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media/image2.jpg" ContentType="image/jpg"/>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7.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image81.jpg" ContentType="image/jpg"/>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8" r:id="rId2"/>
  </p:sldMasterIdLst>
  <p:notesMasterIdLst>
    <p:notesMasterId r:id="rId60"/>
  </p:notesMasterIdLst>
  <p:handoutMasterIdLst>
    <p:handoutMasterId r:id="rId61"/>
  </p:handoutMasterIdLst>
  <p:sldIdLst>
    <p:sldId id="257" r:id="rId3"/>
    <p:sldId id="258" r:id="rId4"/>
    <p:sldId id="259" r:id="rId5"/>
    <p:sldId id="260" r:id="rId6"/>
    <p:sldId id="261" r:id="rId7"/>
    <p:sldId id="262" r:id="rId8"/>
    <p:sldId id="264" r:id="rId9"/>
    <p:sldId id="265" r:id="rId10"/>
    <p:sldId id="266" r:id="rId11"/>
    <p:sldId id="267" r:id="rId12"/>
    <p:sldId id="268" r:id="rId13"/>
    <p:sldId id="269" r:id="rId14"/>
    <p:sldId id="270" r:id="rId15"/>
    <p:sldId id="271" r:id="rId16"/>
    <p:sldId id="272"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5" r:id="rId38"/>
    <p:sldId id="296" r:id="rId39"/>
    <p:sldId id="297" r:id="rId40"/>
    <p:sldId id="298" r:id="rId41"/>
    <p:sldId id="299" r:id="rId42"/>
    <p:sldId id="300" r:id="rId43"/>
    <p:sldId id="301" r:id="rId44"/>
    <p:sldId id="663" r:id="rId45"/>
    <p:sldId id="664" r:id="rId46"/>
    <p:sldId id="665" r:id="rId47"/>
    <p:sldId id="660" r:id="rId48"/>
    <p:sldId id="661" r:id="rId49"/>
    <p:sldId id="662" r:id="rId50"/>
    <p:sldId id="303" r:id="rId51"/>
    <p:sldId id="304" r:id="rId52"/>
    <p:sldId id="305" r:id="rId53"/>
    <p:sldId id="306" r:id="rId54"/>
    <p:sldId id="307" r:id="rId55"/>
    <p:sldId id="308" r:id="rId56"/>
    <p:sldId id="309" r:id="rId57"/>
    <p:sldId id="310" r:id="rId58"/>
    <p:sldId id="311"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1B5036-FA00-47F7-BF1F-51C936A12FE6}">
          <p14:sldIdLst>
            <p14:sldId id="257"/>
            <p14:sldId id="258"/>
            <p14:sldId id="259"/>
            <p14:sldId id="260"/>
            <p14:sldId id="261"/>
            <p14:sldId id="262"/>
            <p14:sldId id="264"/>
            <p14:sldId id="265"/>
            <p14:sldId id="266"/>
            <p14:sldId id="267"/>
            <p14:sldId id="268"/>
            <p14:sldId id="269"/>
            <p14:sldId id="270"/>
            <p14:sldId id="271"/>
            <p14:sldId id="272"/>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5"/>
            <p14:sldId id="296"/>
            <p14:sldId id="297"/>
            <p14:sldId id="298"/>
            <p14:sldId id="299"/>
            <p14:sldId id="300"/>
            <p14:sldId id="301"/>
            <p14:sldId id="663"/>
            <p14:sldId id="664"/>
            <p14:sldId id="665"/>
            <p14:sldId id="660"/>
            <p14:sldId id="661"/>
            <p14:sldId id="662"/>
            <p14:sldId id="303"/>
            <p14:sldId id="304"/>
            <p14:sldId id="305"/>
            <p14:sldId id="306"/>
            <p14:sldId id="307"/>
            <p14:sldId id="308"/>
            <p14:sldId id="309"/>
            <p14:sldId id="310"/>
            <p14:sldId id="31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2" autoAdjust="0"/>
    <p:restoredTop sz="94291" autoAdjust="0"/>
  </p:normalViewPr>
  <p:slideViewPr>
    <p:cSldViewPr snapToGrid="0">
      <p:cViewPr varScale="1">
        <p:scale>
          <a:sx n="71" d="100"/>
          <a:sy n="71" d="100"/>
        </p:scale>
        <p:origin x="690"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86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63" Type="http://schemas.openxmlformats.org/officeDocument/2006/relationships/viewProps" Target="viewProps.xml" /><Relationship Id="rId7" Type="http://schemas.openxmlformats.org/officeDocument/2006/relationships/slide" Target="slides/slide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slide" Target="slides/slide56.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61" Type="http://schemas.openxmlformats.org/officeDocument/2006/relationships/handoutMaster" Target="handoutMasters/handoutMaster1.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notesMaster" Target="notesMasters/notesMaster1.xml" /><Relationship Id="rId65" Type="http://schemas.openxmlformats.org/officeDocument/2006/relationships/tableStyles" Target="tableStyle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theme" Target="theme/theme1.xml" /><Relationship Id="rId8" Type="http://schemas.openxmlformats.org/officeDocument/2006/relationships/slide" Target="slides/slide6.xml" /><Relationship Id="rId51" Type="http://schemas.openxmlformats.org/officeDocument/2006/relationships/slide" Target="slides/slide49.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57C9772-874D-4485-9CBC-7FC87C2507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0F7639C-9333-4349-A53E-D1A3B9A672E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AEE81F-A0BA-4D87-BB36-1AB5D7E90AF1}" type="datetime1">
              <a:rPr lang="en-US" smtClean="0"/>
              <a:t>12/1/2022</a:t>
            </a:fld>
            <a:endParaRPr lang="en-US" dirty="0"/>
          </a:p>
        </p:txBody>
      </p:sp>
      <p:sp>
        <p:nvSpPr>
          <p:cNvPr id="4" name="Footer Placeholder 3">
            <a:extLst>
              <a:ext uri="{FF2B5EF4-FFF2-40B4-BE49-F238E27FC236}">
                <a16:creationId xmlns:a16="http://schemas.microsoft.com/office/drawing/2014/main" id="{F3B71DB3-5F77-4970-B169-1CED5D3A4A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CIIT-Software Engineering-CSC291-Spring-2018                 Mr. Tehseen Riaz Abbasi </a:t>
            </a:r>
          </a:p>
        </p:txBody>
      </p:sp>
      <p:sp>
        <p:nvSpPr>
          <p:cNvPr id="5" name="Slide Number Placeholder 4">
            <a:extLst>
              <a:ext uri="{FF2B5EF4-FFF2-40B4-BE49-F238E27FC236}">
                <a16:creationId xmlns:a16="http://schemas.microsoft.com/office/drawing/2014/main" id="{38376CA7-EC8F-44C0-A552-90EF53D4F9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31E876-6165-49B9-A3BB-0EA09C6E634A}" type="slidenum">
              <a:rPr lang="en-US" smtClean="0"/>
              <a:t>‹#›</a:t>
            </a:fld>
            <a:endParaRPr lang="en-US" dirty="0"/>
          </a:p>
        </p:txBody>
      </p:sp>
    </p:spTree>
    <p:extLst>
      <p:ext uri="{BB962C8B-B14F-4D97-AF65-F5344CB8AC3E}">
        <p14:creationId xmlns:p14="http://schemas.microsoft.com/office/powerpoint/2010/main" val="352281943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12D482-7C6A-4E2B-A338-4D8404690143}" type="datetime1">
              <a:rPr lang="en-US" smtClean="0"/>
              <a:t>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CIIT-Software Engineering-CSC291-Spring-2018                 Mr. Tehseen Riaz Abbasi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F92D7-6FC5-485F-A6C2-7909A7AED3A0}" type="slidenum">
              <a:rPr lang="en-US" smtClean="0"/>
              <a:t>‹#›</a:t>
            </a:fld>
            <a:endParaRPr lang="en-US" dirty="0"/>
          </a:p>
        </p:txBody>
      </p:sp>
    </p:spTree>
    <p:extLst>
      <p:ext uri="{BB962C8B-B14F-4D97-AF65-F5344CB8AC3E}">
        <p14:creationId xmlns:p14="http://schemas.microsoft.com/office/powerpoint/2010/main" val="327583009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8291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87361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64891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14502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093965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83332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62308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7563517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64001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199561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49556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74175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886998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71138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8522711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86259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045288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718297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0121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8181180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8709572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790982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22576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5601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176268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726147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823696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5052666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242081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338410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288596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9786694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494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507329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7925106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2850518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478266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694516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7141326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6600033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33081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464204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6782571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531734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7907787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734630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8706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03637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336148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98127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480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67A6D08-10CB-401C-85EE-7EE6EE990EA8}"/>
              </a:ext>
            </a:extLst>
          </p:cNvPr>
          <p:cNvSpPr>
            <a:spLocks noGrp="1"/>
          </p:cNvSpPr>
          <p:nvPr>
            <p:ph type="subTitle" idx="1"/>
          </p:nvPr>
        </p:nvSpPr>
        <p:spPr>
          <a:xfrm>
            <a:off x="1262743" y="1538514"/>
            <a:ext cx="10609943" cy="4673600"/>
          </a:xfrm>
        </p:spPr>
        <p:txBody>
          <a:bodyPr>
            <a:normAutofit/>
          </a:bodyPr>
          <a:lstStyle>
            <a:lvl1pPr marL="342900" indent="-342900" algn="l">
              <a:buFont typeface="Arial" panose="020B0604020202020204" pitchFamily="34" charset="0"/>
              <a:buChar char="•"/>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97623D58-D678-4506-9C2D-4CD6028472BF}"/>
              </a:ext>
            </a:extLst>
          </p:cNvPr>
          <p:cNvSpPr>
            <a:spLocks noGrp="1"/>
          </p:cNvSpPr>
          <p:nvPr>
            <p:ph type="ftr" sz="quarter" idx="11"/>
          </p:nvPr>
        </p:nvSpPr>
        <p:spPr>
          <a:xfrm>
            <a:off x="3197594" y="6337342"/>
            <a:ext cx="5291365" cy="365125"/>
          </a:xfrm>
        </p:spPr>
        <p:txBody>
          <a:bodyPr/>
          <a:lstStyle>
            <a:lvl1pPr>
              <a:defRPr/>
            </a:lvl1pPr>
          </a:lstStyle>
          <a:p>
            <a:r>
              <a:rPr lang="en-US"/>
              <a:t>Software Engineering Concepts-CSC291-Fall-2018                 Mr. Tehseen Riaz Abbasi </a:t>
            </a:r>
            <a:endParaRPr lang="en-US" dirty="0"/>
          </a:p>
        </p:txBody>
      </p:sp>
      <p:sp>
        <p:nvSpPr>
          <p:cNvPr id="6" name="Footer Placeholder 4">
            <a:extLst>
              <a:ext uri="{FF2B5EF4-FFF2-40B4-BE49-F238E27FC236}">
                <a16:creationId xmlns:a16="http://schemas.microsoft.com/office/drawing/2014/main" id="{43053534-FA33-4CF3-B791-7190A27AA6EF}"/>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
        <p:nvSpPr>
          <p:cNvPr id="4" name="Title 3">
            <a:extLst>
              <a:ext uri="{FF2B5EF4-FFF2-40B4-BE49-F238E27FC236}">
                <a16:creationId xmlns:a16="http://schemas.microsoft.com/office/drawing/2014/main" id="{E80D89BE-26F1-4543-A257-54C8DCABB319}"/>
              </a:ext>
            </a:extLst>
          </p:cNvPr>
          <p:cNvSpPr>
            <a:spLocks noGrp="1"/>
          </p:cNvSpPr>
          <p:nvPr>
            <p:ph type="title"/>
          </p:nvPr>
        </p:nvSpPr>
        <p:spPr/>
        <p:txBody>
          <a:bodyPr/>
          <a:lstStyle/>
          <a:p>
            <a:r>
              <a:rPr lang="en-US"/>
              <a:t>Click to edit Master title style</a:t>
            </a:r>
          </a:p>
        </p:txBody>
      </p:sp>
      <p:sp>
        <p:nvSpPr>
          <p:cNvPr id="7" name="Footer Placeholder 4">
            <a:extLst>
              <a:ext uri="{FF2B5EF4-FFF2-40B4-BE49-F238E27FC236}">
                <a16:creationId xmlns:a16="http://schemas.microsoft.com/office/drawing/2014/main" id="{B85856EA-146A-4F83-AA42-57C2C06D9A0A}"/>
              </a:ext>
            </a:extLst>
          </p:cNvPr>
          <p:cNvSpPr txBox="1">
            <a:spLocks/>
          </p:cNvSpPr>
          <p:nvPr userDrawn="1"/>
        </p:nvSpPr>
        <p:spPr>
          <a:xfrm>
            <a:off x="10969994" y="6388514"/>
            <a:ext cx="77478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a:t>
            </a:r>
          </a:p>
        </p:txBody>
      </p:sp>
    </p:spTree>
    <p:extLst>
      <p:ext uri="{BB962C8B-B14F-4D97-AF65-F5344CB8AC3E}">
        <p14:creationId xmlns:p14="http://schemas.microsoft.com/office/powerpoint/2010/main" val="3463982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Software Engineering Concepts-CSC291-Fall-2018                 Mr. Tehseen Riaz Abbasi </a:t>
            </a:r>
          </a:p>
        </p:txBody>
      </p:sp>
      <p:sp>
        <p:nvSpPr>
          <p:cNvPr id="7" name="Slide Number Placeholder 6"/>
          <p:cNvSpPr>
            <a:spLocks noGrp="1"/>
          </p:cNvSpPr>
          <p:nvPr>
            <p:ph type="sldNum" sz="quarter" idx="12"/>
          </p:nvPr>
        </p:nvSpPr>
        <p:spPr/>
        <p:txBody>
          <a:bodyPr/>
          <a:lstStyle/>
          <a:p>
            <a:pPr marL="25400"/>
            <a:fld id="{81D60167-4931-47E6-BA6A-407CBD079E47}" type="slidenum">
              <a:rPr lang="en-US" smtClean="0"/>
              <a:pPr marL="2540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Thursday, December 1, 2022</a:t>
            </a:fld>
            <a:endParaRPr lang="en-US"/>
          </a:p>
        </p:txBody>
      </p:sp>
      <p:sp>
        <p:nvSpPr>
          <p:cNvPr id="8" name="Footer Placeholder 7"/>
          <p:cNvSpPr>
            <a:spLocks noGrp="1"/>
          </p:cNvSpPr>
          <p:nvPr>
            <p:ph type="ftr" sz="quarter" idx="11"/>
          </p:nvPr>
        </p:nvSpPr>
        <p:spPr/>
        <p:txBody>
          <a:bodyPr/>
          <a:lstStyle/>
          <a:p>
            <a:r>
              <a:rPr lang="en-US"/>
              <a:t>Software Engineering Concepts-CSC291-Fall-2018                 Mr. Tehseen Riaz Abbasi </a:t>
            </a: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Thursday, December 1, 2022</a:t>
            </a:fld>
            <a:endParaRPr lang="en-US"/>
          </a:p>
        </p:txBody>
      </p:sp>
      <p:sp>
        <p:nvSpPr>
          <p:cNvPr id="4" name="Footer Placeholder 3"/>
          <p:cNvSpPr>
            <a:spLocks noGrp="1"/>
          </p:cNvSpPr>
          <p:nvPr>
            <p:ph type="ftr" sz="quarter" idx="11"/>
          </p:nvPr>
        </p:nvSpPr>
        <p:spPr/>
        <p:txBody>
          <a:bodyPr/>
          <a:lstStyle/>
          <a:p>
            <a:r>
              <a:rPr lang="en-US"/>
              <a:t>Software Engineering Concepts-CSC291-Fall-2018                 Mr. Tehseen Riaz Abbasi </a:t>
            </a: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
        <p:nvSpPr>
          <p:cNvPr id="6" name="Footer Placeholder 4">
            <a:extLst>
              <a:ext uri="{FF2B5EF4-FFF2-40B4-BE49-F238E27FC236}">
                <a16:creationId xmlns:a16="http://schemas.microsoft.com/office/drawing/2014/main" id="{9EBA2231-8232-4C5C-80D7-68042866EB66}"/>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Software Engineering Concepts-CSC291-Fall-2018                 Mr. Tehseen Riaz Abbasi </a:t>
            </a:r>
          </a:p>
        </p:txBody>
      </p:sp>
      <p:sp>
        <p:nvSpPr>
          <p:cNvPr id="4" name="Slide Number Placeholder 3"/>
          <p:cNvSpPr>
            <a:spLocks noGrp="1"/>
          </p:cNvSpPr>
          <p:nvPr>
            <p:ph type="sldNum" sz="quarter" idx="12"/>
          </p:nvPr>
        </p:nvSpPr>
        <p:spPr/>
        <p:txBody>
          <a:bodyPr/>
          <a:lstStyle/>
          <a:p>
            <a:pPr marL="25400"/>
            <a:fld id="{81D60167-4931-47E6-BA6A-407CBD079E47}" type="slidenum">
              <a:rPr lang="en-US" smtClean="0"/>
              <a:pPr marL="2540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Thursday, December 1, 2022</a:t>
            </a:fld>
            <a:endParaRPr lang="en-US"/>
          </a:p>
        </p:txBody>
      </p:sp>
      <p:sp>
        <p:nvSpPr>
          <p:cNvPr id="6" name="Footer Placeholder 5"/>
          <p:cNvSpPr>
            <a:spLocks noGrp="1"/>
          </p:cNvSpPr>
          <p:nvPr>
            <p:ph type="ftr" sz="quarter" idx="11"/>
          </p:nvPr>
        </p:nvSpPr>
        <p:spPr/>
        <p:txBody>
          <a:bodyPr/>
          <a:lstStyle/>
          <a:p>
            <a:r>
              <a:rPr lang="en-US"/>
              <a:t>Software Engineering Concepts-CSC291-Fall-2018                 Mr. Tehseen Riaz Abbasi </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Thursday, December 1, 2022</a:t>
            </a:fld>
            <a:endParaRPr lang="en-US"/>
          </a:p>
        </p:txBody>
      </p:sp>
      <p:sp>
        <p:nvSpPr>
          <p:cNvPr id="6" name="Footer Placeholder 5"/>
          <p:cNvSpPr>
            <a:spLocks noGrp="1"/>
          </p:cNvSpPr>
          <p:nvPr>
            <p:ph type="ftr" sz="quarter" idx="11"/>
          </p:nvPr>
        </p:nvSpPr>
        <p:spPr/>
        <p:txBody>
          <a:bodyPr/>
          <a:lstStyle/>
          <a:p>
            <a:r>
              <a:rPr lang="en-US"/>
              <a:t>Software Engineering Concepts-CSC291-Fall-2018                 Mr. Tehseen Riaz Abbasi </a:t>
            </a: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Thursday, December 1, 2022</a:t>
            </a:fld>
            <a:endParaRPr lang="en-US"/>
          </a:p>
        </p:txBody>
      </p:sp>
      <p:sp>
        <p:nvSpPr>
          <p:cNvPr id="5" name="Footer Placeholder 4"/>
          <p:cNvSpPr>
            <a:spLocks noGrp="1"/>
          </p:cNvSpPr>
          <p:nvPr>
            <p:ph type="ftr" sz="quarter" idx="11"/>
          </p:nvPr>
        </p:nvSpPr>
        <p:spPr/>
        <p:txBody>
          <a:bodyPr/>
          <a:lstStyle/>
          <a:p>
            <a:r>
              <a:rPr lang="en-US"/>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Thursday, December 1, 2022</a:t>
            </a:fld>
            <a:endParaRPr lang="en-US"/>
          </a:p>
        </p:txBody>
      </p:sp>
      <p:sp>
        <p:nvSpPr>
          <p:cNvPr id="5" name="Footer Placeholder 4"/>
          <p:cNvSpPr>
            <a:spLocks noGrp="1"/>
          </p:cNvSpPr>
          <p:nvPr>
            <p:ph type="ftr" sz="quarter" idx="11"/>
          </p:nvPr>
        </p:nvSpPr>
        <p:spPr/>
        <p:txBody>
          <a:bodyPr/>
          <a:lstStyle/>
          <a:p>
            <a:r>
              <a:rPr lang="en-US"/>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0E9B4-4322-4B83-8B2C-03E50ECF1CB0}"/>
              </a:ext>
            </a:extLst>
          </p:cNvPr>
          <p:cNvSpPr>
            <a:spLocks noGrp="1"/>
          </p:cNvSpPr>
          <p:nvPr>
            <p:ph type="title"/>
          </p:nvPr>
        </p:nvSpPr>
        <p:spPr>
          <a:xfrm>
            <a:off x="1558636" y="297874"/>
            <a:ext cx="10245437" cy="796636"/>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B8C742D-6385-40B0-9A81-0F451A92F6F4}"/>
              </a:ext>
            </a:extLst>
          </p:cNvPr>
          <p:cNvSpPr>
            <a:spLocks noGrp="1"/>
          </p:cNvSpPr>
          <p:nvPr>
            <p:ph idx="1"/>
          </p:nvPr>
        </p:nvSpPr>
        <p:spPr>
          <a:xfrm>
            <a:off x="1423554" y="1549761"/>
            <a:ext cx="10515600" cy="4351338"/>
          </a:xfrm>
        </p:spPr>
        <p:txBody>
          <a:bodyPr>
            <a:normAutofit/>
          </a:bodyPr>
          <a:lstStyle>
            <a:lvl1pPr>
              <a:defRPr sz="3000">
                <a:latin typeface="Times New Roman" panose="02020603050405020304" pitchFamily="18" charset="0"/>
                <a:cs typeface="Times New Roman" panose="02020603050405020304" pitchFamily="18" charset="0"/>
              </a:defRPr>
            </a:lvl1pPr>
            <a:lvl2pPr>
              <a:defRPr sz="3000">
                <a:latin typeface="Times New Roman" panose="02020603050405020304" pitchFamily="18" charset="0"/>
                <a:cs typeface="Times New Roman" panose="02020603050405020304" pitchFamily="18" charset="0"/>
              </a:defRPr>
            </a:lvl2pPr>
            <a:lvl3pPr>
              <a:defRPr sz="3000">
                <a:latin typeface="Times New Roman" panose="02020603050405020304" pitchFamily="18" charset="0"/>
                <a:cs typeface="Times New Roman" panose="02020603050405020304" pitchFamily="18" charset="0"/>
              </a:defRPr>
            </a:lvl3pPr>
            <a:lvl4pPr>
              <a:defRPr sz="3000">
                <a:latin typeface="Times New Roman" panose="02020603050405020304" pitchFamily="18" charset="0"/>
                <a:cs typeface="Times New Roman" panose="02020603050405020304" pitchFamily="18" charset="0"/>
              </a:defRPr>
            </a:lvl4pPr>
            <a:lvl5pPr>
              <a:defRPr sz="3000">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7252EFE-558A-4E82-B89A-74DC2D64E9F2}"/>
              </a:ext>
            </a:extLst>
          </p:cNvPr>
          <p:cNvSpPr>
            <a:spLocks noGrp="1"/>
          </p:cNvSpPr>
          <p:nvPr>
            <p:ph type="ftr" sz="quarter" idx="11"/>
          </p:nvPr>
        </p:nvSpPr>
        <p:spPr>
          <a:xfrm>
            <a:off x="3034145" y="6356350"/>
            <a:ext cx="6345382" cy="365125"/>
          </a:xfrm>
        </p:spPr>
        <p:txBody>
          <a:bodyPr/>
          <a:lstStyle>
            <a:lvl1pPr>
              <a:defRPr/>
            </a:lvl1pPr>
          </a:lstStyle>
          <a:p>
            <a:r>
              <a:rPr lang="en-US"/>
              <a:t>Software Engineering Concepts-CSC291-Fall-2018                 Mr. Tehseen Riaz Abbasi </a:t>
            </a:r>
            <a:endParaRPr lang="en-US" dirty="0"/>
          </a:p>
        </p:txBody>
      </p:sp>
      <p:sp>
        <p:nvSpPr>
          <p:cNvPr id="6" name="Footer Placeholder 4" title="2">
            <a:extLst>
              <a:ext uri="{FF2B5EF4-FFF2-40B4-BE49-F238E27FC236}">
                <a16:creationId xmlns:a16="http://schemas.microsoft.com/office/drawing/2014/main" id="{651D9168-A56D-4342-BB22-83FBF670F63F}"/>
              </a:ext>
            </a:extLst>
          </p:cNvPr>
          <p:cNvSpPr txBox="1">
            <a:spLocks/>
          </p:cNvSpPr>
          <p:nvPr userDrawn="1"/>
        </p:nvSpPr>
        <p:spPr>
          <a:xfrm>
            <a:off x="9705703" y="6341795"/>
            <a:ext cx="176586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11620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23FC-76FA-4675-8862-395BE913576C}"/>
              </a:ext>
            </a:extLst>
          </p:cNvPr>
          <p:cNvSpPr>
            <a:spLocks noGrp="1"/>
          </p:cNvSpPr>
          <p:nvPr>
            <p:ph type="title"/>
          </p:nvPr>
        </p:nvSpPr>
        <p:spPr>
          <a:xfrm>
            <a:off x="1849582" y="281997"/>
            <a:ext cx="9504218" cy="826367"/>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4" name="Footer Placeholder 3">
            <a:extLst>
              <a:ext uri="{FF2B5EF4-FFF2-40B4-BE49-F238E27FC236}">
                <a16:creationId xmlns:a16="http://schemas.microsoft.com/office/drawing/2014/main" id="{E270FFE6-7B58-481A-AF98-242D0CCF2E57}"/>
              </a:ext>
            </a:extLst>
          </p:cNvPr>
          <p:cNvSpPr>
            <a:spLocks noGrp="1"/>
          </p:cNvSpPr>
          <p:nvPr>
            <p:ph type="ftr" sz="quarter" idx="11"/>
          </p:nvPr>
        </p:nvSpPr>
        <p:spPr>
          <a:xfrm>
            <a:off x="2646218" y="6356350"/>
            <a:ext cx="5507182" cy="365125"/>
          </a:xfrm>
        </p:spPr>
        <p:txBody>
          <a:bodyPr/>
          <a:lstStyle>
            <a:lvl1pPr>
              <a:defRPr/>
            </a:lvl1pPr>
          </a:lstStyle>
          <a:p>
            <a:r>
              <a:rPr lang="en-US"/>
              <a:t>Software Engineering Concepts-CSC291-Fall-2018                 Mr. Tehseen Riaz Abbasi </a:t>
            </a:r>
            <a:endParaRPr lang="en-US" dirty="0"/>
          </a:p>
        </p:txBody>
      </p:sp>
      <p:sp>
        <p:nvSpPr>
          <p:cNvPr id="5" name="Footer Placeholder 4">
            <a:extLst>
              <a:ext uri="{FF2B5EF4-FFF2-40B4-BE49-F238E27FC236}">
                <a16:creationId xmlns:a16="http://schemas.microsoft.com/office/drawing/2014/main" id="{9EBA2231-8232-4C5C-80D7-68042866EB66}"/>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Tree>
    <p:extLst>
      <p:ext uri="{BB962C8B-B14F-4D97-AF65-F5344CB8AC3E}">
        <p14:creationId xmlns:p14="http://schemas.microsoft.com/office/powerpoint/2010/main" val="1696878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16" name="bk object 16"/>
          <p:cNvSpPr/>
          <p:nvPr/>
        </p:nvSpPr>
        <p:spPr>
          <a:xfrm>
            <a:off x="1828800" y="101711"/>
            <a:ext cx="8710168" cy="6299088"/>
          </a:xfrm>
          <a:prstGeom prst="rect">
            <a:avLst/>
          </a:prstGeom>
          <a:blipFill>
            <a:blip r:embed="rId2" cstate="print"/>
            <a:stretch>
              <a:fillRect/>
            </a:stretch>
          </a:blipFill>
        </p:spPr>
        <p:txBody>
          <a:bodyPr wrap="square" lIns="0" tIns="0" rIns="0" bIns="0" rtlCol="0"/>
          <a:lstStyle/>
          <a:p>
            <a:endParaRPr sz="1800"/>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Software Engineering Concepts-CSC291-Fall-2018                 Mr. Tehseen Riaz Abbasi </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p:txBody>
          <a:bodyPr lIns="0" tIns="0" rIns="0" bIns="0"/>
          <a:lstStyle>
            <a:lvl1pPr>
              <a:defRPr sz="1200" b="0" i="1">
                <a:solidFill>
                  <a:schemeClr val="tx1"/>
                </a:solidFill>
                <a:latin typeface="Arial"/>
                <a:cs typeface="Arial"/>
              </a:defRPr>
            </a:lvl1pPr>
          </a:lstStyle>
          <a:p>
            <a:pPr marL="25400"/>
            <a:fld id="{81D60167-4931-47E6-BA6A-407CBD079E47}" type="slidenum">
              <a:rPr lang="en-US" smtClean="0"/>
              <a:pPr marL="25400"/>
              <a:t>‹#›</a:t>
            </a:fld>
            <a:endParaRPr lang="en-US" dirty="0"/>
          </a:p>
        </p:txBody>
      </p:sp>
    </p:spTree>
    <p:extLst>
      <p:ext uri="{BB962C8B-B14F-4D97-AF65-F5344CB8AC3E}">
        <p14:creationId xmlns:p14="http://schemas.microsoft.com/office/powerpoint/2010/main" val="3716869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714174" y="1366609"/>
            <a:ext cx="5019039" cy="221599"/>
          </a:xfrm>
          <a:prstGeom prst="rect">
            <a:avLst/>
          </a:prstGeom>
        </p:spPr>
        <p:txBody>
          <a:bodyPr wrap="square" lIns="0" tIns="0" rIns="0" bIns="0">
            <a:spAutoFit/>
          </a:bodyPr>
          <a:lstStyle>
            <a:lvl1pPr>
              <a:defRPr sz="1600" b="0" i="0">
                <a:solidFill>
                  <a:schemeClr val="tx1"/>
                </a:solidFill>
                <a:latin typeface="Arial"/>
                <a:cs typeface="Arial"/>
              </a:defRPr>
            </a:lvl1pPr>
          </a:lstStyle>
          <a:p>
            <a:endParaRPr/>
          </a:p>
        </p:txBody>
      </p:sp>
      <p:sp>
        <p:nvSpPr>
          <p:cNvPr id="4" name="Holder 4"/>
          <p:cNvSpPr>
            <a:spLocks noGrp="1"/>
          </p:cNvSpPr>
          <p:nvPr>
            <p:ph sz="half" idx="3"/>
          </p:nvPr>
        </p:nvSpPr>
        <p:spPr>
          <a:xfrm>
            <a:off x="6105826" y="1366951"/>
            <a:ext cx="5367020" cy="24929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Software Engineering Concepts-CSC291-Fall-2018                 Mr. Tehseen Riaz Abbasi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defRPr sz="1200" b="0" i="1">
                <a:solidFill>
                  <a:schemeClr val="tx1"/>
                </a:solidFill>
                <a:latin typeface="Arial"/>
                <a:cs typeface="Arial"/>
              </a:defRPr>
            </a:lvl1pPr>
          </a:lstStyle>
          <a:p>
            <a:pPr marL="25400"/>
            <a:fld id="{81D60167-4931-47E6-BA6A-407CBD079E47}" type="slidenum">
              <a:rPr lang="en-US" smtClean="0"/>
              <a:pPr marL="25400"/>
              <a:t>‹#›</a:t>
            </a:fld>
            <a:endParaRPr lang="en-US" dirty="0"/>
          </a:p>
        </p:txBody>
      </p:sp>
    </p:spTree>
    <p:extLst>
      <p:ext uri="{BB962C8B-B14F-4D97-AF65-F5344CB8AC3E}">
        <p14:creationId xmlns:p14="http://schemas.microsoft.com/office/powerpoint/2010/main" val="2393432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36412" y="1296429"/>
            <a:ext cx="10319177" cy="249299"/>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3" name="Holder 3"/>
          <p:cNvSpPr>
            <a:spLocks noGrp="1"/>
          </p:cNvSpPr>
          <p:nvPr>
            <p:ph type="subTitle" idx="4"/>
          </p:nvPr>
        </p:nvSpPr>
        <p:spPr>
          <a:xfrm>
            <a:off x="1828801" y="3840480"/>
            <a:ext cx="8534399"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Software Engineering Concepts-CSC291-Fall-2018                 Mr. Tehseen Riaz Abbasi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defRPr sz="1200" b="0" i="1">
                <a:solidFill>
                  <a:schemeClr val="tx1"/>
                </a:solidFill>
                <a:latin typeface="Arial"/>
                <a:cs typeface="Arial"/>
              </a:defRPr>
            </a:lvl1pPr>
          </a:lstStyle>
          <a:p>
            <a:pPr marL="25400"/>
            <a:fld id="{81D60167-4931-47E6-BA6A-407CBD079E47}" type="slidenum">
              <a:rPr lang="en-US" smtClean="0"/>
              <a:pPr marL="25400"/>
              <a:t>‹#›</a:t>
            </a:fld>
            <a:endParaRPr lang="en-US" dirty="0"/>
          </a:p>
        </p:txBody>
      </p:sp>
    </p:spTree>
    <p:extLst>
      <p:ext uri="{BB962C8B-B14F-4D97-AF65-F5344CB8AC3E}">
        <p14:creationId xmlns:p14="http://schemas.microsoft.com/office/powerpoint/2010/main" val="191596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Thursday, December 1, 2022</a:t>
            </a:fld>
            <a:endParaRPr lang="en-US"/>
          </a:p>
        </p:txBody>
      </p:sp>
      <p:sp>
        <p:nvSpPr>
          <p:cNvPr id="5" name="Footer Placeholder 4"/>
          <p:cNvSpPr>
            <a:spLocks noGrp="1"/>
          </p:cNvSpPr>
          <p:nvPr>
            <p:ph type="ftr" sz="quarter" idx="11"/>
          </p:nvPr>
        </p:nvSpPr>
        <p:spPr/>
        <p:txBody>
          <a:bodyPr/>
          <a:lstStyle/>
          <a:p>
            <a:r>
              <a:rPr lang="en-US"/>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914400" y="3398520"/>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43053534-FA33-4CF3-B791-7190A27AA6EF}"/>
              </a:ext>
            </a:extLst>
          </p:cNvPr>
          <p:cNvSpPr txBox="1">
            <a:spLocks/>
          </p:cNvSpPr>
          <p:nvPr userDrawn="1"/>
        </p:nvSpPr>
        <p:spPr>
          <a:xfrm>
            <a:off x="8974939" y="6341795"/>
            <a:ext cx="249662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solidFill>
                <a:schemeClr val="tx1">
                  <a:lumMod val="95000"/>
                  <a:lumOff val="5000"/>
                </a:schemeClr>
              </a:solidFill>
            </a:endParaRPr>
          </a:p>
        </p:txBody>
      </p:sp>
      <p:sp>
        <p:nvSpPr>
          <p:cNvPr id="10" name="Footer Placeholder 4">
            <a:extLst>
              <a:ext uri="{FF2B5EF4-FFF2-40B4-BE49-F238E27FC236}">
                <a16:creationId xmlns:a16="http://schemas.microsoft.com/office/drawing/2014/main" id="{B85856EA-146A-4F83-AA42-57C2C06D9A0A}"/>
              </a:ext>
            </a:extLst>
          </p:cNvPr>
          <p:cNvSpPr txBox="1">
            <a:spLocks/>
          </p:cNvSpPr>
          <p:nvPr userDrawn="1"/>
        </p:nvSpPr>
        <p:spPr>
          <a:xfrm>
            <a:off x="10969994" y="6388514"/>
            <a:ext cx="774783"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1</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Thursday, December 1, 2022</a:t>
            </a:fld>
            <a:endParaRPr lang="en-US"/>
          </a:p>
        </p:txBody>
      </p:sp>
      <p:sp>
        <p:nvSpPr>
          <p:cNvPr id="5" name="Footer Placeholder 4"/>
          <p:cNvSpPr>
            <a:spLocks noGrp="1"/>
          </p:cNvSpPr>
          <p:nvPr>
            <p:ph type="ftr" sz="quarter" idx="11"/>
          </p:nvPr>
        </p:nvSpPr>
        <p:spPr/>
        <p:txBody>
          <a:bodyPr/>
          <a:lstStyle/>
          <a:p>
            <a:r>
              <a:rPr lang="en-US"/>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
        <p:nvSpPr>
          <p:cNvPr id="7" name="Footer Placeholder 4" title="2">
            <a:extLst>
              <a:ext uri="{FF2B5EF4-FFF2-40B4-BE49-F238E27FC236}">
                <a16:creationId xmlns:a16="http://schemas.microsoft.com/office/drawing/2014/main" id="{651D9168-A56D-4342-BB22-83FBF670F63F}"/>
              </a:ext>
            </a:extLst>
          </p:cNvPr>
          <p:cNvSpPr txBox="1">
            <a:spLocks/>
          </p:cNvSpPr>
          <p:nvPr userDrawn="1"/>
        </p:nvSpPr>
        <p:spPr>
          <a:xfrm>
            <a:off x="9705703" y="6341795"/>
            <a:ext cx="1765861"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Thursday, December 1, 2022</a:t>
            </a:fld>
            <a:endParaRPr lang="en-US"/>
          </a:p>
        </p:txBody>
      </p:sp>
      <p:sp>
        <p:nvSpPr>
          <p:cNvPr id="5" name="Footer Placeholder 4"/>
          <p:cNvSpPr>
            <a:spLocks noGrp="1"/>
          </p:cNvSpPr>
          <p:nvPr>
            <p:ph type="ftr" sz="quarter" idx="11"/>
          </p:nvPr>
        </p:nvSpPr>
        <p:spPr/>
        <p:txBody>
          <a:bodyPr/>
          <a:lstStyle/>
          <a:p>
            <a:r>
              <a:rPr lang="en-US"/>
              <a:t>Software Engineering Concepts-CSC291-Fall-2018                 Mr. Tehseen Riaz Abbasi </a:t>
            </a: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 /><Relationship Id="rId3" Type="http://schemas.openxmlformats.org/officeDocument/2006/relationships/slideLayout" Target="../slideLayouts/slideLayout9.xml" /><Relationship Id="rId7" Type="http://schemas.openxmlformats.org/officeDocument/2006/relationships/slideLayout" Target="../slideLayouts/slideLayout13.xml" /><Relationship Id="rId12" Type="http://schemas.openxmlformats.org/officeDocument/2006/relationships/theme" Target="../theme/theme2.xml" /><Relationship Id="rId2" Type="http://schemas.openxmlformats.org/officeDocument/2006/relationships/slideLayout" Target="../slideLayouts/slideLayout8.xml" /><Relationship Id="rId1" Type="http://schemas.openxmlformats.org/officeDocument/2006/relationships/slideLayout" Target="../slideLayouts/slideLayout7.xml" /><Relationship Id="rId6" Type="http://schemas.openxmlformats.org/officeDocument/2006/relationships/slideLayout" Target="../slideLayouts/slideLayout12.xml" /><Relationship Id="rId11" Type="http://schemas.openxmlformats.org/officeDocument/2006/relationships/slideLayout" Target="../slideLayouts/slideLayout17.xml" /><Relationship Id="rId5" Type="http://schemas.openxmlformats.org/officeDocument/2006/relationships/slideLayout" Target="../slideLayouts/slideLayout11.xml" /><Relationship Id="rId10" Type="http://schemas.openxmlformats.org/officeDocument/2006/relationships/slideLayout" Target="../slideLayouts/slideLayout16.xml" /><Relationship Id="rId4" Type="http://schemas.openxmlformats.org/officeDocument/2006/relationships/slideLayout" Target="../slideLayouts/slideLayout10.xml" /><Relationship Id="rId9" Type="http://schemas.openxmlformats.org/officeDocument/2006/relationships/slideLayout" Target="../slideLayouts/slideLayout15.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80BA7-41A2-4924-A3E9-1C9C4412A17D}"/>
              </a:ext>
            </a:extLst>
          </p:cNvPr>
          <p:cNvSpPr>
            <a:spLocks noGrp="1"/>
          </p:cNvSpPr>
          <p:nvPr>
            <p:ph type="title"/>
          </p:nvPr>
        </p:nvSpPr>
        <p:spPr>
          <a:xfrm>
            <a:off x="1676400" y="1365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AC653B-EDE6-4964-9A0A-3DE8A077E1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0621D34-BB1A-4FA9-99B5-838BB63DD96D}"/>
              </a:ext>
            </a:extLst>
          </p:cNvPr>
          <p:cNvSpPr>
            <a:spLocks noGrp="1"/>
          </p:cNvSpPr>
          <p:nvPr>
            <p:ph type="ftr" sz="quarter" idx="3"/>
          </p:nvPr>
        </p:nvSpPr>
        <p:spPr>
          <a:xfrm>
            <a:off x="4038599" y="6356350"/>
            <a:ext cx="518852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Engineering Concepts-CSC291-Fall-2018                 Mr. Tehseen Riaz Abbasi </a:t>
            </a:r>
            <a:endParaRPr lang="en-US" dirty="0"/>
          </a:p>
        </p:txBody>
      </p:sp>
      <p:sp>
        <p:nvSpPr>
          <p:cNvPr id="6" name="Footer Placeholder 4">
            <a:extLst>
              <a:ext uri="{FF2B5EF4-FFF2-40B4-BE49-F238E27FC236}">
                <a16:creationId xmlns:a16="http://schemas.microsoft.com/office/drawing/2014/main" id="{2D33FC79-C8DC-4522-A1C5-761F5ACE7CA0}"/>
              </a:ext>
            </a:extLst>
          </p:cNvPr>
          <p:cNvSpPr txBox="1">
            <a:spLocks/>
          </p:cNvSpPr>
          <p:nvPr userDrawn="1"/>
        </p:nvSpPr>
        <p:spPr>
          <a:xfrm>
            <a:off x="9781309" y="6341795"/>
            <a:ext cx="169025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195506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 id="2147483657"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09600" y="533400"/>
            <a:ext cx="109728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Thursday, December 1, 2022</a:t>
            </a:fld>
            <a:endParaRPr lang="en-US" dirty="0"/>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r>
              <a:rPr lang="en-US"/>
              <a:t>Software Engineering Concepts-CSC291-Fall-2018                 Mr. Tehseen Riaz Abbasi </a:t>
            </a:r>
            <a:endParaRPr lang="en-US" dirty="0"/>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
        <p:nvSpPr>
          <p:cNvPr id="9" name="Footer Placeholder 4">
            <a:extLst>
              <a:ext uri="{FF2B5EF4-FFF2-40B4-BE49-F238E27FC236}">
                <a16:creationId xmlns:a16="http://schemas.microsoft.com/office/drawing/2014/main" id="{2D33FC79-C8DC-4522-A1C5-761F5ACE7CA0}"/>
              </a:ext>
            </a:extLst>
          </p:cNvPr>
          <p:cNvSpPr txBox="1">
            <a:spLocks/>
          </p:cNvSpPr>
          <p:nvPr userDrawn="1"/>
        </p:nvSpPr>
        <p:spPr>
          <a:xfrm>
            <a:off x="9781309" y="6341795"/>
            <a:ext cx="1690255"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8.xml" /></Relationships>
</file>

<file path=ppt/slides/_rels/slide1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10.xml" /><Relationship Id="rId4" Type="http://schemas.openxmlformats.org/officeDocument/2006/relationships/image" Target="../media/image5.png" /></Relationships>
</file>

<file path=ppt/slides/_rels/slide11.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1.xml"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8.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8.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8.xml" /></Relationships>
</file>

<file path=ppt/slides/_rels/slide16.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notesSlide" Target="../notesSlides/notesSlide16.xml" /><Relationship Id="rId1" Type="http://schemas.openxmlformats.org/officeDocument/2006/relationships/slideLayout" Target="../slideLayouts/slideLayout8.xml" /></Relationships>
</file>

<file path=ppt/slides/_rels/slide17.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7.xml" /><Relationship Id="rId1" Type="http://schemas.openxmlformats.org/officeDocument/2006/relationships/slideLayout" Target="../slideLayouts/slideLayout8.xml" /><Relationship Id="rId5" Type="http://schemas.openxmlformats.org/officeDocument/2006/relationships/image" Target="../media/image10.png" /><Relationship Id="rId4" Type="http://schemas.openxmlformats.org/officeDocument/2006/relationships/image" Target="../media/image9.png"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8.xml" /></Relationships>
</file>

<file path=ppt/slides/_rels/slide1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notesSlide" Target="../notesSlides/notesSlide19.xml" /><Relationship Id="rId1" Type="http://schemas.openxmlformats.org/officeDocument/2006/relationships/slideLayout" Target="../slideLayouts/slideLayout8.xml" /><Relationship Id="rId4" Type="http://schemas.openxmlformats.org/officeDocument/2006/relationships/image" Target="../media/image12.png"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8.xml" /></Relationships>
</file>

<file path=ppt/slides/_rels/slide2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0.xml" /><Relationship Id="rId1" Type="http://schemas.openxmlformats.org/officeDocument/2006/relationships/slideLayout" Target="../slideLayouts/slideLayout8.xml" /><Relationship Id="rId4" Type="http://schemas.openxmlformats.org/officeDocument/2006/relationships/image" Target="../media/image12.png" /></Relationships>
</file>

<file path=ppt/slides/_rels/slide21.xml.rels><?xml version="1.0" encoding="UTF-8" standalone="yes"?>
<Relationships xmlns="http://schemas.openxmlformats.org/package/2006/relationships"><Relationship Id="rId8" Type="http://schemas.openxmlformats.org/officeDocument/2006/relationships/image" Target="../media/image18.png" /><Relationship Id="rId13" Type="http://schemas.openxmlformats.org/officeDocument/2006/relationships/image" Target="../media/image23.png" /><Relationship Id="rId3" Type="http://schemas.openxmlformats.org/officeDocument/2006/relationships/image" Target="../media/image14.png" /><Relationship Id="rId7" Type="http://schemas.openxmlformats.org/officeDocument/2006/relationships/image" Target="../media/image17.png" /><Relationship Id="rId12" Type="http://schemas.openxmlformats.org/officeDocument/2006/relationships/image" Target="../media/image22.png" /><Relationship Id="rId2" Type="http://schemas.openxmlformats.org/officeDocument/2006/relationships/notesSlide" Target="../notesSlides/notesSlide21.xml" /><Relationship Id="rId1" Type="http://schemas.openxmlformats.org/officeDocument/2006/relationships/slideLayout" Target="../slideLayouts/slideLayout8.xml" /><Relationship Id="rId6" Type="http://schemas.openxmlformats.org/officeDocument/2006/relationships/image" Target="../media/image16.png" /><Relationship Id="rId11" Type="http://schemas.openxmlformats.org/officeDocument/2006/relationships/image" Target="../media/image21.png" /><Relationship Id="rId5" Type="http://schemas.openxmlformats.org/officeDocument/2006/relationships/image" Target="../media/image15.png" /><Relationship Id="rId10" Type="http://schemas.openxmlformats.org/officeDocument/2006/relationships/image" Target="../media/image20.png" /><Relationship Id="rId4" Type="http://schemas.openxmlformats.org/officeDocument/2006/relationships/image" Target="../media/image12.png" /><Relationship Id="rId9" Type="http://schemas.openxmlformats.org/officeDocument/2006/relationships/image" Target="../media/image19.png" /></Relationships>
</file>

<file path=ppt/slides/_rels/slide22.xml.rels><?xml version="1.0" encoding="UTF-8" standalone="yes"?>
<Relationships xmlns="http://schemas.openxmlformats.org/package/2006/relationships"><Relationship Id="rId8" Type="http://schemas.openxmlformats.org/officeDocument/2006/relationships/image" Target="../media/image26.png" /><Relationship Id="rId13" Type="http://schemas.openxmlformats.org/officeDocument/2006/relationships/image" Target="../media/image29.png" /><Relationship Id="rId3" Type="http://schemas.openxmlformats.org/officeDocument/2006/relationships/image" Target="../media/image24.png" /><Relationship Id="rId7" Type="http://schemas.openxmlformats.org/officeDocument/2006/relationships/image" Target="../media/image17.png" /><Relationship Id="rId12" Type="http://schemas.openxmlformats.org/officeDocument/2006/relationships/image" Target="../media/image22.png" /><Relationship Id="rId2" Type="http://schemas.openxmlformats.org/officeDocument/2006/relationships/notesSlide" Target="../notesSlides/notesSlide22.xml" /><Relationship Id="rId16" Type="http://schemas.openxmlformats.org/officeDocument/2006/relationships/image" Target="../media/image32.png" /><Relationship Id="rId1" Type="http://schemas.openxmlformats.org/officeDocument/2006/relationships/slideLayout" Target="../slideLayouts/slideLayout10.xml" /><Relationship Id="rId6" Type="http://schemas.openxmlformats.org/officeDocument/2006/relationships/image" Target="../media/image16.png" /><Relationship Id="rId11" Type="http://schemas.openxmlformats.org/officeDocument/2006/relationships/image" Target="../media/image15.png" /><Relationship Id="rId5" Type="http://schemas.openxmlformats.org/officeDocument/2006/relationships/image" Target="../media/image21.png" /><Relationship Id="rId15" Type="http://schemas.openxmlformats.org/officeDocument/2006/relationships/image" Target="../media/image31.png" /><Relationship Id="rId10" Type="http://schemas.openxmlformats.org/officeDocument/2006/relationships/image" Target="../media/image28.png" /><Relationship Id="rId4" Type="http://schemas.openxmlformats.org/officeDocument/2006/relationships/image" Target="../media/image25.png" /><Relationship Id="rId9" Type="http://schemas.openxmlformats.org/officeDocument/2006/relationships/image" Target="../media/image27.png" /><Relationship Id="rId14" Type="http://schemas.openxmlformats.org/officeDocument/2006/relationships/image" Target="../media/image30.png" /></Relationships>
</file>

<file path=ppt/slides/_rels/slide23.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23.xml" /><Relationship Id="rId1" Type="http://schemas.openxmlformats.org/officeDocument/2006/relationships/slideLayout" Target="../slideLayouts/slideLayout8.xml" /><Relationship Id="rId5" Type="http://schemas.openxmlformats.org/officeDocument/2006/relationships/image" Target="../media/image34.png" /><Relationship Id="rId4" Type="http://schemas.openxmlformats.org/officeDocument/2006/relationships/image" Target="../media/image25.png" /></Relationships>
</file>

<file path=ppt/slides/_rels/slide24.xml.rels><?xml version="1.0" encoding="UTF-8" standalone="yes"?>
<Relationships xmlns="http://schemas.openxmlformats.org/package/2006/relationships"><Relationship Id="rId3" Type="http://schemas.openxmlformats.org/officeDocument/2006/relationships/image" Target="../media/image24.png" /><Relationship Id="rId7" Type="http://schemas.openxmlformats.org/officeDocument/2006/relationships/image" Target="../media/image37.png" /><Relationship Id="rId2" Type="http://schemas.openxmlformats.org/officeDocument/2006/relationships/notesSlide" Target="../notesSlides/notesSlide24.xml" /><Relationship Id="rId1" Type="http://schemas.openxmlformats.org/officeDocument/2006/relationships/slideLayout" Target="../slideLayouts/slideLayout8.xml" /><Relationship Id="rId6" Type="http://schemas.openxmlformats.org/officeDocument/2006/relationships/image" Target="../media/image36.png" /><Relationship Id="rId5" Type="http://schemas.openxmlformats.org/officeDocument/2006/relationships/image" Target="../media/image35.png" /><Relationship Id="rId4" Type="http://schemas.openxmlformats.org/officeDocument/2006/relationships/image" Target="../media/image25.png" /></Relationships>
</file>

<file path=ppt/slides/_rels/slide25.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notesSlide" Target="../notesSlides/notesSlide25.xml" /><Relationship Id="rId1" Type="http://schemas.openxmlformats.org/officeDocument/2006/relationships/slideLayout" Target="../slideLayouts/slideLayout8.xml" /><Relationship Id="rId4" Type="http://schemas.openxmlformats.org/officeDocument/2006/relationships/image" Target="../media/image38.png" /></Relationships>
</file>

<file path=ppt/slides/_rels/slide26.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notesSlide" Target="../notesSlides/notesSlide26.xml" /><Relationship Id="rId1" Type="http://schemas.openxmlformats.org/officeDocument/2006/relationships/slideLayout" Target="../slideLayouts/slideLayout8.xml" /><Relationship Id="rId4" Type="http://schemas.openxmlformats.org/officeDocument/2006/relationships/image" Target="../media/image12.png" /></Relationships>
</file>

<file path=ppt/slides/_rels/slide27.xml.rels><?xml version="1.0" encoding="UTF-8" standalone="yes"?>
<Relationships xmlns="http://schemas.openxmlformats.org/package/2006/relationships"><Relationship Id="rId8" Type="http://schemas.openxmlformats.org/officeDocument/2006/relationships/image" Target="../media/image44.png" /><Relationship Id="rId13" Type="http://schemas.openxmlformats.org/officeDocument/2006/relationships/image" Target="../media/image49.png" /><Relationship Id="rId18" Type="http://schemas.openxmlformats.org/officeDocument/2006/relationships/image" Target="../media/image54.png" /><Relationship Id="rId26" Type="http://schemas.openxmlformats.org/officeDocument/2006/relationships/image" Target="../media/image62.png" /><Relationship Id="rId3" Type="http://schemas.openxmlformats.org/officeDocument/2006/relationships/image" Target="../media/image24.png" /><Relationship Id="rId21" Type="http://schemas.openxmlformats.org/officeDocument/2006/relationships/image" Target="../media/image57.png" /><Relationship Id="rId7" Type="http://schemas.openxmlformats.org/officeDocument/2006/relationships/image" Target="../media/image43.png" /><Relationship Id="rId12" Type="http://schemas.openxmlformats.org/officeDocument/2006/relationships/image" Target="../media/image48.png" /><Relationship Id="rId17" Type="http://schemas.openxmlformats.org/officeDocument/2006/relationships/image" Target="../media/image53.png" /><Relationship Id="rId25" Type="http://schemas.openxmlformats.org/officeDocument/2006/relationships/image" Target="../media/image61.png" /><Relationship Id="rId2" Type="http://schemas.openxmlformats.org/officeDocument/2006/relationships/notesSlide" Target="../notesSlides/notesSlide27.xml" /><Relationship Id="rId16" Type="http://schemas.openxmlformats.org/officeDocument/2006/relationships/image" Target="../media/image52.png" /><Relationship Id="rId20" Type="http://schemas.openxmlformats.org/officeDocument/2006/relationships/image" Target="../media/image56.png" /><Relationship Id="rId1" Type="http://schemas.openxmlformats.org/officeDocument/2006/relationships/slideLayout" Target="../slideLayouts/slideLayout10.xml" /><Relationship Id="rId6" Type="http://schemas.openxmlformats.org/officeDocument/2006/relationships/image" Target="../media/image42.png" /><Relationship Id="rId11" Type="http://schemas.openxmlformats.org/officeDocument/2006/relationships/image" Target="../media/image47.png" /><Relationship Id="rId24" Type="http://schemas.openxmlformats.org/officeDocument/2006/relationships/image" Target="../media/image60.png" /><Relationship Id="rId5" Type="http://schemas.openxmlformats.org/officeDocument/2006/relationships/image" Target="../media/image41.png" /><Relationship Id="rId15" Type="http://schemas.openxmlformats.org/officeDocument/2006/relationships/image" Target="../media/image51.png" /><Relationship Id="rId23" Type="http://schemas.openxmlformats.org/officeDocument/2006/relationships/image" Target="../media/image59.png" /><Relationship Id="rId10" Type="http://schemas.openxmlformats.org/officeDocument/2006/relationships/image" Target="../media/image46.png" /><Relationship Id="rId19" Type="http://schemas.openxmlformats.org/officeDocument/2006/relationships/image" Target="../media/image55.png" /><Relationship Id="rId4" Type="http://schemas.openxmlformats.org/officeDocument/2006/relationships/image" Target="../media/image40.png" /><Relationship Id="rId9" Type="http://schemas.openxmlformats.org/officeDocument/2006/relationships/image" Target="../media/image45.png" /><Relationship Id="rId14" Type="http://schemas.openxmlformats.org/officeDocument/2006/relationships/image" Target="../media/image50.png" /><Relationship Id="rId22" Type="http://schemas.openxmlformats.org/officeDocument/2006/relationships/image" Target="../media/image58.png" /><Relationship Id="rId27" Type="http://schemas.openxmlformats.org/officeDocument/2006/relationships/image" Target="../media/image63.png" /></Relationships>
</file>

<file path=ppt/slides/_rels/slide28.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notesSlide" Target="../notesSlides/notesSlide28.xml" /><Relationship Id="rId1" Type="http://schemas.openxmlformats.org/officeDocument/2006/relationships/slideLayout" Target="../slideLayouts/slideLayout8.xml" /><Relationship Id="rId4" Type="http://schemas.openxmlformats.org/officeDocument/2006/relationships/image" Target="../media/image65.png" /></Relationships>
</file>

<file path=ppt/slides/_rels/slide29.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29.xml" /><Relationship Id="rId1" Type="http://schemas.openxmlformats.org/officeDocument/2006/relationships/slideLayout" Target="../slideLayouts/slideLayout8.xml" /><Relationship Id="rId4" Type="http://schemas.openxmlformats.org/officeDocument/2006/relationships/image" Target="../media/image12.png"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8.xml" /></Relationships>
</file>

<file path=ppt/slides/_rels/slide30.xml.rels><?xml version="1.0" encoding="UTF-8" standalone="yes"?>
<Relationships xmlns="http://schemas.openxmlformats.org/package/2006/relationships"><Relationship Id="rId8" Type="http://schemas.openxmlformats.org/officeDocument/2006/relationships/image" Target="../media/image69.png" /><Relationship Id="rId3" Type="http://schemas.openxmlformats.org/officeDocument/2006/relationships/image" Target="../media/image14.png" /><Relationship Id="rId7" Type="http://schemas.openxmlformats.org/officeDocument/2006/relationships/image" Target="../media/image68.png" /><Relationship Id="rId2" Type="http://schemas.openxmlformats.org/officeDocument/2006/relationships/notesSlide" Target="../notesSlides/notesSlide30.xml" /><Relationship Id="rId1" Type="http://schemas.openxmlformats.org/officeDocument/2006/relationships/slideLayout" Target="../slideLayouts/slideLayout10.xml" /><Relationship Id="rId6" Type="http://schemas.openxmlformats.org/officeDocument/2006/relationships/image" Target="../media/image67.png" /><Relationship Id="rId11" Type="http://schemas.openxmlformats.org/officeDocument/2006/relationships/image" Target="../media/image72.png" /><Relationship Id="rId5" Type="http://schemas.openxmlformats.org/officeDocument/2006/relationships/image" Target="../media/image66.png" /><Relationship Id="rId10" Type="http://schemas.openxmlformats.org/officeDocument/2006/relationships/image" Target="../media/image71.png" /><Relationship Id="rId4" Type="http://schemas.openxmlformats.org/officeDocument/2006/relationships/image" Target="../media/image12.png" /><Relationship Id="rId9" Type="http://schemas.openxmlformats.org/officeDocument/2006/relationships/image" Target="../media/image70.png" /></Relationships>
</file>

<file path=ppt/slides/_rels/slide31.xml.rels><?xml version="1.0" encoding="UTF-8" standalone="yes"?>
<Relationships xmlns="http://schemas.openxmlformats.org/package/2006/relationships"><Relationship Id="rId3" Type="http://schemas.openxmlformats.org/officeDocument/2006/relationships/image" Target="../media/image73.png" /><Relationship Id="rId2" Type="http://schemas.openxmlformats.org/officeDocument/2006/relationships/notesSlide" Target="../notesSlides/notesSlide31.xml" /><Relationship Id="rId1" Type="http://schemas.openxmlformats.org/officeDocument/2006/relationships/slideLayout" Target="../slideLayouts/slideLayout8.xml" /><Relationship Id="rId4" Type="http://schemas.openxmlformats.org/officeDocument/2006/relationships/image" Target="../media/image74.png" /></Relationships>
</file>

<file path=ppt/slides/_rels/slide32.xml.rels><?xml version="1.0" encoding="UTF-8" standalone="yes"?>
<Relationships xmlns="http://schemas.openxmlformats.org/package/2006/relationships"><Relationship Id="rId3" Type="http://schemas.openxmlformats.org/officeDocument/2006/relationships/image" Target="../media/image75.png" /><Relationship Id="rId2" Type="http://schemas.openxmlformats.org/officeDocument/2006/relationships/notesSlide" Target="../notesSlides/notesSlide32.xml" /><Relationship Id="rId1" Type="http://schemas.openxmlformats.org/officeDocument/2006/relationships/slideLayout" Target="../slideLayouts/slideLayout8.xml" /><Relationship Id="rId4" Type="http://schemas.openxmlformats.org/officeDocument/2006/relationships/image" Target="../media/image12.png" /></Relationships>
</file>

<file path=ppt/slides/_rels/slide3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33.xml" /><Relationship Id="rId1" Type="http://schemas.openxmlformats.org/officeDocument/2006/relationships/slideLayout" Target="../slideLayouts/slideLayout8.xml" /><Relationship Id="rId5" Type="http://schemas.openxmlformats.org/officeDocument/2006/relationships/image" Target="../media/image76.png" /><Relationship Id="rId4" Type="http://schemas.openxmlformats.org/officeDocument/2006/relationships/image" Target="../media/image25.png" /></Relationships>
</file>

<file path=ppt/slides/_rels/slide34.xml.rels><?xml version="1.0" encoding="UTF-8" standalone="yes"?>
<Relationships xmlns="http://schemas.openxmlformats.org/package/2006/relationships"><Relationship Id="rId3" Type="http://schemas.openxmlformats.org/officeDocument/2006/relationships/image" Target="../media/image77.png" /><Relationship Id="rId2" Type="http://schemas.openxmlformats.org/officeDocument/2006/relationships/notesSlide" Target="../notesSlides/notesSlide34.xml" /><Relationship Id="rId1" Type="http://schemas.openxmlformats.org/officeDocument/2006/relationships/slideLayout" Target="../slideLayouts/slideLayout10.xml" /><Relationship Id="rId6" Type="http://schemas.openxmlformats.org/officeDocument/2006/relationships/image" Target="../media/image79.png" /><Relationship Id="rId5" Type="http://schemas.openxmlformats.org/officeDocument/2006/relationships/image" Target="../media/image78.png" /><Relationship Id="rId4" Type="http://schemas.openxmlformats.org/officeDocument/2006/relationships/image" Target="../media/image25.png" /></Relationships>
</file>

<file path=ppt/slides/_rels/slide35.xml.rels><?xml version="1.0" encoding="UTF-8" standalone="yes"?>
<Relationships xmlns="http://schemas.openxmlformats.org/package/2006/relationships"><Relationship Id="rId3" Type="http://schemas.openxmlformats.org/officeDocument/2006/relationships/image" Target="../media/image80.png" /><Relationship Id="rId2" Type="http://schemas.openxmlformats.org/officeDocument/2006/relationships/notesSlide" Target="../notesSlides/notesSlide35.xml" /><Relationship Id="rId1" Type="http://schemas.openxmlformats.org/officeDocument/2006/relationships/slideLayout" Target="../slideLayouts/slideLayout10.xml" /><Relationship Id="rId6" Type="http://schemas.openxmlformats.org/officeDocument/2006/relationships/image" Target="../media/image79.png" /><Relationship Id="rId5" Type="http://schemas.openxmlformats.org/officeDocument/2006/relationships/image" Target="../media/image78.png" /><Relationship Id="rId4" Type="http://schemas.openxmlformats.org/officeDocument/2006/relationships/image" Target="../media/image25.png" /></Relationships>
</file>

<file path=ppt/slides/_rels/slide36.xml.rels><?xml version="1.0" encoding="UTF-8" standalone="yes"?>
<Relationships xmlns="http://schemas.openxmlformats.org/package/2006/relationships"><Relationship Id="rId3" Type="http://schemas.openxmlformats.org/officeDocument/2006/relationships/image" Target="../media/image64.png" /><Relationship Id="rId2" Type="http://schemas.openxmlformats.org/officeDocument/2006/relationships/notesSlide" Target="../notesSlides/notesSlide36.xml" /><Relationship Id="rId1" Type="http://schemas.openxmlformats.org/officeDocument/2006/relationships/slideLayout" Target="../slideLayouts/slideLayout8.xml" /><Relationship Id="rId4" Type="http://schemas.openxmlformats.org/officeDocument/2006/relationships/image" Target="../media/image65.png" /></Relationships>
</file>

<file path=ppt/slides/_rels/slide37.xml.rels><?xml version="1.0" encoding="UTF-8" standalone="yes"?>
<Relationships xmlns="http://schemas.openxmlformats.org/package/2006/relationships"><Relationship Id="rId3" Type="http://schemas.openxmlformats.org/officeDocument/2006/relationships/image" Target="../media/image81.jpg" /><Relationship Id="rId2" Type="http://schemas.openxmlformats.org/officeDocument/2006/relationships/notesSlide" Target="../notesSlides/notesSlide37.xml" /><Relationship Id="rId1" Type="http://schemas.openxmlformats.org/officeDocument/2006/relationships/slideLayout" Target="../slideLayouts/slideLayout8.xml" /></Relationships>
</file>

<file path=ppt/slides/_rels/slide38.xml.rels><?xml version="1.0" encoding="UTF-8" standalone="yes"?>
<Relationships xmlns="http://schemas.openxmlformats.org/package/2006/relationships"><Relationship Id="rId8" Type="http://schemas.openxmlformats.org/officeDocument/2006/relationships/image" Target="../media/image86.png" /><Relationship Id="rId13" Type="http://schemas.openxmlformats.org/officeDocument/2006/relationships/image" Target="../media/image91.png" /><Relationship Id="rId3" Type="http://schemas.openxmlformats.org/officeDocument/2006/relationships/image" Target="../media/image82.png" /><Relationship Id="rId7" Type="http://schemas.openxmlformats.org/officeDocument/2006/relationships/image" Target="../media/image85.png" /><Relationship Id="rId12" Type="http://schemas.openxmlformats.org/officeDocument/2006/relationships/image" Target="../media/image90.png" /><Relationship Id="rId2" Type="http://schemas.openxmlformats.org/officeDocument/2006/relationships/notesSlide" Target="../notesSlides/notesSlide38.xml" /><Relationship Id="rId1" Type="http://schemas.openxmlformats.org/officeDocument/2006/relationships/slideLayout" Target="../slideLayouts/slideLayout8.xml" /><Relationship Id="rId6" Type="http://schemas.openxmlformats.org/officeDocument/2006/relationships/image" Target="../media/image84.png" /><Relationship Id="rId11" Type="http://schemas.openxmlformats.org/officeDocument/2006/relationships/image" Target="../media/image89.png" /><Relationship Id="rId5" Type="http://schemas.openxmlformats.org/officeDocument/2006/relationships/image" Target="../media/image83.png" /><Relationship Id="rId10" Type="http://schemas.openxmlformats.org/officeDocument/2006/relationships/image" Target="../media/image88.png" /><Relationship Id="rId4" Type="http://schemas.openxmlformats.org/officeDocument/2006/relationships/image" Target="../media/image12.png" /><Relationship Id="rId9" Type="http://schemas.openxmlformats.org/officeDocument/2006/relationships/image" Target="../media/image87.png" /><Relationship Id="rId14" Type="http://schemas.openxmlformats.org/officeDocument/2006/relationships/image" Target="../media/image92.png" /></Relationships>
</file>

<file path=ppt/slides/_rels/slide39.xml.rels><?xml version="1.0" encoding="UTF-8" standalone="yes"?>
<Relationships xmlns="http://schemas.openxmlformats.org/package/2006/relationships"><Relationship Id="rId8" Type="http://schemas.openxmlformats.org/officeDocument/2006/relationships/image" Target="../media/image96.png" /><Relationship Id="rId13" Type="http://schemas.openxmlformats.org/officeDocument/2006/relationships/image" Target="../media/image101.png" /><Relationship Id="rId18" Type="http://schemas.openxmlformats.org/officeDocument/2006/relationships/image" Target="../media/image106.png" /><Relationship Id="rId3" Type="http://schemas.openxmlformats.org/officeDocument/2006/relationships/image" Target="../media/image24.png" /><Relationship Id="rId7" Type="http://schemas.openxmlformats.org/officeDocument/2006/relationships/image" Target="../media/image95.png" /><Relationship Id="rId12" Type="http://schemas.openxmlformats.org/officeDocument/2006/relationships/image" Target="../media/image100.png" /><Relationship Id="rId17" Type="http://schemas.openxmlformats.org/officeDocument/2006/relationships/image" Target="../media/image105.png" /><Relationship Id="rId2" Type="http://schemas.openxmlformats.org/officeDocument/2006/relationships/notesSlide" Target="../notesSlides/notesSlide39.xml" /><Relationship Id="rId16" Type="http://schemas.openxmlformats.org/officeDocument/2006/relationships/image" Target="../media/image104.png" /><Relationship Id="rId1" Type="http://schemas.openxmlformats.org/officeDocument/2006/relationships/slideLayout" Target="../slideLayouts/slideLayout10.xml" /><Relationship Id="rId6" Type="http://schemas.openxmlformats.org/officeDocument/2006/relationships/image" Target="../media/image94.png" /><Relationship Id="rId11" Type="http://schemas.openxmlformats.org/officeDocument/2006/relationships/image" Target="../media/image99.png" /><Relationship Id="rId5" Type="http://schemas.openxmlformats.org/officeDocument/2006/relationships/image" Target="../media/image93.png" /><Relationship Id="rId15" Type="http://schemas.openxmlformats.org/officeDocument/2006/relationships/image" Target="../media/image103.png" /><Relationship Id="rId10" Type="http://schemas.openxmlformats.org/officeDocument/2006/relationships/image" Target="../media/image98.png" /><Relationship Id="rId19" Type="http://schemas.openxmlformats.org/officeDocument/2006/relationships/image" Target="../media/image107.png" /><Relationship Id="rId4" Type="http://schemas.openxmlformats.org/officeDocument/2006/relationships/image" Target="../media/image65.png" /><Relationship Id="rId9" Type="http://schemas.openxmlformats.org/officeDocument/2006/relationships/image" Target="../media/image97.png" /><Relationship Id="rId14" Type="http://schemas.openxmlformats.org/officeDocument/2006/relationships/image" Target="../media/image102.png"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8.xml" /></Relationships>
</file>

<file path=ppt/slides/_rels/slide40.xml.rels><?xml version="1.0" encoding="UTF-8" standalone="yes"?>
<Relationships xmlns="http://schemas.openxmlformats.org/package/2006/relationships"><Relationship Id="rId3" Type="http://schemas.openxmlformats.org/officeDocument/2006/relationships/image" Target="../media/image108.png" /><Relationship Id="rId2" Type="http://schemas.openxmlformats.org/officeDocument/2006/relationships/notesSlide" Target="../notesSlides/notesSlide40.xml" /><Relationship Id="rId1" Type="http://schemas.openxmlformats.org/officeDocument/2006/relationships/slideLayout" Target="../slideLayouts/slideLayout8.xml" /><Relationship Id="rId4" Type="http://schemas.openxmlformats.org/officeDocument/2006/relationships/image" Target="../media/image12.png" /></Relationships>
</file>

<file path=ppt/slides/_rels/slide41.xml.rels><?xml version="1.0" encoding="UTF-8" standalone="yes"?>
<Relationships xmlns="http://schemas.openxmlformats.org/package/2006/relationships"><Relationship Id="rId3" Type="http://schemas.openxmlformats.org/officeDocument/2006/relationships/image" Target="../media/image82.png" /><Relationship Id="rId2" Type="http://schemas.openxmlformats.org/officeDocument/2006/relationships/notesSlide" Target="../notesSlides/notesSlide41.xml" /><Relationship Id="rId1" Type="http://schemas.openxmlformats.org/officeDocument/2006/relationships/slideLayout" Target="../slideLayouts/slideLayout8.xml" /><Relationship Id="rId4" Type="http://schemas.openxmlformats.org/officeDocument/2006/relationships/image" Target="../media/image12.png" /></Relationships>
</file>

<file path=ppt/slides/_rels/slide42.xml.rels><?xml version="1.0" encoding="UTF-8" standalone="yes"?>
<Relationships xmlns="http://schemas.openxmlformats.org/package/2006/relationships"><Relationship Id="rId8" Type="http://schemas.openxmlformats.org/officeDocument/2006/relationships/image" Target="../media/image112.png" /><Relationship Id="rId13" Type="http://schemas.openxmlformats.org/officeDocument/2006/relationships/image" Target="../media/image117.png" /><Relationship Id="rId3" Type="http://schemas.openxmlformats.org/officeDocument/2006/relationships/image" Target="../media/image24.png" /><Relationship Id="rId7" Type="http://schemas.openxmlformats.org/officeDocument/2006/relationships/image" Target="../media/image111.png" /><Relationship Id="rId12" Type="http://schemas.openxmlformats.org/officeDocument/2006/relationships/image" Target="../media/image116.png" /><Relationship Id="rId2" Type="http://schemas.openxmlformats.org/officeDocument/2006/relationships/notesSlide" Target="../notesSlides/notesSlide42.xml" /><Relationship Id="rId1" Type="http://schemas.openxmlformats.org/officeDocument/2006/relationships/slideLayout" Target="../slideLayouts/slideLayout10.xml" /><Relationship Id="rId6" Type="http://schemas.openxmlformats.org/officeDocument/2006/relationships/image" Target="../media/image110.png" /><Relationship Id="rId11" Type="http://schemas.openxmlformats.org/officeDocument/2006/relationships/image" Target="../media/image115.png" /><Relationship Id="rId5" Type="http://schemas.openxmlformats.org/officeDocument/2006/relationships/image" Target="../media/image109.png" /><Relationship Id="rId10" Type="http://schemas.openxmlformats.org/officeDocument/2006/relationships/image" Target="../media/image114.png" /><Relationship Id="rId4" Type="http://schemas.openxmlformats.org/officeDocument/2006/relationships/image" Target="../media/image12.png" /><Relationship Id="rId9" Type="http://schemas.openxmlformats.org/officeDocument/2006/relationships/image" Target="../media/image113.png" /><Relationship Id="rId14" Type="http://schemas.openxmlformats.org/officeDocument/2006/relationships/image" Target="../media/image118.png"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44.xml.rels><?xml version="1.0" encoding="UTF-8" standalone="yes"?>
<Relationships xmlns="http://schemas.openxmlformats.org/package/2006/relationships"><Relationship Id="rId3" Type="http://schemas.openxmlformats.org/officeDocument/2006/relationships/image" Target="../media/image119.png" /><Relationship Id="rId2" Type="http://schemas.openxmlformats.org/officeDocument/2006/relationships/image" Target="../media/image4.pdf" /><Relationship Id="rId1" Type="http://schemas.openxmlformats.org/officeDocument/2006/relationships/slideLayout" Target="../slideLayouts/slideLayout8.xml" /></Relationships>
</file>

<file path=ppt/slides/_rels/slide45.xml.rels><?xml version="1.0" encoding="UTF-8" standalone="yes"?>
<Relationships xmlns="http://schemas.openxmlformats.org/package/2006/relationships"><Relationship Id="rId3" Type="http://schemas.openxmlformats.org/officeDocument/2006/relationships/image" Target="../media/image120.png" /><Relationship Id="rId2" Type="http://schemas.openxmlformats.org/officeDocument/2006/relationships/image" Target="../media/image6.pdf" /><Relationship Id="rId1" Type="http://schemas.openxmlformats.org/officeDocument/2006/relationships/slideLayout" Target="../slideLayouts/slideLayout8.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48.xml.rels><?xml version="1.0" encoding="UTF-8" standalone="yes"?>
<Relationships xmlns="http://schemas.openxmlformats.org/package/2006/relationships"><Relationship Id="rId3" Type="http://schemas.openxmlformats.org/officeDocument/2006/relationships/image" Target="../media/image121.png" /><Relationship Id="rId2" Type="http://schemas.openxmlformats.org/officeDocument/2006/relationships/image" Target="../media/image12.pdf" /><Relationship Id="rId1" Type="http://schemas.openxmlformats.org/officeDocument/2006/relationships/slideLayout" Target="../slideLayouts/slideLayout8.xml" /></Relationships>
</file>

<file path=ppt/slides/_rels/slide49.xml.rels><?xml version="1.0" encoding="UTF-8" standalone="yes"?>
<Relationships xmlns="http://schemas.openxmlformats.org/package/2006/relationships"><Relationship Id="rId3" Type="http://schemas.openxmlformats.org/officeDocument/2006/relationships/image" Target="../media/image122.png" /><Relationship Id="rId2" Type="http://schemas.openxmlformats.org/officeDocument/2006/relationships/notesSlide" Target="../notesSlides/notesSlide43.xml" /><Relationship Id="rId1" Type="http://schemas.openxmlformats.org/officeDocument/2006/relationships/slideLayout" Target="../slideLayouts/slideLayout8.xml" /><Relationship Id="rId4" Type="http://schemas.openxmlformats.org/officeDocument/2006/relationships/image" Target="../media/image25.pn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8.xml" /></Relationships>
</file>

<file path=ppt/slides/_rels/slide50.xml.rels><?xml version="1.0" encoding="UTF-8" standalone="yes"?>
<Relationships xmlns="http://schemas.openxmlformats.org/package/2006/relationships"><Relationship Id="rId8" Type="http://schemas.openxmlformats.org/officeDocument/2006/relationships/image" Target="../media/image127.png" /><Relationship Id="rId13" Type="http://schemas.openxmlformats.org/officeDocument/2006/relationships/image" Target="../media/image132.png" /><Relationship Id="rId18" Type="http://schemas.openxmlformats.org/officeDocument/2006/relationships/image" Target="../media/image137.png" /><Relationship Id="rId3" Type="http://schemas.openxmlformats.org/officeDocument/2006/relationships/image" Target="../media/image24.png" /><Relationship Id="rId21" Type="http://schemas.openxmlformats.org/officeDocument/2006/relationships/image" Target="../media/image140.png" /><Relationship Id="rId7" Type="http://schemas.openxmlformats.org/officeDocument/2006/relationships/image" Target="../media/image126.png" /><Relationship Id="rId12" Type="http://schemas.openxmlformats.org/officeDocument/2006/relationships/image" Target="../media/image131.png" /><Relationship Id="rId17" Type="http://schemas.openxmlformats.org/officeDocument/2006/relationships/image" Target="../media/image136.png" /><Relationship Id="rId2" Type="http://schemas.openxmlformats.org/officeDocument/2006/relationships/notesSlide" Target="../notesSlides/notesSlide44.xml" /><Relationship Id="rId16" Type="http://schemas.openxmlformats.org/officeDocument/2006/relationships/image" Target="../media/image135.png" /><Relationship Id="rId20" Type="http://schemas.openxmlformats.org/officeDocument/2006/relationships/image" Target="../media/image139.png" /><Relationship Id="rId1" Type="http://schemas.openxmlformats.org/officeDocument/2006/relationships/slideLayout" Target="../slideLayouts/slideLayout10.xml" /><Relationship Id="rId6" Type="http://schemas.openxmlformats.org/officeDocument/2006/relationships/image" Target="../media/image125.png" /><Relationship Id="rId11" Type="http://schemas.openxmlformats.org/officeDocument/2006/relationships/image" Target="../media/image130.png" /><Relationship Id="rId5" Type="http://schemas.openxmlformats.org/officeDocument/2006/relationships/image" Target="../media/image124.png" /><Relationship Id="rId15" Type="http://schemas.openxmlformats.org/officeDocument/2006/relationships/image" Target="../media/image134.png" /><Relationship Id="rId10" Type="http://schemas.openxmlformats.org/officeDocument/2006/relationships/image" Target="../media/image129.png" /><Relationship Id="rId19" Type="http://schemas.openxmlformats.org/officeDocument/2006/relationships/image" Target="../media/image138.png" /><Relationship Id="rId4" Type="http://schemas.openxmlformats.org/officeDocument/2006/relationships/image" Target="../media/image123.png" /><Relationship Id="rId9" Type="http://schemas.openxmlformats.org/officeDocument/2006/relationships/image" Target="../media/image128.png" /><Relationship Id="rId14" Type="http://schemas.openxmlformats.org/officeDocument/2006/relationships/image" Target="../media/image133.png" /><Relationship Id="rId22" Type="http://schemas.openxmlformats.org/officeDocument/2006/relationships/image" Target="../media/image141.png" /></Relationships>
</file>

<file path=ppt/slides/_rels/slide5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45.xml" /><Relationship Id="rId1" Type="http://schemas.openxmlformats.org/officeDocument/2006/relationships/slideLayout" Target="../slideLayouts/slideLayout8.xml" /><Relationship Id="rId4" Type="http://schemas.openxmlformats.org/officeDocument/2006/relationships/image" Target="../media/image142.png" /></Relationships>
</file>

<file path=ppt/slides/_rels/slide52.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46.xml" /><Relationship Id="rId1" Type="http://schemas.openxmlformats.org/officeDocument/2006/relationships/slideLayout" Target="../slideLayouts/slideLayout8.xml" /></Relationships>
</file>

<file path=ppt/slides/_rels/slide53.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notesSlide" Target="../notesSlides/notesSlide47.xml" /><Relationship Id="rId1" Type="http://schemas.openxmlformats.org/officeDocument/2006/relationships/slideLayout" Target="../slideLayouts/slideLayout10.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8.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 /><Relationship Id="rId1" Type="http://schemas.openxmlformats.org/officeDocument/2006/relationships/slideLayout" Target="../slideLayouts/slideLayout8.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 /><Relationship Id="rId1" Type="http://schemas.openxmlformats.org/officeDocument/2006/relationships/slideLayout" Target="../slideLayouts/slideLayout8.xml" /></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8.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8.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59050" y="540097"/>
            <a:ext cx="7073900"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The Software Architecture</a:t>
            </a:r>
          </a:p>
        </p:txBody>
      </p:sp>
      <p:sp>
        <p:nvSpPr>
          <p:cNvPr id="3" name="object 3"/>
          <p:cNvSpPr txBox="1"/>
          <p:nvPr/>
        </p:nvSpPr>
        <p:spPr>
          <a:xfrm>
            <a:off x="1190978" y="1648154"/>
            <a:ext cx="10128186" cy="4154984"/>
          </a:xfrm>
          <a:prstGeom prst="rect">
            <a:avLst/>
          </a:prstGeom>
        </p:spPr>
        <p:txBody>
          <a:bodyPr vert="horz" wrap="square" lIns="0" tIns="0" rIns="0" bIns="0" rtlCol="0">
            <a:spAutoFit/>
          </a:bodyPr>
          <a:lstStyle/>
          <a:p>
            <a:pPr marL="469900" marR="5080" indent="-457200" algn="just">
              <a:buFont typeface="Arial"/>
              <a:buChar char="•"/>
              <a:tabLst>
                <a:tab pos="469900" algn="l"/>
              </a:tabLst>
            </a:pPr>
            <a:r>
              <a:rPr sz="3000" spc="-15" dirty="0">
                <a:latin typeface="Times New Roman" panose="02020603050405020304" pitchFamily="18" charset="0"/>
                <a:cs typeface="Times New Roman" panose="02020603050405020304" pitchFamily="18" charset="0"/>
              </a:rPr>
              <a:t>“</a:t>
            </a:r>
            <a:r>
              <a:rPr sz="3000" b="1" spc="-15" dirty="0">
                <a:latin typeface="Times New Roman" panose="02020603050405020304" pitchFamily="18" charset="0"/>
                <a:cs typeface="Times New Roman" panose="02020603050405020304" pitchFamily="18" charset="0"/>
              </a:rPr>
              <a:t>The</a:t>
            </a:r>
            <a:r>
              <a:rPr sz="3000" b="1" spc="25"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softwa</a:t>
            </a:r>
            <a:r>
              <a:rPr sz="3000" b="1" spc="-5" dirty="0">
                <a:latin typeface="Times New Roman" panose="02020603050405020304" pitchFamily="18" charset="0"/>
                <a:cs typeface="Times New Roman" panose="02020603050405020304" pitchFamily="18" charset="0"/>
              </a:rPr>
              <a:t>r</a:t>
            </a:r>
            <a:r>
              <a:rPr sz="3000" b="1" spc="-20" dirty="0">
                <a:latin typeface="Times New Roman" panose="02020603050405020304" pitchFamily="18" charset="0"/>
                <a:cs typeface="Times New Roman" panose="02020603050405020304" pitchFamily="18" charset="0"/>
              </a:rPr>
              <a:t>e</a:t>
            </a:r>
            <a:r>
              <a:rPr sz="3000" b="1" spc="100" dirty="0">
                <a:latin typeface="Times New Roman" panose="02020603050405020304" pitchFamily="18" charset="0"/>
                <a:cs typeface="Times New Roman" panose="02020603050405020304" pitchFamily="18" charset="0"/>
              </a:rPr>
              <a:t> </a:t>
            </a:r>
            <a:r>
              <a:rPr sz="3000" b="1" spc="-25" dirty="0">
                <a:latin typeface="Times New Roman" panose="02020603050405020304" pitchFamily="18" charset="0"/>
                <a:cs typeface="Times New Roman" panose="02020603050405020304" pitchFamily="18" charset="0"/>
              </a:rPr>
              <a:t>a</a:t>
            </a:r>
            <a:r>
              <a:rPr sz="3000" b="1" spc="-5" dirty="0">
                <a:latin typeface="Times New Roman" panose="02020603050405020304" pitchFamily="18" charset="0"/>
                <a:cs typeface="Times New Roman" panose="02020603050405020304" pitchFamily="18" charset="0"/>
              </a:rPr>
              <a:t>rc</a:t>
            </a:r>
            <a:r>
              <a:rPr sz="3000" b="1" spc="-25" dirty="0">
                <a:latin typeface="Times New Roman" panose="02020603050405020304" pitchFamily="18" charset="0"/>
                <a:cs typeface="Times New Roman" panose="02020603050405020304" pitchFamily="18" charset="0"/>
              </a:rPr>
              <a:t>h</a:t>
            </a:r>
            <a:r>
              <a:rPr sz="3000" b="1" spc="-5" dirty="0">
                <a:latin typeface="Times New Roman" panose="02020603050405020304" pitchFamily="18" charset="0"/>
                <a:cs typeface="Times New Roman" panose="02020603050405020304" pitchFamily="18" charset="0"/>
              </a:rPr>
              <a:t>i</a:t>
            </a:r>
            <a:r>
              <a:rPr sz="3000" b="1" spc="-15" dirty="0">
                <a:latin typeface="Times New Roman" panose="02020603050405020304" pitchFamily="18" charset="0"/>
                <a:cs typeface="Times New Roman" panose="02020603050405020304" pitchFamily="18" charset="0"/>
              </a:rPr>
              <a:t>te</a:t>
            </a:r>
            <a:r>
              <a:rPr sz="3000" b="1" spc="-5" dirty="0">
                <a:latin typeface="Times New Roman" panose="02020603050405020304" pitchFamily="18" charset="0"/>
                <a:cs typeface="Times New Roman" panose="02020603050405020304" pitchFamily="18" charset="0"/>
              </a:rPr>
              <a:t>c</a:t>
            </a:r>
            <a:r>
              <a:rPr sz="3000" b="1" spc="-15" dirty="0">
                <a:latin typeface="Times New Roman" panose="02020603050405020304" pitchFamily="18" charset="0"/>
                <a:cs typeface="Times New Roman" panose="02020603050405020304" pitchFamily="18" charset="0"/>
              </a:rPr>
              <a:t>tu</a:t>
            </a:r>
            <a:r>
              <a:rPr sz="3000" b="1" dirty="0">
                <a:latin typeface="Times New Roman" panose="02020603050405020304" pitchFamily="18" charset="0"/>
                <a:cs typeface="Times New Roman" panose="02020603050405020304" pitchFamily="18" charset="0"/>
              </a:rPr>
              <a:t>r</a:t>
            </a:r>
            <a:r>
              <a:rPr sz="3000" b="1" spc="-20" dirty="0">
                <a:latin typeface="Times New Roman" panose="02020603050405020304" pitchFamily="18" charset="0"/>
                <a:cs typeface="Times New Roman" panose="02020603050405020304" pitchFamily="18" charset="0"/>
              </a:rPr>
              <a:t>e</a:t>
            </a:r>
            <a:r>
              <a:rPr sz="3000" b="1" spc="100"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o</a:t>
            </a:r>
            <a:r>
              <a:rPr sz="3000" b="1" spc="-10" dirty="0">
                <a:latin typeface="Times New Roman" panose="02020603050405020304" pitchFamily="18" charset="0"/>
                <a:cs typeface="Times New Roman" panose="02020603050405020304" pitchFamily="18" charset="0"/>
              </a:rPr>
              <a:t>f</a:t>
            </a:r>
            <a:r>
              <a:rPr sz="3000" b="1" spc="95" dirty="0">
                <a:latin typeface="Times New Roman" panose="02020603050405020304" pitchFamily="18" charset="0"/>
                <a:cs typeface="Times New Roman" panose="02020603050405020304" pitchFamily="18" charset="0"/>
              </a:rPr>
              <a:t> </a:t>
            </a:r>
            <a:r>
              <a:rPr sz="3000" b="1" spc="-20" dirty="0">
                <a:latin typeface="Times New Roman" panose="02020603050405020304" pitchFamily="18" charset="0"/>
                <a:cs typeface="Times New Roman" panose="02020603050405020304" pitchFamily="18" charset="0"/>
              </a:rPr>
              <a:t>a</a:t>
            </a:r>
            <a:r>
              <a:rPr sz="3000" b="1" spc="95" dirty="0">
                <a:latin typeface="Times New Roman" panose="02020603050405020304" pitchFamily="18" charset="0"/>
                <a:cs typeface="Times New Roman" panose="02020603050405020304" pitchFamily="18" charset="0"/>
              </a:rPr>
              <a:t> </a:t>
            </a:r>
            <a:r>
              <a:rPr sz="3000" b="1" spc="-10" dirty="0">
                <a:latin typeface="Times New Roman" panose="02020603050405020304" pitchFamily="18" charset="0"/>
                <a:cs typeface="Times New Roman" panose="02020603050405020304" pitchFamily="18" charset="0"/>
              </a:rPr>
              <a:t>progra</a:t>
            </a:r>
            <a:r>
              <a:rPr sz="3000" b="1" spc="-25" dirty="0">
                <a:latin typeface="Times New Roman" panose="02020603050405020304" pitchFamily="18" charset="0"/>
                <a:cs typeface="Times New Roman" panose="02020603050405020304" pitchFamily="18" charset="0"/>
              </a:rPr>
              <a:t>m</a:t>
            </a:r>
            <a:r>
              <a:rPr sz="3000" b="1" spc="9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 </a:t>
            </a:r>
            <a:r>
              <a:rPr sz="3000" spc="18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computi</a:t>
            </a:r>
            <a:r>
              <a:rPr sz="3000" spc="-5" dirty="0">
                <a:latin typeface="Times New Roman" panose="02020603050405020304" pitchFamily="18" charset="0"/>
                <a:cs typeface="Times New Roman" panose="02020603050405020304" pitchFamily="18" charset="0"/>
              </a:rPr>
              <a:t>n</a:t>
            </a:r>
            <a:r>
              <a:rPr sz="3000" spc="-20" dirty="0">
                <a:latin typeface="Times New Roman" panose="02020603050405020304" pitchFamily="18" charset="0"/>
                <a:cs typeface="Times New Roman" panose="02020603050405020304" pitchFamily="18" charset="0"/>
              </a:rPr>
              <a:t>g</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y</a:t>
            </a:r>
            <a:r>
              <a:rPr sz="3000" spc="-15" dirty="0">
                <a:latin typeface="Times New Roman" panose="02020603050405020304" pitchFamily="18" charset="0"/>
                <a:cs typeface="Times New Roman" panose="02020603050405020304" pitchFamily="18" charset="0"/>
              </a:rPr>
              <a:t>s</a:t>
            </a:r>
            <a:r>
              <a:rPr sz="3000" spc="-5" dirty="0">
                <a:latin typeface="Times New Roman" panose="02020603050405020304" pitchFamily="18" charset="0"/>
                <a:cs typeface="Times New Roman" panose="02020603050405020304" pitchFamily="18" charset="0"/>
              </a:rPr>
              <a:t>t</a:t>
            </a:r>
            <a:r>
              <a:rPr sz="3000" spc="-25" dirty="0">
                <a:latin typeface="Times New Roman" panose="02020603050405020304" pitchFamily="18" charset="0"/>
                <a:cs typeface="Times New Roman" panose="02020603050405020304" pitchFamily="18" charset="0"/>
              </a:rPr>
              <a:t>em</a:t>
            </a:r>
            <a:r>
              <a:rPr sz="3000" dirty="0">
                <a:latin typeface="Times New Roman" panose="02020603050405020304" pitchFamily="18" charset="0"/>
                <a:cs typeface="Times New Roman" panose="02020603050405020304" pitchFamily="18" charset="0"/>
              </a:rPr>
              <a:t> </a:t>
            </a:r>
            <a:r>
              <a:rPr sz="3000" spc="-19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is</a:t>
            </a:r>
            <a:r>
              <a:rPr sz="3000" dirty="0">
                <a:latin typeface="Times New Roman" panose="02020603050405020304" pitchFamily="18" charset="0"/>
                <a:cs typeface="Times New Roman" panose="02020603050405020304" pitchFamily="18" charset="0"/>
              </a:rPr>
              <a:t> </a:t>
            </a:r>
            <a:r>
              <a:rPr sz="3000" spc="-2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dirty="0">
                <a:latin typeface="Times New Roman" panose="02020603050405020304" pitchFamily="18" charset="0"/>
                <a:cs typeface="Times New Roman" panose="02020603050405020304" pitchFamily="18" charset="0"/>
              </a:rPr>
              <a:t> </a:t>
            </a:r>
            <a:r>
              <a:rPr sz="3000" spc="-20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ructure</a:t>
            </a:r>
            <a:r>
              <a:rPr sz="3000" dirty="0">
                <a:solidFill>
                  <a:srgbClr val="FF0000"/>
                </a:solidFill>
                <a:latin typeface="Times New Roman" panose="02020603050405020304" pitchFamily="18" charset="0"/>
                <a:cs typeface="Times New Roman" panose="02020603050405020304" pitchFamily="18" charset="0"/>
              </a:rPr>
              <a:t> </a:t>
            </a:r>
            <a:r>
              <a:rPr sz="3000" spc="-185" dirty="0">
                <a:solidFill>
                  <a:srgbClr val="FF0000"/>
                </a:solidFill>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  </a:t>
            </a:r>
            <a:r>
              <a:rPr sz="3000" spc="295"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t</a:t>
            </a:r>
            <a:r>
              <a:rPr sz="3000" spc="-10" dirty="0">
                <a:solidFill>
                  <a:srgbClr val="FF0000"/>
                </a:solidFill>
                <a:latin typeface="Times New Roman" panose="02020603050405020304" pitchFamily="18" charset="0"/>
                <a:cs typeface="Times New Roman" panose="02020603050405020304" pitchFamily="18" charset="0"/>
              </a:rPr>
              <a:t>r</a:t>
            </a:r>
            <a:r>
              <a:rPr sz="3000" spc="-15" dirty="0">
                <a:solidFill>
                  <a:srgbClr val="FF0000"/>
                </a:solidFill>
                <a:latin typeface="Times New Roman" panose="02020603050405020304" pitchFamily="18" charset="0"/>
                <a:cs typeface="Times New Roman" panose="02020603050405020304" pitchFamily="18" charset="0"/>
              </a:rPr>
              <a:t>uctures</a:t>
            </a:r>
            <a:r>
              <a:rPr sz="3000" dirty="0">
                <a:solidFill>
                  <a:srgbClr val="FF0000"/>
                </a:solidFill>
                <a:latin typeface="Times New Roman" panose="02020603050405020304" pitchFamily="18" charset="0"/>
                <a:cs typeface="Times New Roman" panose="02020603050405020304" pitchFamily="18" charset="0"/>
              </a:rPr>
              <a:t> </a:t>
            </a:r>
            <a:r>
              <a:rPr sz="3000" spc="-18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o</a:t>
            </a:r>
            <a:r>
              <a:rPr sz="3000" spc="-10" dirty="0">
                <a:solidFill>
                  <a:srgbClr val="FF0000"/>
                </a:solidFill>
                <a:latin typeface="Times New Roman" panose="02020603050405020304" pitchFamily="18" charset="0"/>
                <a:cs typeface="Times New Roman" panose="02020603050405020304" pitchFamily="18" charset="0"/>
              </a:rPr>
              <a:t>f</a:t>
            </a:r>
            <a:r>
              <a:rPr sz="3000" dirty="0">
                <a:solidFill>
                  <a:srgbClr val="FF0000"/>
                </a:solidFill>
                <a:latin typeface="Times New Roman" panose="02020603050405020304" pitchFamily="18" charset="0"/>
                <a:cs typeface="Times New Roman" panose="02020603050405020304" pitchFamily="18" charset="0"/>
              </a:rPr>
              <a:t> </a:t>
            </a:r>
            <a:r>
              <a:rPr sz="3000" spc="-21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the</a:t>
            </a:r>
            <a:r>
              <a:rPr sz="3000" dirty="0">
                <a:solidFill>
                  <a:srgbClr val="FF0000"/>
                </a:solidFill>
                <a:latin typeface="Times New Roman" panose="02020603050405020304" pitchFamily="18" charset="0"/>
                <a:cs typeface="Times New Roman" panose="02020603050405020304" pitchFamily="18" charset="0"/>
              </a:rPr>
              <a:t> </a:t>
            </a:r>
            <a:r>
              <a:rPr sz="3000" spc="-20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a:t>
            </a:r>
            <a:r>
              <a:rPr sz="3000" spc="-10" dirty="0">
                <a:solidFill>
                  <a:srgbClr val="FF0000"/>
                </a:solidFill>
                <a:latin typeface="Times New Roman" panose="02020603050405020304" pitchFamily="18" charset="0"/>
                <a:cs typeface="Times New Roman" panose="02020603050405020304" pitchFamily="18" charset="0"/>
              </a:rPr>
              <a:t>y</a:t>
            </a:r>
            <a:r>
              <a:rPr sz="3000" spc="-15"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t</a:t>
            </a:r>
            <a:r>
              <a:rPr sz="3000" spc="-25" dirty="0">
                <a:solidFill>
                  <a:srgbClr val="FF0000"/>
                </a:solidFill>
                <a:latin typeface="Times New Roman" panose="02020603050405020304" pitchFamily="18" charset="0"/>
                <a:cs typeface="Times New Roman" panose="02020603050405020304" pitchFamily="18" charset="0"/>
              </a:rPr>
              <a:t>e</a:t>
            </a:r>
            <a:r>
              <a:rPr sz="3000" spc="-15" dirty="0">
                <a:solidFill>
                  <a:srgbClr val="FF0000"/>
                </a:solidFill>
                <a:latin typeface="Times New Roman" panose="02020603050405020304" pitchFamily="18" charset="0"/>
                <a:cs typeface="Times New Roman" panose="02020603050405020304" pitchFamily="18" charset="0"/>
              </a:rPr>
              <a:t>m</a:t>
            </a:r>
            <a:r>
              <a:rPr sz="3000" spc="-1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which</a:t>
            </a:r>
            <a:r>
              <a:rPr sz="3000" dirty="0">
                <a:latin typeface="Times New Roman" panose="02020603050405020304" pitchFamily="18" charset="0"/>
                <a:cs typeface="Times New Roman" panose="02020603050405020304" pitchFamily="18" charset="0"/>
              </a:rPr>
              <a:t>     </a:t>
            </a:r>
            <a:r>
              <a:rPr sz="3000" spc="1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compri</a:t>
            </a:r>
            <a:r>
              <a:rPr sz="3000" spc="-5"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     </a:t>
            </a:r>
            <a:r>
              <a:rPr sz="3000" spc="14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so</a:t>
            </a:r>
            <a:r>
              <a:rPr sz="3000" spc="-25" dirty="0">
                <a:latin typeface="Times New Roman" panose="02020603050405020304" pitchFamily="18" charset="0"/>
                <a:cs typeface="Times New Roman" panose="02020603050405020304" pitchFamily="18" charset="0"/>
              </a:rPr>
              <a:t>f</a:t>
            </a:r>
            <a:r>
              <a:rPr sz="3000" spc="-15" dirty="0">
                <a:latin typeface="Times New Roman" panose="02020603050405020304" pitchFamily="18" charset="0"/>
                <a:cs typeface="Times New Roman" panose="02020603050405020304" pitchFamily="18" charset="0"/>
              </a:rPr>
              <a:t>tware</a:t>
            </a:r>
            <a:r>
              <a:rPr sz="3000" dirty="0">
                <a:latin typeface="Times New Roman" panose="02020603050405020304" pitchFamily="18" charset="0"/>
                <a:cs typeface="Times New Roman" panose="02020603050405020304" pitchFamily="18" charset="0"/>
              </a:rPr>
              <a:t>     </a:t>
            </a:r>
            <a:r>
              <a:rPr sz="3000" spc="13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co</a:t>
            </a:r>
            <a:r>
              <a:rPr sz="3000" spc="-20" dirty="0">
                <a:solidFill>
                  <a:srgbClr val="FF0000"/>
                </a:solidFill>
                <a:latin typeface="Times New Roman" panose="02020603050405020304" pitchFamily="18" charset="0"/>
                <a:cs typeface="Times New Roman" panose="02020603050405020304" pitchFamily="18" charset="0"/>
              </a:rPr>
              <a:t>mpo</a:t>
            </a:r>
            <a:r>
              <a:rPr sz="3000" spc="-5" dirty="0">
                <a:solidFill>
                  <a:srgbClr val="FF0000"/>
                </a:solidFill>
                <a:latin typeface="Times New Roman" panose="02020603050405020304" pitchFamily="18" charset="0"/>
                <a:cs typeface="Times New Roman" panose="02020603050405020304" pitchFamily="18" charset="0"/>
              </a:rPr>
              <a:t>n</a:t>
            </a:r>
            <a:r>
              <a:rPr sz="3000" spc="-25" dirty="0">
                <a:solidFill>
                  <a:srgbClr val="FF0000"/>
                </a:solidFill>
                <a:latin typeface="Times New Roman" panose="02020603050405020304" pitchFamily="18" charset="0"/>
                <a:cs typeface="Times New Roman" panose="02020603050405020304" pitchFamily="18" charset="0"/>
              </a:rPr>
              <a:t>en</a:t>
            </a:r>
            <a:r>
              <a:rPr sz="3000" spc="-5"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s</a:t>
            </a:r>
            <a:r>
              <a:rPr sz="3000" dirty="0">
                <a:solidFill>
                  <a:srgbClr val="FF0000"/>
                </a:solidFill>
                <a:latin typeface="Times New Roman" panose="02020603050405020304" pitchFamily="18" charset="0"/>
                <a:cs typeface="Times New Roman" panose="02020603050405020304" pitchFamily="18" charset="0"/>
              </a:rPr>
              <a:t>     </a:t>
            </a:r>
            <a:r>
              <a:rPr sz="3000" spc="120" dirty="0">
                <a:solidFill>
                  <a:srgbClr val="FF0000"/>
                </a:solidFill>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[an</a:t>
            </a:r>
            <a:r>
              <a:rPr sz="3000" spc="-20" dirty="0">
                <a:latin typeface="Times New Roman" panose="02020603050405020304" pitchFamily="18" charset="0"/>
                <a:cs typeface="Times New Roman" panose="02020603050405020304" pitchFamily="18" charset="0"/>
              </a:rPr>
              <a:t>d</a:t>
            </a:r>
            <a:r>
              <a:rPr sz="3000" spc="-1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co</a:t>
            </a:r>
            <a:r>
              <a:rPr sz="3000" spc="-25" dirty="0">
                <a:solidFill>
                  <a:srgbClr val="FF0000"/>
                </a:solidFill>
                <a:latin typeface="Times New Roman" panose="02020603050405020304" pitchFamily="18" charset="0"/>
                <a:cs typeface="Times New Roman" panose="02020603050405020304" pitchFamily="18" charset="0"/>
              </a:rPr>
              <a:t>n</a:t>
            </a:r>
            <a:r>
              <a:rPr sz="3000" spc="-15" dirty="0">
                <a:solidFill>
                  <a:srgbClr val="FF0000"/>
                </a:solidFill>
                <a:latin typeface="Times New Roman" panose="02020603050405020304" pitchFamily="18" charset="0"/>
                <a:cs typeface="Times New Roman" panose="02020603050405020304" pitchFamily="18" charset="0"/>
              </a:rPr>
              <a:t>n</a:t>
            </a:r>
            <a:r>
              <a:rPr sz="3000" spc="-25" dirty="0">
                <a:solidFill>
                  <a:srgbClr val="FF0000"/>
                </a:solidFill>
                <a:latin typeface="Times New Roman" panose="02020603050405020304" pitchFamily="18" charset="0"/>
                <a:cs typeface="Times New Roman" panose="02020603050405020304" pitchFamily="18" charset="0"/>
              </a:rPr>
              <a:t>e</a:t>
            </a:r>
            <a:r>
              <a:rPr sz="3000" spc="-10" dirty="0">
                <a:solidFill>
                  <a:srgbClr val="FF0000"/>
                </a:solidFill>
                <a:latin typeface="Times New Roman" panose="02020603050405020304" pitchFamily="18" charset="0"/>
                <a:cs typeface="Times New Roman" panose="02020603050405020304" pitchFamily="18" charset="0"/>
              </a:rPr>
              <a:t>c</a:t>
            </a:r>
            <a:r>
              <a:rPr sz="3000" spc="-15" dirty="0">
                <a:solidFill>
                  <a:srgbClr val="FF0000"/>
                </a:solidFill>
                <a:latin typeface="Times New Roman" panose="02020603050405020304" pitchFamily="18" charset="0"/>
                <a:cs typeface="Times New Roman" panose="02020603050405020304" pitchFamily="18" charset="0"/>
              </a:rPr>
              <a:t>to</a:t>
            </a:r>
            <a:r>
              <a:rPr sz="3000" dirty="0">
                <a:solidFill>
                  <a:srgbClr val="FF0000"/>
                </a:solidFill>
                <a:latin typeface="Times New Roman" panose="02020603050405020304" pitchFamily="18" charset="0"/>
                <a:cs typeface="Times New Roman" panose="02020603050405020304" pitchFamily="18" charset="0"/>
              </a:rPr>
              <a:t>rs</a:t>
            </a:r>
            <a:r>
              <a:rPr sz="3000" spc="-1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a:t>
            </a:r>
            <a:r>
              <a:rPr sz="3000" spc="-3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dirty="0">
                <a:latin typeface="Times New Roman" panose="02020603050405020304" pitchFamily="18" charset="0"/>
                <a:cs typeface="Times New Roman" panose="02020603050405020304" pitchFamily="18" charset="0"/>
              </a:rPr>
              <a:t> </a:t>
            </a:r>
            <a:r>
              <a:rPr sz="3000" spc="-30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x</a:t>
            </a:r>
            <a:r>
              <a:rPr sz="3000" spc="-15" dirty="0">
                <a:latin typeface="Times New Roman" panose="02020603050405020304" pitchFamily="18" charset="0"/>
                <a:cs typeface="Times New Roman" panose="02020603050405020304" pitchFamily="18" charset="0"/>
              </a:rPr>
              <a:t>te</a:t>
            </a:r>
            <a:r>
              <a:rPr sz="3000" dirty="0">
                <a:latin typeface="Times New Roman" panose="02020603050405020304" pitchFamily="18" charset="0"/>
                <a:cs typeface="Times New Roman" panose="02020603050405020304" pitchFamily="18" charset="0"/>
              </a:rPr>
              <a:t>r</a:t>
            </a:r>
            <a:r>
              <a:rPr sz="3000" spc="-25" dirty="0">
                <a:latin typeface="Times New Roman" panose="02020603050405020304" pitchFamily="18" charset="0"/>
                <a:cs typeface="Times New Roman" panose="02020603050405020304" pitchFamily="18" charset="0"/>
              </a:rPr>
              <a:t>n</a:t>
            </a:r>
            <a:r>
              <a:rPr sz="3000" spc="-15" dirty="0">
                <a:latin typeface="Times New Roman" panose="02020603050405020304" pitchFamily="18" charset="0"/>
                <a:cs typeface="Times New Roman" panose="02020603050405020304" pitchFamily="18" charset="0"/>
              </a:rPr>
              <a:t>ally</a:t>
            </a:r>
            <a:r>
              <a:rPr sz="3000" dirty="0">
                <a:latin typeface="Times New Roman" panose="02020603050405020304" pitchFamily="18" charset="0"/>
                <a:cs typeface="Times New Roman" panose="02020603050405020304" pitchFamily="18" charset="0"/>
              </a:rPr>
              <a:t> </a:t>
            </a:r>
            <a:r>
              <a:rPr sz="3000" spc="-30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v</a:t>
            </a:r>
            <a:r>
              <a:rPr sz="3000" spc="-5"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i</a:t>
            </a:r>
            <a:r>
              <a:rPr sz="3000" spc="-25" dirty="0">
                <a:solidFill>
                  <a:srgbClr val="FF0000"/>
                </a:solidFill>
                <a:latin typeface="Times New Roman" panose="02020603050405020304" pitchFamily="18" charset="0"/>
                <a:cs typeface="Times New Roman" panose="02020603050405020304" pitchFamily="18" charset="0"/>
              </a:rPr>
              <a:t>b</a:t>
            </a:r>
            <a:r>
              <a:rPr sz="3000" spc="-5" dirty="0">
                <a:solidFill>
                  <a:srgbClr val="FF0000"/>
                </a:solidFill>
                <a:latin typeface="Times New Roman" panose="02020603050405020304" pitchFamily="18" charset="0"/>
                <a:cs typeface="Times New Roman" panose="02020603050405020304" pitchFamily="18" charset="0"/>
              </a:rPr>
              <a:t>l</a:t>
            </a:r>
            <a:r>
              <a:rPr sz="3000" spc="-2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 </a:t>
            </a:r>
            <a:r>
              <a:rPr sz="3000" spc="-305" dirty="0">
                <a:solidFill>
                  <a:srgbClr val="FF0000"/>
                </a:solidFill>
                <a:latin typeface="Times New Roman" panose="02020603050405020304" pitchFamily="18" charset="0"/>
                <a:cs typeface="Times New Roman" panose="02020603050405020304" pitchFamily="18" charset="0"/>
              </a:rPr>
              <a:t> </a:t>
            </a:r>
            <a:r>
              <a:rPr sz="3000" spc="-25" dirty="0">
                <a:solidFill>
                  <a:srgbClr val="FF0000"/>
                </a:solidFill>
                <a:latin typeface="Times New Roman" panose="02020603050405020304" pitchFamily="18" charset="0"/>
                <a:cs typeface="Times New Roman" panose="02020603050405020304" pitchFamily="18" charset="0"/>
              </a:rPr>
              <a:t>p</a:t>
            </a:r>
            <a:r>
              <a:rPr sz="3000" spc="-5" dirty="0">
                <a:solidFill>
                  <a:srgbClr val="FF0000"/>
                </a:solidFill>
                <a:latin typeface="Times New Roman" panose="02020603050405020304" pitchFamily="18" charset="0"/>
                <a:cs typeface="Times New Roman" panose="02020603050405020304" pitchFamily="18" charset="0"/>
              </a:rPr>
              <a:t>r</a:t>
            </a:r>
            <a:r>
              <a:rPr sz="3000" spc="-25" dirty="0">
                <a:solidFill>
                  <a:srgbClr val="FF0000"/>
                </a:solidFill>
                <a:latin typeface="Times New Roman" panose="02020603050405020304" pitchFamily="18" charset="0"/>
                <a:cs typeface="Times New Roman" panose="02020603050405020304" pitchFamily="18" charset="0"/>
              </a:rPr>
              <a:t>o</a:t>
            </a:r>
            <a:r>
              <a:rPr sz="3000" spc="-15" dirty="0">
                <a:solidFill>
                  <a:srgbClr val="FF0000"/>
                </a:solidFill>
                <a:latin typeface="Times New Roman" panose="02020603050405020304" pitchFamily="18" charset="0"/>
                <a:cs typeface="Times New Roman" panose="02020603050405020304" pitchFamily="18" charset="0"/>
              </a:rPr>
              <a:t>p</a:t>
            </a:r>
            <a:r>
              <a:rPr sz="3000" spc="-25" dirty="0">
                <a:solidFill>
                  <a:srgbClr val="FF0000"/>
                </a:solidFill>
                <a:latin typeface="Times New Roman" panose="02020603050405020304" pitchFamily="18" charset="0"/>
                <a:cs typeface="Times New Roman" panose="02020603050405020304" pitchFamily="18" charset="0"/>
              </a:rPr>
              <a:t>e</a:t>
            </a:r>
            <a:r>
              <a:rPr sz="3000" spc="-5" dirty="0">
                <a:solidFill>
                  <a:srgbClr val="FF0000"/>
                </a:solidFill>
                <a:latin typeface="Times New Roman" panose="02020603050405020304" pitchFamily="18" charset="0"/>
                <a:cs typeface="Times New Roman" panose="02020603050405020304" pitchFamily="18" charset="0"/>
              </a:rPr>
              <a:t>r</a:t>
            </a:r>
            <a:r>
              <a:rPr sz="3000" spc="-10" dirty="0">
                <a:solidFill>
                  <a:srgbClr val="FF0000"/>
                </a:solidFill>
                <a:latin typeface="Times New Roman" panose="02020603050405020304" pitchFamily="18" charset="0"/>
                <a:cs typeface="Times New Roman" panose="02020603050405020304" pitchFamily="18" charset="0"/>
              </a:rPr>
              <a:t>ti</a:t>
            </a:r>
            <a:r>
              <a:rPr sz="3000" spc="-15" dirty="0">
                <a:solidFill>
                  <a:srgbClr val="FF0000"/>
                </a:solidFill>
                <a:latin typeface="Times New Roman" panose="02020603050405020304" pitchFamily="18" charset="0"/>
                <a:cs typeface="Times New Roman" panose="02020603050405020304" pitchFamily="18" charset="0"/>
              </a:rPr>
              <a:t>es</a:t>
            </a:r>
            <a:r>
              <a:rPr sz="3000" dirty="0">
                <a:solidFill>
                  <a:srgbClr val="FF0000"/>
                </a:solidFill>
                <a:latin typeface="Times New Roman" panose="02020603050405020304" pitchFamily="18" charset="0"/>
                <a:cs typeface="Times New Roman" panose="02020603050405020304" pitchFamily="18" charset="0"/>
              </a:rPr>
              <a:t> </a:t>
            </a:r>
            <a:r>
              <a:rPr sz="3000" spc="-305" dirty="0">
                <a:solidFill>
                  <a:srgbClr val="FF0000"/>
                </a:solidFill>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dirty="0">
                <a:latin typeface="Times New Roman" panose="02020603050405020304" pitchFamily="18" charset="0"/>
                <a:cs typeface="Times New Roman" panose="02020603050405020304" pitchFamily="18" charset="0"/>
              </a:rPr>
              <a:t> </a:t>
            </a:r>
            <a:r>
              <a:rPr sz="3000" spc="-3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those</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co</a:t>
            </a:r>
            <a:r>
              <a:rPr sz="3000" spc="-20" dirty="0">
                <a:latin typeface="Times New Roman" panose="02020603050405020304" pitchFamily="18" charset="0"/>
                <a:cs typeface="Times New Roman" panose="02020603050405020304" pitchFamily="18" charset="0"/>
              </a:rPr>
              <a:t>mpo</a:t>
            </a:r>
            <a:r>
              <a:rPr sz="3000" spc="-25" dirty="0">
                <a:latin typeface="Times New Roman" panose="02020603050405020304" pitchFamily="18" charset="0"/>
                <a:cs typeface="Times New Roman" panose="02020603050405020304" pitchFamily="18" charset="0"/>
              </a:rPr>
              <a:t>n</a:t>
            </a:r>
            <a:r>
              <a:rPr sz="3000" spc="-5"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nt</a:t>
            </a:r>
            <a:r>
              <a:rPr sz="3000" spc="-15"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 </a:t>
            </a:r>
            <a:r>
              <a:rPr sz="3000" spc="13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[an</a:t>
            </a:r>
            <a:r>
              <a:rPr sz="3000" spc="-20" dirty="0">
                <a:latin typeface="Times New Roman" panose="02020603050405020304" pitchFamily="18" charset="0"/>
                <a:cs typeface="Times New Roman" panose="02020603050405020304" pitchFamily="18" charset="0"/>
              </a:rPr>
              <a:t>d</a:t>
            </a:r>
            <a:r>
              <a:rPr sz="3000" dirty="0">
                <a:latin typeface="Times New Roman" panose="02020603050405020304" pitchFamily="18" charset="0"/>
                <a:cs typeface="Times New Roman" panose="02020603050405020304" pitchFamily="18" charset="0"/>
              </a:rPr>
              <a:t> </a:t>
            </a:r>
            <a:r>
              <a:rPr sz="3000" spc="1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co</a:t>
            </a:r>
            <a:r>
              <a:rPr sz="3000" spc="-25" dirty="0">
                <a:latin typeface="Times New Roman" panose="02020603050405020304" pitchFamily="18" charset="0"/>
                <a:cs typeface="Times New Roman" panose="02020603050405020304" pitchFamily="18" charset="0"/>
              </a:rPr>
              <a:t>n</a:t>
            </a:r>
            <a:r>
              <a:rPr sz="3000" spc="-15" dirty="0">
                <a:latin typeface="Times New Roman" panose="02020603050405020304" pitchFamily="18" charset="0"/>
                <a:cs typeface="Times New Roman" panose="02020603050405020304" pitchFamily="18" charset="0"/>
              </a:rPr>
              <a:t>n</a:t>
            </a:r>
            <a:r>
              <a:rPr sz="3000" spc="-2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c</a:t>
            </a:r>
            <a:r>
              <a:rPr sz="3000" spc="-15" dirty="0">
                <a:latin typeface="Times New Roman" panose="02020603050405020304" pitchFamily="18" charset="0"/>
                <a:cs typeface="Times New Roman" panose="02020603050405020304" pitchFamily="18" charset="0"/>
              </a:rPr>
              <a:t>to</a:t>
            </a:r>
            <a:r>
              <a:rPr sz="3000" dirty="0">
                <a:latin typeface="Times New Roman" panose="02020603050405020304" pitchFamily="18" charset="0"/>
                <a:cs typeface="Times New Roman" panose="02020603050405020304" pitchFamily="18" charset="0"/>
              </a:rPr>
              <a:t>rs</a:t>
            </a:r>
            <a:r>
              <a:rPr sz="3000" spc="-1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a:t>
            </a:r>
            <a:r>
              <a:rPr sz="3000" spc="114"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an</a:t>
            </a:r>
            <a:r>
              <a:rPr sz="3000" spc="-20" dirty="0">
                <a:latin typeface="Times New Roman" panose="02020603050405020304" pitchFamily="18" charset="0"/>
                <a:cs typeface="Times New Roman" panose="02020603050405020304" pitchFamily="18" charset="0"/>
              </a:rPr>
              <a:t>d</a:t>
            </a:r>
            <a:r>
              <a:rPr sz="3000" dirty="0">
                <a:latin typeface="Times New Roman" panose="02020603050405020304" pitchFamily="18" charset="0"/>
                <a:cs typeface="Times New Roman" panose="02020603050405020304" pitchFamily="18" charset="0"/>
              </a:rPr>
              <a:t> </a:t>
            </a:r>
            <a:r>
              <a:rPr sz="3000" spc="114"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t</a:t>
            </a:r>
            <a:r>
              <a:rPr sz="3000" spc="-25" dirty="0">
                <a:latin typeface="Times New Roman" panose="02020603050405020304" pitchFamily="18" charset="0"/>
                <a:cs typeface="Times New Roman" panose="02020603050405020304" pitchFamily="18" charset="0"/>
              </a:rPr>
              <a:t>h</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 </a:t>
            </a:r>
            <a:r>
              <a:rPr sz="3000" spc="120" dirty="0">
                <a:latin typeface="Times New Roman" panose="02020603050405020304" pitchFamily="18" charset="0"/>
                <a:cs typeface="Times New Roman" panose="02020603050405020304" pitchFamily="18" charset="0"/>
              </a:rPr>
              <a:t> </a:t>
            </a:r>
            <a:r>
              <a:rPr sz="3000" spc="-10" dirty="0">
                <a:solidFill>
                  <a:srgbClr val="FF0000"/>
                </a:solidFill>
                <a:latin typeface="Times New Roman" panose="02020603050405020304" pitchFamily="18" charset="0"/>
                <a:cs typeface="Times New Roman" panose="02020603050405020304" pitchFamily="18" charset="0"/>
              </a:rPr>
              <a:t>r</a:t>
            </a:r>
            <a:r>
              <a:rPr sz="3000" spc="-15" dirty="0">
                <a:solidFill>
                  <a:srgbClr val="FF0000"/>
                </a:solidFill>
                <a:latin typeface="Times New Roman" panose="02020603050405020304" pitchFamily="18" charset="0"/>
                <a:cs typeface="Times New Roman" panose="02020603050405020304" pitchFamily="18" charset="0"/>
              </a:rPr>
              <a:t>ela</a:t>
            </a:r>
            <a:r>
              <a:rPr sz="3000" spc="-10" dirty="0">
                <a:solidFill>
                  <a:srgbClr val="FF0000"/>
                </a:solidFill>
                <a:latin typeface="Times New Roman" panose="02020603050405020304" pitchFamily="18" charset="0"/>
                <a:cs typeface="Times New Roman" panose="02020603050405020304" pitchFamily="18" charset="0"/>
              </a:rPr>
              <a:t>t</a:t>
            </a:r>
            <a:r>
              <a:rPr sz="3000" dirty="0">
                <a:solidFill>
                  <a:srgbClr val="FF0000"/>
                </a:solidFill>
                <a:latin typeface="Times New Roman" panose="02020603050405020304" pitchFamily="18" charset="0"/>
                <a:cs typeface="Times New Roman" panose="02020603050405020304" pitchFamily="18" charset="0"/>
              </a:rPr>
              <a:t>i</a:t>
            </a:r>
            <a:r>
              <a:rPr sz="3000" spc="-25" dirty="0">
                <a:solidFill>
                  <a:srgbClr val="FF0000"/>
                </a:solidFill>
                <a:latin typeface="Times New Roman" panose="02020603050405020304" pitchFamily="18" charset="0"/>
                <a:cs typeface="Times New Roman" panose="02020603050405020304" pitchFamily="18" charset="0"/>
              </a:rPr>
              <a:t>o</a:t>
            </a:r>
            <a:r>
              <a:rPr sz="3000" spc="-15" dirty="0">
                <a:solidFill>
                  <a:srgbClr val="FF0000"/>
                </a:solidFill>
                <a:latin typeface="Times New Roman" panose="02020603050405020304" pitchFamily="18" charset="0"/>
                <a:cs typeface="Times New Roman" panose="02020603050405020304" pitchFamily="18" charset="0"/>
              </a:rPr>
              <a:t>nships</a:t>
            </a:r>
            <a:r>
              <a:rPr sz="3000" spc="-10" dirty="0">
                <a:solidFill>
                  <a:srgbClr val="FF0000"/>
                </a:solidFill>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am</a:t>
            </a:r>
            <a:r>
              <a:rPr sz="3000" spc="-15" dirty="0">
                <a:latin typeface="Times New Roman" panose="02020603050405020304" pitchFamily="18" charset="0"/>
                <a:cs typeface="Times New Roman" panose="02020603050405020304" pitchFamily="18" charset="0"/>
              </a:rPr>
              <a:t>o</a:t>
            </a:r>
            <a:r>
              <a:rPr sz="3000" spc="-25" dirty="0">
                <a:latin typeface="Times New Roman" panose="02020603050405020304" pitchFamily="18" charset="0"/>
                <a:cs typeface="Times New Roman" panose="02020603050405020304" pitchFamily="18" charset="0"/>
              </a:rPr>
              <a:t>n</a:t>
            </a:r>
            <a:r>
              <a:rPr sz="3000" spc="-20" dirty="0">
                <a:latin typeface="Times New Roman" panose="02020603050405020304" pitchFamily="18" charset="0"/>
                <a:cs typeface="Times New Roman" panose="02020603050405020304" pitchFamily="18" charset="0"/>
              </a:rPr>
              <a:t>g</a:t>
            </a:r>
            <a:r>
              <a:rPr sz="3000" spc="10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spc="-20" dirty="0">
                <a:latin typeface="Times New Roman" panose="02020603050405020304" pitchFamily="18" charset="0"/>
                <a:cs typeface="Times New Roman" panose="02020603050405020304" pitchFamily="18" charset="0"/>
              </a:rPr>
              <a:t>m.</a:t>
            </a:r>
            <a:r>
              <a:rPr sz="3000" spc="-10"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marL="469900" marR="5080" indent="-457200" algn="just">
              <a:buFont typeface="Arial"/>
              <a:buChar char="•"/>
              <a:tabLst>
                <a:tab pos="469900" algn="l"/>
              </a:tabLst>
            </a:pPr>
            <a:r>
              <a:rPr sz="3000" b="1" spc="-15" dirty="0">
                <a:latin typeface="Times New Roman" panose="02020603050405020304" pitchFamily="18" charset="0"/>
                <a:cs typeface="Times New Roman" panose="02020603050405020304" pitchFamily="18" charset="0"/>
              </a:rPr>
              <a:t>Software</a:t>
            </a:r>
            <a:r>
              <a:rPr sz="3000" b="1" dirty="0">
                <a:latin typeface="Times New Roman" panose="02020603050405020304" pitchFamily="18" charset="0"/>
                <a:cs typeface="Times New Roman" panose="02020603050405020304" pitchFamily="18" charset="0"/>
              </a:rPr>
              <a:t> </a:t>
            </a:r>
            <a:r>
              <a:rPr sz="3000" b="1" spc="325" dirty="0">
                <a:latin typeface="Times New Roman" panose="02020603050405020304" pitchFamily="18" charset="0"/>
                <a:cs typeface="Times New Roman" panose="02020603050405020304" pitchFamily="18" charset="0"/>
              </a:rPr>
              <a:t> </a:t>
            </a:r>
            <a:r>
              <a:rPr sz="3000" b="1" spc="-20" dirty="0">
                <a:latin typeface="Times New Roman" panose="02020603050405020304" pitchFamily="18" charset="0"/>
                <a:cs typeface="Times New Roman" panose="02020603050405020304" pitchFamily="18" charset="0"/>
              </a:rPr>
              <a:t>ar</a:t>
            </a:r>
            <a:r>
              <a:rPr sz="3000" b="1" spc="-5" dirty="0">
                <a:latin typeface="Times New Roman" panose="02020603050405020304" pitchFamily="18" charset="0"/>
                <a:cs typeface="Times New Roman" panose="02020603050405020304" pitchFamily="18" charset="0"/>
              </a:rPr>
              <a:t>c</a:t>
            </a:r>
            <a:r>
              <a:rPr sz="3000" b="1" spc="-20" dirty="0">
                <a:latin typeface="Times New Roman" panose="02020603050405020304" pitchFamily="18" charset="0"/>
                <a:cs typeface="Times New Roman" panose="02020603050405020304" pitchFamily="18" charset="0"/>
              </a:rPr>
              <a:t>hi</a:t>
            </a:r>
            <a:r>
              <a:rPr sz="3000" b="1" spc="-5" dirty="0">
                <a:latin typeface="Times New Roman" panose="02020603050405020304" pitchFamily="18" charset="0"/>
                <a:cs typeface="Times New Roman" panose="02020603050405020304" pitchFamily="18" charset="0"/>
              </a:rPr>
              <a:t>t</a:t>
            </a:r>
            <a:r>
              <a:rPr sz="3000" b="1" spc="-25" dirty="0">
                <a:latin typeface="Times New Roman" panose="02020603050405020304" pitchFamily="18" charset="0"/>
                <a:cs typeface="Times New Roman" panose="02020603050405020304" pitchFamily="18" charset="0"/>
              </a:rPr>
              <a:t>e</a:t>
            </a:r>
            <a:r>
              <a:rPr sz="3000" b="1" spc="-10" dirty="0">
                <a:latin typeface="Times New Roman" panose="02020603050405020304" pitchFamily="18" charset="0"/>
                <a:cs typeface="Times New Roman" panose="02020603050405020304" pitchFamily="18" charset="0"/>
              </a:rPr>
              <a:t>c</a:t>
            </a:r>
            <a:r>
              <a:rPr sz="3000" b="1" spc="-15" dirty="0">
                <a:latin typeface="Times New Roman" panose="02020603050405020304" pitchFamily="18" charset="0"/>
                <a:cs typeface="Times New Roman" panose="02020603050405020304" pitchFamily="18" charset="0"/>
              </a:rPr>
              <a:t>tu</a:t>
            </a:r>
            <a:r>
              <a:rPr sz="3000" b="1" spc="-5" dirty="0">
                <a:latin typeface="Times New Roman" panose="02020603050405020304" pitchFamily="18" charset="0"/>
                <a:cs typeface="Times New Roman" panose="02020603050405020304" pitchFamily="18" charset="0"/>
              </a:rPr>
              <a:t>r</a:t>
            </a:r>
            <a:r>
              <a:rPr sz="3000" b="1" spc="-20"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 </a:t>
            </a:r>
            <a:r>
              <a:rPr sz="3000" b="1" spc="320" dirty="0">
                <a:latin typeface="Times New Roman" panose="02020603050405020304" pitchFamily="18" charset="0"/>
                <a:cs typeface="Times New Roman" panose="02020603050405020304" pitchFamily="18" charset="0"/>
              </a:rPr>
              <a:t> </a:t>
            </a:r>
            <a:r>
              <a:rPr sz="3000" b="1" spc="-25" dirty="0">
                <a:latin typeface="Times New Roman" panose="02020603050405020304" pitchFamily="18" charset="0"/>
                <a:cs typeface="Times New Roman" panose="02020603050405020304" pitchFamily="18" charset="0"/>
              </a:rPr>
              <a:t>de</a:t>
            </a:r>
            <a:r>
              <a:rPr sz="3000" b="1" spc="-5" dirty="0">
                <a:latin typeface="Times New Roman" panose="02020603050405020304" pitchFamily="18" charset="0"/>
                <a:cs typeface="Times New Roman" panose="02020603050405020304" pitchFamily="18" charset="0"/>
              </a:rPr>
              <a:t>f</a:t>
            </a:r>
            <a:r>
              <a:rPr sz="3000" b="1" spc="-20" dirty="0">
                <a:latin typeface="Times New Roman" panose="02020603050405020304" pitchFamily="18" charset="0"/>
                <a:cs typeface="Times New Roman" panose="02020603050405020304" pitchFamily="18" charset="0"/>
              </a:rPr>
              <a:t>in</a:t>
            </a:r>
            <a:r>
              <a:rPr sz="3000" b="1" spc="-15" dirty="0">
                <a:latin typeface="Times New Roman" panose="02020603050405020304" pitchFamily="18" charset="0"/>
                <a:cs typeface="Times New Roman" panose="02020603050405020304" pitchFamily="18" charset="0"/>
              </a:rPr>
              <a:t>es</a:t>
            </a:r>
            <a:r>
              <a:rPr sz="3000" b="1" dirty="0">
                <a:latin typeface="Times New Roman" panose="02020603050405020304" pitchFamily="18" charset="0"/>
                <a:cs typeface="Times New Roman" panose="02020603050405020304" pitchFamily="18" charset="0"/>
              </a:rPr>
              <a:t> </a:t>
            </a:r>
            <a:r>
              <a:rPr sz="3000" b="1" spc="3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dirty="0">
                <a:latin typeface="Times New Roman" panose="02020603050405020304" pitchFamily="18" charset="0"/>
                <a:cs typeface="Times New Roman" panose="02020603050405020304" pitchFamily="18" charset="0"/>
              </a:rPr>
              <a:t> </a:t>
            </a:r>
            <a:r>
              <a:rPr sz="3000" spc="31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co</a:t>
            </a:r>
            <a:r>
              <a:rPr sz="3000" spc="-20" dirty="0">
                <a:solidFill>
                  <a:srgbClr val="FF0000"/>
                </a:solidFill>
                <a:latin typeface="Times New Roman" panose="02020603050405020304" pitchFamily="18" charset="0"/>
                <a:cs typeface="Times New Roman" panose="02020603050405020304" pitchFamily="18" charset="0"/>
              </a:rPr>
              <a:t>mpon</a:t>
            </a:r>
            <a:r>
              <a:rPr sz="3000" spc="-10" dirty="0">
                <a:solidFill>
                  <a:srgbClr val="FF0000"/>
                </a:solidFill>
                <a:latin typeface="Times New Roman" panose="02020603050405020304" pitchFamily="18" charset="0"/>
                <a:cs typeface="Times New Roman" panose="02020603050405020304" pitchFamily="18" charset="0"/>
              </a:rPr>
              <a:t>e</a:t>
            </a:r>
            <a:r>
              <a:rPr sz="3000" spc="-20" dirty="0">
                <a:solidFill>
                  <a:srgbClr val="FF0000"/>
                </a:solidFill>
                <a:latin typeface="Times New Roman" panose="02020603050405020304" pitchFamily="18" charset="0"/>
                <a:cs typeface="Times New Roman" panose="02020603050405020304" pitchFamily="18" charset="0"/>
              </a:rPr>
              <a:t>nt</a:t>
            </a:r>
            <a:r>
              <a:rPr sz="3000" spc="-15" dirty="0">
                <a:solidFill>
                  <a:srgbClr val="FF0000"/>
                </a:solidFill>
                <a:latin typeface="Times New Roman" panose="02020603050405020304" pitchFamily="18" charset="0"/>
                <a:cs typeface="Times New Roman" panose="02020603050405020304" pitchFamily="18" charset="0"/>
              </a:rPr>
              <a:t>s</a:t>
            </a:r>
            <a:r>
              <a:rPr sz="3000" dirty="0">
                <a:solidFill>
                  <a:srgbClr val="FF0000"/>
                </a:solidFill>
                <a:latin typeface="Times New Roman" panose="02020603050405020304" pitchFamily="18" charset="0"/>
                <a:cs typeface="Times New Roman" panose="02020603050405020304" pitchFamily="18" charset="0"/>
              </a:rPr>
              <a:t> </a:t>
            </a:r>
            <a:r>
              <a:rPr sz="3000" spc="32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tha</a:t>
            </a:r>
            <a:r>
              <a:rPr sz="3000" spc="-10" dirty="0">
                <a:solidFill>
                  <a:srgbClr val="FF0000"/>
                </a:solidFill>
                <a:latin typeface="Times New Roman" panose="02020603050405020304" pitchFamily="18" charset="0"/>
                <a:cs typeface="Times New Roman" panose="02020603050405020304" pitchFamily="18" charset="0"/>
              </a:rPr>
              <a:t>t </a:t>
            </a:r>
            <a:r>
              <a:rPr sz="3000" spc="-20" dirty="0">
                <a:solidFill>
                  <a:srgbClr val="FF0000"/>
                </a:solidFill>
                <a:latin typeface="Times New Roman" panose="02020603050405020304" pitchFamily="18" charset="0"/>
                <a:cs typeface="Times New Roman" panose="02020603050405020304" pitchFamily="18" charset="0"/>
              </a:rPr>
              <a:t>ma</a:t>
            </a:r>
            <a:r>
              <a:rPr sz="3000" spc="-10" dirty="0">
                <a:solidFill>
                  <a:srgbClr val="FF0000"/>
                </a:solidFill>
                <a:latin typeface="Times New Roman" panose="02020603050405020304" pitchFamily="18" charset="0"/>
                <a:cs typeface="Times New Roman" panose="02020603050405020304" pitchFamily="18" charset="0"/>
              </a:rPr>
              <a:t>k</a:t>
            </a:r>
            <a:r>
              <a:rPr sz="3000" spc="-2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 </a:t>
            </a:r>
            <a:r>
              <a:rPr sz="3000" spc="32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u</a:t>
            </a:r>
            <a:r>
              <a:rPr sz="3000" spc="-20" dirty="0">
                <a:solidFill>
                  <a:srgbClr val="FF0000"/>
                </a:solidFill>
                <a:latin typeface="Times New Roman" panose="02020603050405020304" pitchFamily="18" charset="0"/>
                <a:cs typeface="Times New Roman" panose="02020603050405020304" pitchFamily="18" charset="0"/>
              </a:rPr>
              <a:t>p</a:t>
            </a:r>
            <a:r>
              <a:rPr sz="3000" dirty="0">
                <a:solidFill>
                  <a:srgbClr val="FF0000"/>
                </a:solidFill>
                <a:latin typeface="Times New Roman" panose="02020603050405020304" pitchFamily="18" charset="0"/>
                <a:cs typeface="Times New Roman" panose="02020603050405020304" pitchFamily="18" charset="0"/>
              </a:rPr>
              <a:t> </a:t>
            </a:r>
            <a:r>
              <a:rPr sz="3000" spc="33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the</a:t>
            </a:r>
            <a:r>
              <a:rPr sz="3000" dirty="0">
                <a:solidFill>
                  <a:srgbClr val="FF0000"/>
                </a:solidFill>
                <a:latin typeface="Times New Roman" panose="02020603050405020304" pitchFamily="18" charset="0"/>
                <a:cs typeface="Times New Roman" panose="02020603050405020304" pitchFamily="18" charset="0"/>
              </a:rPr>
              <a:t> </a:t>
            </a:r>
            <a:r>
              <a:rPr sz="3000" spc="31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system</a:t>
            </a:r>
            <a:r>
              <a:rPr sz="3000" spc="-1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a:t>
            </a:r>
            <a:r>
              <a:rPr sz="3000" spc="3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bu</a:t>
            </a:r>
            <a:r>
              <a:rPr sz="3000" spc="-1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 </a:t>
            </a:r>
            <a:r>
              <a:rPr sz="3000" spc="30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2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 </a:t>
            </a:r>
            <a:r>
              <a:rPr sz="3000" spc="30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dirty="0">
                <a:latin typeface="Times New Roman" panose="02020603050405020304" pitchFamily="18" charset="0"/>
                <a:cs typeface="Times New Roman" panose="02020603050405020304" pitchFamily="18" charset="0"/>
              </a:rPr>
              <a:t> </a:t>
            </a:r>
            <a:r>
              <a:rPr sz="3000" spc="31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ot</a:t>
            </a:r>
            <a:r>
              <a:rPr sz="3000" spc="-10" dirty="0">
                <a:latin typeface="Times New Roman" panose="02020603050405020304" pitchFamily="18" charset="0"/>
                <a:cs typeface="Times New Roman" panose="02020603050405020304" pitchFamily="18" charset="0"/>
              </a:rPr>
              <a:t>h</a:t>
            </a:r>
            <a:r>
              <a:rPr sz="3000" spc="-2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 </a:t>
            </a:r>
            <a:r>
              <a:rPr sz="3000" spc="3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hand</a:t>
            </a:r>
            <a:r>
              <a:rPr sz="3000" spc="-1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 </a:t>
            </a:r>
            <a:r>
              <a:rPr sz="3000" spc="3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spc="-10"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p</a:t>
            </a:r>
            <a:r>
              <a:rPr sz="3000" spc="-5" dirty="0">
                <a:latin typeface="Times New Roman" panose="02020603050405020304" pitchFamily="18" charset="0"/>
                <a:cs typeface="Times New Roman" panose="02020603050405020304" pitchFamily="18" charset="0"/>
              </a:rPr>
              <a:t>r</a:t>
            </a:r>
            <a:r>
              <a:rPr sz="3000" spc="-25" dirty="0">
                <a:latin typeface="Times New Roman" panose="02020603050405020304" pitchFamily="18" charset="0"/>
                <a:cs typeface="Times New Roman" panose="02020603050405020304" pitchFamily="18" charset="0"/>
              </a:rPr>
              <a:t>o</a:t>
            </a:r>
            <a:r>
              <a:rPr sz="3000" spc="-15" dirty="0">
                <a:latin typeface="Times New Roman" panose="02020603050405020304" pitchFamily="18" charset="0"/>
                <a:cs typeface="Times New Roman" panose="02020603050405020304" pitchFamily="18" charset="0"/>
              </a:rPr>
              <a:t>p</a:t>
            </a:r>
            <a:r>
              <a:rPr sz="3000" spc="-25" dirty="0">
                <a:latin typeface="Times New Roman" panose="02020603050405020304" pitchFamily="18" charset="0"/>
                <a:cs typeface="Times New Roman" panose="02020603050405020304" pitchFamily="18" charset="0"/>
              </a:rPr>
              <a:t>e</a:t>
            </a:r>
            <a:r>
              <a:rPr sz="3000" spc="-5" dirty="0">
                <a:latin typeface="Times New Roman" panose="02020603050405020304" pitchFamily="18" charset="0"/>
                <a:cs typeface="Times New Roman" panose="02020603050405020304" pitchFamily="18" charset="0"/>
              </a:rPr>
              <a:t>r</a:t>
            </a:r>
            <a:r>
              <a:rPr sz="3000" spc="-10" dirty="0">
                <a:latin typeface="Times New Roman" panose="02020603050405020304" pitchFamily="18" charset="0"/>
                <a:cs typeface="Times New Roman" panose="02020603050405020304" pitchFamily="18" charset="0"/>
              </a:rPr>
              <a:t>ti</a:t>
            </a:r>
            <a:r>
              <a:rPr sz="3000" spc="-5"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s</a:t>
            </a:r>
            <a:r>
              <a:rPr sz="3000" spc="32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an</a:t>
            </a:r>
            <a:r>
              <a:rPr sz="3000" spc="-20" dirty="0">
                <a:latin typeface="Times New Roman" panose="02020603050405020304" pitchFamily="18" charset="0"/>
                <a:cs typeface="Times New Roman" panose="02020603050405020304" pitchFamily="18" charset="0"/>
              </a:rPr>
              <a:t>d</a:t>
            </a:r>
            <a:r>
              <a:rPr sz="3000" spc="30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func</a:t>
            </a:r>
            <a:r>
              <a:rPr sz="3000" spc="-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io</a:t>
            </a:r>
            <a:r>
              <a:rPr sz="3000" spc="-25" dirty="0">
                <a:latin typeface="Times New Roman" panose="02020603050405020304" pitchFamily="18" charset="0"/>
                <a:cs typeface="Times New Roman" panose="02020603050405020304" pitchFamily="18" charset="0"/>
              </a:rPr>
              <a:t>n</a:t>
            </a:r>
            <a:r>
              <a:rPr sz="3000" spc="-15" dirty="0">
                <a:latin typeface="Times New Roman" panose="02020603050405020304" pitchFamily="18" charset="0"/>
                <a:cs typeface="Times New Roman" panose="02020603050405020304" pitchFamily="18" charset="0"/>
              </a:rPr>
              <a:t>ali</a:t>
            </a:r>
            <a:r>
              <a:rPr sz="3000" spc="-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y</a:t>
            </a:r>
            <a:r>
              <a:rPr sz="3000" spc="3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3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spc="305" dirty="0">
                <a:latin typeface="Times New Roman" panose="02020603050405020304" pitchFamily="18" charset="0"/>
                <a:cs typeface="Times New Roman" panose="02020603050405020304" pitchFamily="18" charset="0"/>
              </a:rPr>
              <a:t> </a:t>
            </a:r>
            <a:r>
              <a:rPr sz="3000" spc="-20" dirty="0">
                <a:solidFill>
                  <a:srgbClr val="FF0000"/>
                </a:solidFill>
                <a:latin typeface="Times New Roman" panose="02020603050405020304" pitchFamily="18" charset="0"/>
                <a:cs typeface="Times New Roman" panose="02020603050405020304" pitchFamily="18" charset="0"/>
              </a:rPr>
              <a:t>compo</a:t>
            </a:r>
            <a:r>
              <a:rPr sz="3000" spc="-10" dirty="0">
                <a:solidFill>
                  <a:srgbClr val="FF0000"/>
                </a:solidFill>
                <a:latin typeface="Times New Roman" panose="02020603050405020304" pitchFamily="18" charset="0"/>
                <a:cs typeface="Times New Roman" panose="02020603050405020304" pitchFamily="18" charset="0"/>
              </a:rPr>
              <a:t>n</a:t>
            </a:r>
            <a:r>
              <a:rPr sz="3000" spc="-25" dirty="0">
                <a:solidFill>
                  <a:srgbClr val="FF0000"/>
                </a:solidFill>
                <a:latin typeface="Times New Roman" panose="02020603050405020304" pitchFamily="18" charset="0"/>
                <a:cs typeface="Times New Roman" panose="02020603050405020304" pitchFamily="18" charset="0"/>
              </a:rPr>
              <a:t>e</a:t>
            </a:r>
            <a:r>
              <a:rPr sz="3000" spc="-15" dirty="0">
                <a:solidFill>
                  <a:srgbClr val="FF0000"/>
                </a:solidFill>
                <a:latin typeface="Times New Roman" panose="02020603050405020304" pitchFamily="18" charset="0"/>
                <a:cs typeface="Times New Roman" panose="02020603050405020304" pitchFamily="18" charset="0"/>
              </a:rPr>
              <a:t>nts</a:t>
            </a:r>
            <a:r>
              <a:rPr sz="3000" spc="325" dirty="0">
                <a:solidFill>
                  <a:srgbClr val="FF0000"/>
                </a:solidFill>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d</a:t>
            </a:r>
            <a:r>
              <a:rPr sz="3000" spc="-1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fi</a:t>
            </a:r>
            <a:r>
              <a:rPr sz="3000" spc="-15" dirty="0">
                <a:latin typeface="Times New Roman" panose="02020603050405020304" pitchFamily="18" charset="0"/>
                <a:cs typeface="Times New Roman" panose="02020603050405020304" pitchFamily="18" charset="0"/>
              </a:rPr>
              <a:t>n</a:t>
            </a:r>
            <a:r>
              <a:rPr sz="3000" spc="-20"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the</a:t>
            </a:r>
            <a:r>
              <a:rPr sz="3000" spc="90"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v</a:t>
            </a:r>
            <a:r>
              <a:rPr sz="3000" spc="-20" dirty="0">
                <a:latin typeface="Times New Roman" panose="02020603050405020304" pitchFamily="18" charset="0"/>
                <a:cs typeface="Times New Roman" panose="02020603050405020304" pitchFamily="18" charset="0"/>
              </a:rPr>
              <a:t>er</a:t>
            </a:r>
            <a:r>
              <a:rPr sz="3000" spc="-15" dirty="0">
                <a:latin typeface="Times New Roman" panose="02020603050405020304" pitchFamily="18" charset="0"/>
                <a:cs typeface="Times New Roman" panose="02020603050405020304" pitchFamily="18" charset="0"/>
              </a:rPr>
              <a:t>a</a:t>
            </a:r>
            <a:r>
              <a:rPr sz="3000" spc="-5" dirty="0">
                <a:latin typeface="Times New Roman" panose="02020603050405020304" pitchFamily="18" charset="0"/>
                <a:cs typeface="Times New Roman" panose="02020603050405020304" pitchFamily="18" charset="0"/>
              </a:rPr>
              <a:t>l</a:t>
            </a:r>
            <a:r>
              <a:rPr sz="3000" dirty="0">
                <a:latin typeface="Times New Roman" panose="02020603050405020304" pitchFamily="18" charset="0"/>
                <a:cs typeface="Times New Roman" panose="02020603050405020304" pitchFamily="18" charset="0"/>
              </a:rPr>
              <a:t>l</a:t>
            </a:r>
            <a:r>
              <a:rPr sz="3000" spc="9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y</a:t>
            </a:r>
            <a:r>
              <a:rPr sz="3000" spc="-15" dirty="0">
                <a:latin typeface="Times New Roman" panose="02020603050405020304" pitchFamily="18" charset="0"/>
                <a:cs typeface="Times New Roman" panose="02020603050405020304" pitchFamily="18" charset="0"/>
              </a:rPr>
              <a:t>ste</a:t>
            </a:r>
            <a:r>
              <a:rPr sz="3000" spc="-25" dirty="0">
                <a:latin typeface="Times New Roman" panose="02020603050405020304" pitchFamily="18" charset="0"/>
                <a:cs typeface="Times New Roman" panose="02020603050405020304" pitchFamily="18" charset="0"/>
              </a:rPr>
              <a:t>m</a:t>
            </a:r>
            <a:r>
              <a:rPr sz="3000" spc="7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funct</a:t>
            </a:r>
            <a:r>
              <a:rPr sz="3000" spc="-5" dirty="0">
                <a:solidFill>
                  <a:srgbClr val="FF0000"/>
                </a:solidFill>
                <a:latin typeface="Times New Roman" panose="02020603050405020304" pitchFamily="18" charset="0"/>
                <a:cs typeface="Times New Roman" panose="02020603050405020304" pitchFamily="18" charset="0"/>
              </a:rPr>
              <a:t>i</a:t>
            </a:r>
            <a:r>
              <a:rPr sz="3000" spc="-25" dirty="0">
                <a:solidFill>
                  <a:srgbClr val="FF0000"/>
                </a:solidFill>
                <a:latin typeface="Times New Roman" panose="02020603050405020304" pitchFamily="18" charset="0"/>
                <a:cs typeface="Times New Roman" panose="02020603050405020304" pitchFamily="18" charset="0"/>
              </a:rPr>
              <a:t>on</a:t>
            </a:r>
            <a:r>
              <a:rPr sz="3000" spc="-15" dirty="0">
                <a:solidFill>
                  <a:srgbClr val="FF0000"/>
                </a:solidFill>
                <a:latin typeface="Times New Roman" panose="02020603050405020304" pitchFamily="18" charset="0"/>
                <a:cs typeface="Times New Roman" panose="02020603050405020304" pitchFamily="18" charset="0"/>
              </a:rPr>
              <a:t>ality</a:t>
            </a:r>
            <a:r>
              <a:rPr sz="3000" spc="90" dirty="0">
                <a:solidFill>
                  <a:srgbClr val="FF0000"/>
                </a:solidFill>
                <a:latin typeface="Times New Roman" panose="02020603050405020304" pitchFamily="18" charset="0"/>
                <a:cs typeface="Times New Roman" panose="02020603050405020304" pitchFamily="18" charset="0"/>
              </a:rPr>
              <a:t> </a:t>
            </a:r>
            <a:r>
              <a:rPr sz="3000" spc="-20" dirty="0">
                <a:solidFill>
                  <a:srgbClr val="FF0000"/>
                </a:solidFill>
                <a:latin typeface="Times New Roman" panose="02020603050405020304" pitchFamily="18" charset="0"/>
                <a:cs typeface="Times New Roman" panose="02020603050405020304" pitchFamily="18" charset="0"/>
              </a:rPr>
              <a:t>and</a:t>
            </a:r>
            <a:r>
              <a:rPr sz="3000" spc="80" dirty="0">
                <a:solidFill>
                  <a:srgbClr val="FF0000"/>
                </a:solidFill>
                <a:latin typeface="Times New Roman" panose="02020603050405020304" pitchFamily="18" charset="0"/>
                <a:cs typeface="Times New Roman" panose="02020603050405020304" pitchFamily="18" charset="0"/>
              </a:rPr>
              <a:t> </a:t>
            </a:r>
            <a:r>
              <a:rPr sz="3000" spc="-25" dirty="0">
                <a:solidFill>
                  <a:srgbClr val="FF0000"/>
                </a:solidFill>
                <a:latin typeface="Times New Roman" panose="02020603050405020304" pitchFamily="18" charset="0"/>
                <a:cs typeface="Times New Roman" panose="02020603050405020304" pitchFamily="18" charset="0"/>
              </a:rPr>
              <a:t>be</a:t>
            </a:r>
            <a:r>
              <a:rPr sz="3000" spc="-15" dirty="0">
                <a:solidFill>
                  <a:srgbClr val="FF0000"/>
                </a:solidFill>
                <a:latin typeface="Times New Roman" panose="02020603050405020304" pitchFamily="18" charset="0"/>
                <a:cs typeface="Times New Roman" panose="02020603050405020304" pitchFamily="18" charset="0"/>
              </a:rPr>
              <a:t>h</a:t>
            </a:r>
            <a:r>
              <a:rPr sz="3000" spc="-2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v</a:t>
            </a:r>
            <a:r>
              <a:rPr sz="3000" spc="-20" dirty="0">
                <a:solidFill>
                  <a:srgbClr val="FF0000"/>
                </a:solidFill>
                <a:latin typeface="Times New Roman" panose="02020603050405020304" pitchFamily="18" charset="0"/>
                <a:cs typeface="Times New Roman" panose="02020603050405020304" pitchFamily="18" charset="0"/>
              </a:rPr>
              <a:t>io</a:t>
            </a:r>
            <a:r>
              <a:rPr sz="3000" spc="-145" dirty="0">
                <a:solidFill>
                  <a:srgbClr val="FF0000"/>
                </a:solidFill>
                <a:latin typeface="Times New Roman" panose="02020603050405020304" pitchFamily="18" charset="0"/>
                <a:cs typeface="Times New Roman" panose="02020603050405020304" pitchFamily="18" charset="0"/>
              </a:rPr>
              <a:t>r</a:t>
            </a:r>
            <a:r>
              <a:rPr sz="3000" spc="-10" dirty="0">
                <a:solidFill>
                  <a:srgbClr val="FF0000"/>
                </a:solidFill>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7740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10134353" y="6489912"/>
            <a:ext cx="110489" cy="184666"/>
          </a:xfrm>
          <a:prstGeom prst="rect">
            <a:avLst/>
          </a:prstGeom>
        </p:spPr>
        <p:txBody>
          <a:bodyPr vert="horz" wrap="square" lIns="0" tIns="0" rIns="0" bIns="0" rtlCol="0">
            <a:spAutoFit/>
          </a:bodyPr>
          <a:lstStyle/>
          <a:p>
            <a:pPr marL="12700"/>
            <a:r>
              <a:rPr sz="1200" i="1" dirty="0">
                <a:latin typeface="Arial"/>
                <a:cs typeface="Arial"/>
              </a:rPr>
              <a:t>2</a:t>
            </a:r>
            <a:endParaRPr sz="1200">
              <a:latin typeface="Arial"/>
              <a:cs typeface="Arial"/>
            </a:endParaRPr>
          </a:p>
        </p:txBody>
      </p:sp>
      <p:sp>
        <p:nvSpPr>
          <p:cNvPr id="12" name="object 12"/>
          <p:cNvSpPr txBox="1"/>
          <p:nvPr/>
        </p:nvSpPr>
        <p:spPr>
          <a:xfrm>
            <a:off x="1924614" y="552054"/>
            <a:ext cx="9103604"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From Abstractions to Implementations</a:t>
            </a:r>
          </a:p>
        </p:txBody>
      </p:sp>
      <p:sp>
        <p:nvSpPr>
          <p:cNvPr id="13" name="object 13"/>
          <p:cNvSpPr/>
          <p:nvPr/>
        </p:nvSpPr>
        <p:spPr>
          <a:xfrm>
            <a:off x="2052158" y="1396427"/>
            <a:ext cx="8316833" cy="1882773"/>
          </a:xfrm>
          <a:prstGeom prst="rect">
            <a:avLst/>
          </a:prstGeom>
          <a:blipFill>
            <a:blip r:embed="rId3" cstate="print"/>
            <a:stretch>
              <a:fillRect/>
            </a:stretch>
          </a:blipFill>
        </p:spPr>
        <p:txBody>
          <a:bodyPr wrap="square" lIns="0" tIns="0" rIns="0" bIns="0" rtlCol="0"/>
          <a:lstStyle/>
          <a:p>
            <a:endParaRPr/>
          </a:p>
        </p:txBody>
      </p:sp>
      <p:sp>
        <p:nvSpPr>
          <p:cNvPr id="14" name="object 14"/>
          <p:cNvSpPr txBox="1"/>
          <p:nvPr/>
        </p:nvSpPr>
        <p:spPr>
          <a:xfrm>
            <a:off x="2142236" y="1544535"/>
            <a:ext cx="2381250" cy="730969"/>
          </a:xfrm>
          <a:prstGeom prst="rect">
            <a:avLst/>
          </a:prstGeom>
        </p:spPr>
        <p:txBody>
          <a:bodyPr vert="horz" wrap="square" lIns="0" tIns="0" rIns="0" bIns="0" rtlCol="0">
            <a:spAutoFit/>
          </a:bodyPr>
          <a:lstStyle/>
          <a:p>
            <a:pPr marL="12700" marR="5080">
              <a:lnSpc>
                <a:spcPts val="1900"/>
              </a:lnSpc>
            </a:pPr>
            <a:r>
              <a:rPr sz="1600" spc="-30" dirty="0">
                <a:latin typeface="Verdana"/>
                <a:cs typeface="Verdana"/>
              </a:rPr>
              <a:t>A</a:t>
            </a:r>
            <a:r>
              <a:rPr sz="1600" spc="-20" dirty="0">
                <a:latin typeface="Verdana"/>
                <a:cs typeface="Verdana"/>
              </a:rPr>
              <a:t>b</a:t>
            </a:r>
            <a:r>
              <a:rPr sz="1600" spc="-30" dirty="0">
                <a:latin typeface="Verdana"/>
                <a:cs typeface="Verdana"/>
              </a:rPr>
              <a:t>st</a:t>
            </a:r>
            <a:r>
              <a:rPr sz="1600" spc="-45" dirty="0">
                <a:latin typeface="Verdana"/>
                <a:cs typeface="Verdana"/>
              </a:rPr>
              <a:t>r</a:t>
            </a:r>
            <a:r>
              <a:rPr sz="1600" spc="-25" dirty="0">
                <a:latin typeface="Verdana"/>
                <a:cs typeface="Verdana"/>
              </a:rPr>
              <a:t>a</a:t>
            </a:r>
            <a:r>
              <a:rPr sz="1600" spc="-30" dirty="0">
                <a:latin typeface="Verdana"/>
                <a:cs typeface="Verdana"/>
              </a:rPr>
              <a:t>c</a:t>
            </a:r>
            <a:r>
              <a:rPr sz="1600" spc="-10" dirty="0">
                <a:latin typeface="Verdana"/>
                <a:cs typeface="Verdana"/>
              </a:rPr>
              <a:t>t</a:t>
            </a:r>
            <a:r>
              <a:rPr sz="1600" spc="180" dirty="0">
                <a:latin typeface="Times New Roman"/>
                <a:cs typeface="Times New Roman"/>
              </a:rPr>
              <a:t> </a:t>
            </a:r>
            <a:r>
              <a:rPr sz="1600" spc="-10" dirty="0">
                <a:latin typeface="Verdana"/>
                <a:cs typeface="Verdana"/>
              </a:rPr>
              <a:t>vi</a:t>
            </a:r>
            <a:r>
              <a:rPr sz="1600" spc="-15" dirty="0">
                <a:latin typeface="Verdana"/>
                <a:cs typeface="Verdana"/>
              </a:rPr>
              <a:t>ews</a:t>
            </a:r>
            <a:r>
              <a:rPr sz="1600" spc="-5" dirty="0">
                <a:latin typeface="Times New Roman"/>
                <a:cs typeface="Times New Roman"/>
              </a:rPr>
              <a:t> </a:t>
            </a:r>
            <a:r>
              <a:rPr sz="1600" spc="-15" dirty="0">
                <a:latin typeface="Verdana"/>
                <a:cs typeface="Verdana"/>
              </a:rPr>
              <a:t>(pl</a:t>
            </a:r>
            <a:r>
              <a:rPr sz="1600" spc="-10" dirty="0">
                <a:latin typeface="Verdana"/>
                <a:cs typeface="Verdana"/>
              </a:rPr>
              <a:t>atform</a:t>
            </a:r>
            <a:r>
              <a:rPr sz="1600" spc="145" dirty="0">
                <a:latin typeface="Times New Roman"/>
                <a:cs typeface="Times New Roman"/>
              </a:rPr>
              <a:t> </a:t>
            </a:r>
            <a:r>
              <a:rPr sz="1600" spc="-10" dirty="0">
                <a:latin typeface="Verdana"/>
                <a:cs typeface="Verdana"/>
              </a:rPr>
              <a:t>ind</a:t>
            </a:r>
            <a:r>
              <a:rPr sz="1600" spc="-20" dirty="0">
                <a:latin typeface="Verdana"/>
                <a:cs typeface="Verdana"/>
              </a:rPr>
              <a:t>e</a:t>
            </a:r>
            <a:r>
              <a:rPr sz="1600" spc="-10" dirty="0">
                <a:latin typeface="Verdana"/>
                <a:cs typeface="Verdana"/>
              </a:rPr>
              <a:t>pend</a:t>
            </a:r>
            <a:r>
              <a:rPr sz="1600" spc="-15" dirty="0">
                <a:latin typeface="Verdana"/>
                <a:cs typeface="Verdana"/>
              </a:rPr>
              <a:t>en</a:t>
            </a:r>
            <a:r>
              <a:rPr sz="1600" spc="-20" dirty="0">
                <a:latin typeface="Verdana"/>
                <a:cs typeface="Verdana"/>
              </a:rPr>
              <a:t>t</a:t>
            </a:r>
            <a:r>
              <a:rPr sz="1600" spc="-10" dirty="0">
                <a:latin typeface="Verdana"/>
                <a:cs typeface="Verdana"/>
              </a:rPr>
              <a:t>,</a:t>
            </a:r>
            <a:r>
              <a:rPr sz="1600" spc="-5" dirty="0">
                <a:latin typeface="Times New Roman"/>
                <a:cs typeface="Times New Roman"/>
              </a:rPr>
              <a:t> </a:t>
            </a:r>
            <a:r>
              <a:rPr sz="1600" spc="-75" dirty="0">
                <a:latin typeface="Verdana"/>
                <a:cs typeface="Verdana"/>
              </a:rPr>
              <a:t>W</a:t>
            </a:r>
            <a:r>
              <a:rPr sz="1600" spc="-20" dirty="0">
                <a:latin typeface="Verdana"/>
                <a:cs typeface="Verdana"/>
              </a:rPr>
              <a:t>r</a:t>
            </a:r>
            <a:r>
              <a:rPr sz="1600" spc="-30" dirty="0">
                <a:latin typeface="Verdana"/>
                <a:cs typeface="Verdana"/>
              </a:rPr>
              <a:t>itte</a:t>
            </a:r>
            <a:r>
              <a:rPr sz="1600" spc="-15" dirty="0">
                <a:latin typeface="Verdana"/>
                <a:cs typeface="Verdana"/>
              </a:rPr>
              <a:t>n</a:t>
            </a:r>
            <a:r>
              <a:rPr sz="1600" spc="175" dirty="0">
                <a:latin typeface="Times New Roman"/>
                <a:cs typeface="Times New Roman"/>
              </a:rPr>
              <a:t> </a:t>
            </a:r>
            <a:r>
              <a:rPr sz="1600" spc="-15" dirty="0">
                <a:latin typeface="Verdana"/>
                <a:cs typeface="Verdana"/>
              </a:rPr>
              <a:t>in</a:t>
            </a:r>
            <a:r>
              <a:rPr sz="1600" spc="160" dirty="0">
                <a:latin typeface="Times New Roman"/>
                <a:cs typeface="Times New Roman"/>
              </a:rPr>
              <a:t> </a:t>
            </a:r>
            <a:r>
              <a:rPr sz="1600" spc="-15" dirty="0">
                <a:latin typeface="Verdana"/>
                <a:cs typeface="Verdana"/>
              </a:rPr>
              <a:t>U</a:t>
            </a:r>
            <a:r>
              <a:rPr sz="1600" spc="-25" dirty="0">
                <a:latin typeface="Verdana"/>
                <a:cs typeface="Verdana"/>
              </a:rPr>
              <a:t>M</a:t>
            </a:r>
            <a:r>
              <a:rPr sz="1600" spc="-10" dirty="0">
                <a:latin typeface="Verdana"/>
                <a:cs typeface="Verdana"/>
              </a:rPr>
              <a:t>L)</a:t>
            </a:r>
            <a:endParaRPr sz="1600" dirty="0">
              <a:latin typeface="Verdana"/>
              <a:cs typeface="Verdana"/>
            </a:endParaRPr>
          </a:p>
        </p:txBody>
      </p:sp>
      <p:sp>
        <p:nvSpPr>
          <p:cNvPr id="15" name="object 15"/>
          <p:cNvSpPr/>
          <p:nvPr/>
        </p:nvSpPr>
        <p:spPr>
          <a:xfrm>
            <a:off x="2032235" y="3169485"/>
            <a:ext cx="8316833" cy="1882773"/>
          </a:xfrm>
          <a:prstGeom prst="rect">
            <a:avLst/>
          </a:prstGeom>
          <a:blipFill>
            <a:blip r:embed="rId3" cstate="print"/>
            <a:stretch>
              <a:fillRect/>
            </a:stretch>
          </a:blipFill>
        </p:spPr>
        <p:txBody>
          <a:bodyPr wrap="square" lIns="0" tIns="0" rIns="0" bIns="0" rtlCol="0"/>
          <a:lstStyle/>
          <a:p>
            <a:endParaRPr/>
          </a:p>
        </p:txBody>
      </p:sp>
      <p:sp>
        <p:nvSpPr>
          <p:cNvPr id="16" name="object 16"/>
          <p:cNvSpPr txBox="1"/>
          <p:nvPr/>
        </p:nvSpPr>
        <p:spPr>
          <a:xfrm>
            <a:off x="2184097" y="3499888"/>
            <a:ext cx="2011680" cy="1205458"/>
          </a:xfrm>
          <a:prstGeom prst="rect">
            <a:avLst/>
          </a:prstGeom>
        </p:spPr>
        <p:txBody>
          <a:bodyPr vert="horz" wrap="square" lIns="0" tIns="0" rIns="0" bIns="0" rtlCol="0">
            <a:spAutoFit/>
          </a:bodyPr>
          <a:lstStyle/>
          <a:p>
            <a:pPr marL="12700" marR="372745">
              <a:lnSpc>
                <a:spcPts val="1900"/>
              </a:lnSpc>
            </a:pPr>
            <a:r>
              <a:rPr sz="1600" spc="-25" dirty="0">
                <a:latin typeface="Verdana"/>
                <a:cs typeface="Verdana"/>
              </a:rPr>
              <a:t>D</a:t>
            </a:r>
            <a:r>
              <a:rPr sz="1600" spc="-10" dirty="0">
                <a:latin typeface="Verdana"/>
                <a:cs typeface="Verdana"/>
              </a:rPr>
              <a:t>o</a:t>
            </a:r>
            <a:r>
              <a:rPr sz="1600" spc="-25" dirty="0">
                <a:latin typeface="Verdana"/>
                <a:cs typeface="Verdana"/>
              </a:rPr>
              <a:t>m</a:t>
            </a:r>
            <a:r>
              <a:rPr sz="1600" spc="-10" dirty="0">
                <a:latin typeface="Verdana"/>
                <a:cs typeface="Verdana"/>
              </a:rPr>
              <a:t>a</a:t>
            </a:r>
            <a:r>
              <a:rPr sz="1600" spc="-15" dirty="0">
                <a:latin typeface="Verdana"/>
                <a:cs typeface="Verdana"/>
              </a:rPr>
              <a:t>in-s</a:t>
            </a:r>
            <a:r>
              <a:rPr sz="1600" spc="-10" dirty="0">
                <a:latin typeface="Verdana"/>
                <a:cs typeface="Verdana"/>
              </a:rPr>
              <a:t>p</a:t>
            </a:r>
            <a:r>
              <a:rPr sz="1600" spc="-15" dirty="0">
                <a:latin typeface="Verdana"/>
                <a:cs typeface="Verdana"/>
              </a:rPr>
              <a:t>e</a:t>
            </a:r>
            <a:r>
              <a:rPr sz="1600" spc="-5" dirty="0">
                <a:latin typeface="Verdana"/>
                <a:cs typeface="Verdana"/>
              </a:rPr>
              <a:t>c</a:t>
            </a:r>
            <a:r>
              <a:rPr sz="1600" spc="-10" dirty="0">
                <a:latin typeface="Verdana"/>
                <a:cs typeface="Verdana"/>
              </a:rPr>
              <a:t>ific</a:t>
            </a:r>
            <a:r>
              <a:rPr sz="1600" spc="-5" dirty="0">
                <a:latin typeface="Times New Roman"/>
                <a:cs typeface="Times New Roman"/>
              </a:rPr>
              <a:t> </a:t>
            </a:r>
            <a:r>
              <a:rPr sz="1600" spc="-15" dirty="0">
                <a:latin typeface="Verdana"/>
                <a:cs typeface="Verdana"/>
              </a:rPr>
              <a:t>Mode</a:t>
            </a:r>
            <a:r>
              <a:rPr sz="1600" spc="-10" dirty="0">
                <a:latin typeface="Verdana"/>
                <a:cs typeface="Verdana"/>
              </a:rPr>
              <a:t>ls</a:t>
            </a:r>
            <a:endParaRPr sz="1600" dirty="0">
              <a:latin typeface="Verdana"/>
              <a:cs typeface="Verdana"/>
            </a:endParaRPr>
          </a:p>
          <a:p>
            <a:pPr marL="12700">
              <a:lnSpc>
                <a:spcPts val="1830"/>
              </a:lnSpc>
            </a:pPr>
            <a:r>
              <a:rPr sz="1600" spc="-15" dirty="0">
                <a:latin typeface="Verdana"/>
                <a:cs typeface="Verdana"/>
              </a:rPr>
              <a:t>(</a:t>
            </a:r>
            <a:r>
              <a:rPr sz="1600" spc="-20" dirty="0">
                <a:latin typeface="Verdana"/>
                <a:cs typeface="Verdana"/>
              </a:rPr>
              <a:t>P</a:t>
            </a:r>
            <a:r>
              <a:rPr sz="1600" spc="-10" dirty="0">
                <a:latin typeface="Verdana"/>
                <a:cs typeface="Verdana"/>
              </a:rPr>
              <a:t>la</a:t>
            </a:r>
            <a:r>
              <a:rPr sz="1600" spc="-20" dirty="0">
                <a:latin typeface="Verdana"/>
                <a:cs typeface="Verdana"/>
              </a:rPr>
              <a:t>t</a:t>
            </a:r>
            <a:r>
              <a:rPr sz="1600" spc="-10" dirty="0">
                <a:latin typeface="Verdana"/>
                <a:cs typeface="Verdana"/>
              </a:rPr>
              <a:t>form</a:t>
            </a:r>
            <a:r>
              <a:rPr sz="1600" spc="145" dirty="0">
                <a:latin typeface="Times New Roman"/>
                <a:cs typeface="Times New Roman"/>
              </a:rPr>
              <a:t> </a:t>
            </a:r>
            <a:r>
              <a:rPr sz="1600" spc="-10" dirty="0">
                <a:latin typeface="Verdana"/>
                <a:cs typeface="Verdana"/>
              </a:rPr>
              <a:t>sp</a:t>
            </a:r>
            <a:r>
              <a:rPr sz="1600" spc="-15" dirty="0">
                <a:latin typeface="Verdana"/>
                <a:cs typeface="Verdana"/>
              </a:rPr>
              <a:t>e</a:t>
            </a:r>
            <a:r>
              <a:rPr sz="1600" spc="-10" dirty="0">
                <a:latin typeface="Verdana"/>
                <a:cs typeface="Verdana"/>
              </a:rPr>
              <a:t>c</a:t>
            </a:r>
            <a:r>
              <a:rPr sz="1600" spc="-20" dirty="0">
                <a:latin typeface="Verdana"/>
                <a:cs typeface="Verdana"/>
              </a:rPr>
              <a:t>i</a:t>
            </a:r>
            <a:r>
              <a:rPr sz="1600" spc="-10" dirty="0">
                <a:latin typeface="Verdana"/>
                <a:cs typeface="Verdana"/>
              </a:rPr>
              <a:t>fic,</a:t>
            </a:r>
            <a:endParaRPr sz="1600" dirty="0">
              <a:latin typeface="Verdana"/>
              <a:cs typeface="Verdana"/>
            </a:endParaRPr>
          </a:p>
          <a:p>
            <a:pPr marL="12700">
              <a:lnSpc>
                <a:spcPts val="1905"/>
              </a:lnSpc>
            </a:pPr>
            <a:r>
              <a:rPr sz="1600" spc="-80" dirty="0">
                <a:latin typeface="Verdana"/>
                <a:cs typeface="Verdana"/>
              </a:rPr>
              <a:t>W</a:t>
            </a:r>
            <a:r>
              <a:rPr sz="1600" spc="-25" dirty="0">
                <a:latin typeface="Verdana"/>
                <a:cs typeface="Verdana"/>
              </a:rPr>
              <a:t>r</a:t>
            </a:r>
            <a:r>
              <a:rPr sz="1600" spc="-20" dirty="0">
                <a:latin typeface="Verdana"/>
                <a:cs typeface="Verdana"/>
              </a:rPr>
              <a:t>i</a:t>
            </a:r>
            <a:r>
              <a:rPr sz="1600" spc="-30" dirty="0">
                <a:latin typeface="Verdana"/>
                <a:cs typeface="Verdana"/>
              </a:rPr>
              <a:t>tte</a:t>
            </a:r>
            <a:r>
              <a:rPr sz="1600" spc="-15" dirty="0">
                <a:latin typeface="Verdana"/>
                <a:cs typeface="Verdana"/>
              </a:rPr>
              <a:t>n</a:t>
            </a:r>
            <a:r>
              <a:rPr sz="1600" spc="170" dirty="0">
                <a:latin typeface="Times New Roman"/>
                <a:cs typeface="Times New Roman"/>
              </a:rPr>
              <a:t> </a:t>
            </a:r>
            <a:r>
              <a:rPr sz="1600" spc="-5" dirty="0">
                <a:latin typeface="Verdana"/>
                <a:cs typeface="Verdana"/>
              </a:rPr>
              <a:t>i</a:t>
            </a:r>
            <a:r>
              <a:rPr sz="1600" spc="-15" dirty="0">
                <a:latin typeface="Verdana"/>
                <a:cs typeface="Verdana"/>
              </a:rPr>
              <a:t>n</a:t>
            </a:r>
            <a:r>
              <a:rPr sz="1600" spc="165" dirty="0">
                <a:latin typeface="Times New Roman"/>
                <a:cs typeface="Times New Roman"/>
              </a:rPr>
              <a:t> </a:t>
            </a:r>
            <a:r>
              <a:rPr sz="1600" spc="-25" dirty="0">
                <a:latin typeface="Verdana"/>
                <a:cs typeface="Verdana"/>
              </a:rPr>
              <a:t>U</a:t>
            </a:r>
            <a:r>
              <a:rPr sz="1600" spc="-15" dirty="0">
                <a:latin typeface="Verdana"/>
                <a:cs typeface="Verdana"/>
              </a:rPr>
              <a:t>ML</a:t>
            </a:r>
            <a:r>
              <a:rPr sz="1600" spc="85" dirty="0">
                <a:latin typeface="Times New Roman"/>
                <a:cs typeface="Times New Roman"/>
              </a:rPr>
              <a:t> </a:t>
            </a:r>
            <a:r>
              <a:rPr sz="1600" spc="-15" dirty="0">
                <a:latin typeface="Verdana"/>
                <a:cs typeface="Verdana"/>
              </a:rPr>
              <a:t>wi</a:t>
            </a:r>
            <a:r>
              <a:rPr sz="1600" spc="-20" dirty="0">
                <a:latin typeface="Verdana"/>
                <a:cs typeface="Verdana"/>
              </a:rPr>
              <a:t>t</a:t>
            </a:r>
            <a:r>
              <a:rPr sz="1600" spc="-15" dirty="0">
                <a:latin typeface="Verdana"/>
                <a:cs typeface="Verdana"/>
              </a:rPr>
              <a:t>h</a:t>
            </a:r>
            <a:endParaRPr sz="1600" dirty="0">
              <a:latin typeface="Verdana"/>
              <a:cs typeface="Verdana"/>
            </a:endParaRPr>
          </a:p>
          <a:p>
            <a:pPr marL="12700">
              <a:lnSpc>
                <a:spcPts val="1910"/>
              </a:lnSpc>
            </a:pPr>
            <a:r>
              <a:rPr sz="1600" spc="-30" dirty="0">
                <a:latin typeface="Verdana"/>
                <a:cs typeface="Verdana"/>
              </a:rPr>
              <a:t>e</a:t>
            </a:r>
            <a:r>
              <a:rPr sz="1600" spc="-20" dirty="0">
                <a:latin typeface="Verdana"/>
                <a:cs typeface="Verdana"/>
              </a:rPr>
              <a:t>x</a:t>
            </a:r>
            <a:r>
              <a:rPr sz="1600" spc="-30" dirty="0">
                <a:latin typeface="Verdana"/>
                <a:cs typeface="Verdana"/>
              </a:rPr>
              <a:t>t</a:t>
            </a:r>
            <a:r>
              <a:rPr sz="1600" spc="-45" dirty="0">
                <a:latin typeface="Verdana"/>
                <a:cs typeface="Verdana"/>
              </a:rPr>
              <a:t>r</a:t>
            </a:r>
            <a:r>
              <a:rPr sz="1600" spc="-10" dirty="0">
                <a:latin typeface="Verdana"/>
                <a:cs typeface="Verdana"/>
              </a:rPr>
              <a:t>a</a:t>
            </a:r>
            <a:r>
              <a:rPr sz="1600" spc="155" dirty="0">
                <a:latin typeface="Times New Roman"/>
                <a:cs typeface="Times New Roman"/>
              </a:rPr>
              <a:t> </a:t>
            </a:r>
            <a:r>
              <a:rPr sz="1600" spc="-10" dirty="0">
                <a:latin typeface="Verdana"/>
                <a:cs typeface="Verdana"/>
              </a:rPr>
              <a:t>nota</a:t>
            </a:r>
            <a:r>
              <a:rPr sz="1600" spc="-20" dirty="0">
                <a:latin typeface="Verdana"/>
                <a:cs typeface="Verdana"/>
              </a:rPr>
              <a:t>t</a:t>
            </a:r>
            <a:r>
              <a:rPr sz="1600" spc="-10" dirty="0">
                <a:latin typeface="Verdana"/>
                <a:cs typeface="Verdana"/>
              </a:rPr>
              <a:t>ion)</a:t>
            </a:r>
            <a:endParaRPr sz="1600" dirty="0">
              <a:latin typeface="Verdana"/>
              <a:cs typeface="Verdana"/>
            </a:endParaRPr>
          </a:p>
        </p:txBody>
      </p:sp>
      <p:sp>
        <p:nvSpPr>
          <p:cNvPr id="17" name="object 17"/>
          <p:cNvSpPr/>
          <p:nvPr/>
        </p:nvSpPr>
        <p:spPr>
          <a:xfrm>
            <a:off x="2052158" y="4995834"/>
            <a:ext cx="8316833" cy="1489173"/>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2142237" y="5380702"/>
            <a:ext cx="1748789" cy="246221"/>
          </a:xfrm>
          <a:prstGeom prst="rect">
            <a:avLst/>
          </a:prstGeom>
        </p:spPr>
        <p:txBody>
          <a:bodyPr vert="horz" wrap="square" lIns="0" tIns="0" rIns="0" bIns="0" rtlCol="0">
            <a:spAutoFit/>
          </a:bodyPr>
          <a:lstStyle/>
          <a:p>
            <a:pPr marL="12700"/>
            <a:r>
              <a:rPr sz="1600" spc="-5" dirty="0">
                <a:latin typeface="Verdana"/>
                <a:cs typeface="Verdana"/>
              </a:rPr>
              <a:t>I</a:t>
            </a:r>
            <a:r>
              <a:rPr sz="1600" spc="-30" dirty="0">
                <a:latin typeface="Verdana"/>
                <a:cs typeface="Verdana"/>
              </a:rPr>
              <a:t>m</a:t>
            </a:r>
            <a:r>
              <a:rPr sz="1600" spc="-10" dirty="0">
                <a:latin typeface="Verdana"/>
                <a:cs typeface="Verdana"/>
              </a:rPr>
              <a:t>pl</a:t>
            </a:r>
            <a:r>
              <a:rPr sz="1600" spc="-25" dirty="0">
                <a:latin typeface="Verdana"/>
                <a:cs typeface="Verdana"/>
              </a:rPr>
              <a:t>em</a:t>
            </a:r>
            <a:r>
              <a:rPr sz="1600" spc="-10" dirty="0">
                <a:latin typeface="Verdana"/>
                <a:cs typeface="Verdana"/>
              </a:rPr>
              <a:t>e</a:t>
            </a:r>
            <a:r>
              <a:rPr sz="1600" spc="-20" dirty="0">
                <a:latin typeface="Verdana"/>
                <a:cs typeface="Verdana"/>
              </a:rPr>
              <a:t>nt</a:t>
            </a:r>
            <a:r>
              <a:rPr sz="1600" spc="-10" dirty="0">
                <a:latin typeface="Verdana"/>
                <a:cs typeface="Verdana"/>
              </a:rPr>
              <a:t>a</a:t>
            </a:r>
            <a:r>
              <a:rPr sz="1600" spc="-20" dirty="0">
                <a:latin typeface="Verdana"/>
                <a:cs typeface="Verdana"/>
              </a:rPr>
              <a:t>t</a:t>
            </a:r>
            <a:r>
              <a:rPr sz="1600" spc="-5" dirty="0">
                <a:latin typeface="Verdana"/>
                <a:cs typeface="Verdana"/>
              </a:rPr>
              <a:t>i</a:t>
            </a:r>
            <a:r>
              <a:rPr sz="1600" spc="-10" dirty="0">
                <a:latin typeface="Verdana"/>
                <a:cs typeface="Verdana"/>
              </a:rPr>
              <a:t>ons</a:t>
            </a:r>
            <a:endParaRPr sz="1600">
              <a:latin typeface="Verdana"/>
              <a:cs typeface="Verdana"/>
            </a:endParaRPr>
          </a:p>
        </p:txBody>
      </p:sp>
      <p:sp>
        <p:nvSpPr>
          <p:cNvPr id="19" name="object 19"/>
          <p:cNvSpPr/>
          <p:nvPr/>
        </p:nvSpPr>
        <p:spPr>
          <a:xfrm>
            <a:off x="6190651" y="1484963"/>
            <a:ext cx="2087880" cy="792480"/>
          </a:xfrm>
          <a:custGeom>
            <a:avLst/>
            <a:gdLst/>
            <a:ahLst/>
            <a:cxnLst/>
            <a:rect l="l" t="t" r="r" b="b"/>
            <a:pathLst>
              <a:path w="2087879" h="792480">
                <a:moveTo>
                  <a:pt x="0" y="792169"/>
                </a:moveTo>
                <a:lnTo>
                  <a:pt x="2087498" y="792169"/>
                </a:lnTo>
                <a:lnTo>
                  <a:pt x="2087498" y="0"/>
                </a:lnTo>
                <a:lnTo>
                  <a:pt x="0" y="0"/>
                </a:lnTo>
                <a:lnTo>
                  <a:pt x="0" y="792169"/>
                </a:lnTo>
                <a:close/>
              </a:path>
            </a:pathLst>
          </a:custGeom>
          <a:solidFill>
            <a:srgbClr val="FFD200"/>
          </a:solidFill>
        </p:spPr>
        <p:txBody>
          <a:bodyPr wrap="square" lIns="0" tIns="0" rIns="0" bIns="0" rtlCol="0"/>
          <a:lstStyle/>
          <a:p>
            <a:endParaRPr/>
          </a:p>
        </p:txBody>
      </p:sp>
      <p:sp>
        <p:nvSpPr>
          <p:cNvPr id="20" name="object 20"/>
          <p:cNvSpPr/>
          <p:nvPr/>
        </p:nvSpPr>
        <p:spPr>
          <a:xfrm>
            <a:off x="6210574" y="1499517"/>
            <a:ext cx="2087880" cy="792480"/>
          </a:xfrm>
          <a:custGeom>
            <a:avLst/>
            <a:gdLst/>
            <a:ahLst/>
            <a:cxnLst/>
            <a:rect l="l" t="t" r="r" b="b"/>
            <a:pathLst>
              <a:path w="2087879" h="792480">
                <a:moveTo>
                  <a:pt x="0" y="792479"/>
                </a:moveTo>
                <a:lnTo>
                  <a:pt x="2087879" y="792479"/>
                </a:lnTo>
                <a:lnTo>
                  <a:pt x="2087879" y="0"/>
                </a:lnTo>
                <a:lnTo>
                  <a:pt x="0" y="0"/>
                </a:lnTo>
                <a:lnTo>
                  <a:pt x="0" y="792479"/>
                </a:lnTo>
                <a:close/>
              </a:path>
            </a:pathLst>
          </a:custGeom>
          <a:ln w="9523">
            <a:solidFill>
              <a:srgbClr val="000000"/>
            </a:solidFill>
          </a:ln>
        </p:spPr>
        <p:txBody>
          <a:bodyPr wrap="square" lIns="0" tIns="0" rIns="0" bIns="0" rtlCol="0"/>
          <a:lstStyle/>
          <a:p>
            <a:endParaRPr/>
          </a:p>
        </p:txBody>
      </p:sp>
      <p:sp>
        <p:nvSpPr>
          <p:cNvPr id="21" name="object 21"/>
          <p:cNvSpPr txBox="1"/>
          <p:nvPr/>
        </p:nvSpPr>
        <p:spPr>
          <a:xfrm>
            <a:off x="6247007" y="1526247"/>
            <a:ext cx="1652905" cy="487313"/>
          </a:xfrm>
          <a:prstGeom prst="rect">
            <a:avLst/>
          </a:prstGeom>
        </p:spPr>
        <p:txBody>
          <a:bodyPr vert="horz" wrap="square" lIns="0" tIns="0" rIns="0" bIns="0" rtlCol="0">
            <a:spAutoFit/>
          </a:bodyPr>
          <a:lstStyle/>
          <a:p>
            <a:pPr marL="12700" marR="5080">
              <a:lnSpc>
                <a:spcPts val="1900"/>
              </a:lnSpc>
            </a:pPr>
            <a:r>
              <a:rPr sz="1600" spc="-30" dirty="0">
                <a:latin typeface="Verdana"/>
                <a:cs typeface="Verdana"/>
              </a:rPr>
              <a:t>A</a:t>
            </a:r>
            <a:r>
              <a:rPr sz="1600" spc="-20" dirty="0">
                <a:latin typeface="Verdana"/>
                <a:cs typeface="Verdana"/>
              </a:rPr>
              <a:t>b</a:t>
            </a:r>
            <a:r>
              <a:rPr sz="1600" spc="-30" dirty="0">
                <a:latin typeface="Verdana"/>
                <a:cs typeface="Verdana"/>
              </a:rPr>
              <a:t>st</a:t>
            </a:r>
            <a:r>
              <a:rPr sz="1600" spc="-45" dirty="0">
                <a:latin typeface="Verdana"/>
                <a:cs typeface="Verdana"/>
              </a:rPr>
              <a:t>r</a:t>
            </a:r>
            <a:r>
              <a:rPr sz="1600" spc="-25" dirty="0">
                <a:latin typeface="Verdana"/>
                <a:cs typeface="Verdana"/>
              </a:rPr>
              <a:t>a</a:t>
            </a:r>
            <a:r>
              <a:rPr sz="1600" spc="-30" dirty="0">
                <a:latin typeface="Verdana"/>
                <a:cs typeface="Verdana"/>
              </a:rPr>
              <a:t>c</a:t>
            </a:r>
            <a:r>
              <a:rPr sz="1600" spc="-10" dirty="0">
                <a:latin typeface="Verdana"/>
                <a:cs typeface="Verdana"/>
              </a:rPr>
              <a:t>t</a:t>
            </a:r>
            <a:r>
              <a:rPr sz="1600" spc="145" dirty="0">
                <a:latin typeface="Times New Roman"/>
                <a:cs typeface="Times New Roman"/>
              </a:rPr>
              <a:t> </a:t>
            </a:r>
            <a:r>
              <a:rPr sz="1600" spc="-10" dirty="0">
                <a:latin typeface="Verdana"/>
                <a:cs typeface="Verdana"/>
              </a:rPr>
              <a:t>sys</a:t>
            </a:r>
            <a:r>
              <a:rPr sz="1600" spc="-20" dirty="0">
                <a:latin typeface="Verdana"/>
                <a:cs typeface="Verdana"/>
              </a:rPr>
              <a:t>t</a:t>
            </a:r>
            <a:r>
              <a:rPr sz="1600" spc="-15" dirty="0">
                <a:latin typeface="Verdana"/>
                <a:cs typeface="Verdana"/>
              </a:rPr>
              <a:t>em</a:t>
            </a:r>
            <a:r>
              <a:rPr sz="1600" spc="-5" dirty="0">
                <a:latin typeface="Times New Roman"/>
                <a:cs typeface="Times New Roman"/>
              </a:rPr>
              <a:t> </a:t>
            </a:r>
            <a:r>
              <a:rPr sz="1600" spc="-10" dirty="0">
                <a:latin typeface="Verdana"/>
                <a:cs typeface="Verdana"/>
              </a:rPr>
              <a:t>arch</a:t>
            </a:r>
            <a:r>
              <a:rPr sz="1600" spc="-20" dirty="0">
                <a:latin typeface="Verdana"/>
                <a:cs typeface="Verdana"/>
              </a:rPr>
              <a:t>it</a:t>
            </a:r>
            <a:r>
              <a:rPr sz="1600" spc="-10" dirty="0">
                <a:latin typeface="Verdana"/>
                <a:cs typeface="Verdana"/>
              </a:rPr>
              <a:t>e</a:t>
            </a:r>
            <a:r>
              <a:rPr sz="1600" spc="-20" dirty="0">
                <a:latin typeface="Verdana"/>
                <a:cs typeface="Verdana"/>
              </a:rPr>
              <a:t>c</a:t>
            </a:r>
            <a:r>
              <a:rPr sz="1600" spc="-15" dirty="0">
                <a:latin typeface="Verdana"/>
                <a:cs typeface="Verdana"/>
              </a:rPr>
              <a:t>t</a:t>
            </a:r>
            <a:r>
              <a:rPr sz="1600" spc="-10" dirty="0">
                <a:latin typeface="Verdana"/>
                <a:cs typeface="Verdana"/>
              </a:rPr>
              <a:t>ure</a:t>
            </a:r>
            <a:endParaRPr sz="1600">
              <a:latin typeface="Verdana"/>
              <a:cs typeface="Verdana"/>
            </a:endParaRPr>
          </a:p>
        </p:txBody>
      </p:sp>
      <p:sp>
        <p:nvSpPr>
          <p:cNvPr id="22" name="object 22"/>
          <p:cNvSpPr/>
          <p:nvPr/>
        </p:nvSpPr>
        <p:spPr>
          <a:xfrm>
            <a:off x="4002023" y="1736736"/>
            <a:ext cx="6202436" cy="4292589"/>
          </a:xfrm>
          <a:prstGeom prst="rect">
            <a:avLst/>
          </a:prstGeom>
          <a:blipFill>
            <a:blip r:embed="rId4" cstate="print"/>
            <a:stretch>
              <a:fillRect/>
            </a:stretch>
          </a:blipFill>
        </p:spPr>
        <p:txBody>
          <a:bodyPr wrap="square" lIns="0" tIns="0" rIns="0" bIns="0" rtlCol="0"/>
          <a:lstStyle/>
          <a:p>
            <a:endParaRPr/>
          </a:p>
        </p:txBody>
      </p:sp>
      <p:sp>
        <p:nvSpPr>
          <p:cNvPr id="23" name="object 23"/>
          <p:cNvSpPr txBox="1"/>
          <p:nvPr/>
        </p:nvSpPr>
        <p:spPr>
          <a:xfrm>
            <a:off x="5238118" y="3313266"/>
            <a:ext cx="1260475" cy="730969"/>
          </a:xfrm>
          <a:prstGeom prst="rect">
            <a:avLst/>
          </a:prstGeom>
        </p:spPr>
        <p:txBody>
          <a:bodyPr vert="horz" wrap="square" lIns="0" tIns="0" rIns="0" bIns="0" rtlCol="0">
            <a:spAutoFit/>
          </a:bodyPr>
          <a:lstStyle/>
          <a:p>
            <a:pPr marL="12700" marR="5080">
              <a:lnSpc>
                <a:spcPts val="1900"/>
              </a:lnSpc>
            </a:pPr>
            <a:r>
              <a:rPr sz="1600" spc="-15" dirty="0">
                <a:solidFill>
                  <a:srgbClr val="FF0000"/>
                </a:solidFill>
                <a:latin typeface="Verdana"/>
                <a:cs typeface="Verdana"/>
              </a:rPr>
              <a:t>Enter</a:t>
            </a:r>
            <a:r>
              <a:rPr sz="1600" spc="-5" dirty="0">
                <a:solidFill>
                  <a:srgbClr val="FF0000"/>
                </a:solidFill>
                <a:latin typeface="Verdana"/>
                <a:cs typeface="Verdana"/>
              </a:rPr>
              <a:t>p</a:t>
            </a:r>
            <a:r>
              <a:rPr sz="1600" spc="-10" dirty="0">
                <a:solidFill>
                  <a:srgbClr val="FF0000"/>
                </a:solidFill>
                <a:latin typeface="Verdana"/>
                <a:cs typeface="Verdana"/>
              </a:rPr>
              <a:t>rise</a:t>
            </a:r>
            <a:r>
              <a:rPr sz="1600" spc="-5" dirty="0">
                <a:solidFill>
                  <a:srgbClr val="FF0000"/>
                </a:solidFill>
                <a:latin typeface="Times New Roman"/>
                <a:cs typeface="Times New Roman"/>
              </a:rPr>
              <a:t> </a:t>
            </a:r>
            <a:r>
              <a:rPr sz="1600" spc="-15" dirty="0">
                <a:solidFill>
                  <a:srgbClr val="FF0000"/>
                </a:solidFill>
                <a:latin typeface="Verdana"/>
                <a:cs typeface="Verdana"/>
              </a:rPr>
              <a:t>M</a:t>
            </a:r>
            <a:r>
              <a:rPr sz="1600" spc="-10" dirty="0">
                <a:solidFill>
                  <a:srgbClr val="FF0000"/>
                </a:solidFill>
                <a:latin typeface="Verdana"/>
                <a:cs typeface="Verdana"/>
              </a:rPr>
              <a:t>iddle</a:t>
            </a:r>
            <a:r>
              <a:rPr sz="1600" spc="-30" dirty="0">
                <a:solidFill>
                  <a:srgbClr val="FF0000"/>
                </a:solidFill>
                <a:latin typeface="Verdana"/>
                <a:cs typeface="Verdana"/>
              </a:rPr>
              <a:t>w</a:t>
            </a:r>
            <a:r>
              <a:rPr sz="1600" spc="-10" dirty="0">
                <a:solidFill>
                  <a:srgbClr val="FF0000"/>
                </a:solidFill>
                <a:latin typeface="Verdana"/>
                <a:cs typeface="Verdana"/>
              </a:rPr>
              <a:t>a</a:t>
            </a:r>
            <a:r>
              <a:rPr sz="1600" spc="-5" dirty="0">
                <a:solidFill>
                  <a:srgbClr val="FF0000"/>
                </a:solidFill>
                <a:latin typeface="Verdana"/>
                <a:cs typeface="Verdana"/>
              </a:rPr>
              <a:t>r</a:t>
            </a:r>
            <a:r>
              <a:rPr sz="1600" spc="-10" dirty="0">
                <a:solidFill>
                  <a:srgbClr val="FF0000"/>
                </a:solidFill>
                <a:latin typeface="Verdana"/>
                <a:cs typeface="Verdana"/>
              </a:rPr>
              <a:t>e</a:t>
            </a:r>
            <a:r>
              <a:rPr sz="1600" spc="-5" dirty="0">
                <a:solidFill>
                  <a:srgbClr val="FF0000"/>
                </a:solidFill>
                <a:latin typeface="Times New Roman"/>
                <a:cs typeface="Times New Roman"/>
              </a:rPr>
              <a:t> </a:t>
            </a:r>
            <a:r>
              <a:rPr sz="1600" spc="-15" dirty="0">
                <a:solidFill>
                  <a:srgbClr val="FF0000"/>
                </a:solidFill>
                <a:latin typeface="Verdana"/>
                <a:cs typeface="Verdana"/>
              </a:rPr>
              <a:t>A</a:t>
            </a:r>
            <a:r>
              <a:rPr sz="1600" spc="-5" dirty="0">
                <a:solidFill>
                  <a:srgbClr val="FF0000"/>
                </a:solidFill>
                <a:latin typeface="Verdana"/>
                <a:cs typeface="Verdana"/>
              </a:rPr>
              <a:t>r</a:t>
            </a:r>
            <a:r>
              <a:rPr sz="1600" spc="-15" dirty="0">
                <a:solidFill>
                  <a:srgbClr val="FF0000"/>
                </a:solidFill>
                <a:latin typeface="Verdana"/>
                <a:cs typeface="Verdana"/>
              </a:rPr>
              <a:t>chit</a:t>
            </a:r>
            <a:r>
              <a:rPr sz="1600" spc="-20" dirty="0">
                <a:solidFill>
                  <a:srgbClr val="FF0000"/>
                </a:solidFill>
                <a:latin typeface="Verdana"/>
                <a:cs typeface="Verdana"/>
              </a:rPr>
              <a:t>e</a:t>
            </a:r>
            <a:r>
              <a:rPr sz="1600" spc="-15" dirty="0">
                <a:solidFill>
                  <a:srgbClr val="FF0000"/>
                </a:solidFill>
                <a:latin typeface="Verdana"/>
                <a:cs typeface="Verdana"/>
              </a:rPr>
              <a:t>c</a:t>
            </a:r>
            <a:r>
              <a:rPr sz="1600" spc="-20" dirty="0">
                <a:solidFill>
                  <a:srgbClr val="FF0000"/>
                </a:solidFill>
                <a:latin typeface="Verdana"/>
                <a:cs typeface="Verdana"/>
              </a:rPr>
              <a:t>tu</a:t>
            </a:r>
            <a:r>
              <a:rPr sz="1600" spc="-5" dirty="0">
                <a:solidFill>
                  <a:srgbClr val="FF0000"/>
                </a:solidFill>
                <a:latin typeface="Verdana"/>
                <a:cs typeface="Verdana"/>
              </a:rPr>
              <a:t>re</a:t>
            </a:r>
            <a:endParaRPr sz="1600">
              <a:latin typeface="Verdana"/>
              <a:cs typeface="Verdana"/>
            </a:endParaRPr>
          </a:p>
        </p:txBody>
      </p:sp>
      <p:sp>
        <p:nvSpPr>
          <p:cNvPr id="24" name="object 24"/>
          <p:cNvSpPr txBox="1"/>
          <p:nvPr/>
        </p:nvSpPr>
        <p:spPr>
          <a:xfrm>
            <a:off x="4085579" y="5297135"/>
            <a:ext cx="684530" cy="487313"/>
          </a:xfrm>
          <a:prstGeom prst="rect">
            <a:avLst/>
          </a:prstGeom>
        </p:spPr>
        <p:txBody>
          <a:bodyPr vert="horz" wrap="square" lIns="0" tIns="0" rIns="0" bIns="0" rtlCol="0">
            <a:spAutoFit/>
          </a:bodyPr>
          <a:lstStyle/>
          <a:p>
            <a:pPr marL="12700">
              <a:lnSpc>
                <a:spcPts val="1910"/>
              </a:lnSpc>
            </a:pPr>
            <a:r>
              <a:rPr sz="1600" spc="-15" dirty="0">
                <a:latin typeface="Verdana"/>
                <a:cs typeface="Verdana"/>
              </a:rPr>
              <a:t>OO:</a:t>
            </a:r>
            <a:endParaRPr sz="1600">
              <a:latin typeface="Verdana"/>
              <a:cs typeface="Verdana"/>
            </a:endParaRPr>
          </a:p>
          <a:p>
            <a:pPr marL="12700">
              <a:lnSpc>
                <a:spcPts val="1910"/>
              </a:lnSpc>
            </a:pPr>
            <a:r>
              <a:rPr sz="1600" spc="-10" dirty="0">
                <a:latin typeface="Verdana"/>
                <a:cs typeface="Verdana"/>
              </a:rPr>
              <a:t>s</a:t>
            </a:r>
            <a:r>
              <a:rPr sz="1600" spc="-20" dirty="0">
                <a:latin typeface="Verdana"/>
                <a:cs typeface="Verdana"/>
              </a:rPr>
              <a:t>i</a:t>
            </a:r>
            <a:r>
              <a:rPr sz="1600" spc="-25" dirty="0">
                <a:latin typeface="Verdana"/>
                <a:cs typeface="Verdana"/>
              </a:rPr>
              <a:t>m</a:t>
            </a:r>
            <a:r>
              <a:rPr sz="1600" spc="-10" dirty="0">
                <a:latin typeface="Verdana"/>
                <a:cs typeface="Verdana"/>
              </a:rPr>
              <a:t>p</a:t>
            </a:r>
            <a:r>
              <a:rPr sz="1600" spc="-15" dirty="0">
                <a:latin typeface="Verdana"/>
                <a:cs typeface="Verdana"/>
              </a:rPr>
              <a:t>l</a:t>
            </a:r>
            <a:r>
              <a:rPr sz="1600" spc="-10" dirty="0">
                <a:latin typeface="Verdana"/>
                <a:cs typeface="Verdana"/>
              </a:rPr>
              <a:t>e</a:t>
            </a:r>
            <a:endParaRPr sz="1600">
              <a:latin typeface="Verdana"/>
              <a:cs typeface="Verdana"/>
            </a:endParaRPr>
          </a:p>
        </p:txBody>
      </p:sp>
      <p:sp>
        <p:nvSpPr>
          <p:cNvPr id="25" name="object 25"/>
          <p:cNvSpPr txBox="1"/>
          <p:nvPr/>
        </p:nvSpPr>
        <p:spPr>
          <a:xfrm>
            <a:off x="5311270" y="5185374"/>
            <a:ext cx="909955" cy="730969"/>
          </a:xfrm>
          <a:prstGeom prst="rect">
            <a:avLst/>
          </a:prstGeom>
        </p:spPr>
        <p:txBody>
          <a:bodyPr vert="horz" wrap="square" lIns="0" tIns="0" rIns="0" bIns="0" rtlCol="0">
            <a:spAutoFit/>
          </a:bodyPr>
          <a:lstStyle/>
          <a:p>
            <a:pPr marL="12700" marR="5080">
              <a:lnSpc>
                <a:spcPts val="1900"/>
              </a:lnSpc>
            </a:pPr>
            <a:r>
              <a:rPr sz="1600" spc="-30" dirty="0">
                <a:solidFill>
                  <a:srgbClr val="FF0000"/>
                </a:solidFill>
                <a:latin typeface="Verdana"/>
                <a:cs typeface="Verdana"/>
              </a:rPr>
              <a:t>J</a:t>
            </a:r>
            <a:r>
              <a:rPr sz="1600" spc="-35" dirty="0">
                <a:solidFill>
                  <a:srgbClr val="FF0000"/>
                </a:solidFill>
                <a:latin typeface="Verdana"/>
                <a:cs typeface="Verdana"/>
              </a:rPr>
              <a:t>a</a:t>
            </a:r>
            <a:r>
              <a:rPr sz="1600" spc="-55" dirty="0">
                <a:solidFill>
                  <a:srgbClr val="FF0000"/>
                </a:solidFill>
                <a:latin typeface="Verdana"/>
                <a:cs typeface="Verdana"/>
              </a:rPr>
              <a:t>v</a:t>
            </a:r>
            <a:r>
              <a:rPr sz="1600" spc="-25" dirty="0">
                <a:solidFill>
                  <a:srgbClr val="FF0000"/>
                </a:solidFill>
                <a:latin typeface="Verdana"/>
                <a:cs typeface="Verdana"/>
              </a:rPr>
              <a:t>a</a:t>
            </a:r>
            <a:r>
              <a:rPr sz="1600" spc="-10" dirty="0">
                <a:solidFill>
                  <a:srgbClr val="FF0000"/>
                </a:solidFill>
                <a:latin typeface="Verdana"/>
                <a:cs typeface="Verdana"/>
              </a:rPr>
              <a:t>:</a:t>
            </a:r>
            <a:r>
              <a:rPr sz="1600" spc="-5" dirty="0">
                <a:solidFill>
                  <a:srgbClr val="FF0000"/>
                </a:solidFill>
                <a:latin typeface="Times New Roman"/>
                <a:cs typeface="Times New Roman"/>
              </a:rPr>
              <a:t> </a:t>
            </a:r>
            <a:r>
              <a:rPr sz="1600" spc="-30" dirty="0">
                <a:solidFill>
                  <a:srgbClr val="FF0000"/>
                </a:solidFill>
                <a:latin typeface="Verdana"/>
                <a:cs typeface="Verdana"/>
              </a:rPr>
              <a:t>EJ</a:t>
            </a:r>
            <a:r>
              <a:rPr sz="1600" spc="-45" dirty="0">
                <a:solidFill>
                  <a:srgbClr val="FF0000"/>
                </a:solidFill>
                <a:latin typeface="Verdana"/>
                <a:cs typeface="Verdana"/>
              </a:rPr>
              <a:t>B</a:t>
            </a:r>
            <a:r>
              <a:rPr sz="1600" spc="-10" dirty="0">
                <a:solidFill>
                  <a:srgbClr val="FF0000"/>
                </a:solidFill>
                <a:latin typeface="Verdana"/>
                <a:cs typeface="Verdana"/>
              </a:rPr>
              <a:t>,</a:t>
            </a:r>
            <a:r>
              <a:rPr sz="1600" spc="-5" dirty="0">
                <a:solidFill>
                  <a:srgbClr val="FF0000"/>
                </a:solidFill>
                <a:latin typeface="Times New Roman"/>
                <a:cs typeface="Times New Roman"/>
              </a:rPr>
              <a:t> </a:t>
            </a:r>
            <a:r>
              <a:rPr sz="1600" spc="-20" dirty="0">
                <a:solidFill>
                  <a:srgbClr val="FF0000"/>
                </a:solidFill>
                <a:latin typeface="Verdana"/>
                <a:cs typeface="Verdana"/>
              </a:rPr>
              <a:t>J</a:t>
            </a:r>
            <a:r>
              <a:rPr sz="1600" spc="-15" dirty="0">
                <a:solidFill>
                  <a:srgbClr val="FF0000"/>
                </a:solidFill>
                <a:latin typeface="Verdana"/>
                <a:cs typeface="Verdana"/>
              </a:rPr>
              <a:t>M</a:t>
            </a:r>
            <a:r>
              <a:rPr sz="1600" spc="-30" dirty="0">
                <a:solidFill>
                  <a:srgbClr val="FF0000"/>
                </a:solidFill>
                <a:latin typeface="Verdana"/>
                <a:cs typeface="Verdana"/>
              </a:rPr>
              <a:t>S</a:t>
            </a:r>
            <a:r>
              <a:rPr sz="1600" spc="-10" dirty="0">
                <a:solidFill>
                  <a:srgbClr val="FF0000"/>
                </a:solidFill>
                <a:latin typeface="Verdana"/>
                <a:cs typeface="Verdana"/>
              </a:rPr>
              <a:t>,</a:t>
            </a:r>
            <a:r>
              <a:rPr sz="1600" spc="60" dirty="0">
                <a:solidFill>
                  <a:srgbClr val="FF0000"/>
                </a:solidFill>
                <a:latin typeface="Times New Roman"/>
                <a:cs typeface="Times New Roman"/>
              </a:rPr>
              <a:t> </a:t>
            </a:r>
            <a:r>
              <a:rPr sz="1600" spc="-20" dirty="0">
                <a:solidFill>
                  <a:srgbClr val="FF0000"/>
                </a:solidFill>
                <a:latin typeface="Verdana"/>
                <a:cs typeface="Verdana"/>
              </a:rPr>
              <a:t>J</a:t>
            </a:r>
            <a:r>
              <a:rPr sz="1600" spc="-15" dirty="0">
                <a:solidFill>
                  <a:srgbClr val="FF0000"/>
                </a:solidFill>
                <a:latin typeface="Verdana"/>
                <a:cs typeface="Verdana"/>
              </a:rPr>
              <a:t>SP</a:t>
            </a:r>
            <a:endParaRPr sz="1600">
              <a:latin typeface="Verdana"/>
              <a:cs typeface="Verdana"/>
            </a:endParaRPr>
          </a:p>
        </p:txBody>
      </p:sp>
      <p:sp>
        <p:nvSpPr>
          <p:cNvPr id="26" name="object 26"/>
          <p:cNvSpPr txBox="1"/>
          <p:nvPr/>
        </p:nvSpPr>
        <p:spPr>
          <a:xfrm>
            <a:off x="6533772" y="5185374"/>
            <a:ext cx="737870" cy="730969"/>
          </a:xfrm>
          <a:prstGeom prst="rect">
            <a:avLst/>
          </a:prstGeom>
        </p:spPr>
        <p:txBody>
          <a:bodyPr vert="horz" wrap="square" lIns="0" tIns="0" rIns="0" bIns="0" rtlCol="0">
            <a:spAutoFit/>
          </a:bodyPr>
          <a:lstStyle/>
          <a:p>
            <a:pPr marL="12700" marR="5080">
              <a:lnSpc>
                <a:spcPts val="1900"/>
              </a:lnSpc>
            </a:pPr>
            <a:r>
              <a:rPr sz="1600" b="1" spc="-50" dirty="0">
                <a:solidFill>
                  <a:srgbClr val="FF0000"/>
                </a:solidFill>
                <a:latin typeface="Verdana"/>
                <a:cs typeface="Verdana"/>
              </a:rPr>
              <a:t>.</a:t>
            </a:r>
            <a:r>
              <a:rPr sz="1600" spc="-60" dirty="0">
                <a:solidFill>
                  <a:srgbClr val="FF0000"/>
                </a:solidFill>
                <a:latin typeface="Verdana"/>
                <a:cs typeface="Verdana"/>
              </a:rPr>
              <a:t>N</a:t>
            </a:r>
            <a:r>
              <a:rPr sz="1600" spc="-55" dirty="0">
                <a:solidFill>
                  <a:srgbClr val="FF0000"/>
                </a:solidFill>
                <a:latin typeface="Verdana"/>
                <a:cs typeface="Verdana"/>
              </a:rPr>
              <a:t>E</a:t>
            </a:r>
            <a:r>
              <a:rPr sz="1600" spc="-204" dirty="0">
                <a:solidFill>
                  <a:srgbClr val="FF0000"/>
                </a:solidFill>
                <a:latin typeface="Verdana"/>
                <a:cs typeface="Verdana"/>
              </a:rPr>
              <a:t>T</a:t>
            </a:r>
            <a:r>
              <a:rPr sz="1600" spc="-10" dirty="0">
                <a:solidFill>
                  <a:srgbClr val="FF0000"/>
                </a:solidFill>
                <a:latin typeface="Verdana"/>
                <a:cs typeface="Verdana"/>
              </a:rPr>
              <a:t>:</a:t>
            </a:r>
            <a:r>
              <a:rPr sz="1600" spc="-5" dirty="0">
                <a:solidFill>
                  <a:srgbClr val="FF0000"/>
                </a:solidFill>
                <a:latin typeface="Times New Roman"/>
                <a:cs typeface="Times New Roman"/>
              </a:rPr>
              <a:t> </a:t>
            </a:r>
            <a:r>
              <a:rPr sz="1600" spc="-20" dirty="0">
                <a:solidFill>
                  <a:srgbClr val="FF0000"/>
                </a:solidFill>
                <a:latin typeface="Verdana"/>
                <a:cs typeface="Verdana"/>
              </a:rPr>
              <a:t>C</a:t>
            </a:r>
            <a:r>
              <a:rPr sz="1600" spc="-15" dirty="0">
                <a:solidFill>
                  <a:srgbClr val="FF0000"/>
                </a:solidFill>
                <a:latin typeface="Verdana"/>
                <a:cs typeface="Verdana"/>
              </a:rPr>
              <a:t>OM+,</a:t>
            </a:r>
            <a:r>
              <a:rPr sz="1600" spc="-5" dirty="0">
                <a:solidFill>
                  <a:srgbClr val="FF0000"/>
                </a:solidFill>
                <a:latin typeface="Times New Roman"/>
                <a:cs typeface="Times New Roman"/>
              </a:rPr>
              <a:t> </a:t>
            </a:r>
            <a:r>
              <a:rPr sz="1600" spc="-30" dirty="0">
                <a:solidFill>
                  <a:srgbClr val="FF0000"/>
                </a:solidFill>
                <a:latin typeface="Verdana"/>
                <a:cs typeface="Verdana"/>
              </a:rPr>
              <a:t>A</a:t>
            </a:r>
            <a:r>
              <a:rPr sz="1600" spc="-15" dirty="0">
                <a:solidFill>
                  <a:srgbClr val="FF0000"/>
                </a:solidFill>
                <a:latin typeface="Verdana"/>
                <a:cs typeface="Verdana"/>
              </a:rPr>
              <a:t>SP</a:t>
            </a:r>
            <a:endParaRPr sz="1600">
              <a:latin typeface="Verdana"/>
              <a:cs typeface="Verdana"/>
            </a:endParaRPr>
          </a:p>
        </p:txBody>
      </p:sp>
      <p:sp>
        <p:nvSpPr>
          <p:cNvPr id="27" name="object 27"/>
          <p:cNvSpPr txBox="1"/>
          <p:nvPr/>
        </p:nvSpPr>
        <p:spPr>
          <a:xfrm>
            <a:off x="7038848" y="3435181"/>
            <a:ext cx="1438910" cy="487313"/>
          </a:xfrm>
          <a:prstGeom prst="rect">
            <a:avLst/>
          </a:prstGeom>
        </p:spPr>
        <p:txBody>
          <a:bodyPr vert="horz" wrap="square" lIns="0" tIns="0" rIns="0" bIns="0" rtlCol="0">
            <a:spAutoFit/>
          </a:bodyPr>
          <a:lstStyle/>
          <a:p>
            <a:pPr marL="12700" marR="5080">
              <a:lnSpc>
                <a:spcPts val="1900"/>
              </a:lnSpc>
            </a:pPr>
            <a:r>
              <a:rPr sz="1600" spc="-10" dirty="0">
                <a:latin typeface="Verdana"/>
                <a:cs typeface="Verdana"/>
              </a:rPr>
              <a:t>Safe</a:t>
            </a:r>
            <a:r>
              <a:rPr sz="1600" spc="-30" dirty="0">
                <a:latin typeface="Verdana"/>
                <a:cs typeface="Verdana"/>
              </a:rPr>
              <a:t>t</a:t>
            </a:r>
            <a:r>
              <a:rPr sz="1600" spc="-10" dirty="0">
                <a:latin typeface="Verdana"/>
                <a:cs typeface="Verdana"/>
              </a:rPr>
              <a:t>y</a:t>
            </a:r>
            <a:r>
              <a:rPr sz="1600" spc="90" dirty="0">
                <a:latin typeface="Times New Roman"/>
                <a:cs typeface="Times New Roman"/>
              </a:rPr>
              <a:t> </a:t>
            </a:r>
            <a:r>
              <a:rPr sz="1600" spc="-15" dirty="0">
                <a:latin typeface="Verdana"/>
                <a:cs typeface="Verdana"/>
              </a:rPr>
              <a:t>Cri</a:t>
            </a:r>
            <a:r>
              <a:rPr sz="1600" spc="-10" dirty="0">
                <a:latin typeface="Verdana"/>
                <a:cs typeface="Verdana"/>
              </a:rPr>
              <a:t>ti</a:t>
            </a:r>
            <a:r>
              <a:rPr sz="1600" spc="-20" dirty="0">
                <a:latin typeface="Verdana"/>
                <a:cs typeface="Verdana"/>
              </a:rPr>
              <a:t>c</a:t>
            </a:r>
            <a:r>
              <a:rPr sz="1600" spc="-10" dirty="0">
                <a:latin typeface="Verdana"/>
                <a:cs typeface="Verdana"/>
              </a:rPr>
              <a:t>al</a:t>
            </a:r>
            <a:r>
              <a:rPr sz="1600" spc="-5" dirty="0">
                <a:latin typeface="Times New Roman"/>
                <a:cs typeface="Times New Roman"/>
              </a:rPr>
              <a:t> </a:t>
            </a:r>
            <a:r>
              <a:rPr sz="1600" spc="-10" dirty="0">
                <a:latin typeface="Verdana"/>
                <a:cs typeface="Verdana"/>
              </a:rPr>
              <a:t>Arch</a:t>
            </a:r>
            <a:r>
              <a:rPr sz="1600" spc="-15" dirty="0">
                <a:latin typeface="Verdana"/>
                <a:cs typeface="Verdana"/>
              </a:rPr>
              <a:t>it</a:t>
            </a:r>
            <a:r>
              <a:rPr sz="1600" spc="-10" dirty="0">
                <a:latin typeface="Verdana"/>
                <a:cs typeface="Verdana"/>
              </a:rPr>
              <a:t>e</a:t>
            </a:r>
            <a:r>
              <a:rPr sz="1600" spc="-20" dirty="0">
                <a:latin typeface="Verdana"/>
                <a:cs typeface="Verdana"/>
              </a:rPr>
              <a:t>c</a:t>
            </a:r>
            <a:r>
              <a:rPr sz="1600" spc="-15" dirty="0">
                <a:latin typeface="Verdana"/>
                <a:cs typeface="Verdana"/>
              </a:rPr>
              <a:t>t</a:t>
            </a:r>
            <a:r>
              <a:rPr sz="1600" spc="-10" dirty="0">
                <a:latin typeface="Verdana"/>
                <a:cs typeface="Verdana"/>
              </a:rPr>
              <a:t>ure</a:t>
            </a:r>
            <a:endParaRPr sz="1600">
              <a:latin typeface="Verdana"/>
              <a:cs typeface="Verdana"/>
            </a:endParaRPr>
          </a:p>
        </p:txBody>
      </p:sp>
      <p:sp>
        <p:nvSpPr>
          <p:cNvPr id="28" name="object 28"/>
          <p:cNvSpPr txBox="1"/>
          <p:nvPr/>
        </p:nvSpPr>
        <p:spPr>
          <a:xfrm>
            <a:off x="9342504" y="5420637"/>
            <a:ext cx="167005" cy="246221"/>
          </a:xfrm>
          <a:prstGeom prst="rect">
            <a:avLst/>
          </a:prstGeom>
        </p:spPr>
        <p:txBody>
          <a:bodyPr vert="horz" wrap="square" lIns="0" tIns="0" rIns="0" bIns="0" rtlCol="0">
            <a:spAutoFit/>
          </a:bodyPr>
          <a:lstStyle/>
          <a:p>
            <a:pPr marL="12700"/>
            <a:r>
              <a:rPr sz="1600" spc="-15" dirty="0">
                <a:latin typeface="Verdana"/>
                <a:cs typeface="Verdana"/>
              </a:rPr>
              <a:t>C</a:t>
            </a:r>
            <a:endParaRPr sz="1600">
              <a:latin typeface="Verdana"/>
              <a:cs typeface="Verdana"/>
            </a:endParaRPr>
          </a:p>
        </p:txBody>
      </p:sp>
      <p:sp>
        <p:nvSpPr>
          <p:cNvPr id="29" name="object 29"/>
          <p:cNvSpPr txBox="1"/>
          <p:nvPr/>
        </p:nvSpPr>
        <p:spPr>
          <a:xfrm>
            <a:off x="8912474" y="3277586"/>
            <a:ext cx="1259205" cy="730969"/>
          </a:xfrm>
          <a:prstGeom prst="rect">
            <a:avLst/>
          </a:prstGeom>
        </p:spPr>
        <p:txBody>
          <a:bodyPr vert="horz" wrap="square" lIns="0" tIns="0" rIns="0" bIns="0" rtlCol="0">
            <a:spAutoFit/>
          </a:bodyPr>
          <a:lstStyle/>
          <a:p>
            <a:pPr marL="12700" marR="5080">
              <a:lnSpc>
                <a:spcPts val="1900"/>
              </a:lnSpc>
            </a:pPr>
            <a:r>
              <a:rPr sz="1600" spc="-20" dirty="0">
                <a:latin typeface="Verdana"/>
                <a:cs typeface="Verdana"/>
              </a:rPr>
              <a:t>Embedded</a:t>
            </a:r>
            <a:r>
              <a:rPr sz="1600" spc="-10" dirty="0">
                <a:latin typeface="Times New Roman"/>
                <a:cs typeface="Times New Roman"/>
              </a:rPr>
              <a:t> </a:t>
            </a:r>
            <a:r>
              <a:rPr sz="1600" spc="-40" dirty="0">
                <a:latin typeface="Verdana"/>
                <a:cs typeface="Verdana"/>
              </a:rPr>
              <a:t>S</a:t>
            </a:r>
            <a:r>
              <a:rPr sz="1600" spc="-10" dirty="0">
                <a:latin typeface="Verdana"/>
                <a:cs typeface="Verdana"/>
              </a:rPr>
              <a:t>ys</a:t>
            </a:r>
            <a:r>
              <a:rPr sz="1600" spc="-20" dirty="0">
                <a:latin typeface="Verdana"/>
                <a:cs typeface="Verdana"/>
              </a:rPr>
              <a:t>t</a:t>
            </a:r>
            <a:r>
              <a:rPr sz="1600" spc="-15" dirty="0">
                <a:latin typeface="Verdana"/>
                <a:cs typeface="Verdana"/>
              </a:rPr>
              <a:t>em</a:t>
            </a:r>
            <a:r>
              <a:rPr sz="1600" spc="-5" dirty="0">
                <a:latin typeface="Times New Roman"/>
                <a:cs typeface="Times New Roman"/>
              </a:rPr>
              <a:t> </a:t>
            </a:r>
            <a:r>
              <a:rPr sz="1600" spc="-10" dirty="0">
                <a:latin typeface="Verdana"/>
                <a:cs typeface="Verdana"/>
              </a:rPr>
              <a:t>Ar</a:t>
            </a:r>
            <a:r>
              <a:rPr sz="1600" spc="-15" dirty="0">
                <a:latin typeface="Verdana"/>
                <a:cs typeface="Verdana"/>
              </a:rPr>
              <a:t>chitectu</a:t>
            </a:r>
            <a:r>
              <a:rPr sz="1600" spc="-10" dirty="0">
                <a:latin typeface="Verdana"/>
                <a:cs typeface="Verdana"/>
              </a:rPr>
              <a:t>re</a:t>
            </a:r>
            <a:endParaRPr sz="1600">
              <a:latin typeface="Verdana"/>
              <a:cs typeface="Verdana"/>
            </a:endParaRPr>
          </a:p>
        </p:txBody>
      </p:sp>
      <p:sp>
        <p:nvSpPr>
          <p:cNvPr id="30" name="object 30"/>
          <p:cNvSpPr txBox="1"/>
          <p:nvPr/>
        </p:nvSpPr>
        <p:spPr>
          <a:xfrm>
            <a:off x="7975480" y="5420637"/>
            <a:ext cx="744855" cy="246221"/>
          </a:xfrm>
          <a:prstGeom prst="rect">
            <a:avLst/>
          </a:prstGeom>
        </p:spPr>
        <p:txBody>
          <a:bodyPr vert="horz" wrap="square" lIns="0" tIns="0" rIns="0" bIns="0" rtlCol="0">
            <a:spAutoFit/>
          </a:bodyPr>
          <a:lstStyle/>
          <a:p>
            <a:pPr marL="12700"/>
            <a:r>
              <a:rPr sz="1600" spc="-20" dirty="0">
                <a:latin typeface="Verdana"/>
                <a:cs typeface="Verdana"/>
              </a:rPr>
              <a:t>C</a:t>
            </a:r>
            <a:r>
              <a:rPr sz="1600" spc="-15" dirty="0">
                <a:latin typeface="Verdana"/>
                <a:cs typeface="Verdana"/>
              </a:rPr>
              <a:t>O</a:t>
            </a:r>
            <a:r>
              <a:rPr sz="1600" spc="-25" dirty="0">
                <a:latin typeface="Verdana"/>
                <a:cs typeface="Verdana"/>
              </a:rPr>
              <a:t>R</a:t>
            </a:r>
            <a:r>
              <a:rPr sz="1600" spc="-20" dirty="0">
                <a:latin typeface="Verdana"/>
                <a:cs typeface="Verdana"/>
              </a:rPr>
              <a:t>B</a:t>
            </a:r>
            <a:r>
              <a:rPr sz="1600" spc="-15" dirty="0">
                <a:latin typeface="Verdana"/>
                <a:cs typeface="Verdana"/>
              </a:rPr>
              <a:t>A</a:t>
            </a:r>
            <a:endParaRPr sz="1600">
              <a:latin typeface="Verdana"/>
              <a:cs typeface="Verdana"/>
            </a:endParaRPr>
          </a:p>
        </p:txBody>
      </p:sp>
    </p:spTree>
    <p:extLst>
      <p:ext uri="{BB962C8B-B14F-4D97-AF65-F5344CB8AC3E}">
        <p14:creationId xmlns:p14="http://schemas.microsoft.com/office/powerpoint/2010/main" val="381249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627909" y="419184"/>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Semantics of Components</a:t>
            </a:r>
          </a:p>
        </p:txBody>
      </p:sp>
      <p:sp>
        <p:nvSpPr>
          <p:cNvPr id="12" name="object 12"/>
          <p:cNvSpPr txBox="1"/>
          <p:nvPr/>
        </p:nvSpPr>
        <p:spPr>
          <a:xfrm>
            <a:off x="1270454" y="1563521"/>
            <a:ext cx="10602891" cy="3846181"/>
          </a:xfrm>
          <a:prstGeom prst="rect">
            <a:avLst/>
          </a:prstGeom>
        </p:spPr>
        <p:txBody>
          <a:bodyPr vert="horz" wrap="square" lIns="0" tIns="0" rIns="0" bIns="0" rtlCol="0">
            <a:spAutoFit/>
          </a:bodyPr>
          <a:lstStyle/>
          <a:p>
            <a:pPr marL="469900" indent="-457200">
              <a:lnSpc>
                <a:spcPts val="3820"/>
              </a:lnSpc>
              <a:buClr>
                <a:srgbClr val="00007C"/>
              </a:buClr>
              <a:buSzPct val="75000"/>
              <a:buFont typeface="Wingdings" panose="05000000000000000000" pitchFamily="2" charset="2"/>
              <a:buChar char="§"/>
              <a:tabLst>
                <a:tab pos="355600" algn="l"/>
              </a:tabLst>
            </a:pPr>
            <a:r>
              <a:rPr sz="3000" dirty="0">
                <a:latin typeface="Times New Roman"/>
                <a:cs typeface="Times New Roman"/>
              </a:rPr>
              <a:t>Unless</a:t>
            </a:r>
            <a:r>
              <a:rPr sz="3000" spc="-40" dirty="0">
                <a:latin typeface="Times New Roman"/>
                <a:cs typeface="Times New Roman"/>
              </a:rPr>
              <a:t> </a:t>
            </a:r>
            <a:r>
              <a:rPr sz="3000" dirty="0">
                <a:latin typeface="Times New Roman"/>
                <a:cs typeface="Times New Roman"/>
              </a:rPr>
              <a:t>co</a:t>
            </a:r>
            <a:r>
              <a:rPr sz="3000" spc="5" dirty="0">
                <a:latin typeface="Times New Roman"/>
                <a:cs typeface="Times New Roman"/>
              </a:rPr>
              <a:t>m</a:t>
            </a:r>
            <a:r>
              <a:rPr sz="3000" dirty="0">
                <a:latin typeface="Times New Roman"/>
                <a:cs typeface="Times New Roman"/>
              </a:rPr>
              <a:t>p</a:t>
            </a:r>
            <a:r>
              <a:rPr sz="3000" spc="-15" dirty="0">
                <a:latin typeface="Times New Roman"/>
                <a:cs typeface="Times New Roman"/>
              </a:rPr>
              <a:t>o</a:t>
            </a:r>
            <a:r>
              <a:rPr sz="3000" dirty="0">
                <a:latin typeface="Times New Roman"/>
                <a:cs typeface="Times New Roman"/>
              </a:rPr>
              <a:t>n</a:t>
            </a:r>
            <a:r>
              <a:rPr sz="3000" spc="-20" dirty="0">
                <a:latin typeface="Times New Roman"/>
                <a:cs typeface="Times New Roman"/>
              </a:rPr>
              <a:t>e</a:t>
            </a:r>
            <a:r>
              <a:rPr sz="3000" dirty="0">
                <a:latin typeface="Times New Roman"/>
                <a:cs typeface="Times New Roman"/>
              </a:rPr>
              <a:t>n</a:t>
            </a:r>
            <a:r>
              <a:rPr sz="3000" spc="-10" dirty="0">
                <a:latin typeface="Times New Roman"/>
                <a:cs typeface="Times New Roman"/>
              </a:rPr>
              <a:t>t</a:t>
            </a:r>
            <a:r>
              <a:rPr sz="3000" dirty="0">
                <a:latin typeface="Times New Roman"/>
                <a:cs typeface="Times New Roman"/>
              </a:rPr>
              <a:t>s</a:t>
            </a:r>
            <a:r>
              <a:rPr sz="3000" spc="-45" dirty="0">
                <a:latin typeface="Times New Roman"/>
                <a:cs typeface="Times New Roman"/>
              </a:rPr>
              <a:t> </a:t>
            </a:r>
            <a:r>
              <a:rPr sz="3000" dirty="0">
                <a:latin typeface="Times New Roman"/>
                <a:cs typeface="Times New Roman"/>
              </a:rPr>
              <a:t>are</a:t>
            </a:r>
            <a:r>
              <a:rPr sz="3000" spc="-15" dirty="0">
                <a:latin typeface="Times New Roman"/>
                <a:cs typeface="Times New Roman"/>
              </a:rPr>
              <a:t> </a:t>
            </a:r>
            <a:r>
              <a:rPr sz="3000" dirty="0">
                <a:latin typeface="Times New Roman"/>
                <a:cs typeface="Times New Roman"/>
              </a:rPr>
              <a:t>bo</a:t>
            </a:r>
            <a:r>
              <a:rPr sz="3000" spc="5" dirty="0">
                <a:latin typeface="Times New Roman"/>
                <a:cs typeface="Times New Roman"/>
              </a:rPr>
              <a:t>u</a:t>
            </a:r>
            <a:r>
              <a:rPr sz="3000" dirty="0">
                <a:latin typeface="Times New Roman"/>
                <a:cs typeface="Times New Roman"/>
              </a:rPr>
              <a:t>ght</a:t>
            </a:r>
            <a:r>
              <a:rPr sz="3000" spc="-35" dirty="0">
                <a:latin typeface="Times New Roman"/>
                <a:cs typeface="Times New Roman"/>
              </a:rPr>
              <a:t> </a:t>
            </a:r>
            <a:r>
              <a:rPr sz="3000" dirty="0">
                <a:latin typeface="Times New Roman"/>
                <a:cs typeface="Times New Roman"/>
              </a:rPr>
              <a:t>o</a:t>
            </a:r>
            <a:r>
              <a:rPr sz="3000" spc="-55" dirty="0">
                <a:latin typeface="Times New Roman"/>
                <a:cs typeface="Times New Roman"/>
              </a:rPr>
              <a:t>f</a:t>
            </a:r>
            <a:r>
              <a:rPr sz="3000" spc="-5" dirty="0">
                <a:latin typeface="Times New Roman"/>
                <a:cs typeface="Times New Roman"/>
              </a:rPr>
              <a:t>f</a:t>
            </a:r>
            <a:r>
              <a:rPr sz="3000" spc="-15" dirty="0">
                <a:latin typeface="Times New Roman"/>
                <a:cs typeface="Times New Roman"/>
              </a:rPr>
              <a:t>-</a:t>
            </a:r>
            <a:r>
              <a:rPr sz="3000" dirty="0">
                <a:latin typeface="Times New Roman"/>
                <a:cs typeface="Times New Roman"/>
              </a:rPr>
              <a:t>t</a:t>
            </a:r>
            <a:r>
              <a:rPr sz="3000" spc="-10" dirty="0">
                <a:latin typeface="Times New Roman"/>
                <a:cs typeface="Times New Roman"/>
              </a:rPr>
              <a:t>he</a:t>
            </a:r>
            <a:r>
              <a:rPr sz="3000" spc="-15" dirty="0">
                <a:latin typeface="Times New Roman"/>
                <a:cs typeface="Times New Roman"/>
              </a:rPr>
              <a:t>-</a:t>
            </a:r>
            <a:r>
              <a:rPr sz="3000" dirty="0">
                <a:latin typeface="Times New Roman"/>
                <a:cs typeface="Times New Roman"/>
              </a:rPr>
              <a:t>sh</a:t>
            </a:r>
            <a:r>
              <a:rPr sz="3000" spc="-15" dirty="0">
                <a:latin typeface="Times New Roman"/>
                <a:cs typeface="Times New Roman"/>
              </a:rPr>
              <a:t>e</a:t>
            </a:r>
            <a:r>
              <a:rPr sz="3000" dirty="0">
                <a:latin typeface="Times New Roman"/>
                <a:cs typeface="Times New Roman"/>
              </a:rPr>
              <a:t>l</a:t>
            </a:r>
            <a:r>
              <a:rPr sz="3000" spc="-20" dirty="0">
                <a:latin typeface="Times New Roman"/>
                <a:cs typeface="Times New Roman"/>
              </a:rPr>
              <a:t>f</a:t>
            </a:r>
            <a:r>
              <a:rPr sz="3000" dirty="0">
                <a:latin typeface="Times New Roman"/>
                <a:cs typeface="Times New Roman"/>
              </a:rPr>
              <a:t>,</a:t>
            </a:r>
            <a:r>
              <a:rPr lang="en-US" sz="3000" dirty="0">
                <a:latin typeface="Times New Roman"/>
                <a:cs typeface="Times New Roman"/>
              </a:rPr>
              <a:t> </a:t>
            </a:r>
            <a:r>
              <a:rPr sz="3000" dirty="0">
                <a:latin typeface="Times New Roman"/>
                <a:cs typeface="Times New Roman"/>
              </a:rPr>
              <a:t>they</a:t>
            </a:r>
            <a:r>
              <a:rPr sz="3000" spc="-35" dirty="0">
                <a:latin typeface="Times New Roman"/>
                <a:cs typeface="Times New Roman"/>
              </a:rPr>
              <a:t> </a:t>
            </a:r>
            <a:r>
              <a:rPr sz="3000" dirty="0">
                <a:latin typeface="Times New Roman"/>
                <a:cs typeface="Times New Roman"/>
              </a:rPr>
              <a:t>still</a:t>
            </a:r>
            <a:r>
              <a:rPr sz="3000" spc="-45" dirty="0">
                <a:latin typeface="Times New Roman"/>
                <a:cs typeface="Times New Roman"/>
              </a:rPr>
              <a:t> </a:t>
            </a:r>
            <a:r>
              <a:rPr sz="3000" dirty="0">
                <a:latin typeface="Times New Roman"/>
                <a:cs typeface="Times New Roman"/>
              </a:rPr>
              <a:t>n</a:t>
            </a:r>
            <a:r>
              <a:rPr sz="3000" spc="5" dirty="0">
                <a:latin typeface="Times New Roman"/>
                <a:cs typeface="Times New Roman"/>
              </a:rPr>
              <a:t>e</a:t>
            </a:r>
            <a:r>
              <a:rPr sz="3000" dirty="0">
                <a:latin typeface="Times New Roman"/>
                <a:cs typeface="Times New Roman"/>
              </a:rPr>
              <a:t>ed</a:t>
            </a:r>
            <a:r>
              <a:rPr sz="3000" spc="-35" dirty="0">
                <a:latin typeface="Times New Roman"/>
                <a:cs typeface="Times New Roman"/>
              </a:rPr>
              <a:t> </a:t>
            </a:r>
            <a:r>
              <a:rPr sz="3000" dirty="0">
                <a:latin typeface="Times New Roman"/>
                <a:cs typeface="Times New Roman"/>
              </a:rPr>
              <a:t>to</a:t>
            </a:r>
            <a:r>
              <a:rPr sz="3000" spc="-10" dirty="0">
                <a:latin typeface="Times New Roman"/>
                <a:cs typeface="Times New Roman"/>
              </a:rPr>
              <a:t> </a:t>
            </a:r>
            <a:r>
              <a:rPr sz="3000" spc="5" dirty="0">
                <a:latin typeface="Times New Roman"/>
                <a:cs typeface="Times New Roman"/>
              </a:rPr>
              <a:t>b</a:t>
            </a:r>
            <a:r>
              <a:rPr sz="3000" dirty="0">
                <a:latin typeface="Times New Roman"/>
                <a:cs typeface="Times New Roman"/>
              </a:rPr>
              <a:t>e</a:t>
            </a:r>
            <a:r>
              <a:rPr sz="3000" spc="-15" dirty="0">
                <a:latin typeface="Times New Roman"/>
                <a:cs typeface="Times New Roman"/>
              </a:rPr>
              <a:t> </a:t>
            </a:r>
            <a:r>
              <a:rPr sz="3000" dirty="0">
                <a:latin typeface="Times New Roman"/>
                <a:cs typeface="Times New Roman"/>
              </a:rPr>
              <a:t>imple</a:t>
            </a:r>
            <a:r>
              <a:rPr sz="3000" spc="-15" dirty="0">
                <a:latin typeface="Times New Roman"/>
                <a:cs typeface="Times New Roman"/>
              </a:rPr>
              <a:t>m</a:t>
            </a:r>
            <a:r>
              <a:rPr sz="3000" dirty="0">
                <a:latin typeface="Times New Roman"/>
                <a:cs typeface="Times New Roman"/>
              </a:rPr>
              <a:t>e</a:t>
            </a:r>
            <a:r>
              <a:rPr sz="3000" spc="-15" dirty="0">
                <a:latin typeface="Times New Roman"/>
                <a:cs typeface="Times New Roman"/>
              </a:rPr>
              <a:t>n</a:t>
            </a:r>
            <a:r>
              <a:rPr sz="3000" dirty="0">
                <a:latin typeface="Times New Roman"/>
                <a:cs typeface="Times New Roman"/>
              </a:rPr>
              <a:t>ted</a:t>
            </a:r>
          </a:p>
          <a:p>
            <a:pPr marL="927100" marR="5080" lvl="1" indent="-457200">
              <a:lnSpc>
                <a:spcPts val="2800"/>
              </a:lnSpc>
              <a:spcBef>
                <a:spcPts val="2510"/>
              </a:spcBef>
              <a:buClr>
                <a:srgbClr val="9898CC"/>
              </a:buClr>
              <a:buSzPct val="79166"/>
              <a:buFont typeface="Wingdings" panose="05000000000000000000" pitchFamily="2" charset="2"/>
              <a:buChar char="§"/>
              <a:tabLst>
                <a:tab pos="750570" algn="l"/>
                <a:tab pos="6513195" algn="l"/>
              </a:tabLst>
            </a:pPr>
            <a:r>
              <a:rPr sz="3000" spc="-5" dirty="0">
                <a:solidFill>
                  <a:srgbClr val="FF0000"/>
                </a:solidFill>
                <a:latin typeface="Times New Roman"/>
                <a:cs typeface="Times New Roman"/>
              </a:rPr>
              <a:t>A</a:t>
            </a:r>
            <a:r>
              <a:rPr sz="3000" dirty="0">
                <a:solidFill>
                  <a:srgbClr val="FF0000"/>
                </a:solidFill>
                <a:latin typeface="Times New Roman"/>
                <a:cs typeface="Times New Roman"/>
              </a:rPr>
              <a:t>n</a:t>
            </a:r>
            <a:r>
              <a:rPr sz="3000" spc="-15" dirty="0">
                <a:solidFill>
                  <a:srgbClr val="FF0000"/>
                </a:solidFill>
                <a:latin typeface="Times New Roman"/>
                <a:cs typeface="Times New Roman"/>
              </a:rPr>
              <a:t> </a:t>
            </a:r>
            <a:r>
              <a:rPr sz="3000" dirty="0">
                <a:solidFill>
                  <a:srgbClr val="FF0000"/>
                </a:solidFill>
                <a:latin typeface="Times New Roman"/>
                <a:cs typeface="Times New Roman"/>
              </a:rPr>
              <a:t>a</a:t>
            </a:r>
            <a:r>
              <a:rPr sz="3000" spc="-80" dirty="0">
                <a:solidFill>
                  <a:srgbClr val="FF0000"/>
                </a:solidFill>
                <a:latin typeface="Times New Roman"/>
                <a:cs typeface="Times New Roman"/>
              </a:rPr>
              <a:t>r</a:t>
            </a:r>
            <a:r>
              <a:rPr sz="3000" dirty="0">
                <a:solidFill>
                  <a:srgbClr val="FF0000"/>
                </a:solidFill>
                <a:latin typeface="Times New Roman"/>
                <a:cs typeface="Times New Roman"/>
              </a:rPr>
              <a:t>chi</a:t>
            </a:r>
            <a:r>
              <a:rPr sz="3000" spc="5" dirty="0">
                <a:solidFill>
                  <a:srgbClr val="FF0000"/>
                </a:solidFill>
                <a:latin typeface="Times New Roman"/>
                <a:cs typeface="Times New Roman"/>
              </a:rPr>
              <a:t>t</a:t>
            </a:r>
            <a:r>
              <a:rPr sz="3000" spc="-10" dirty="0">
                <a:solidFill>
                  <a:srgbClr val="FF0000"/>
                </a:solidFill>
                <a:latin typeface="Times New Roman"/>
                <a:cs typeface="Times New Roman"/>
              </a:rPr>
              <a:t>ec</a:t>
            </a:r>
            <a:r>
              <a:rPr sz="3000" spc="-5" dirty="0">
                <a:solidFill>
                  <a:srgbClr val="FF0000"/>
                </a:solidFill>
                <a:latin typeface="Times New Roman"/>
                <a:cs typeface="Times New Roman"/>
              </a:rPr>
              <a:t>t</a:t>
            </a:r>
            <a:r>
              <a:rPr sz="3000" dirty="0">
                <a:solidFill>
                  <a:srgbClr val="FF0000"/>
                </a:solidFill>
                <a:latin typeface="Times New Roman"/>
                <a:cs typeface="Times New Roman"/>
              </a:rPr>
              <a:t>u</a:t>
            </a:r>
            <a:r>
              <a:rPr sz="3000" spc="-85" dirty="0">
                <a:solidFill>
                  <a:srgbClr val="FF0000"/>
                </a:solidFill>
                <a:latin typeface="Times New Roman"/>
                <a:cs typeface="Times New Roman"/>
              </a:rPr>
              <a:t>r</a:t>
            </a:r>
            <a:r>
              <a:rPr sz="3000" dirty="0">
                <a:solidFill>
                  <a:srgbClr val="FF0000"/>
                </a:solidFill>
                <a:latin typeface="Times New Roman"/>
                <a:cs typeface="Times New Roman"/>
              </a:rPr>
              <a:t>e</a:t>
            </a:r>
            <a:r>
              <a:rPr sz="3000" spc="-50" dirty="0">
                <a:solidFill>
                  <a:srgbClr val="FF0000"/>
                </a:solidFill>
                <a:latin typeface="Times New Roman"/>
                <a:cs typeface="Times New Roman"/>
              </a:rPr>
              <a:t> </a:t>
            </a:r>
            <a:r>
              <a:rPr sz="3000" dirty="0">
                <a:solidFill>
                  <a:srgbClr val="FF0000"/>
                </a:solidFill>
                <a:latin typeface="Times New Roman"/>
                <a:cs typeface="Times New Roman"/>
              </a:rPr>
              <a:t>should</a:t>
            </a:r>
            <a:r>
              <a:rPr sz="3000" spc="-15" dirty="0">
                <a:solidFill>
                  <a:srgbClr val="FF0000"/>
                </a:solidFill>
                <a:latin typeface="Times New Roman"/>
                <a:cs typeface="Times New Roman"/>
              </a:rPr>
              <a:t> </a:t>
            </a:r>
            <a:r>
              <a:rPr sz="3000" dirty="0">
                <a:solidFill>
                  <a:srgbClr val="FF0000"/>
                </a:solidFill>
                <a:latin typeface="Times New Roman"/>
                <a:cs typeface="Times New Roman"/>
              </a:rPr>
              <a:t>deta</a:t>
            </a:r>
            <a:r>
              <a:rPr sz="3000" spc="-10" dirty="0">
                <a:solidFill>
                  <a:srgbClr val="FF0000"/>
                </a:solidFill>
                <a:latin typeface="Times New Roman"/>
                <a:cs typeface="Times New Roman"/>
              </a:rPr>
              <a:t>i</a:t>
            </a:r>
            <a:r>
              <a:rPr sz="3000" dirty="0">
                <a:solidFill>
                  <a:srgbClr val="FF0000"/>
                </a:solidFill>
                <a:latin typeface="Times New Roman"/>
                <a:cs typeface="Times New Roman"/>
              </a:rPr>
              <a:t>l</a:t>
            </a:r>
            <a:r>
              <a:rPr sz="3000" spc="-45" dirty="0">
                <a:solidFill>
                  <a:srgbClr val="FF0000"/>
                </a:solidFill>
                <a:latin typeface="Times New Roman"/>
                <a:cs typeface="Times New Roman"/>
              </a:rPr>
              <a:t> </a:t>
            </a:r>
            <a:r>
              <a:rPr sz="3000" dirty="0">
                <a:solidFill>
                  <a:srgbClr val="FF0000"/>
                </a:solidFill>
                <a:latin typeface="Times New Roman"/>
                <a:cs typeface="Times New Roman"/>
              </a:rPr>
              <a:t>the</a:t>
            </a:r>
            <a:r>
              <a:rPr sz="3000" spc="-25" dirty="0">
                <a:solidFill>
                  <a:srgbClr val="FF0000"/>
                </a:solidFill>
                <a:latin typeface="Times New Roman"/>
                <a:cs typeface="Times New Roman"/>
              </a:rPr>
              <a:t> </a:t>
            </a:r>
            <a:r>
              <a:rPr sz="3000" dirty="0">
                <a:solidFill>
                  <a:srgbClr val="FF0000"/>
                </a:solidFill>
                <a:latin typeface="Times New Roman"/>
                <a:cs typeface="Times New Roman"/>
              </a:rPr>
              <a:t>sema</a:t>
            </a:r>
            <a:r>
              <a:rPr sz="3000" spc="-5" dirty="0">
                <a:solidFill>
                  <a:srgbClr val="FF0000"/>
                </a:solidFill>
                <a:latin typeface="Times New Roman"/>
                <a:cs typeface="Times New Roman"/>
              </a:rPr>
              <a:t>n</a:t>
            </a:r>
            <a:r>
              <a:rPr sz="3000" dirty="0">
                <a:solidFill>
                  <a:srgbClr val="FF0000"/>
                </a:solidFill>
                <a:latin typeface="Times New Roman"/>
                <a:cs typeface="Times New Roman"/>
              </a:rPr>
              <a:t>tics</a:t>
            </a:r>
            <a:r>
              <a:rPr sz="3000" spc="-35" dirty="0">
                <a:solidFill>
                  <a:srgbClr val="FF0000"/>
                </a:solidFill>
                <a:latin typeface="Times New Roman"/>
                <a:cs typeface="Times New Roman"/>
              </a:rPr>
              <a:t> </a:t>
            </a:r>
            <a:r>
              <a:rPr sz="3000" dirty="0">
                <a:solidFill>
                  <a:srgbClr val="FF0000"/>
                </a:solidFill>
                <a:latin typeface="Times New Roman"/>
                <a:cs typeface="Times New Roman"/>
              </a:rPr>
              <a:t>of</a:t>
            </a:r>
            <a:r>
              <a:rPr lang="en-US" sz="3000" dirty="0">
                <a:solidFill>
                  <a:srgbClr val="FF0000"/>
                </a:solidFill>
                <a:latin typeface="Times New Roman"/>
                <a:cs typeface="Times New Roman"/>
              </a:rPr>
              <a:t> </a:t>
            </a:r>
            <a:r>
              <a:rPr sz="3000" dirty="0">
                <a:solidFill>
                  <a:srgbClr val="FF0000"/>
                </a:solidFill>
                <a:latin typeface="Times New Roman"/>
                <a:cs typeface="Times New Roman"/>
              </a:rPr>
              <a:t>compo</a:t>
            </a:r>
            <a:r>
              <a:rPr sz="3000" spc="-5" dirty="0">
                <a:solidFill>
                  <a:srgbClr val="FF0000"/>
                </a:solidFill>
                <a:latin typeface="Times New Roman"/>
                <a:cs typeface="Times New Roman"/>
              </a:rPr>
              <a:t>n</a:t>
            </a:r>
            <a:r>
              <a:rPr sz="3000" dirty="0">
                <a:solidFill>
                  <a:srgbClr val="FF0000"/>
                </a:solidFill>
                <a:latin typeface="Times New Roman"/>
                <a:cs typeface="Times New Roman"/>
              </a:rPr>
              <a:t>ents to</a:t>
            </a:r>
            <a:r>
              <a:rPr sz="3000" spc="-20" dirty="0">
                <a:solidFill>
                  <a:srgbClr val="FF0000"/>
                </a:solidFill>
                <a:latin typeface="Times New Roman"/>
                <a:cs typeface="Times New Roman"/>
              </a:rPr>
              <a:t> </a:t>
            </a:r>
            <a:r>
              <a:rPr sz="3000" dirty="0">
                <a:solidFill>
                  <a:srgbClr val="FF0000"/>
                </a:solidFill>
                <a:latin typeface="Times New Roman"/>
                <a:cs typeface="Times New Roman"/>
              </a:rPr>
              <a:t>be</a:t>
            </a:r>
            <a:r>
              <a:rPr sz="3000" spc="-10" dirty="0">
                <a:solidFill>
                  <a:srgbClr val="FF0000"/>
                </a:solidFill>
                <a:latin typeface="Times New Roman"/>
                <a:cs typeface="Times New Roman"/>
              </a:rPr>
              <a:t> </a:t>
            </a:r>
            <a:r>
              <a:rPr sz="3000" dirty="0">
                <a:solidFill>
                  <a:srgbClr val="FF0000"/>
                </a:solidFill>
                <a:latin typeface="Times New Roman"/>
                <a:cs typeface="Times New Roman"/>
              </a:rPr>
              <a:t>implem</a:t>
            </a:r>
            <a:r>
              <a:rPr sz="3000" spc="-10" dirty="0">
                <a:solidFill>
                  <a:srgbClr val="FF0000"/>
                </a:solidFill>
                <a:latin typeface="Times New Roman"/>
                <a:cs typeface="Times New Roman"/>
              </a:rPr>
              <a:t>e</a:t>
            </a:r>
            <a:r>
              <a:rPr sz="3000" dirty="0">
                <a:solidFill>
                  <a:srgbClr val="FF0000"/>
                </a:solidFill>
                <a:latin typeface="Times New Roman"/>
                <a:cs typeface="Times New Roman"/>
              </a:rPr>
              <a:t>n</a:t>
            </a:r>
            <a:r>
              <a:rPr sz="3000" spc="-10" dirty="0">
                <a:solidFill>
                  <a:srgbClr val="FF0000"/>
                </a:solidFill>
                <a:latin typeface="Times New Roman"/>
                <a:cs typeface="Times New Roman"/>
              </a:rPr>
              <a:t>te</a:t>
            </a:r>
            <a:r>
              <a:rPr sz="3000" dirty="0">
                <a:solidFill>
                  <a:srgbClr val="FF0000"/>
                </a:solidFill>
                <a:latin typeface="Times New Roman"/>
                <a:cs typeface="Times New Roman"/>
              </a:rPr>
              <a:t>d</a:t>
            </a:r>
          </a:p>
          <a:p>
            <a:pPr marL="914400" lvl="1" indent="-457200">
              <a:spcBef>
                <a:spcPts val="47"/>
              </a:spcBef>
              <a:buClr>
                <a:srgbClr val="9898CC"/>
              </a:buClr>
              <a:buFont typeface="Wingdings" panose="05000000000000000000" pitchFamily="2" charset="2"/>
              <a:buChar char="§"/>
            </a:pPr>
            <a:endParaRPr sz="3000" dirty="0">
              <a:latin typeface="Times New Roman"/>
              <a:cs typeface="Times New Roman"/>
            </a:endParaRPr>
          </a:p>
          <a:p>
            <a:pPr marL="927100" marR="97790" lvl="1" indent="-457200">
              <a:lnSpc>
                <a:spcPct val="99000"/>
              </a:lnSpc>
              <a:buClr>
                <a:srgbClr val="9898CC"/>
              </a:buClr>
              <a:buSzPct val="79166"/>
              <a:buFont typeface="Wingdings" panose="05000000000000000000" pitchFamily="2" charset="2"/>
              <a:buChar char="§"/>
              <a:tabLst>
                <a:tab pos="750570" algn="l"/>
              </a:tabLst>
            </a:pPr>
            <a:r>
              <a:rPr sz="3000" dirty="0">
                <a:solidFill>
                  <a:srgbClr val="FF0000"/>
                </a:solidFill>
                <a:latin typeface="Times New Roman"/>
                <a:cs typeface="Times New Roman"/>
              </a:rPr>
              <a:t>Semanti</a:t>
            </a:r>
            <a:r>
              <a:rPr sz="3000" spc="-15" dirty="0">
                <a:solidFill>
                  <a:srgbClr val="FF0000"/>
                </a:solidFill>
                <a:latin typeface="Times New Roman"/>
                <a:cs typeface="Times New Roman"/>
              </a:rPr>
              <a:t>c</a:t>
            </a:r>
            <a:r>
              <a:rPr sz="3000" dirty="0">
                <a:solidFill>
                  <a:srgbClr val="FF0000"/>
                </a:solidFill>
                <a:latin typeface="Times New Roman"/>
                <a:cs typeface="Times New Roman"/>
              </a:rPr>
              <a:t>s</a:t>
            </a:r>
            <a:r>
              <a:rPr sz="3000" spc="-50" dirty="0">
                <a:solidFill>
                  <a:srgbClr val="FF0000"/>
                </a:solidFill>
                <a:latin typeface="Times New Roman"/>
                <a:cs typeface="Times New Roman"/>
              </a:rPr>
              <a:t> </a:t>
            </a:r>
            <a:r>
              <a:rPr sz="3000" dirty="0">
                <a:solidFill>
                  <a:srgbClr val="FF0000"/>
                </a:solidFill>
                <a:latin typeface="Times New Roman"/>
                <a:cs typeface="Times New Roman"/>
              </a:rPr>
              <a:t>can</a:t>
            </a:r>
            <a:r>
              <a:rPr sz="3000" spc="-20" dirty="0">
                <a:solidFill>
                  <a:srgbClr val="FF0000"/>
                </a:solidFill>
                <a:latin typeface="Times New Roman"/>
                <a:cs typeface="Times New Roman"/>
              </a:rPr>
              <a:t> </a:t>
            </a:r>
            <a:r>
              <a:rPr sz="3000" dirty="0">
                <a:solidFill>
                  <a:srgbClr val="FF0000"/>
                </a:solidFill>
                <a:latin typeface="Times New Roman"/>
                <a:cs typeface="Times New Roman"/>
              </a:rPr>
              <a:t>be given</a:t>
            </a:r>
            <a:r>
              <a:rPr sz="3000" spc="-50" dirty="0">
                <a:solidFill>
                  <a:srgbClr val="FF0000"/>
                </a:solidFill>
                <a:latin typeface="Times New Roman"/>
                <a:cs typeface="Times New Roman"/>
              </a:rPr>
              <a:t> </a:t>
            </a:r>
            <a:r>
              <a:rPr sz="3000" dirty="0">
                <a:solidFill>
                  <a:srgbClr val="FF0000"/>
                </a:solidFill>
                <a:latin typeface="Times New Roman"/>
                <a:cs typeface="Times New Roman"/>
              </a:rPr>
              <a:t>by defin</a:t>
            </a:r>
            <a:r>
              <a:rPr sz="3000" spc="-10" dirty="0">
                <a:solidFill>
                  <a:srgbClr val="FF0000"/>
                </a:solidFill>
                <a:latin typeface="Times New Roman"/>
                <a:cs typeface="Times New Roman"/>
              </a:rPr>
              <a:t>i</a:t>
            </a:r>
            <a:r>
              <a:rPr sz="3000" spc="-15" dirty="0">
                <a:solidFill>
                  <a:srgbClr val="FF0000"/>
                </a:solidFill>
                <a:latin typeface="Times New Roman"/>
                <a:cs typeface="Times New Roman"/>
              </a:rPr>
              <a:t>n</a:t>
            </a:r>
            <a:r>
              <a:rPr sz="3000" dirty="0">
                <a:solidFill>
                  <a:srgbClr val="FF0000"/>
                </a:solidFill>
                <a:latin typeface="Times New Roman"/>
                <a:cs typeface="Times New Roman"/>
              </a:rPr>
              <a:t>g</a:t>
            </a:r>
            <a:r>
              <a:rPr sz="3000" spc="-50" dirty="0">
                <a:solidFill>
                  <a:srgbClr val="FF0000"/>
                </a:solidFill>
                <a:latin typeface="Times New Roman"/>
                <a:cs typeface="Times New Roman"/>
              </a:rPr>
              <a:t> </a:t>
            </a:r>
            <a:r>
              <a:rPr sz="3000" dirty="0">
                <a:solidFill>
                  <a:srgbClr val="FF0000"/>
                </a:solidFill>
                <a:latin typeface="Times New Roman"/>
                <a:cs typeface="Times New Roman"/>
              </a:rPr>
              <a:t>the</a:t>
            </a:r>
            <a:r>
              <a:rPr sz="3000" spc="-20" dirty="0">
                <a:solidFill>
                  <a:srgbClr val="FF0000"/>
                </a:solidFill>
                <a:latin typeface="Times New Roman"/>
                <a:cs typeface="Times New Roman"/>
              </a:rPr>
              <a:t> </a:t>
            </a:r>
            <a:r>
              <a:rPr sz="3000" dirty="0">
                <a:solidFill>
                  <a:srgbClr val="FF0000"/>
                </a:solidFill>
                <a:latin typeface="Times New Roman"/>
                <a:cs typeface="Times New Roman"/>
              </a:rPr>
              <a:t>f</a:t>
            </a:r>
            <a:r>
              <a:rPr sz="3000" spc="5" dirty="0">
                <a:solidFill>
                  <a:srgbClr val="FF0000"/>
                </a:solidFill>
                <a:latin typeface="Times New Roman"/>
                <a:cs typeface="Times New Roman"/>
              </a:rPr>
              <a:t>i</a:t>
            </a:r>
            <a:r>
              <a:rPr sz="3000" dirty="0">
                <a:solidFill>
                  <a:srgbClr val="FF0000"/>
                </a:solidFill>
                <a:latin typeface="Times New Roman"/>
                <a:cs typeface="Times New Roman"/>
              </a:rPr>
              <a:t>n</a:t>
            </a:r>
            <a:r>
              <a:rPr sz="3000" spc="-10" dirty="0">
                <a:solidFill>
                  <a:srgbClr val="FF0000"/>
                </a:solidFill>
                <a:latin typeface="Times New Roman"/>
                <a:cs typeface="Times New Roman"/>
              </a:rPr>
              <a:t>e</a:t>
            </a:r>
            <a:r>
              <a:rPr sz="3000" spc="-45" dirty="0">
                <a:solidFill>
                  <a:srgbClr val="FF0000"/>
                </a:solidFill>
                <a:latin typeface="Times New Roman"/>
                <a:cs typeface="Times New Roman"/>
              </a:rPr>
              <a:t>r</a:t>
            </a:r>
            <a:r>
              <a:rPr lang="en-US" sz="3000" spc="-45" dirty="0">
                <a:solidFill>
                  <a:srgbClr val="FF0000"/>
                </a:solidFill>
                <a:latin typeface="Times New Roman"/>
                <a:cs typeface="Times New Roman"/>
              </a:rPr>
              <a:t> </a:t>
            </a:r>
            <a:r>
              <a:rPr sz="3000" spc="-10" dirty="0">
                <a:solidFill>
                  <a:srgbClr val="FF0000"/>
                </a:solidFill>
                <a:latin typeface="Times New Roman"/>
                <a:cs typeface="Times New Roman"/>
              </a:rPr>
              <a:t>-</a:t>
            </a:r>
            <a:r>
              <a:rPr lang="en-US" sz="3000" spc="-10" dirty="0">
                <a:solidFill>
                  <a:srgbClr val="FF0000"/>
                </a:solidFill>
                <a:latin typeface="Times New Roman"/>
                <a:cs typeface="Times New Roman"/>
              </a:rPr>
              <a:t> </a:t>
            </a:r>
            <a:r>
              <a:rPr sz="3000" spc="-15" dirty="0">
                <a:solidFill>
                  <a:srgbClr val="FF0000"/>
                </a:solidFill>
                <a:latin typeface="Times New Roman"/>
                <a:cs typeface="Times New Roman"/>
              </a:rPr>
              <a:t>g</a:t>
            </a:r>
            <a:r>
              <a:rPr sz="3000" dirty="0">
                <a:solidFill>
                  <a:srgbClr val="FF0000"/>
                </a:solidFill>
                <a:latin typeface="Times New Roman"/>
                <a:cs typeface="Times New Roman"/>
              </a:rPr>
              <a:t>r</a:t>
            </a:r>
            <a:r>
              <a:rPr sz="3000" spc="-10" dirty="0">
                <a:solidFill>
                  <a:srgbClr val="FF0000"/>
                </a:solidFill>
                <a:latin typeface="Times New Roman"/>
                <a:cs typeface="Times New Roman"/>
              </a:rPr>
              <a:t>a</a:t>
            </a:r>
            <a:r>
              <a:rPr sz="3000" dirty="0">
                <a:solidFill>
                  <a:srgbClr val="FF0000"/>
                </a:solidFill>
                <a:latin typeface="Times New Roman"/>
                <a:cs typeface="Times New Roman"/>
              </a:rPr>
              <a:t>in</a:t>
            </a:r>
            <a:r>
              <a:rPr sz="3000" spc="-45" dirty="0">
                <a:solidFill>
                  <a:srgbClr val="FF0000"/>
                </a:solidFill>
                <a:latin typeface="Times New Roman"/>
                <a:cs typeface="Times New Roman"/>
              </a:rPr>
              <a:t> </a:t>
            </a:r>
            <a:r>
              <a:rPr sz="3000" dirty="0">
                <a:solidFill>
                  <a:srgbClr val="FF0000"/>
                </a:solidFill>
                <a:latin typeface="Times New Roman"/>
                <a:cs typeface="Times New Roman"/>
              </a:rPr>
              <a:t>parts</a:t>
            </a:r>
            <a:r>
              <a:rPr sz="3000" spc="-30" dirty="0">
                <a:solidFill>
                  <a:srgbClr val="FF0000"/>
                </a:solidFill>
                <a:latin typeface="Times New Roman"/>
                <a:cs typeface="Times New Roman"/>
              </a:rPr>
              <a:t> </a:t>
            </a:r>
            <a:r>
              <a:rPr sz="3000" dirty="0">
                <a:solidFill>
                  <a:srgbClr val="FF0000"/>
                </a:solidFill>
                <a:latin typeface="Times New Roman"/>
                <a:cs typeface="Times New Roman"/>
              </a:rPr>
              <a:t>of a</a:t>
            </a:r>
            <a:r>
              <a:rPr sz="3000" spc="-5" dirty="0">
                <a:solidFill>
                  <a:srgbClr val="FF0000"/>
                </a:solidFill>
                <a:latin typeface="Times New Roman"/>
                <a:cs typeface="Times New Roman"/>
              </a:rPr>
              <a:t> </a:t>
            </a:r>
            <a:r>
              <a:rPr sz="3000" dirty="0">
                <a:solidFill>
                  <a:srgbClr val="FF0000"/>
                </a:solidFill>
                <a:latin typeface="Times New Roman"/>
                <a:cs typeface="Times New Roman"/>
              </a:rPr>
              <a:t>sys</a:t>
            </a:r>
            <a:r>
              <a:rPr sz="3000" spc="5" dirty="0">
                <a:solidFill>
                  <a:srgbClr val="FF0000"/>
                </a:solidFill>
                <a:latin typeface="Times New Roman"/>
                <a:cs typeface="Times New Roman"/>
              </a:rPr>
              <a:t>t</a:t>
            </a:r>
            <a:r>
              <a:rPr sz="3000" spc="-10" dirty="0">
                <a:solidFill>
                  <a:srgbClr val="FF0000"/>
                </a:solidFill>
                <a:latin typeface="Times New Roman"/>
                <a:cs typeface="Times New Roman"/>
              </a:rPr>
              <a:t>e</a:t>
            </a:r>
            <a:r>
              <a:rPr sz="3000" dirty="0">
                <a:solidFill>
                  <a:srgbClr val="FF0000"/>
                </a:solidFill>
                <a:latin typeface="Times New Roman"/>
                <a:cs typeface="Times New Roman"/>
              </a:rPr>
              <a:t>m</a:t>
            </a:r>
            <a:r>
              <a:rPr sz="3000" spc="-40" dirty="0">
                <a:solidFill>
                  <a:srgbClr val="FF0000"/>
                </a:solidFill>
                <a:latin typeface="Times New Roman"/>
                <a:cs typeface="Times New Roman"/>
              </a:rPr>
              <a:t> </a:t>
            </a:r>
            <a:r>
              <a:rPr sz="3000" dirty="0">
                <a:latin typeface="Times New Roman"/>
                <a:cs typeface="Times New Roman"/>
              </a:rPr>
              <a:t>that</a:t>
            </a:r>
            <a:r>
              <a:rPr sz="3000" spc="-40" dirty="0">
                <a:latin typeface="Times New Roman"/>
                <a:cs typeface="Times New Roman"/>
              </a:rPr>
              <a:t> </a:t>
            </a:r>
            <a:r>
              <a:rPr sz="3000" dirty="0">
                <a:latin typeface="Times New Roman"/>
                <a:cs typeface="Times New Roman"/>
              </a:rPr>
              <a:t>are</a:t>
            </a:r>
            <a:r>
              <a:rPr sz="3000" spc="-30" dirty="0">
                <a:latin typeface="Times New Roman"/>
                <a:cs typeface="Times New Roman"/>
              </a:rPr>
              <a:t> </a:t>
            </a:r>
            <a:r>
              <a:rPr sz="3000" dirty="0">
                <a:latin typeface="Times New Roman"/>
                <a:cs typeface="Times New Roman"/>
              </a:rPr>
              <a:t>to</a:t>
            </a:r>
            <a:r>
              <a:rPr sz="3000" spc="-15" dirty="0">
                <a:latin typeface="Times New Roman"/>
                <a:cs typeface="Times New Roman"/>
              </a:rPr>
              <a:t> </a:t>
            </a:r>
            <a:r>
              <a:rPr sz="3000" dirty="0">
                <a:latin typeface="Times New Roman"/>
                <a:cs typeface="Times New Roman"/>
              </a:rPr>
              <a:t>be used</a:t>
            </a:r>
            <a:r>
              <a:rPr sz="3000" spc="-35" dirty="0">
                <a:latin typeface="Times New Roman"/>
                <a:cs typeface="Times New Roman"/>
              </a:rPr>
              <a:t> </a:t>
            </a:r>
            <a:r>
              <a:rPr sz="3000" dirty="0">
                <a:latin typeface="Times New Roman"/>
                <a:cs typeface="Times New Roman"/>
              </a:rPr>
              <a:t>in</a:t>
            </a:r>
            <a:r>
              <a:rPr sz="3000" spc="-20" dirty="0">
                <a:latin typeface="Times New Roman"/>
                <a:cs typeface="Times New Roman"/>
              </a:rPr>
              <a:t> </a:t>
            </a:r>
            <a:r>
              <a:rPr sz="3000" dirty="0">
                <a:latin typeface="Times New Roman"/>
                <a:cs typeface="Times New Roman"/>
              </a:rPr>
              <a:t>the</a:t>
            </a:r>
            <a:r>
              <a:rPr sz="3000" spc="-20" dirty="0">
                <a:latin typeface="Times New Roman"/>
                <a:cs typeface="Times New Roman"/>
              </a:rPr>
              <a:t> </a:t>
            </a:r>
            <a:r>
              <a:rPr sz="3000" dirty="0">
                <a:latin typeface="Times New Roman"/>
                <a:cs typeface="Times New Roman"/>
              </a:rPr>
              <a:t>i</a:t>
            </a:r>
            <a:r>
              <a:rPr sz="3000" spc="-15" dirty="0">
                <a:latin typeface="Times New Roman"/>
                <a:cs typeface="Times New Roman"/>
              </a:rPr>
              <a:t>m</a:t>
            </a:r>
            <a:r>
              <a:rPr sz="3000" dirty="0">
                <a:latin typeface="Times New Roman"/>
                <a:cs typeface="Times New Roman"/>
              </a:rPr>
              <a:t>ple</a:t>
            </a:r>
            <a:r>
              <a:rPr sz="3000" spc="-15" dirty="0">
                <a:latin typeface="Times New Roman"/>
                <a:cs typeface="Times New Roman"/>
              </a:rPr>
              <a:t>m</a:t>
            </a:r>
            <a:r>
              <a:rPr sz="3000" dirty="0">
                <a:latin typeface="Times New Roman"/>
                <a:cs typeface="Times New Roman"/>
              </a:rPr>
              <a:t>e</a:t>
            </a:r>
            <a:r>
              <a:rPr sz="3000" spc="-10" dirty="0">
                <a:latin typeface="Times New Roman"/>
                <a:cs typeface="Times New Roman"/>
              </a:rPr>
              <a:t>n</a:t>
            </a:r>
            <a:r>
              <a:rPr sz="3000" dirty="0">
                <a:latin typeface="Times New Roman"/>
                <a:cs typeface="Times New Roman"/>
              </a:rPr>
              <a:t>t</a:t>
            </a:r>
            <a:r>
              <a:rPr sz="3000" spc="-20" dirty="0">
                <a:latin typeface="Times New Roman"/>
                <a:cs typeface="Times New Roman"/>
              </a:rPr>
              <a:t>a</a:t>
            </a:r>
            <a:r>
              <a:rPr sz="3000" dirty="0">
                <a:latin typeface="Times New Roman"/>
                <a:cs typeface="Times New Roman"/>
              </a:rPr>
              <a:t>t</a:t>
            </a:r>
            <a:r>
              <a:rPr sz="3000" spc="-15" dirty="0">
                <a:latin typeface="Times New Roman"/>
                <a:cs typeface="Times New Roman"/>
              </a:rPr>
              <a:t>io</a:t>
            </a:r>
            <a:r>
              <a:rPr sz="3000" dirty="0">
                <a:latin typeface="Times New Roman"/>
                <a:cs typeface="Times New Roman"/>
              </a:rPr>
              <a:t>n</a:t>
            </a:r>
            <a:r>
              <a:rPr sz="3000" spc="-50" dirty="0">
                <a:latin typeface="Times New Roman"/>
                <a:cs typeface="Times New Roman"/>
              </a:rPr>
              <a:t> </a:t>
            </a:r>
            <a:r>
              <a:rPr sz="3000" dirty="0">
                <a:latin typeface="Times New Roman"/>
                <a:cs typeface="Times New Roman"/>
              </a:rPr>
              <a:t>of</a:t>
            </a:r>
            <a:r>
              <a:rPr sz="3000" spc="5" dirty="0">
                <a:latin typeface="Times New Roman"/>
                <a:cs typeface="Times New Roman"/>
              </a:rPr>
              <a:t> </a:t>
            </a:r>
            <a:r>
              <a:rPr sz="3000" dirty="0">
                <a:latin typeface="Times New Roman"/>
                <a:cs typeface="Times New Roman"/>
              </a:rPr>
              <a:t>the co</a:t>
            </a:r>
            <a:r>
              <a:rPr sz="3000" spc="-20" dirty="0">
                <a:latin typeface="Times New Roman"/>
                <a:cs typeface="Times New Roman"/>
              </a:rPr>
              <a:t>m</a:t>
            </a:r>
            <a:r>
              <a:rPr sz="3000" dirty="0">
                <a:latin typeface="Times New Roman"/>
                <a:cs typeface="Times New Roman"/>
              </a:rPr>
              <a:t>ponents</a:t>
            </a:r>
            <a:r>
              <a:rPr lang="en-US" sz="3000" dirty="0">
                <a:latin typeface="Times New Roman"/>
                <a:cs typeface="Times New Roman"/>
              </a:rPr>
              <a:t>.</a:t>
            </a:r>
            <a:endParaRPr sz="3000" dirty="0">
              <a:latin typeface="Times New Roman"/>
              <a:cs typeface="Times New Roman"/>
            </a:endParaRPr>
          </a:p>
        </p:txBody>
      </p:sp>
      <p:sp>
        <p:nvSpPr>
          <p:cNvPr id="13" name="object 13"/>
          <p:cNvSpPr/>
          <p:nvPr/>
        </p:nvSpPr>
        <p:spPr>
          <a:xfrm>
            <a:off x="9861682" y="6442368"/>
            <a:ext cx="344981" cy="28262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510369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558637" y="405330"/>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Architectural Styles: Definitions</a:t>
            </a:r>
          </a:p>
        </p:txBody>
      </p:sp>
      <p:sp>
        <p:nvSpPr>
          <p:cNvPr id="12" name="object 12"/>
          <p:cNvSpPr txBox="1"/>
          <p:nvPr/>
        </p:nvSpPr>
        <p:spPr>
          <a:xfrm>
            <a:off x="1108363" y="1554425"/>
            <a:ext cx="10695711" cy="4755148"/>
          </a:xfrm>
          <a:prstGeom prst="rect">
            <a:avLst/>
          </a:prstGeom>
        </p:spPr>
        <p:txBody>
          <a:bodyPr vert="horz" wrap="square" lIns="0" tIns="0" rIns="0" bIns="0" rtlCol="0">
            <a:spAutoFit/>
          </a:bodyPr>
          <a:lstStyle/>
          <a:p>
            <a:pPr marL="812800" lvl="1" indent="-342900" algn="just">
              <a:buClr>
                <a:srgbClr val="00007C"/>
              </a:buClr>
              <a:buSzPct val="75000"/>
              <a:buFont typeface="Wingdings"/>
              <a:buChar char=""/>
              <a:tabLst>
                <a:tab pos="356235" algn="l"/>
              </a:tabLst>
            </a:pPr>
            <a:r>
              <a:rPr sz="2400" spc="25" dirty="0">
                <a:latin typeface="Arial"/>
                <a:cs typeface="Arial"/>
              </a:rPr>
              <a:t>“</a:t>
            </a:r>
            <a:r>
              <a:rPr sz="3000" spc="15" dirty="0">
                <a:latin typeface="Times New Roman" panose="02020603050405020304" pitchFamily="18" charset="0"/>
                <a:cs typeface="Times New Roman" panose="02020603050405020304" pitchFamily="18" charset="0"/>
              </a:rPr>
              <a:t>A</a:t>
            </a:r>
            <a:r>
              <a:rPr sz="3000" spc="25"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ch</a:t>
            </a:r>
            <a:r>
              <a:rPr sz="3000" spc="15" dirty="0">
                <a:latin typeface="Times New Roman" panose="02020603050405020304" pitchFamily="18" charset="0"/>
                <a:cs typeface="Times New Roman" panose="02020603050405020304" pitchFamily="18" charset="0"/>
              </a:rPr>
              <a:t>i</a:t>
            </a:r>
            <a:r>
              <a:rPr sz="3000" spc="25"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ec</a:t>
            </a:r>
            <a:r>
              <a:rPr sz="3000" spc="25"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u</a:t>
            </a:r>
            <a:r>
              <a:rPr sz="3000" spc="25"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l</a:t>
            </a:r>
            <a:r>
              <a:rPr sz="3000" spc="7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a:t>
            </a:r>
            <a:r>
              <a:rPr sz="3000" spc="-5"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yles</a:t>
            </a:r>
            <a:r>
              <a:rPr sz="3000"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a:t>
            </a:r>
            <a:r>
              <a:rPr sz="3000" dirty="0">
                <a:latin typeface="Times New Roman" panose="02020603050405020304" pitchFamily="18" charset="0"/>
                <a:cs typeface="Times New Roman" panose="02020603050405020304" pitchFamily="18" charset="0"/>
              </a:rPr>
              <a:t>e</a:t>
            </a:r>
            <a:r>
              <a:rPr sz="3000" spc="70" dirty="0">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re</a:t>
            </a:r>
            <a:r>
              <a:rPr sz="3000" i="1" spc="5" dirty="0">
                <a:solidFill>
                  <a:srgbClr val="FF0000"/>
                </a:solidFill>
                <a:latin typeface="Times New Roman" panose="02020603050405020304" pitchFamily="18" charset="0"/>
                <a:cs typeface="Times New Roman" panose="02020603050405020304" pitchFamily="18" charset="0"/>
              </a:rPr>
              <a:t>c</a:t>
            </a:r>
            <a:r>
              <a:rPr sz="3000" i="1" spc="-5" dirty="0">
                <a:solidFill>
                  <a:srgbClr val="FF0000"/>
                </a:solidFill>
                <a:latin typeface="Times New Roman" panose="02020603050405020304" pitchFamily="18" charset="0"/>
                <a:cs typeface="Times New Roman" panose="02020603050405020304" pitchFamily="18" charset="0"/>
              </a:rPr>
              <a:t>ur</a:t>
            </a:r>
            <a:r>
              <a:rPr sz="3000" i="1" spc="10" dirty="0">
                <a:solidFill>
                  <a:srgbClr val="FF0000"/>
                </a:solidFill>
                <a:latin typeface="Times New Roman" panose="02020603050405020304" pitchFamily="18" charset="0"/>
                <a:cs typeface="Times New Roman" panose="02020603050405020304" pitchFamily="18" charset="0"/>
              </a:rPr>
              <a:t>r</a:t>
            </a:r>
            <a:r>
              <a:rPr sz="3000" i="1" spc="-5" dirty="0">
                <a:solidFill>
                  <a:srgbClr val="FF0000"/>
                </a:solidFill>
                <a:latin typeface="Times New Roman" panose="02020603050405020304" pitchFamily="18" charset="0"/>
                <a:cs typeface="Times New Roman" panose="02020603050405020304" pitchFamily="18" charset="0"/>
              </a:rPr>
              <a:t>in</a:t>
            </a:r>
            <a:r>
              <a:rPr sz="3000" i="1" dirty="0">
                <a:solidFill>
                  <a:srgbClr val="FF0000"/>
                </a:solidFill>
                <a:latin typeface="Times New Roman" panose="02020603050405020304" pitchFamily="18" charset="0"/>
                <a:cs typeface="Times New Roman" panose="02020603050405020304" pitchFamily="18" charset="0"/>
              </a:rPr>
              <a:t>g</a:t>
            </a:r>
            <a:r>
              <a:rPr sz="3000" i="1" spc="40" dirty="0">
                <a:solidFill>
                  <a:srgbClr val="FF0000"/>
                </a:solidFill>
                <a:latin typeface="Times New Roman" panose="02020603050405020304" pitchFamily="18" charset="0"/>
                <a:cs typeface="Times New Roman" panose="02020603050405020304" pitchFamily="18" charset="0"/>
              </a:rPr>
              <a:t> </a:t>
            </a:r>
            <a:r>
              <a:rPr sz="3000" i="1" spc="30" dirty="0">
                <a:solidFill>
                  <a:srgbClr val="FF0000"/>
                </a:solidFill>
                <a:latin typeface="Times New Roman" panose="02020603050405020304" pitchFamily="18" charset="0"/>
                <a:cs typeface="Times New Roman" panose="02020603050405020304" pitchFamily="18" charset="0"/>
              </a:rPr>
              <a:t>pa</a:t>
            </a:r>
            <a:r>
              <a:rPr sz="3000" i="1" spc="25" dirty="0">
                <a:solidFill>
                  <a:srgbClr val="FF0000"/>
                </a:solidFill>
                <a:latin typeface="Times New Roman" panose="02020603050405020304" pitchFamily="18" charset="0"/>
                <a:cs typeface="Times New Roman" panose="02020603050405020304" pitchFamily="18" charset="0"/>
              </a:rPr>
              <a:t>tt</a:t>
            </a:r>
            <a:r>
              <a:rPr sz="3000" i="1" spc="30" dirty="0">
                <a:solidFill>
                  <a:srgbClr val="FF0000"/>
                </a:solidFill>
                <a:latin typeface="Times New Roman" panose="02020603050405020304" pitchFamily="18" charset="0"/>
                <a:cs typeface="Times New Roman" panose="02020603050405020304" pitchFamily="18" charset="0"/>
              </a:rPr>
              <a:t>e</a:t>
            </a:r>
            <a:r>
              <a:rPr sz="3000" i="1" spc="40" dirty="0">
                <a:solidFill>
                  <a:srgbClr val="FF0000"/>
                </a:solidFill>
                <a:latin typeface="Times New Roman" panose="02020603050405020304" pitchFamily="18" charset="0"/>
                <a:cs typeface="Times New Roman" panose="02020603050405020304" pitchFamily="18" charset="0"/>
              </a:rPr>
              <a:t>r</a:t>
            </a:r>
            <a:r>
              <a:rPr sz="3000" i="1" spc="30" dirty="0">
                <a:solidFill>
                  <a:srgbClr val="FF0000"/>
                </a:solidFill>
                <a:latin typeface="Times New Roman" panose="02020603050405020304" pitchFamily="18" charset="0"/>
                <a:cs typeface="Times New Roman" panose="02020603050405020304" pitchFamily="18" charset="0"/>
              </a:rPr>
              <a:t>n</a:t>
            </a:r>
            <a:r>
              <a:rPr sz="3000" i="1" spc="35" dirty="0">
                <a:solidFill>
                  <a:srgbClr val="FF0000"/>
                </a:solidFill>
                <a:latin typeface="Times New Roman" panose="02020603050405020304" pitchFamily="18" charset="0"/>
                <a:cs typeface="Times New Roman" panose="02020603050405020304" pitchFamily="18" charset="0"/>
              </a:rPr>
              <a:t>s</a:t>
            </a:r>
            <a:r>
              <a:rPr sz="3000" spc="40"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lvl="1" algn="just">
              <a:spcBef>
                <a:spcPts val="6"/>
              </a:spcBef>
              <a:buClr>
                <a:srgbClr val="00007C"/>
              </a:buClr>
              <a:buFont typeface="Wingdings"/>
              <a:buChar char=""/>
            </a:pPr>
            <a:endParaRPr sz="3000" dirty="0">
              <a:latin typeface="Times New Roman" panose="02020603050405020304" pitchFamily="18" charset="0"/>
              <a:cs typeface="Times New Roman" panose="02020603050405020304" pitchFamily="18" charset="0"/>
            </a:endParaRPr>
          </a:p>
          <a:p>
            <a:pPr marL="812800" lvl="1" indent="-342900" algn="just">
              <a:lnSpc>
                <a:spcPts val="2740"/>
              </a:lnSpc>
              <a:buClr>
                <a:srgbClr val="00007C"/>
              </a:buClr>
              <a:buSzPct val="75000"/>
              <a:buFont typeface="Wingdings"/>
              <a:buChar char=""/>
              <a:tabLst>
                <a:tab pos="356235" algn="l"/>
                <a:tab pos="2311400" algn="l"/>
                <a:tab pos="3385820" algn="l"/>
                <a:tab pos="5460365" algn="l"/>
                <a:tab pos="5856605" algn="l"/>
                <a:tab pos="7167245" algn="l"/>
              </a:tabLst>
            </a:pPr>
            <a:r>
              <a:rPr sz="3000" spc="40" dirty="0">
                <a:latin typeface="Times New Roman" panose="02020603050405020304" pitchFamily="18" charset="0"/>
                <a:cs typeface="Times New Roman" panose="02020603050405020304" pitchFamily="18" charset="0"/>
              </a:rPr>
              <a:t>“</a:t>
            </a:r>
            <a:r>
              <a:rPr sz="3000" spc="25" dirty="0">
                <a:latin typeface="Times New Roman" panose="02020603050405020304" pitchFamily="18" charset="0"/>
                <a:cs typeface="Times New Roman" panose="02020603050405020304" pitchFamily="18" charset="0"/>
              </a:rPr>
              <a:t>E</a:t>
            </a:r>
            <a:r>
              <a:rPr sz="3000" spc="30" dirty="0">
                <a:latin typeface="Times New Roman" panose="02020603050405020304" pitchFamily="18" charset="0"/>
                <a:cs typeface="Times New Roman" panose="02020603050405020304" pitchFamily="18" charset="0"/>
              </a:rPr>
              <a:t>s</a:t>
            </a:r>
            <a:r>
              <a:rPr sz="3000" spc="40" dirty="0">
                <a:latin typeface="Times New Roman" panose="02020603050405020304" pitchFamily="18" charset="0"/>
                <a:cs typeface="Times New Roman" panose="02020603050405020304" pitchFamily="18" charset="0"/>
              </a:rPr>
              <a:t>t</a:t>
            </a:r>
            <a:r>
              <a:rPr sz="3000" spc="30" dirty="0">
                <a:latin typeface="Times New Roman" panose="02020603050405020304" pitchFamily="18" charset="0"/>
                <a:cs typeface="Times New Roman" panose="02020603050405020304" pitchFamily="18" charset="0"/>
              </a:rPr>
              <a:t>ablished</a:t>
            </a:r>
            <a:r>
              <a:rPr sz="3000" dirty="0">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shared	</a:t>
            </a:r>
            <a:r>
              <a:rPr sz="3000" i="1" spc="-5" dirty="0">
                <a:solidFill>
                  <a:srgbClr val="FF0000"/>
                </a:solidFill>
                <a:latin typeface="Times New Roman" panose="02020603050405020304" pitchFamily="18" charset="0"/>
                <a:cs typeface="Times New Roman" panose="02020603050405020304" pitchFamily="18" charset="0"/>
              </a:rPr>
              <a:t>unders</a:t>
            </a:r>
            <a:r>
              <a:rPr sz="3000" i="1" spc="5" dirty="0">
                <a:solidFill>
                  <a:srgbClr val="FF0000"/>
                </a:solidFill>
                <a:latin typeface="Times New Roman" panose="02020603050405020304" pitchFamily="18" charset="0"/>
                <a:cs typeface="Times New Roman" panose="02020603050405020304" pitchFamily="18" charset="0"/>
              </a:rPr>
              <a:t>t</a:t>
            </a:r>
            <a:r>
              <a:rPr sz="3000" i="1" spc="-5" dirty="0">
                <a:solidFill>
                  <a:srgbClr val="FF0000"/>
                </a:solidFill>
                <a:latin typeface="Times New Roman" panose="02020603050405020304" pitchFamily="18" charset="0"/>
                <a:cs typeface="Times New Roman" panose="02020603050405020304" pitchFamily="18" charset="0"/>
              </a:rPr>
              <a:t>andi</a:t>
            </a:r>
            <a:r>
              <a:rPr sz="3000" i="1" spc="-10" dirty="0">
                <a:solidFill>
                  <a:srgbClr val="FF0000"/>
                </a:solidFill>
                <a:latin typeface="Times New Roman" panose="02020603050405020304" pitchFamily="18" charset="0"/>
                <a:cs typeface="Times New Roman" panose="02020603050405020304" pitchFamily="18" charset="0"/>
              </a:rPr>
              <a:t>n</a:t>
            </a:r>
            <a:r>
              <a:rPr sz="3000" i="1" dirty="0">
                <a:solidFill>
                  <a:srgbClr val="FF0000"/>
                </a:solidFill>
                <a:latin typeface="Times New Roman" panose="02020603050405020304" pitchFamily="18" charset="0"/>
                <a:cs typeface="Times New Roman" panose="02020603050405020304" pitchFamily="18" charset="0"/>
              </a:rPr>
              <a:t>g	</a:t>
            </a:r>
            <a:r>
              <a:rPr sz="3000" i="1" spc="-5" dirty="0">
                <a:solidFill>
                  <a:srgbClr val="FF0000"/>
                </a:solidFill>
                <a:latin typeface="Times New Roman" panose="02020603050405020304" pitchFamily="18" charset="0"/>
                <a:cs typeface="Times New Roman" panose="02020603050405020304" pitchFamily="18" charset="0"/>
              </a:rPr>
              <a:t>o</a:t>
            </a:r>
            <a:r>
              <a:rPr sz="3000" i="1" dirty="0">
                <a:solidFill>
                  <a:srgbClr val="FF0000"/>
                </a:solidFill>
                <a:latin typeface="Times New Roman" panose="02020603050405020304" pitchFamily="18" charset="0"/>
                <a:cs typeface="Times New Roman" panose="02020603050405020304" pitchFamily="18" charset="0"/>
              </a:rPr>
              <a:t>f	co</a:t>
            </a:r>
            <a:r>
              <a:rPr sz="3000" i="1" spc="-20" dirty="0">
                <a:solidFill>
                  <a:srgbClr val="FF0000"/>
                </a:solidFill>
                <a:latin typeface="Times New Roman" panose="02020603050405020304" pitchFamily="18" charset="0"/>
                <a:cs typeface="Times New Roman" panose="02020603050405020304" pitchFamily="18" charset="0"/>
              </a:rPr>
              <a:t>mm</a:t>
            </a:r>
            <a:r>
              <a:rPr sz="3000" i="1" spc="-5" dirty="0">
                <a:solidFill>
                  <a:srgbClr val="FF0000"/>
                </a:solidFill>
                <a:latin typeface="Times New Roman" panose="02020603050405020304" pitchFamily="18" charset="0"/>
                <a:cs typeface="Times New Roman" panose="02020603050405020304" pitchFamily="18" charset="0"/>
              </a:rPr>
              <a:t>o</a:t>
            </a:r>
            <a:r>
              <a:rPr sz="3000" i="1" dirty="0">
                <a:solidFill>
                  <a:srgbClr val="FF0000"/>
                </a:solidFill>
                <a:latin typeface="Times New Roman" panose="02020603050405020304" pitchFamily="18" charset="0"/>
                <a:cs typeface="Times New Roman" panose="02020603050405020304" pitchFamily="18" charset="0"/>
              </a:rPr>
              <a:t>n</a:t>
            </a:r>
            <a:r>
              <a:rPr lang="en-US" sz="3000" i="1"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design</a:t>
            </a:r>
            <a:r>
              <a:rPr lang="en-US" sz="3000" i="1" dirty="0">
                <a:solidFill>
                  <a:srgbClr val="FF0000"/>
                </a:solidFill>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for</a:t>
            </a:r>
            <a:r>
              <a:rPr sz="3000" spc="10" dirty="0">
                <a:latin typeface="Times New Roman" panose="02020603050405020304" pitchFamily="18" charset="0"/>
                <a:cs typeface="Times New Roman" panose="02020603050405020304" pitchFamily="18" charset="0"/>
              </a:rPr>
              <a:t>m</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a:t>
            </a:r>
            <a:r>
              <a:rPr sz="3000" spc="7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a:t>
            </a:r>
            <a:r>
              <a:rPr sz="3000" spc="6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ma</a:t>
            </a:r>
            <a:r>
              <a:rPr sz="3000" spc="5"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k</a:t>
            </a:r>
            <a:r>
              <a:rPr sz="3000" spc="6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6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a:t>
            </a:r>
            <a:r>
              <a:rPr sz="3000" spc="-20" dirty="0">
                <a:latin typeface="Times New Roman" panose="02020603050405020304" pitchFamily="18" charset="0"/>
                <a:cs typeface="Times New Roman" panose="02020603050405020304" pitchFamily="18" charset="0"/>
              </a:rPr>
              <a:t>a</a:t>
            </a:r>
            <a:r>
              <a:rPr sz="3000" spc="-5" dirty="0">
                <a:latin typeface="Times New Roman" panose="02020603050405020304" pitchFamily="18" charset="0"/>
                <a:cs typeface="Times New Roman" panose="02020603050405020304" pitchFamily="18" charset="0"/>
              </a:rPr>
              <a:t>tur</a:t>
            </a:r>
            <a:r>
              <a:rPr sz="3000"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engineerin</a:t>
            </a:r>
            <a:r>
              <a:rPr sz="3000" dirty="0">
                <a:latin typeface="Times New Roman" panose="02020603050405020304" pitchFamily="18" charset="0"/>
                <a:cs typeface="Times New Roman" panose="02020603050405020304" pitchFamily="18" charset="0"/>
              </a:rPr>
              <a:t>g</a:t>
            </a:r>
            <a:r>
              <a:rPr sz="3000" spc="70" dirty="0">
                <a:latin typeface="Times New Roman" panose="02020603050405020304" pitchFamily="18" charset="0"/>
                <a:cs typeface="Times New Roman" panose="02020603050405020304" pitchFamily="18" charset="0"/>
              </a:rPr>
              <a:t> </a:t>
            </a:r>
            <a:r>
              <a:rPr sz="3000" spc="60" dirty="0">
                <a:latin typeface="Times New Roman" panose="02020603050405020304" pitchFamily="18" charset="0"/>
                <a:cs typeface="Times New Roman" panose="02020603050405020304" pitchFamily="18" charset="0"/>
              </a:rPr>
              <a:t>f</a:t>
            </a:r>
            <a:r>
              <a:rPr sz="3000" spc="55" dirty="0">
                <a:latin typeface="Times New Roman" panose="02020603050405020304" pitchFamily="18" charset="0"/>
                <a:cs typeface="Times New Roman" panose="02020603050405020304" pitchFamily="18" charset="0"/>
              </a:rPr>
              <a:t>ield</a:t>
            </a:r>
            <a:r>
              <a:rPr sz="3000" spc="60"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a:t>
            </a:r>
          </a:p>
          <a:p>
            <a:pPr lvl="1" algn="just">
              <a:spcBef>
                <a:spcPts val="32"/>
              </a:spcBef>
            </a:pPr>
            <a:endParaRPr sz="3000" dirty="0">
              <a:latin typeface="Times New Roman" panose="02020603050405020304" pitchFamily="18" charset="0"/>
              <a:cs typeface="Times New Roman" panose="02020603050405020304" pitchFamily="18" charset="0"/>
            </a:endParaRPr>
          </a:p>
          <a:p>
            <a:pPr marL="812800" marR="5080" lvl="1" indent="-342900" algn="just">
              <a:lnSpc>
                <a:spcPct val="80100"/>
              </a:lnSpc>
              <a:buClr>
                <a:srgbClr val="00007C"/>
              </a:buClr>
              <a:buSzPct val="75000"/>
              <a:buFont typeface="Wingdings"/>
              <a:buChar char=""/>
              <a:tabLst>
                <a:tab pos="356235" algn="l"/>
              </a:tabLst>
            </a:pPr>
            <a:r>
              <a:rPr sz="3000" spc="75" dirty="0">
                <a:latin typeface="Times New Roman" panose="02020603050405020304" pitchFamily="18" charset="0"/>
                <a:cs typeface="Times New Roman" panose="02020603050405020304" pitchFamily="18" charset="0"/>
              </a:rPr>
              <a:t>“</a:t>
            </a:r>
            <a:r>
              <a:rPr sz="3000" spc="65" dirty="0">
                <a:latin typeface="Times New Roman" panose="02020603050405020304" pitchFamily="18" charset="0"/>
                <a:cs typeface="Times New Roman" panose="02020603050405020304" pitchFamily="18" charset="0"/>
              </a:rPr>
              <a:t>A</a:t>
            </a:r>
            <a:r>
              <a:rPr sz="3000" spc="75" dirty="0">
                <a:latin typeface="Times New Roman" panose="02020603050405020304" pitchFamily="18" charset="0"/>
                <a:cs typeface="Times New Roman" panose="02020603050405020304" pitchFamily="18" charset="0"/>
              </a:rPr>
              <a:t>r</a:t>
            </a:r>
            <a:r>
              <a:rPr sz="3000" spc="70" dirty="0">
                <a:latin typeface="Times New Roman" panose="02020603050405020304" pitchFamily="18" charset="0"/>
                <a:cs typeface="Times New Roman" panose="02020603050405020304" pitchFamily="18" charset="0"/>
              </a:rPr>
              <a:t>c</a:t>
            </a:r>
            <a:r>
              <a:rPr sz="3000" spc="80" dirty="0">
                <a:latin typeface="Times New Roman" panose="02020603050405020304" pitchFamily="18" charset="0"/>
                <a:cs typeface="Times New Roman" panose="02020603050405020304" pitchFamily="18" charset="0"/>
              </a:rPr>
              <a:t>h</a:t>
            </a:r>
            <a:r>
              <a:rPr sz="3000" spc="65" dirty="0">
                <a:latin typeface="Times New Roman" panose="02020603050405020304" pitchFamily="18" charset="0"/>
                <a:cs typeface="Times New Roman" panose="02020603050405020304" pitchFamily="18" charset="0"/>
              </a:rPr>
              <a:t>i</a:t>
            </a:r>
            <a:r>
              <a:rPr sz="3000" spc="85" dirty="0">
                <a:latin typeface="Times New Roman" panose="02020603050405020304" pitchFamily="18" charset="0"/>
                <a:cs typeface="Times New Roman" panose="02020603050405020304" pitchFamily="18" charset="0"/>
              </a:rPr>
              <a:t>t</a:t>
            </a:r>
            <a:r>
              <a:rPr sz="3000" spc="65" dirty="0">
                <a:latin typeface="Times New Roman" panose="02020603050405020304" pitchFamily="18" charset="0"/>
                <a:cs typeface="Times New Roman" panose="02020603050405020304" pitchFamily="18" charset="0"/>
              </a:rPr>
              <a:t>e</a:t>
            </a:r>
            <a:r>
              <a:rPr sz="3000" spc="70" dirty="0">
                <a:latin typeface="Times New Roman" panose="02020603050405020304" pitchFamily="18" charset="0"/>
                <a:cs typeface="Times New Roman" panose="02020603050405020304" pitchFamily="18" charset="0"/>
              </a:rPr>
              <a:t>c</a:t>
            </a:r>
            <a:r>
              <a:rPr sz="3000" spc="75" dirty="0">
                <a:latin typeface="Times New Roman" panose="02020603050405020304" pitchFamily="18" charset="0"/>
                <a:cs typeface="Times New Roman" panose="02020603050405020304" pitchFamily="18" charset="0"/>
              </a:rPr>
              <a:t>t</a:t>
            </a:r>
            <a:r>
              <a:rPr sz="3000" spc="65" dirty="0">
                <a:latin typeface="Times New Roman" panose="02020603050405020304" pitchFamily="18" charset="0"/>
                <a:cs typeface="Times New Roman" panose="02020603050405020304" pitchFamily="18" charset="0"/>
              </a:rPr>
              <a:t>u</a:t>
            </a:r>
            <a:r>
              <a:rPr sz="3000" spc="75" dirty="0">
                <a:latin typeface="Times New Roman" panose="02020603050405020304" pitchFamily="18" charset="0"/>
                <a:cs typeface="Times New Roman" panose="02020603050405020304" pitchFamily="18" charset="0"/>
              </a:rPr>
              <a:t>r</a:t>
            </a:r>
            <a:r>
              <a:rPr sz="3000" spc="8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l  </a:t>
            </a:r>
            <a:r>
              <a:rPr sz="3000" spc="35" dirty="0">
                <a:latin typeface="Times New Roman" panose="02020603050405020304" pitchFamily="18" charset="0"/>
                <a:cs typeface="Times New Roman" panose="02020603050405020304" pitchFamily="18" charset="0"/>
              </a:rPr>
              <a:t> s</a:t>
            </a:r>
            <a:r>
              <a:rPr sz="3000" spc="25" dirty="0">
                <a:latin typeface="Times New Roman" panose="02020603050405020304" pitchFamily="18" charset="0"/>
                <a:cs typeface="Times New Roman" panose="02020603050405020304" pitchFamily="18" charset="0"/>
              </a:rPr>
              <a:t>t</a:t>
            </a:r>
            <a:r>
              <a:rPr sz="3000" spc="45" dirty="0">
                <a:latin typeface="Times New Roman" panose="02020603050405020304" pitchFamily="18" charset="0"/>
                <a:cs typeface="Times New Roman" panose="02020603050405020304" pitchFamily="18" charset="0"/>
              </a:rPr>
              <a:t>y</a:t>
            </a:r>
            <a:r>
              <a:rPr sz="3000" spc="30" dirty="0">
                <a:latin typeface="Times New Roman" panose="02020603050405020304" pitchFamily="18" charset="0"/>
                <a:cs typeface="Times New Roman" panose="02020603050405020304" pitchFamily="18" charset="0"/>
              </a:rPr>
              <a:t>l</a:t>
            </a:r>
            <a:r>
              <a:rPr sz="3000" dirty="0">
                <a:latin typeface="Times New Roman" panose="02020603050405020304" pitchFamily="18" charset="0"/>
                <a:cs typeface="Times New Roman" panose="02020603050405020304" pitchFamily="18" charset="0"/>
              </a:rPr>
              <a:t>e  </a:t>
            </a:r>
            <a:r>
              <a:rPr sz="3000" spc="20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  </a:t>
            </a:r>
            <a:r>
              <a:rPr sz="3000" spc="19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n  </a:t>
            </a:r>
            <a:r>
              <a:rPr sz="3000" spc="185" dirty="0">
                <a:latin typeface="Times New Roman" panose="02020603050405020304" pitchFamily="18" charset="0"/>
                <a:cs typeface="Times New Roman" panose="02020603050405020304" pitchFamily="18" charset="0"/>
              </a:rPr>
              <a:t> </a:t>
            </a:r>
            <a:r>
              <a:rPr sz="3000" spc="45" dirty="0">
                <a:latin typeface="Times New Roman" panose="02020603050405020304" pitchFamily="18" charset="0"/>
                <a:cs typeface="Times New Roman" panose="02020603050405020304" pitchFamily="18" charset="0"/>
              </a:rPr>
              <a:t>abs</a:t>
            </a:r>
            <a:r>
              <a:rPr sz="3000" spc="25" dirty="0">
                <a:latin typeface="Times New Roman" panose="02020603050405020304" pitchFamily="18" charset="0"/>
                <a:cs typeface="Times New Roman" panose="02020603050405020304" pitchFamily="18" charset="0"/>
              </a:rPr>
              <a:t>t</a:t>
            </a:r>
            <a:r>
              <a:rPr sz="3000" spc="50" dirty="0">
                <a:latin typeface="Times New Roman" panose="02020603050405020304" pitchFamily="18" charset="0"/>
                <a:cs typeface="Times New Roman" panose="02020603050405020304" pitchFamily="18" charset="0"/>
              </a:rPr>
              <a:t>r</a:t>
            </a:r>
            <a:r>
              <a:rPr sz="3000" spc="45" dirty="0">
                <a:latin typeface="Times New Roman" panose="02020603050405020304" pitchFamily="18" charset="0"/>
                <a:cs typeface="Times New Roman" panose="02020603050405020304" pitchFamily="18" charset="0"/>
              </a:rPr>
              <a:t>a</a:t>
            </a:r>
            <a:r>
              <a:rPr sz="3000" spc="35" dirty="0">
                <a:latin typeface="Times New Roman" panose="02020603050405020304" pitchFamily="18" charset="0"/>
                <a:cs typeface="Times New Roman" panose="02020603050405020304" pitchFamily="18" charset="0"/>
              </a:rPr>
              <a:t>c</a:t>
            </a:r>
            <a:r>
              <a:rPr sz="3000" spc="40" dirty="0">
                <a:latin typeface="Times New Roman" panose="02020603050405020304" pitchFamily="18" charset="0"/>
                <a:cs typeface="Times New Roman" panose="02020603050405020304" pitchFamily="18" charset="0"/>
              </a:rPr>
              <a:t>ti</a:t>
            </a:r>
            <a:r>
              <a:rPr sz="3000" spc="4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n  </a:t>
            </a:r>
            <a:r>
              <a:rPr sz="3000" spc="21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dirty="0">
                <a:latin typeface="Times New Roman" panose="02020603050405020304" pitchFamily="18" charset="0"/>
                <a:cs typeface="Times New Roman" panose="02020603050405020304" pitchFamily="18" charset="0"/>
              </a:rPr>
              <a:t>  </a:t>
            </a:r>
            <a:r>
              <a:rPr sz="3000" spc="170" dirty="0">
                <a:latin typeface="Times New Roman" panose="02020603050405020304" pitchFamily="18" charset="0"/>
                <a:cs typeface="Times New Roman" panose="02020603050405020304" pitchFamily="18" charset="0"/>
              </a:rPr>
              <a:t> </a:t>
            </a:r>
            <a:r>
              <a:rPr sz="3000" i="1" spc="50" dirty="0">
                <a:solidFill>
                  <a:srgbClr val="FF0000"/>
                </a:solidFill>
                <a:latin typeface="Times New Roman" panose="02020603050405020304" pitchFamily="18" charset="0"/>
                <a:cs typeface="Times New Roman" panose="02020603050405020304" pitchFamily="18" charset="0"/>
              </a:rPr>
              <a:t>r</a:t>
            </a:r>
            <a:r>
              <a:rPr sz="3000" i="1" spc="45" dirty="0">
                <a:solidFill>
                  <a:srgbClr val="FF0000"/>
                </a:solidFill>
                <a:latin typeface="Times New Roman" panose="02020603050405020304" pitchFamily="18" charset="0"/>
                <a:cs typeface="Times New Roman" panose="02020603050405020304" pitchFamily="18" charset="0"/>
              </a:rPr>
              <a:t>ecu</a:t>
            </a:r>
            <a:r>
              <a:rPr sz="3000" i="1" spc="60" dirty="0">
                <a:solidFill>
                  <a:srgbClr val="FF0000"/>
                </a:solidFill>
                <a:latin typeface="Times New Roman" panose="02020603050405020304" pitchFamily="18" charset="0"/>
                <a:cs typeface="Times New Roman" panose="02020603050405020304" pitchFamily="18" charset="0"/>
              </a:rPr>
              <a:t>r</a:t>
            </a:r>
            <a:r>
              <a:rPr sz="3000" i="1" spc="50" dirty="0">
                <a:solidFill>
                  <a:srgbClr val="FF0000"/>
                </a:solidFill>
                <a:latin typeface="Times New Roman" panose="02020603050405020304" pitchFamily="18" charset="0"/>
                <a:cs typeface="Times New Roman" panose="02020603050405020304" pitchFamily="18" charset="0"/>
              </a:rPr>
              <a:t>r</a:t>
            </a:r>
            <a:r>
              <a:rPr sz="3000" i="1" spc="40" dirty="0">
                <a:solidFill>
                  <a:srgbClr val="FF0000"/>
                </a:solidFill>
                <a:latin typeface="Times New Roman" panose="02020603050405020304" pitchFamily="18" charset="0"/>
                <a:cs typeface="Times New Roman" panose="02020603050405020304" pitchFamily="18" charset="0"/>
              </a:rPr>
              <a:t>i</a:t>
            </a:r>
            <a:r>
              <a:rPr sz="3000" i="1" spc="65" dirty="0">
                <a:solidFill>
                  <a:srgbClr val="FF0000"/>
                </a:solidFill>
                <a:latin typeface="Times New Roman" panose="02020603050405020304" pitchFamily="18" charset="0"/>
                <a:cs typeface="Times New Roman" panose="02020603050405020304" pitchFamily="18" charset="0"/>
              </a:rPr>
              <a:t>n</a:t>
            </a:r>
            <a:r>
              <a:rPr sz="3000" i="1" dirty="0">
                <a:solidFill>
                  <a:srgbClr val="FF0000"/>
                </a:solidFill>
                <a:latin typeface="Times New Roman" panose="02020603050405020304" pitchFamily="18" charset="0"/>
                <a:cs typeface="Times New Roman" panose="02020603050405020304" pitchFamily="18" charset="0"/>
              </a:rPr>
              <a:t>g</a:t>
            </a:r>
            <a:r>
              <a:rPr sz="3000" i="1" dirty="0">
                <a:solidFill>
                  <a:srgbClr val="000098"/>
                </a:solidFill>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co</a:t>
            </a:r>
            <a:r>
              <a:rPr sz="3000" i="1" spc="-15" dirty="0">
                <a:solidFill>
                  <a:srgbClr val="FF0000"/>
                </a:solidFill>
                <a:latin typeface="Times New Roman" panose="02020603050405020304" pitchFamily="18" charset="0"/>
                <a:cs typeface="Times New Roman" panose="02020603050405020304" pitchFamily="18" charset="0"/>
              </a:rPr>
              <a:t>m</a:t>
            </a:r>
            <a:r>
              <a:rPr sz="3000" i="1" spc="-5" dirty="0">
                <a:solidFill>
                  <a:srgbClr val="FF0000"/>
                </a:solidFill>
                <a:latin typeface="Times New Roman" panose="02020603050405020304" pitchFamily="18" charset="0"/>
                <a:cs typeface="Times New Roman" panose="02020603050405020304" pitchFamily="18" charset="0"/>
              </a:rPr>
              <a:t>positio</a:t>
            </a:r>
            <a:r>
              <a:rPr sz="3000" i="1" dirty="0">
                <a:solidFill>
                  <a:srgbClr val="FF0000"/>
                </a:solidFill>
                <a:latin typeface="Times New Roman" panose="02020603050405020304" pitchFamily="18" charset="0"/>
                <a:cs typeface="Times New Roman" panose="02020603050405020304" pitchFamily="18" charset="0"/>
              </a:rPr>
              <a:t>n </a:t>
            </a:r>
            <a:r>
              <a:rPr sz="3000" i="1" spc="100"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an</a:t>
            </a:r>
            <a:r>
              <a:rPr sz="3000" i="1" dirty="0">
                <a:solidFill>
                  <a:srgbClr val="FF0000"/>
                </a:solidFill>
                <a:latin typeface="Times New Roman" panose="02020603050405020304" pitchFamily="18" charset="0"/>
                <a:cs typeface="Times New Roman" panose="02020603050405020304" pitchFamily="18" charset="0"/>
              </a:rPr>
              <a:t>d </a:t>
            </a:r>
            <a:r>
              <a:rPr sz="3000" i="1" spc="110"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int</a:t>
            </a:r>
            <a:r>
              <a:rPr sz="3000" i="1" spc="-10" dirty="0">
                <a:solidFill>
                  <a:srgbClr val="FF0000"/>
                </a:solidFill>
                <a:latin typeface="Times New Roman" panose="02020603050405020304" pitchFamily="18" charset="0"/>
                <a:cs typeface="Times New Roman" panose="02020603050405020304" pitchFamily="18" charset="0"/>
              </a:rPr>
              <a:t>e</a:t>
            </a:r>
            <a:r>
              <a:rPr sz="3000" i="1" dirty="0">
                <a:solidFill>
                  <a:srgbClr val="FF0000"/>
                </a:solidFill>
                <a:latin typeface="Times New Roman" panose="02020603050405020304" pitchFamily="18" charset="0"/>
                <a:cs typeface="Times New Roman" panose="02020603050405020304" pitchFamily="18" charset="0"/>
              </a:rPr>
              <a:t>raction </a:t>
            </a:r>
            <a:r>
              <a:rPr sz="3000" i="1" spc="85" dirty="0">
                <a:solidFill>
                  <a:srgbClr val="FF0000"/>
                </a:solidFill>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c</a:t>
            </a:r>
            <a:r>
              <a:rPr sz="3000" i="1" spc="-10" dirty="0">
                <a:solidFill>
                  <a:srgbClr val="FF0000"/>
                </a:solidFill>
                <a:latin typeface="Times New Roman" panose="02020603050405020304" pitchFamily="18" charset="0"/>
                <a:cs typeface="Times New Roman" panose="02020603050405020304" pitchFamily="18" charset="0"/>
              </a:rPr>
              <a:t>h</a:t>
            </a:r>
            <a:r>
              <a:rPr sz="3000" i="1" spc="-5" dirty="0">
                <a:solidFill>
                  <a:srgbClr val="FF0000"/>
                </a:solidFill>
                <a:latin typeface="Times New Roman" panose="02020603050405020304" pitchFamily="18" charset="0"/>
                <a:cs typeface="Times New Roman" panose="02020603050405020304" pitchFamily="18" charset="0"/>
              </a:rPr>
              <a:t>ar</a:t>
            </a:r>
            <a:r>
              <a:rPr sz="3000" i="1" dirty="0">
                <a:solidFill>
                  <a:srgbClr val="FF0000"/>
                </a:solidFill>
                <a:latin typeface="Times New Roman" panose="02020603050405020304" pitchFamily="18" charset="0"/>
                <a:cs typeface="Times New Roman" panose="02020603050405020304" pitchFamily="18" charset="0"/>
              </a:rPr>
              <a:t>a</a:t>
            </a:r>
            <a:r>
              <a:rPr sz="3000" i="1" spc="-10" dirty="0">
                <a:solidFill>
                  <a:srgbClr val="FF0000"/>
                </a:solidFill>
                <a:latin typeface="Times New Roman" panose="02020603050405020304" pitchFamily="18" charset="0"/>
                <a:cs typeface="Times New Roman" panose="02020603050405020304" pitchFamily="18" charset="0"/>
              </a:rPr>
              <a:t>c</a:t>
            </a:r>
            <a:r>
              <a:rPr sz="3000" i="1" dirty="0">
                <a:solidFill>
                  <a:srgbClr val="FF0000"/>
                </a:solidFill>
                <a:latin typeface="Times New Roman" panose="02020603050405020304" pitchFamily="18" charset="0"/>
                <a:cs typeface="Times New Roman" panose="02020603050405020304" pitchFamily="18" charset="0"/>
              </a:rPr>
              <a:t>teri</a:t>
            </a:r>
            <a:r>
              <a:rPr sz="3000" i="1" spc="-15" dirty="0">
                <a:solidFill>
                  <a:srgbClr val="FF0000"/>
                </a:solidFill>
                <a:latin typeface="Times New Roman" panose="02020603050405020304" pitchFamily="18" charset="0"/>
                <a:cs typeface="Times New Roman" panose="02020603050405020304" pitchFamily="18" charset="0"/>
              </a:rPr>
              <a:t>s</a:t>
            </a:r>
            <a:r>
              <a:rPr sz="3000" i="1" dirty="0">
                <a:solidFill>
                  <a:srgbClr val="FF0000"/>
                </a:solidFill>
                <a:latin typeface="Times New Roman" panose="02020603050405020304" pitchFamily="18" charset="0"/>
                <a:cs typeface="Times New Roman" panose="02020603050405020304" pitchFamily="18" charset="0"/>
              </a:rPr>
              <a:t>tics </a:t>
            </a:r>
            <a:r>
              <a:rPr sz="3000" i="1" spc="80" dirty="0">
                <a:solidFill>
                  <a:srgbClr val="FF0000"/>
                </a:solidFill>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dirty="0">
                <a:latin typeface="Times New Roman" panose="02020603050405020304" pitchFamily="18" charset="0"/>
                <a:cs typeface="Times New Roman" panose="02020603050405020304" pitchFamily="18" charset="0"/>
              </a:rPr>
              <a:t> </a:t>
            </a:r>
            <a:r>
              <a:rPr sz="3000" spc="11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 </a:t>
            </a:r>
            <a:r>
              <a:rPr sz="3000" spc="114"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et</a:t>
            </a:r>
            <a:r>
              <a:rPr sz="3000" dirty="0">
                <a:latin typeface="Times New Roman" panose="02020603050405020304" pitchFamily="18" charset="0"/>
                <a:cs typeface="Times New Roman" panose="02020603050405020304" pitchFamily="18" charset="0"/>
              </a:rPr>
              <a:t> </a:t>
            </a:r>
            <a:r>
              <a:rPr sz="3000" spc="1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of </a:t>
            </a:r>
            <a:r>
              <a:rPr sz="3000" spc="15" dirty="0">
                <a:latin typeface="Times New Roman" panose="02020603050405020304" pitchFamily="18" charset="0"/>
                <a:cs typeface="Times New Roman" panose="02020603050405020304" pitchFamily="18" charset="0"/>
              </a:rPr>
              <a:t>a</a:t>
            </a:r>
            <a:r>
              <a:rPr sz="3000" spc="25"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c</a:t>
            </a:r>
            <a:r>
              <a:rPr sz="3000" spc="15" dirty="0">
                <a:latin typeface="Times New Roman" panose="02020603050405020304" pitchFamily="18" charset="0"/>
                <a:cs typeface="Times New Roman" panose="02020603050405020304" pitchFamily="18" charset="0"/>
              </a:rPr>
              <a:t>hi</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c</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u</a:t>
            </a:r>
            <a:r>
              <a:rPr sz="3000" spc="25"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s</a:t>
            </a:r>
            <a:r>
              <a:rPr sz="3000" spc="35"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a:t>
            </a:r>
          </a:p>
          <a:p>
            <a:pPr lvl="1" algn="just">
              <a:spcBef>
                <a:spcPts val="35"/>
              </a:spcBef>
              <a:buClr>
                <a:srgbClr val="00007C"/>
              </a:buClr>
              <a:buFont typeface="Wingdings"/>
              <a:buChar char=""/>
            </a:pPr>
            <a:endParaRPr sz="3000" dirty="0">
              <a:latin typeface="Times New Roman" panose="02020603050405020304" pitchFamily="18" charset="0"/>
              <a:cs typeface="Times New Roman" panose="02020603050405020304" pitchFamily="18" charset="0"/>
            </a:endParaRPr>
          </a:p>
          <a:p>
            <a:pPr marL="812800" marR="6985" lvl="1" indent="-342900" algn="just">
              <a:lnSpc>
                <a:spcPct val="80000"/>
              </a:lnSpc>
              <a:buClr>
                <a:srgbClr val="00007C"/>
              </a:buClr>
              <a:buSzPct val="75000"/>
              <a:buFont typeface="Wingdings"/>
              <a:buChar char=""/>
              <a:tabLst>
                <a:tab pos="356235" algn="l"/>
              </a:tabLst>
            </a:pPr>
            <a:r>
              <a:rPr sz="3000" spc="60" dirty="0">
                <a:latin typeface="Times New Roman" panose="02020603050405020304" pitchFamily="18" charset="0"/>
                <a:cs typeface="Times New Roman" panose="02020603050405020304" pitchFamily="18" charset="0"/>
              </a:rPr>
              <a:t>“</a:t>
            </a:r>
            <a:r>
              <a:rPr sz="3000" spc="40" dirty="0">
                <a:latin typeface="Times New Roman" panose="02020603050405020304" pitchFamily="18" charset="0"/>
                <a:cs typeface="Times New Roman" panose="02020603050405020304" pitchFamily="18" charset="0"/>
              </a:rPr>
              <a:t>S</a:t>
            </a:r>
            <a:r>
              <a:rPr sz="3000" spc="60" dirty="0">
                <a:latin typeface="Times New Roman" panose="02020603050405020304" pitchFamily="18" charset="0"/>
                <a:cs typeface="Times New Roman" panose="02020603050405020304" pitchFamily="18" charset="0"/>
              </a:rPr>
              <a:t>ty</a:t>
            </a:r>
            <a:r>
              <a:rPr sz="3000" spc="55" dirty="0">
                <a:latin typeface="Times New Roman" panose="02020603050405020304" pitchFamily="18" charset="0"/>
                <a:cs typeface="Times New Roman" panose="02020603050405020304" pitchFamily="18" charset="0"/>
              </a:rPr>
              <a:t>le</a:t>
            </a:r>
            <a:r>
              <a:rPr sz="3000" dirty="0">
                <a:latin typeface="Times New Roman" panose="02020603050405020304" pitchFamily="18" charset="0"/>
                <a:cs typeface="Times New Roman" panose="02020603050405020304" pitchFamily="18" charset="0"/>
              </a:rPr>
              <a:t>s</a:t>
            </a:r>
            <a:r>
              <a:rPr sz="3000" spc="19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a:t>
            </a:r>
            <a:r>
              <a:rPr sz="3000" dirty="0">
                <a:latin typeface="Times New Roman" panose="02020603050405020304" pitchFamily="18" charset="0"/>
                <a:cs typeface="Times New Roman" panose="02020603050405020304" pitchFamily="18" charset="0"/>
              </a:rPr>
              <a:t>e</a:t>
            </a:r>
            <a:r>
              <a:rPr sz="3000" spc="215" dirty="0">
                <a:latin typeface="Times New Roman" panose="02020603050405020304" pitchFamily="18" charset="0"/>
                <a:cs typeface="Times New Roman" panose="02020603050405020304" pitchFamily="18" charset="0"/>
              </a:rPr>
              <a:t> </a:t>
            </a:r>
            <a:r>
              <a:rPr sz="3000" i="1" dirty="0">
                <a:solidFill>
                  <a:srgbClr val="FF0000"/>
                </a:solidFill>
                <a:latin typeface="Times New Roman" panose="02020603050405020304" pitchFamily="18" charset="0"/>
                <a:cs typeface="Times New Roman" panose="02020603050405020304" pitchFamily="18" charset="0"/>
              </a:rPr>
              <a:t>key</a:t>
            </a:r>
            <a:r>
              <a:rPr sz="3000" i="1" spc="210"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des</a:t>
            </a:r>
            <a:r>
              <a:rPr sz="3000" i="1" spc="5" dirty="0">
                <a:solidFill>
                  <a:srgbClr val="FF0000"/>
                </a:solidFill>
                <a:latin typeface="Times New Roman" panose="02020603050405020304" pitchFamily="18" charset="0"/>
                <a:cs typeface="Times New Roman" panose="02020603050405020304" pitchFamily="18" charset="0"/>
              </a:rPr>
              <a:t>ig</a:t>
            </a:r>
            <a:r>
              <a:rPr sz="3000" i="1" dirty="0">
                <a:solidFill>
                  <a:srgbClr val="FF0000"/>
                </a:solidFill>
                <a:latin typeface="Times New Roman" panose="02020603050405020304" pitchFamily="18" charset="0"/>
                <a:cs typeface="Times New Roman" panose="02020603050405020304" pitchFamily="18" charset="0"/>
              </a:rPr>
              <a:t>n</a:t>
            </a:r>
            <a:r>
              <a:rPr sz="3000" i="1" spc="204" dirty="0">
                <a:solidFill>
                  <a:srgbClr val="FF0000"/>
                </a:solidFill>
                <a:latin typeface="Times New Roman" panose="02020603050405020304" pitchFamily="18" charset="0"/>
                <a:cs typeface="Times New Roman" panose="02020603050405020304" pitchFamily="18" charset="0"/>
              </a:rPr>
              <a:t> </a:t>
            </a:r>
            <a:r>
              <a:rPr sz="3000" i="1" spc="-5" dirty="0">
                <a:solidFill>
                  <a:srgbClr val="FF0000"/>
                </a:solidFill>
                <a:latin typeface="Times New Roman" panose="02020603050405020304" pitchFamily="18" charset="0"/>
                <a:cs typeface="Times New Roman" panose="02020603050405020304" pitchFamily="18" charset="0"/>
              </a:rPr>
              <a:t>i</a:t>
            </a:r>
            <a:r>
              <a:rPr sz="3000" i="1" spc="5" dirty="0">
                <a:solidFill>
                  <a:srgbClr val="FF0000"/>
                </a:solidFill>
                <a:latin typeface="Times New Roman" panose="02020603050405020304" pitchFamily="18" charset="0"/>
                <a:cs typeface="Times New Roman" panose="02020603050405020304" pitchFamily="18" charset="0"/>
              </a:rPr>
              <a:t>d</a:t>
            </a:r>
            <a:r>
              <a:rPr sz="3000" i="1" spc="-5" dirty="0">
                <a:solidFill>
                  <a:srgbClr val="FF0000"/>
                </a:solidFill>
                <a:latin typeface="Times New Roman" panose="02020603050405020304" pitchFamily="18" charset="0"/>
                <a:cs typeface="Times New Roman" panose="02020603050405020304" pitchFamily="18" charset="0"/>
              </a:rPr>
              <a:t>i</a:t>
            </a:r>
            <a:r>
              <a:rPr sz="3000" i="1" spc="5" dirty="0">
                <a:solidFill>
                  <a:srgbClr val="FF0000"/>
                </a:solidFill>
                <a:latin typeface="Times New Roman" panose="02020603050405020304" pitchFamily="18" charset="0"/>
                <a:cs typeface="Times New Roman" panose="02020603050405020304" pitchFamily="18" charset="0"/>
              </a:rPr>
              <a:t>o</a:t>
            </a:r>
            <a:r>
              <a:rPr sz="3000" i="1" dirty="0">
                <a:solidFill>
                  <a:srgbClr val="FF0000"/>
                </a:solidFill>
                <a:latin typeface="Times New Roman" panose="02020603050405020304" pitchFamily="18" charset="0"/>
                <a:cs typeface="Times New Roman" panose="02020603050405020304" pitchFamily="18" charset="0"/>
              </a:rPr>
              <a:t>ms</a:t>
            </a:r>
            <a:r>
              <a:rPr sz="3000" i="1" spc="204" dirty="0">
                <a:solidFill>
                  <a:srgbClr val="FF0000"/>
                </a:solidFill>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that</a:t>
            </a:r>
            <a:r>
              <a:rPr sz="3000" spc="204"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enabl</a:t>
            </a:r>
            <a:r>
              <a:rPr sz="3000" dirty="0">
                <a:latin typeface="Times New Roman" panose="02020603050405020304" pitchFamily="18" charset="0"/>
                <a:cs typeface="Times New Roman" panose="02020603050405020304" pitchFamily="18" charset="0"/>
              </a:rPr>
              <a:t>e</a:t>
            </a:r>
            <a:r>
              <a:rPr sz="3000" spc="20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x</a:t>
            </a:r>
            <a:r>
              <a:rPr sz="3000" spc="-5" dirty="0">
                <a:latin typeface="Times New Roman" panose="02020603050405020304" pitchFamily="18" charset="0"/>
                <a:cs typeface="Times New Roman" panose="02020603050405020304" pitchFamily="18" charset="0"/>
              </a:rPr>
              <a:t>ploita</a:t>
            </a:r>
            <a:r>
              <a:rPr sz="3000" spc="5"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io</a:t>
            </a:r>
            <a:r>
              <a:rPr sz="3000" dirty="0">
                <a:latin typeface="Times New Roman" panose="02020603050405020304" pitchFamily="18" charset="0"/>
                <a:cs typeface="Times New Roman" panose="02020603050405020304" pitchFamily="18" charset="0"/>
              </a:rPr>
              <a:t>n</a:t>
            </a:r>
            <a:r>
              <a:rPr sz="3000" spc="17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of </a:t>
            </a:r>
            <a:r>
              <a:rPr sz="3000" dirty="0">
                <a:latin typeface="Times New Roman" panose="02020603050405020304" pitchFamily="18" charset="0"/>
                <a:cs typeface="Times New Roman" panose="02020603050405020304" pitchFamily="18" charset="0"/>
              </a:rPr>
              <a:t>suitable </a:t>
            </a:r>
            <a:r>
              <a:rPr sz="3000" spc="6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st</a:t>
            </a:r>
            <a:r>
              <a:rPr sz="3000" spc="-2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u</a:t>
            </a:r>
            <a:r>
              <a:rPr sz="3000" spc="-10" dirty="0">
                <a:latin typeface="Times New Roman" panose="02020603050405020304" pitchFamily="18" charset="0"/>
                <a:cs typeface="Times New Roman" panose="02020603050405020304" pitchFamily="18" charset="0"/>
              </a:rPr>
              <a:t>ctu</a:t>
            </a:r>
            <a:r>
              <a:rPr sz="3000" dirty="0">
                <a:latin typeface="Times New Roman" panose="02020603050405020304" pitchFamily="18" charset="0"/>
                <a:cs typeface="Times New Roman" panose="02020603050405020304" pitchFamily="18" charset="0"/>
              </a:rPr>
              <a:t>ral </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 </a:t>
            </a:r>
            <a:r>
              <a:rPr sz="3000" spc="8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evol</a:t>
            </a:r>
            <a:r>
              <a:rPr sz="3000" spc="-15" dirty="0">
                <a:latin typeface="Times New Roman" panose="02020603050405020304" pitchFamily="18" charset="0"/>
                <a:cs typeface="Times New Roman" panose="02020603050405020304" pitchFamily="18" charset="0"/>
              </a:rPr>
              <a:t>u</a:t>
            </a:r>
            <a:r>
              <a:rPr sz="3000" dirty="0">
                <a:latin typeface="Times New Roman" panose="02020603050405020304" pitchFamily="18" charset="0"/>
                <a:cs typeface="Times New Roman" panose="02020603050405020304" pitchFamily="18" charset="0"/>
              </a:rPr>
              <a:t>tion </a:t>
            </a:r>
            <a:r>
              <a:rPr sz="3000" spc="8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a:t>
            </a:r>
            <a:r>
              <a:rPr sz="3000" spc="-1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ern</a:t>
            </a:r>
            <a:r>
              <a:rPr sz="3000" dirty="0">
                <a:latin typeface="Times New Roman" panose="02020603050405020304" pitchFamily="18" charset="0"/>
                <a:cs typeface="Times New Roman" panose="02020603050405020304" pitchFamily="18" charset="0"/>
              </a:rPr>
              <a:t>s </a:t>
            </a:r>
            <a:r>
              <a:rPr sz="3000" spc="5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 </a:t>
            </a:r>
            <a:r>
              <a:rPr sz="3000" spc="7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fa</a:t>
            </a:r>
            <a:r>
              <a:rPr sz="3000" dirty="0">
                <a:latin typeface="Times New Roman" panose="02020603050405020304" pitchFamily="18" charset="0"/>
                <a:cs typeface="Times New Roman" panose="02020603050405020304" pitchFamily="18" charset="0"/>
              </a:rPr>
              <a:t>cilit</a:t>
            </a:r>
            <a:r>
              <a:rPr sz="3000" spc="-1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te </a:t>
            </a:r>
            <a:r>
              <a:rPr sz="3000" dirty="0">
                <a:latin typeface="Times New Roman" panose="02020603050405020304" pitchFamily="18" charset="0"/>
                <a:cs typeface="Times New Roman" panose="02020603050405020304" pitchFamily="18" charset="0"/>
              </a:rPr>
              <a:t>component, connect</a:t>
            </a:r>
            <a:r>
              <a:rPr sz="3000" spc="-5" dirty="0">
                <a:latin typeface="Times New Roman" panose="02020603050405020304" pitchFamily="18" charset="0"/>
                <a:cs typeface="Times New Roman" panose="02020603050405020304" pitchFamily="18" charset="0"/>
              </a:rPr>
              <a:t>o</a:t>
            </a:r>
            <a:r>
              <a:rPr sz="3000" spc="-125"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a:t>
            </a:r>
            <a:r>
              <a:rPr sz="3000"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a:t>
            </a:r>
            <a:r>
              <a:rPr sz="3000" spc="7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proces</a:t>
            </a:r>
            <a:r>
              <a:rPr sz="3000" dirty="0">
                <a:latin typeface="Times New Roman" panose="02020603050405020304" pitchFamily="18" charset="0"/>
                <a:cs typeface="Times New Roman" panose="02020603050405020304" pitchFamily="18" charset="0"/>
              </a:rPr>
              <a:t>s</a:t>
            </a:r>
            <a:r>
              <a:rPr sz="3000" spc="60" dirty="0">
                <a:latin typeface="Times New Roman" panose="02020603050405020304" pitchFamily="18" charset="0"/>
                <a:cs typeface="Times New Roman" panose="02020603050405020304" pitchFamily="18" charset="0"/>
              </a:rPr>
              <a:t> r</a:t>
            </a:r>
            <a:r>
              <a:rPr sz="3000" spc="55" dirty="0">
                <a:latin typeface="Times New Roman" panose="02020603050405020304" pitchFamily="18" charset="0"/>
                <a:cs typeface="Times New Roman" panose="02020603050405020304" pitchFamily="18" charset="0"/>
              </a:rPr>
              <a:t>euse</a:t>
            </a:r>
            <a:r>
              <a:rPr sz="3000" spc="65" dirty="0">
                <a:latin typeface="Times New Roman" panose="02020603050405020304" pitchFamily="18" charset="0"/>
                <a:cs typeface="Times New Roman" panose="02020603050405020304" pitchFamily="18" charset="0"/>
              </a:rPr>
              <a:t>”</a:t>
            </a:r>
            <a:r>
              <a:rPr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5527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794164" y="363766"/>
            <a:ext cx="10120745"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Basic Properties of Styles</a:t>
            </a:r>
          </a:p>
        </p:txBody>
      </p:sp>
      <p:sp>
        <p:nvSpPr>
          <p:cNvPr id="12" name="object 12"/>
          <p:cNvSpPr txBox="1"/>
          <p:nvPr/>
        </p:nvSpPr>
        <p:spPr>
          <a:xfrm>
            <a:off x="900545" y="1705652"/>
            <a:ext cx="11166764" cy="4585230"/>
          </a:xfrm>
          <a:prstGeom prst="rect">
            <a:avLst/>
          </a:prstGeom>
        </p:spPr>
        <p:txBody>
          <a:bodyPr vert="horz" wrap="square" lIns="0" tIns="0" rIns="0" bIns="0" rtlCol="0">
            <a:spAutoFit/>
          </a:bodyPr>
          <a:lstStyle/>
          <a:p>
            <a:pPr marL="355600" indent="-342900" algn="just">
              <a:buClr>
                <a:srgbClr val="00007C"/>
              </a:buClr>
              <a:buSzPct val="75000"/>
              <a:buFont typeface="Wingdings"/>
              <a:buChar char=""/>
              <a:tabLst>
                <a:tab pos="356235" algn="l"/>
              </a:tabLst>
            </a:pPr>
            <a:r>
              <a:rPr sz="2800" dirty="0">
                <a:solidFill>
                  <a:srgbClr val="FF0000"/>
                </a:solidFill>
                <a:latin typeface="Times New Roman" panose="02020603050405020304" pitchFamily="18" charset="0"/>
                <a:cs typeface="Times New Roman" panose="02020603050405020304" pitchFamily="18" charset="0"/>
              </a:rPr>
              <a:t>A</a:t>
            </a:r>
            <a:r>
              <a:rPr sz="2800" spc="-25"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vocab</a:t>
            </a:r>
            <a:r>
              <a:rPr sz="2800" spc="-10" dirty="0">
                <a:solidFill>
                  <a:srgbClr val="FF0000"/>
                </a:solidFill>
                <a:latin typeface="Times New Roman" panose="02020603050405020304" pitchFamily="18" charset="0"/>
                <a:cs typeface="Times New Roman" panose="02020603050405020304" pitchFamily="18" charset="0"/>
              </a:rPr>
              <a:t>u</a:t>
            </a:r>
            <a:r>
              <a:rPr sz="2800" spc="-5" dirty="0">
                <a:solidFill>
                  <a:srgbClr val="FF0000"/>
                </a:solidFill>
                <a:latin typeface="Times New Roman" panose="02020603050405020304" pitchFamily="18" charset="0"/>
                <a:cs typeface="Times New Roman" panose="02020603050405020304" pitchFamily="18" charset="0"/>
              </a:rPr>
              <a:t>lar</a:t>
            </a:r>
            <a:r>
              <a:rPr sz="2800" dirty="0">
                <a:solidFill>
                  <a:srgbClr val="FF0000"/>
                </a:solidFill>
                <a:latin typeface="Times New Roman" panose="02020603050405020304" pitchFamily="18" charset="0"/>
                <a:cs typeface="Times New Roman" panose="02020603050405020304" pitchFamily="18" charset="0"/>
              </a:rPr>
              <a:t>y</a:t>
            </a:r>
            <a:r>
              <a:rPr sz="2800" spc="100"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o</a:t>
            </a:r>
            <a:r>
              <a:rPr sz="2800" dirty="0">
                <a:solidFill>
                  <a:srgbClr val="FF0000"/>
                </a:solidFill>
                <a:latin typeface="Times New Roman" panose="02020603050405020304" pitchFamily="18" charset="0"/>
                <a:cs typeface="Times New Roman" panose="02020603050405020304" pitchFamily="18" charset="0"/>
              </a:rPr>
              <a:t>f</a:t>
            </a:r>
            <a:r>
              <a:rPr sz="2800" spc="65"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desig</a:t>
            </a:r>
            <a:r>
              <a:rPr sz="2800" dirty="0">
                <a:solidFill>
                  <a:srgbClr val="FF0000"/>
                </a:solidFill>
                <a:latin typeface="Times New Roman" panose="02020603050405020304" pitchFamily="18" charset="0"/>
                <a:cs typeface="Times New Roman" panose="02020603050405020304" pitchFamily="18" charset="0"/>
              </a:rPr>
              <a:t>n</a:t>
            </a:r>
            <a:r>
              <a:rPr sz="2800" spc="15"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ele</a:t>
            </a:r>
            <a:r>
              <a:rPr sz="2800" spc="-25" dirty="0">
                <a:solidFill>
                  <a:srgbClr val="FF0000"/>
                </a:solidFill>
                <a:latin typeface="Times New Roman" panose="02020603050405020304" pitchFamily="18" charset="0"/>
                <a:cs typeface="Times New Roman" panose="02020603050405020304" pitchFamily="18" charset="0"/>
              </a:rPr>
              <a:t>m</a:t>
            </a:r>
            <a:r>
              <a:rPr sz="2800" spc="-5" dirty="0">
                <a:solidFill>
                  <a:srgbClr val="FF0000"/>
                </a:solidFill>
                <a:latin typeface="Times New Roman" panose="02020603050405020304" pitchFamily="18" charset="0"/>
                <a:cs typeface="Times New Roman" panose="02020603050405020304" pitchFamily="18" charset="0"/>
              </a:rPr>
              <a:t>ents</a:t>
            </a:r>
            <a:endParaRPr sz="2800" dirty="0">
              <a:solidFill>
                <a:srgbClr val="FF0000"/>
              </a:solidFill>
              <a:latin typeface="Times New Roman" panose="02020603050405020304" pitchFamily="18" charset="0"/>
              <a:cs typeface="Times New Roman" panose="02020603050405020304" pitchFamily="18" charset="0"/>
            </a:endParaRPr>
          </a:p>
          <a:p>
            <a:pPr marL="756285" marR="2941320" lvl="1" indent="-286385">
              <a:lnSpc>
                <a:spcPts val="2810"/>
              </a:lnSpc>
              <a:spcBef>
                <a:spcPts val="450"/>
              </a:spcBef>
              <a:buClr>
                <a:srgbClr val="9898CC"/>
              </a:buClr>
              <a:buSzPct val="79166"/>
              <a:buFont typeface="Wingdings"/>
              <a:buChar char=""/>
              <a:tabLst>
                <a:tab pos="755650" algn="l"/>
                <a:tab pos="9310688" algn="l"/>
              </a:tabLst>
            </a:pPr>
            <a:r>
              <a:rPr sz="2800" spc="-5" dirty="0">
                <a:latin typeface="Times New Roman" panose="02020603050405020304" pitchFamily="18" charset="0"/>
                <a:cs typeface="Times New Roman" panose="02020603050405020304" pitchFamily="18" charset="0"/>
              </a:rPr>
              <a:t>Componen</a:t>
            </a:r>
            <a:r>
              <a:rPr sz="2800" dirty="0">
                <a:latin typeface="Times New Roman" panose="02020603050405020304" pitchFamily="18" charset="0"/>
                <a:cs typeface="Times New Roman" panose="02020603050405020304" pitchFamily="18" charset="0"/>
              </a:rPr>
              <a:t>t</a:t>
            </a:r>
            <a:r>
              <a:rPr sz="2800" spc="10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an</a:t>
            </a:r>
            <a:r>
              <a:rPr sz="2800" dirty="0">
                <a:latin typeface="Times New Roman" panose="02020603050405020304" pitchFamily="18" charset="0"/>
                <a:cs typeface="Times New Roman" panose="02020603050405020304" pitchFamily="18" charset="0"/>
              </a:rPr>
              <a:t>d</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Connect</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a:t>
            </a:r>
            <a:r>
              <a:rPr sz="2800" spc="-2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ty</a:t>
            </a:r>
            <a:r>
              <a:rPr sz="2800" spc="-5" dirty="0">
                <a:latin typeface="Times New Roman" panose="02020603050405020304" pitchFamily="18" charset="0"/>
                <a:cs typeface="Times New Roman" panose="02020603050405020304" pitchFamily="18" charset="0"/>
              </a:rPr>
              <a:t>pe</a:t>
            </a:r>
            <a:r>
              <a:rPr lang="en-US" sz="2800" spc="-5" dirty="0">
                <a:latin typeface="Times New Roman" panose="02020603050405020304" pitchFamily="18" charset="0"/>
                <a:cs typeface="Times New Roman" panose="02020603050405020304" pitchFamily="18" charset="0"/>
              </a:rPr>
              <a:t>:</a:t>
            </a:r>
          </a:p>
          <a:p>
            <a:pPr marL="927100" marR="2941320" lvl="1" indent="-457200">
              <a:lnSpc>
                <a:spcPts val="2810"/>
              </a:lnSpc>
              <a:spcBef>
                <a:spcPts val="450"/>
              </a:spcBef>
              <a:buClr>
                <a:srgbClr val="9898CC"/>
              </a:buClr>
              <a:buSzPct val="79166"/>
              <a:buFont typeface="Wingdings" panose="05000000000000000000" pitchFamily="2" charset="2"/>
              <a:buChar char="§"/>
              <a:tabLst>
                <a:tab pos="755650" algn="l"/>
                <a:tab pos="9310688" algn="l"/>
              </a:tabLst>
            </a:pPr>
            <a:r>
              <a:rPr lang="en-US" sz="2800" dirty="0">
                <a:latin typeface="Times New Roman" panose="02020603050405020304" pitchFamily="18" charset="0"/>
                <a:cs typeface="Times New Roman" panose="02020603050405020304" pitchFamily="18" charset="0"/>
              </a:rPr>
              <a:t>(pipes, filters</a:t>
            </a:r>
            <a:r>
              <a:rPr lang="en-US" sz="2800" spc="-10" dirty="0">
                <a:latin typeface="Times New Roman" panose="02020603050405020304" pitchFamily="18" charset="0"/>
                <a:cs typeface="Times New Roman" panose="02020603050405020304" pitchFamily="18" charset="0"/>
              </a:rPr>
              <a:t>, </a:t>
            </a:r>
            <a:r>
              <a:rPr lang="en-US" sz="2800" spc="2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clients,</a:t>
            </a:r>
            <a:r>
              <a:rPr lang="en-US" sz="2800" spc="-1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se</a:t>
            </a:r>
            <a:r>
              <a:rPr lang="en-US" sz="2800" spc="5" dirty="0">
                <a:latin typeface="Times New Roman" panose="02020603050405020304" pitchFamily="18" charset="0"/>
                <a:cs typeface="Times New Roman" panose="02020603050405020304" pitchFamily="18" charset="0"/>
              </a:rPr>
              <a:t>r</a:t>
            </a:r>
            <a:r>
              <a:rPr lang="en-US" sz="2800" dirty="0">
                <a:latin typeface="Times New Roman" panose="02020603050405020304" pitchFamily="18" charset="0"/>
                <a:cs typeface="Times New Roman" panose="02020603050405020304" pitchFamily="18" charset="0"/>
              </a:rPr>
              <a:t>ve</a:t>
            </a:r>
            <a:r>
              <a:rPr lang="en-US" sz="2800" spc="5" dirty="0">
                <a:latin typeface="Times New Roman" panose="02020603050405020304" pitchFamily="18" charset="0"/>
                <a:cs typeface="Times New Roman" panose="02020603050405020304" pitchFamily="18" charset="0"/>
              </a:rPr>
              <a:t>r</a:t>
            </a:r>
            <a:r>
              <a:rPr lang="en-US" sz="2800" dirty="0">
                <a:latin typeface="Times New Roman" panose="02020603050405020304" pitchFamily="18" charset="0"/>
                <a:cs typeface="Times New Roman" panose="02020603050405020304" pitchFamily="18" charset="0"/>
              </a:rPr>
              <a:t>s)</a:t>
            </a:r>
          </a:p>
          <a:p>
            <a:pPr marL="355600" indent="-342900" algn="just">
              <a:spcBef>
                <a:spcPts val="815"/>
              </a:spcBef>
              <a:buClr>
                <a:srgbClr val="00007C"/>
              </a:buClr>
              <a:buSzPct val="75000"/>
              <a:buFont typeface="Wingdings"/>
              <a:buChar char=""/>
              <a:tabLst>
                <a:tab pos="356235" algn="l"/>
              </a:tabLst>
            </a:pPr>
            <a:r>
              <a:rPr sz="2800" spc="-20" dirty="0">
                <a:solidFill>
                  <a:srgbClr val="FF0000"/>
                </a:solidFill>
                <a:latin typeface="Times New Roman" panose="02020603050405020304" pitchFamily="18" charset="0"/>
                <a:cs typeface="Times New Roman" panose="02020603050405020304" pitchFamily="18" charset="0"/>
              </a:rPr>
              <a:t>A </a:t>
            </a:r>
            <a:r>
              <a:rPr sz="2800" spc="-15" dirty="0">
                <a:solidFill>
                  <a:srgbClr val="FF0000"/>
                </a:solidFill>
                <a:latin typeface="Times New Roman" panose="02020603050405020304" pitchFamily="18" charset="0"/>
                <a:cs typeface="Times New Roman" panose="02020603050405020304" pitchFamily="18" charset="0"/>
              </a:rPr>
              <a:t>set</a:t>
            </a:r>
            <a:r>
              <a:rPr sz="2800" spc="65" dirty="0">
                <a:solidFill>
                  <a:srgbClr val="FF0000"/>
                </a:solidFill>
                <a:latin typeface="Times New Roman" panose="02020603050405020304" pitchFamily="18" charset="0"/>
                <a:cs typeface="Times New Roman" panose="02020603050405020304" pitchFamily="18" charset="0"/>
              </a:rPr>
              <a:t> </a:t>
            </a:r>
            <a:r>
              <a:rPr sz="2800" spc="-20" dirty="0">
                <a:solidFill>
                  <a:srgbClr val="FF0000"/>
                </a:solidFill>
                <a:latin typeface="Times New Roman" panose="02020603050405020304" pitchFamily="18" charset="0"/>
                <a:cs typeface="Times New Roman" panose="02020603050405020304" pitchFamily="18" charset="0"/>
              </a:rPr>
              <a:t>o</a:t>
            </a:r>
            <a:r>
              <a:rPr sz="2800" spc="-10" dirty="0">
                <a:solidFill>
                  <a:srgbClr val="FF0000"/>
                </a:solidFill>
                <a:latin typeface="Times New Roman" panose="02020603050405020304" pitchFamily="18" charset="0"/>
                <a:cs typeface="Times New Roman" panose="02020603050405020304" pitchFamily="18" charset="0"/>
              </a:rPr>
              <a:t>f</a:t>
            </a:r>
            <a:r>
              <a:rPr sz="2800" spc="45"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con</a:t>
            </a:r>
            <a:r>
              <a:rPr sz="2800" spc="5" dirty="0">
                <a:solidFill>
                  <a:srgbClr val="FF0000"/>
                </a:solidFill>
                <a:latin typeface="Times New Roman" panose="02020603050405020304" pitchFamily="18" charset="0"/>
                <a:cs typeface="Times New Roman" panose="02020603050405020304" pitchFamily="18" charset="0"/>
              </a:rPr>
              <a:t>f</a:t>
            </a:r>
            <a:r>
              <a:rPr sz="2800" spc="-5" dirty="0">
                <a:solidFill>
                  <a:srgbClr val="FF0000"/>
                </a:solidFill>
                <a:latin typeface="Times New Roman" panose="02020603050405020304" pitchFamily="18" charset="0"/>
                <a:cs typeface="Times New Roman" panose="02020603050405020304" pitchFamily="18" charset="0"/>
              </a:rPr>
              <a:t>igura</a:t>
            </a:r>
            <a:r>
              <a:rPr sz="2800" spc="10" dirty="0">
                <a:solidFill>
                  <a:srgbClr val="FF0000"/>
                </a:solidFill>
                <a:latin typeface="Times New Roman" panose="02020603050405020304" pitchFamily="18" charset="0"/>
                <a:cs typeface="Times New Roman" panose="02020603050405020304" pitchFamily="18" charset="0"/>
              </a:rPr>
              <a:t>t</a:t>
            </a:r>
            <a:r>
              <a:rPr sz="2800" spc="-5" dirty="0">
                <a:solidFill>
                  <a:srgbClr val="FF0000"/>
                </a:solidFill>
                <a:latin typeface="Times New Roman" panose="02020603050405020304" pitchFamily="18" charset="0"/>
                <a:cs typeface="Times New Roman" panose="02020603050405020304" pitchFamily="18" charset="0"/>
              </a:rPr>
              <a:t>io</a:t>
            </a:r>
            <a:r>
              <a:rPr sz="2800" dirty="0">
                <a:solidFill>
                  <a:srgbClr val="FF0000"/>
                </a:solidFill>
                <a:latin typeface="Times New Roman" panose="02020603050405020304" pitchFamily="18" charset="0"/>
                <a:cs typeface="Times New Roman" panose="02020603050405020304" pitchFamily="18" charset="0"/>
              </a:rPr>
              <a:t>n</a:t>
            </a:r>
            <a:r>
              <a:rPr sz="2800" spc="-15"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rules</a:t>
            </a:r>
          </a:p>
          <a:p>
            <a:pPr marL="750570" lvl="1" indent="-280670" algn="just">
              <a:lnSpc>
                <a:spcPts val="2545"/>
              </a:lnSpc>
              <a:spcBef>
                <a:spcPts val="40"/>
              </a:spcBef>
              <a:buClr>
                <a:srgbClr val="9898CC"/>
              </a:buClr>
              <a:buSzPct val="79166"/>
              <a:buFont typeface="Wingdings"/>
              <a:buChar char=""/>
              <a:tabLst>
                <a:tab pos="751205" algn="l"/>
              </a:tabLst>
            </a:pPr>
            <a:r>
              <a:rPr sz="2800" spc="-5" dirty="0">
                <a:latin typeface="Times New Roman" panose="02020603050405020304" pitchFamily="18" charset="0"/>
                <a:cs typeface="Times New Roman" panose="02020603050405020304" pitchFamily="18" charset="0"/>
              </a:rPr>
              <a:t>Const</a:t>
            </a:r>
            <a:r>
              <a:rPr sz="2800" spc="5"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aint</a:t>
            </a:r>
            <a:r>
              <a:rPr sz="2800" dirty="0">
                <a:latin typeface="Times New Roman" panose="02020603050405020304" pitchFamily="18" charset="0"/>
                <a:cs typeface="Times New Roman" panose="02020603050405020304" pitchFamily="18" charset="0"/>
              </a:rPr>
              <a:t>s</a:t>
            </a:r>
            <a:r>
              <a:rPr sz="2800" spc="3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that</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dete</a:t>
            </a:r>
            <a:r>
              <a:rPr sz="2800" spc="5"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mine</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all</a:t>
            </a:r>
            <a:r>
              <a:rPr sz="2800" spc="-10"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we</a:t>
            </a:r>
            <a:r>
              <a:rPr sz="2800" dirty="0">
                <a:latin typeface="Times New Roman" panose="02020603050405020304" pitchFamily="18" charset="0"/>
                <a:cs typeface="Times New Roman" panose="02020603050405020304" pitchFamily="18" charset="0"/>
              </a:rPr>
              <a:t>d</a:t>
            </a:r>
            <a:r>
              <a:rPr sz="2800" spc="8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compositions</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of</a:t>
            </a:r>
            <a:endParaRPr sz="2800" dirty="0">
              <a:latin typeface="Times New Roman" panose="02020603050405020304" pitchFamily="18" charset="0"/>
              <a:cs typeface="Times New Roman" panose="02020603050405020304" pitchFamily="18" charset="0"/>
            </a:endParaRPr>
          </a:p>
          <a:p>
            <a:pPr marL="750570" algn="just">
              <a:lnSpc>
                <a:spcPts val="2510"/>
              </a:lnSpc>
            </a:pPr>
            <a:r>
              <a:rPr sz="2800" spc="-5" dirty="0">
                <a:latin typeface="Times New Roman" panose="02020603050405020304" pitchFamily="18" charset="0"/>
                <a:cs typeface="Times New Roman" panose="02020603050405020304" pitchFamily="18" charset="0"/>
              </a:rPr>
              <a:t>elemen</a:t>
            </a:r>
            <a:r>
              <a:rPr sz="2800" spc="1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p>
          <a:p>
            <a:pPr marL="750570" marR="213995" indent="5715" algn="just">
              <a:lnSpc>
                <a:spcPct val="79600"/>
              </a:lnSpc>
              <a:spcBef>
                <a:spcPts val="550"/>
              </a:spcBef>
            </a:pPr>
            <a:r>
              <a:rPr sz="2800" dirty="0">
                <a:latin typeface="Times New Roman" panose="02020603050405020304" pitchFamily="18" charset="0"/>
                <a:cs typeface="Times New Roman" panose="02020603050405020304" pitchFamily="18" charset="0"/>
              </a:rPr>
              <a:t>(a</a:t>
            </a:r>
            <a:r>
              <a:rPr sz="2800" spc="6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a:t>
            </a:r>
            <a:r>
              <a:rPr sz="2800" spc="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ponen</a:t>
            </a:r>
            <a:r>
              <a:rPr sz="2800" dirty="0">
                <a:latin typeface="Times New Roman" panose="02020603050405020304" pitchFamily="18" charset="0"/>
                <a:cs typeface="Times New Roman" panose="02020603050405020304" pitchFamily="18" charset="0"/>
              </a:rPr>
              <a:t>t</a:t>
            </a:r>
            <a:r>
              <a:rPr sz="2800" spc="9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y</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b</a:t>
            </a:r>
            <a:r>
              <a:rPr sz="2800" dirty="0">
                <a:latin typeface="Times New Roman" panose="02020603050405020304" pitchFamily="18" charset="0"/>
                <a:cs typeface="Times New Roman" panose="02020603050405020304" pitchFamily="18" charset="0"/>
              </a:rPr>
              <a:t>e</a:t>
            </a:r>
            <a:r>
              <a:rPr sz="2800" spc="4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connec</a:t>
            </a:r>
            <a:r>
              <a:rPr sz="2800" spc="5"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to</a:t>
            </a:r>
            <a:r>
              <a:rPr sz="2800" spc="1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t</a:t>
            </a:r>
            <a:r>
              <a:rPr sz="2800" spc="7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most</a:t>
            </a:r>
            <a:r>
              <a:rPr sz="2800" spc="6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two</a:t>
            </a:r>
            <a:r>
              <a:rPr sz="2800" spc="5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ther </a:t>
            </a:r>
            <a:r>
              <a:rPr sz="2800" dirty="0">
                <a:latin typeface="Times New Roman" panose="02020603050405020304" pitchFamily="18" charset="0"/>
                <a:cs typeface="Times New Roman" panose="02020603050405020304" pitchFamily="18" charset="0"/>
              </a:rPr>
              <a:t>co</a:t>
            </a:r>
            <a:r>
              <a:rPr sz="2800" spc="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ponent</a:t>
            </a:r>
            <a:r>
              <a:rPr sz="2800" spc="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a:t>
            </a:r>
          </a:p>
          <a:p>
            <a:pPr marL="355600" indent="-342900" algn="just">
              <a:spcBef>
                <a:spcPts val="1010"/>
              </a:spcBef>
              <a:buClr>
                <a:srgbClr val="00007C"/>
              </a:buClr>
              <a:buSzPct val="75000"/>
              <a:buFont typeface="Wingdings"/>
              <a:buChar char=""/>
              <a:tabLst>
                <a:tab pos="356235" algn="l"/>
              </a:tabLst>
            </a:pPr>
            <a:r>
              <a:rPr sz="2800" spc="-20" dirty="0">
                <a:solidFill>
                  <a:srgbClr val="FF0000"/>
                </a:solidFill>
                <a:latin typeface="Times New Roman" panose="02020603050405020304" pitchFamily="18" charset="0"/>
                <a:cs typeface="Times New Roman" panose="02020603050405020304" pitchFamily="18" charset="0"/>
              </a:rPr>
              <a:t>A</a:t>
            </a:r>
            <a:r>
              <a:rPr sz="2800" spc="-30"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se</a:t>
            </a:r>
            <a:r>
              <a:rPr sz="2800" spc="-15" dirty="0">
                <a:solidFill>
                  <a:srgbClr val="FF0000"/>
                </a:solidFill>
                <a:latin typeface="Times New Roman" panose="02020603050405020304" pitchFamily="18" charset="0"/>
                <a:cs typeface="Times New Roman" panose="02020603050405020304" pitchFamily="18" charset="0"/>
              </a:rPr>
              <a:t>m</a:t>
            </a:r>
            <a:r>
              <a:rPr sz="2800" spc="-5" dirty="0">
                <a:solidFill>
                  <a:srgbClr val="FF0000"/>
                </a:solidFill>
                <a:latin typeface="Times New Roman" panose="02020603050405020304" pitchFamily="18" charset="0"/>
                <a:cs typeface="Times New Roman" panose="02020603050405020304" pitchFamily="18" charset="0"/>
              </a:rPr>
              <a:t>an</a:t>
            </a:r>
            <a:r>
              <a:rPr sz="2800" spc="5" dirty="0">
                <a:solidFill>
                  <a:srgbClr val="FF0000"/>
                </a:solidFill>
                <a:latin typeface="Times New Roman" panose="02020603050405020304" pitchFamily="18" charset="0"/>
                <a:cs typeface="Times New Roman" panose="02020603050405020304" pitchFamily="18" charset="0"/>
              </a:rPr>
              <a:t>t</a:t>
            </a:r>
            <a:r>
              <a:rPr sz="2800" spc="-5" dirty="0">
                <a:solidFill>
                  <a:srgbClr val="FF0000"/>
                </a:solidFill>
                <a:latin typeface="Times New Roman" panose="02020603050405020304" pitchFamily="18" charset="0"/>
                <a:cs typeface="Times New Roman" panose="02020603050405020304" pitchFamily="18" charset="0"/>
              </a:rPr>
              <a:t>i</a:t>
            </a:r>
            <a:r>
              <a:rPr sz="2800" dirty="0">
                <a:solidFill>
                  <a:srgbClr val="FF0000"/>
                </a:solidFill>
                <a:latin typeface="Times New Roman" panose="02020603050405020304" pitchFamily="18" charset="0"/>
                <a:cs typeface="Times New Roman" panose="02020603050405020304" pitchFamily="18" charset="0"/>
              </a:rPr>
              <a:t>c</a:t>
            </a:r>
            <a:r>
              <a:rPr sz="2800" spc="30" dirty="0">
                <a:solidFill>
                  <a:srgbClr val="FF0000"/>
                </a:solidFill>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inte</a:t>
            </a:r>
            <a:r>
              <a:rPr sz="2800" spc="10" dirty="0">
                <a:solidFill>
                  <a:srgbClr val="FF0000"/>
                </a:solidFill>
                <a:latin typeface="Times New Roman" panose="02020603050405020304" pitchFamily="18" charset="0"/>
                <a:cs typeface="Times New Roman" panose="02020603050405020304" pitchFamily="18" charset="0"/>
              </a:rPr>
              <a:t>r</a:t>
            </a:r>
            <a:r>
              <a:rPr sz="2800" spc="-5" dirty="0">
                <a:solidFill>
                  <a:srgbClr val="FF0000"/>
                </a:solidFill>
                <a:latin typeface="Times New Roman" panose="02020603050405020304" pitchFamily="18" charset="0"/>
                <a:cs typeface="Times New Roman" panose="02020603050405020304" pitchFamily="18" charset="0"/>
              </a:rPr>
              <a:t>pr</a:t>
            </a:r>
            <a:r>
              <a:rPr sz="2800" dirty="0">
                <a:solidFill>
                  <a:srgbClr val="FF0000"/>
                </a:solidFill>
                <a:latin typeface="Times New Roman" panose="02020603050405020304" pitchFamily="18" charset="0"/>
                <a:cs typeface="Times New Roman" panose="02020603050405020304" pitchFamily="18" charset="0"/>
              </a:rPr>
              <a:t>e</a:t>
            </a:r>
            <a:r>
              <a:rPr sz="2800" spc="-10" dirty="0">
                <a:solidFill>
                  <a:srgbClr val="FF0000"/>
                </a:solidFill>
                <a:latin typeface="Times New Roman" panose="02020603050405020304" pitchFamily="18" charset="0"/>
                <a:cs typeface="Times New Roman" panose="02020603050405020304" pitchFamily="18" charset="0"/>
              </a:rPr>
              <a:t>ta</a:t>
            </a:r>
            <a:r>
              <a:rPr sz="2800" dirty="0">
                <a:solidFill>
                  <a:srgbClr val="FF0000"/>
                </a:solidFill>
                <a:latin typeface="Times New Roman" panose="02020603050405020304" pitchFamily="18" charset="0"/>
                <a:cs typeface="Times New Roman" panose="02020603050405020304" pitchFamily="18" charset="0"/>
              </a:rPr>
              <a:t>ti</a:t>
            </a:r>
            <a:r>
              <a:rPr sz="2800" spc="-10" dirty="0">
                <a:solidFill>
                  <a:srgbClr val="FF0000"/>
                </a:solidFill>
                <a:latin typeface="Times New Roman" panose="02020603050405020304" pitchFamily="18" charset="0"/>
                <a:cs typeface="Times New Roman" panose="02020603050405020304" pitchFamily="18" charset="0"/>
              </a:rPr>
              <a:t>o</a:t>
            </a:r>
            <a:r>
              <a:rPr sz="2800" dirty="0">
                <a:solidFill>
                  <a:srgbClr val="FF0000"/>
                </a:solidFill>
                <a:latin typeface="Times New Roman" panose="02020603050405020304" pitchFamily="18" charset="0"/>
                <a:cs typeface="Times New Roman" panose="02020603050405020304" pitchFamily="18" charset="0"/>
              </a:rPr>
              <a:t>n</a:t>
            </a:r>
          </a:p>
          <a:p>
            <a:pPr marL="750570" marR="475615" lvl="1" indent="-280670" algn="just">
              <a:lnSpc>
                <a:spcPct val="77100"/>
              </a:lnSpc>
              <a:spcBef>
                <a:spcPts val="695"/>
              </a:spcBef>
              <a:buClr>
                <a:srgbClr val="9898CC"/>
              </a:buClr>
              <a:buSzPct val="79166"/>
              <a:buFont typeface="Wingdings"/>
              <a:buChar char=""/>
              <a:tabLst>
                <a:tab pos="751205" algn="l"/>
              </a:tabLst>
            </a:pPr>
            <a:r>
              <a:rPr sz="2800" spc="-5" dirty="0">
                <a:latin typeface="Times New Roman" panose="02020603050405020304" pitchFamily="18" charset="0"/>
                <a:cs typeface="Times New Roman" panose="02020603050405020304" pitchFamily="18" charset="0"/>
              </a:rPr>
              <a:t>Composi</a:t>
            </a:r>
            <a:r>
              <a:rPr sz="2800" spc="10" dirty="0">
                <a:latin typeface="Times New Roman" panose="02020603050405020304" pitchFamily="18" charset="0"/>
                <a:cs typeface="Times New Roman" panose="02020603050405020304" pitchFamily="18" charset="0"/>
              </a:rPr>
              <a:t>t</a:t>
            </a:r>
            <a:r>
              <a:rPr sz="2800" spc="-5" dirty="0">
                <a:latin typeface="Times New Roman" panose="02020603050405020304" pitchFamily="18" charset="0"/>
                <a:cs typeface="Times New Roman" panose="02020603050405020304" pitchFamily="18" charset="0"/>
              </a:rPr>
              <a:t>ion</a:t>
            </a:r>
            <a:r>
              <a:rPr sz="2800"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a:t>
            </a:r>
            <a:r>
              <a:rPr sz="2800" spc="-10" dirty="0">
                <a:latin typeface="Times New Roman" panose="02020603050405020304" pitchFamily="18" charset="0"/>
                <a:cs typeface="Times New Roman" panose="02020603050405020304" pitchFamily="18" charset="0"/>
              </a:rPr>
              <a:t>f</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desig</a:t>
            </a:r>
            <a:r>
              <a:rPr sz="2800" dirty="0">
                <a:latin typeface="Times New Roman" panose="02020603050405020304" pitchFamily="18" charset="0"/>
                <a:cs typeface="Times New Roman" panose="02020603050405020304" pitchFamily="18" charset="0"/>
              </a:rPr>
              <a:t>n</a:t>
            </a:r>
            <a:r>
              <a:rPr sz="2800" spc="7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elemen</a:t>
            </a:r>
            <a:r>
              <a:rPr sz="2800" spc="10"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hav</a:t>
            </a:r>
            <a:r>
              <a:rPr sz="2800" dirty="0">
                <a:latin typeface="Times New Roman" panose="02020603050405020304" pitchFamily="18" charset="0"/>
                <a:cs typeface="Times New Roman" panose="02020603050405020304" pitchFamily="18" charset="0"/>
              </a:rPr>
              <a:t>e</a:t>
            </a:r>
            <a:r>
              <a:rPr sz="2800" spc="8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wel</a:t>
            </a:r>
            <a:r>
              <a:rPr sz="2800" spc="-20" dirty="0">
                <a:latin typeface="Times New Roman" panose="02020603050405020304" pitchFamily="18" charset="0"/>
                <a:cs typeface="Times New Roman" panose="02020603050405020304" pitchFamily="18" charset="0"/>
              </a:rPr>
              <a:t>l</a:t>
            </a:r>
            <a:r>
              <a:rPr sz="2800"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de</a:t>
            </a:r>
            <a:r>
              <a:rPr sz="2800" spc="5" dirty="0">
                <a:latin typeface="Times New Roman" panose="02020603050405020304" pitchFamily="18" charset="0"/>
                <a:cs typeface="Times New Roman" panose="02020603050405020304" pitchFamily="18" charset="0"/>
              </a:rPr>
              <a:t>f</a:t>
            </a:r>
            <a:r>
              <a:rPr sz="2800" spc="-5" dirty="0">
                <a:latin typeface="Times New Roman" panose="02020603050405020304" pitchFamily="18" charset="0"/>
                <a:cs typeface="Times New Roman" panose="02020603050405020304" pitchFamily="18" charset="0"/>
              </a:rPr>
              <a:t>ined </a:t>
            </a:r>
            <a:r>
              <a:rPr sz="2800"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eanings</a:t>
            </a:r>
            <a:endParaRPr sz="2800" dirty="0">
              <a:latin typeface="Times New Roman" panose="02020603050405020304" pitchFamily="18" charset="0"/>
              <a:cs typeface="Times New Roman" panose="02020603050405020304" pitchFamily="18" charset="0"/>
            </a:endParaRPr>
          </a:p>
          <a:p>
            <a:pPr marL="750570" marR="5080" lvl="1" indent="-280670" algn="just">
              <a:lnSpc>
                <a:spcPts val="2300"/>
              </a:lnSpc>
              <a:spcBef>
                <a:spcPts val="475"/>
              </a:spcBef>
              <a:buClr>
                <a:srgbClr val="9898CC"/>
              </a:buClr>
              <a:buSzPct val="79166"/>
              <a:buFont typeface="Wingdings"/>
              <a:buChar char=""/>
              <a:tabLst>
                <a:tab pos="751205" algn="l"/>
              </a:tabLst>
            </a:pPr>
            <a:r>
              <a:rPr sz="2800" spc="-20" dirty="0">
                <a:latin typeface="Times New Roman" panose="02020603050405020304" pitchFamily="18" charset="0"/>
                <a:cs typeface="Times New Roman" panose="02020603050405020304" pitchFamily="18" charset="0"/>
              </a:rPr>
              <a:t>E</a:t>
            </a:r>
            <a:r>
              <a:rPr sz="2800" spc="-30" dirty="0">
                <a:latin typeface="Times New Roman" panose="02020603050405020304" pitchFamily="18" charset="0"/>
                <a:cs typeface="Times New Roman" panose="02020603050405020304" pitchFamily="18" charset="0"/>
              </a:rPr>
              <a:t>x</a:t>
            </a:r>
            <a:r>
              <a:rPr sz="2800" spc="-5" dirty="0">
                <a:latin typeface="Times New Roman" panose="02020603050405020304" pitchFamily="18" charset="0"/>
                <a:cs typeface="Times New Roman" panose="02020603050405020304" pitchFamily="18" charset="0"/>
              </a:rPr>
              <a:t>planatio</a:t>
            </a:r>
            <a:r>
              <a:rPr sz="2800" dirty="0">
                <a:latin typeface="Times New Roman" panose="02020603050405020304" pitchFamily="18" charset="0"/>
                <a:cs typeface="Times New Roman" panose="02020603050405020304" pitchFamily="18" charset="0"/>
              </a:rPr>
              <a:t>n</a:t>
            </a:r>
            <a:r>
              <a:rPr sz="2800" spc="4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o</a:t>
            </a:r>
            <a:r>
              <a:rPr sz="2800" spc="-10" dirty="0">
                <a:latin typeface="Times New Roman" panose="02020603050405020304" pitchFamily="18" charset="0"/>
                <a:cs typeface="Times New Roman" panose="02020603050405020304" pitchFamily="18" charset="0"/>
              </a:rPr>
              <a:t>f</a:t>
            </a:r>
            <a:r>
              <a:rPr sz="2800" spc="60" dirty="0">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wha</a:t>
            </a:r>
            <a:r>
              <a:rPr sz="2800" dirty="0">
                <a:solidFill>
                  <a:srgbClr val="FF0000"/>
                </a:solidFill>
                <a:latin typeface="Times New Roman" panose="02020603050405020304" pitchFamily="18" charset="0"/>
                <a:cs typeface="Times New Roman" panose="02020603050405020304" pitchFamily="18" charset="0"/>
              </a:rPr>
              <a:t>t</a:t>
            </a:r>
            <a:r>
              <a:rPr sz="2800" spc="40" dirty="0">
                <a:solidFill>
                  <a:srgbClr val="000098"/>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a:t>
            </a:r>
            <a:r>
              <a:rPr sz="2800" spc="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ponent</a:t>
            </a:r>
            <a:r>
              <a:rPr sz="2800"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ar</a:t>
            </a:r>
            <a:r>
              <a:rPr sz="2800" dirty="0">
                <a:latin typeface="Times New Roman" panose="02020603050405020304" pitchFamily="18" charset="0"/>
                <a:cs typeface="Times New Roman" panose="02020603050405020304" pitchFamily="18" charset="0"/>
              </a:rPr>
              <a:t>e</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uppose</a:t>
            </a:r>
            <a:r>
              <a:rPr sz="2800" dirty="0">
                <a:latin typeface="Times New Roman" panose="02020603050405020304" pitchFamily="18" charset="0"/>
                <a:cs typeface="Times New Roman" panose="02020603050405020304" pitchFamily="18" charset="0"/>
              </a:rPr>
              <a:t>d</a:t>
            </a:r>
            <a:r>
              <a:rPr sz="2800" spc="7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to</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a:t>
            </a:r>
            <a:r>
              <a:rPr sz="2800" dirty="0">
                <a:latin typeface="Times New Roman" panose="02020603050405020304" pitchFamily="18" charset="0"/>
                <a:cs typeface="Times New Roman" panose="02020603050405020304" pitchFamily="18" charset="0"/>
              </a:rPr>
              <a:t>o</a:t>
            </a:r>
            <a:r>
              <a:rPr sz="2800" spc="7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in gene</a:t>
            </a:r>
            <a:r>
              <a:rPr sz="280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al</a:t>
            </a:r>
            <a:endParaRPr sz="2800" dirty="0">
              <a:latin typeface="Times New Roman" panose="02020603050405020304" pitchFamily="18" charset="0"/>
              <a:cs typeface="Times New Roman" panose="02020603050405020304" pitchFamily="18" charset="0"/>
            </a:endParaRPr>
          </a:p>
          <a:p>
            <a:pPr marL="750570" lvl="1" indent="-280670" algn="just">
              <a:lnSpc>
                <a:spcPts val="2855"/>
              </a:lnSpc>
              <a:spcBef>
                <a:spcPts val="20"/>
              </a:spcBef>
              <a:buClr>
                <a:srgbClr val="9898CC"/>
              </a:buClr>
              <a:buSzPct val="79166"/>
              <a:buFont typeface="Wingdings"/>
              <a:buChar char=""/>
              <a:tabLst>
                <a:tab pos="751205" algn="l"/>
              </a:tabLst>
            </a:pPr>
            <a:r>
              <a:rPr sz="280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x</a:t>
            </a:r>
            <a:r>
              <a:rPr sz="2800" spc="-5" dirty="0">
                <a:latin typeface="Times New Roman" panose="02020603050405020304" pitchFamily="18" charset="0"/>
                <a:cs typeface="Times New Roman" panose="02020603050405020304" pitchFamily="18" charset="0"/>
              </a:rPr>
              <a:t>plan</a:t>
            </a:r>
            <a:r>
              <a:rPr sz="2800" spc="-10"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tion</a:t>
            </a:r>
            <a:r>
              <a:rPr sz="2800" spc="3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f</a:t>
            </a:r>
            <a:r>
              <a:rPr sz="2800" spc="60" dirty="0">
                <a:latin typeface="Times New Roman" panose="02020603050405020304" pitchFamily="18" charset="0"/>
                <a:cs typeface="Times New Roman" panose="02020603050405020304" pitchFamily="18" charset="0"/>
              </a:rPr>
              <a:t> </a:t>
            </a:r>
            <a:r>
              <a:rPr sz="2800" spc="-5" dirty="0">
                <a:solidFill>
                  <a:srgbClr val="FF0000"/>
                </a:solidFill>
                <a:latin typeface="Times New Roman" panose="02020603050405020304" pitchFamily="18" charset="0"/>
                <a:cs typeface="Times New Roman" panose="02020603050405020304" pitchFamily="18" charset="0"/>
              </a:rPr>
              <a:t>ho</a:t>
            </a:r>
            <a:r>
              <a:rPr sz="2800" dirty="0">
                <a:solidFill>
                  <a:srgbClr val="FF0000"/>
                </a:solidFill>
                <a:latin typeface="Times New Roman" panose="02020603050405020304" pitchFamily="18" charset="0"/>
                <a:cs typeface="Times New Roman" panose="02020603050405020304" pitchFamily="18" charset="0"/>
              </a:rPr>
              <a:t>w</a:t>
            </a:r>
            <a:r>
              <a:rPr sz="2800" spc="70" dirty="0">
                <a:solidFill>
                  <a:srgbClr val="000098"/>
                </a:solidFill>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connections</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ar</a:t>
            </a:r>
            <a:r>
              <a:rPr sz="2800" dirty="0">
                <a:latin typeface="Times New Roman" panose="02020603050405020304" pitchFamily="18" charset="0"/>
                <a:cs typeface="Times New Roman" panose="02020603050405020304" pitchFamily="18" charset="0"/>
              </a:rPr>
              <a:t>e</a:t>
            </a:r>
            <a:r>
              <a:rPr sz="2800" spc="7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meant</a:t>
            </a:r>
            <a:r>
              <a:rPr sz="2800" spc="5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o</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work</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039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1364674" y="433038"/>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Benefits of Styles</a:t>
            </a:r>
          </a:p>
        </p:txBody>
      </p:sp>
      <p:sp>
        <p:nvSpPr>
          <p:cNvPr id="12" name="object 12"/>
          <p:cNvSpPr txBox="1"/>
          <p:nvPr/>
        </p:nvSpPr>
        <p:spPr>
          <a:xfrm>
            <a:off x="1080655" y="1591831"/>
            <a:ext cx="10529456" cy="4897431"/>
          </a:xfrm>
          <a:prstGeom prst="rect">
            <a:avLst/>
          </a:prstGeom>
        </p:spPr>
        <p:txBody>
          <a:bodyPr vert="horz" wrap="square" lIns="0" tIns="0" rIns="0" bIns="0" rtlCol="0">
            <a:spAutoFit/>
          </a:bodyPr>
          <a:lstStyle/>
          <a:p>
            <a:pPr marL="355600" indent="-342900" algn="just">
              <a:buClr>
                <a:srgbClr val="00007C"/>
              </a:buClr>
              <a:buSzPct val="75000"/>
              <a:buFont typeface="Wingdings"/>
              <a:buChar char=""/>
              <a:tabLst>
                <a:tab pos="356235" algn="l"/>
              </a:tabLst>
            </a:pPr>
            <a:r>
              <a:rPr sz="2600" spc="5" dirty="0">
                <a:solidFill>
                  <a:srgbClr val="FF0000"/>
                </a:solidFill>
                <a:latin typeface="Times New Roman" panose="02020603050405020304" pitchFamily="18" charset="0"/>
                <a:cs typeface="Times New Roman" panose="02020603050405020304" pitchFamily="18" charset="0"/>
              </a:rPr>
              <a:t>D</a:t>
            </a:r>
            <a:r>
              <a:rPr sz="2600" spc="-5" dirty="0">
                <a:solidFill>
                  <a:srgbClr val="FF0000"/>
                </a:solidFill>
                <a:latin typeface="Times New Roman" panose="02020603050405020304" pitchFamily="18" charset="0"/>
                <a:cs typeface="Times New Roman" panose="02020603050405020304" pitchFamily="18" charset="0"/>
              </a:rPr>
              <a:t>e</a:t>
            </a:r>
            <a:r>
              <a:rPr sz="2600" spc="10" dirty="0">
                <a:solidFill>
                  <a:srgbClr val="FF0000"/>
                </a:solidFill>
                <a:latin typeface="Times New Roman" panose="02020603050405020304" pitchFamily="18" charset="0"/>
                <a:cs typeface="Times New Roman" panose="02020603050405020304" pitchFamily="18" charset="0"/>
              </a:rPr>
              <a:t>s</a:t>
            </a:r>
            <a:r>
              <a:rPr sz="2600" spc="-5" dirty="0">
                <a:solidFill>
                  <a:srgbClr val="FF0000"/>
                </a:solidFill>
                <a:latin typeface="Times New Roman" panose="02020603050405020304" pitchFamily="18" charset="0"/>
                <a:cs typeface="Times New Roman" panose="02020603050405020304" pitchFamily="18" charset="0"/>
              </a:rPr>
              <a:t>ig</a:t>
            </a:r>
            <a:r>
              <a:rPr sz="2600" dirty="0">
                <a:solidFill>
                  <a:srgbClr val="FF0000"/>
                </a:solidFill>
                <a:latin typeface="Times New Roman" panose="02020603050405020304" pitchFamily="18" charset="0"/>
                <a:cs typeface="Times New Roman" panose="02020603050405020304" pitchFamily="18" charset="0"/>
              </a:rPr>
              <a:t>n</a:t>
            </a:r>
            <a:r>
              <a:rPr sz="2600" spc="25"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r</a:t>
            </a:r>
            <a:r>
              <a:rPr sz="2600" spc="-5" dirty="0">
                <a:solidFill>
                  <a:srgbClr val="FF0000"/>
                </a:solidFill>
                <a:latin typeface="Times New Roman" panose="02020603050405020304" pitchFamily="18" charset="0"/>
                <a:cs typeface="Times New Roman" panose="02020603050405020304" pitchFamily="18" charset="0"/>
              </a:rPr>
              <a:t>e</a:t>
            </a:r>
            <a:r>
              <a:rPr sz="2600" spc="5" dirty="0">
                <a:solidFill>
                  <a:srgbClr val="FF0000"/>
                </a:solidFill>
                <a:latin typeface="Times New Roman" panose="02020603050405020304" pitchFamily="18" charset="0"/>
                <a:cs typeface="Times New Roman" panose="02020603050405020304" pitchFamily="18" charset="0"/>
              </a:rPr>
              <a:t>us</a:t>
            </a:r>
            <a:r>
              <a:rPr sz="2600" dirty="0">
                <a:solidFill>
                  <a:srgbClr val="FF0000"/>
                </a:solidFill>
                <a:latin typeface="Times New Roman" panose="02020603050405020304" pitchFamily="18" charset="0"/>
                <a:cs typeface="Times New Roman" panose="02020603050405020304" pitchFamily="18" charset="0"/>
              </a:rPr>
              <a:t>e</a:t>
            </a:r>
          </a:p>
          <a:p>
            <a:pPr marL="756285" lvl="1" indent="-286385" algn="just">
              <a:buClr>
                <a:srgbClr val="9898CC"/>
              </a:buClr>
              <a:buSzPct val="80000"/>
              <a:buFont typeface="Wingdings"/>
              <a:buChar char=""/>
              <a:tabLst>
                <a:tab pos="756920" algn="l"/>
              </a:tabLst>
            </a:pPr>
            <a:r>
              <a:rPr sz="2600" spc="5" dirty="0">
                <a:latin typeface="Times New Roman" panose="02020603050405020304" pitchFamily="18" charset="0"/>
                <a:cs typeface="Times New Roman" panose="02020603050405020304" pitchFamily="18" charset="0"/>
              </a:rPr>
              <a:t>w</a:t>
            </a:r>
            <a:r>
              <a:rPr sz="2600" spc="-5" dirty="0">
                <a:latin typeface="Times New Roman" panose="02020603050405020304" pitchFamily="18" charset="0"/>
                <a:cs typeface="Times New Roman" panose="02020603050405020304" pitchFamily="18" charset="0"/>
              </a:rPr>
              <a:t>ell</a:t>
            </a:r>
            <a:r>
              <a:rPr sz="2600" dirty="0">
                <a:latin typeface="Times New Roman" panose="02020603050405020304" pitchFamily="18" charset="0"/>
                <a:cs typeface="Times New Roman" panose="02020603050405020304" pitchFamily="18" charset="0"/>
              </a:rPr>
              <a:t>-</a:t>
            </a:r>
            <a:r>
              <a:rPr sz="2600" spc="-5" dirty="0">
                <a:latin typeface="Times New Roman" panose="02020603050405020304" pitchFamily="18" charset="0"/>
                <a:cs typeface="Times New Roman" panose="02020603050405020304" pitchFamily="18" charset="0"/>
              </a:rPr>
              <a:t>und</a:t>
            </a:r>
            <a:r>
              <a:rPr sz="2600" spc="-10"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r</a:t>
            </a:r>
            <a:r>
              <a:rPr sz="2600" spc="-10" dirty="0">
                <a:latin typeface="Times New Roman" panose="02020603050405020304" pitchFamily="18" charset="0"/>
                <a:cs typeface="Times New Roman" panose="02020603050405020304" pitchFamily="18" charset="0"/>
              </a:rPr>
              <a:t>s</a:t>
            </a:r>
            <a:r>
              <a:rPr sz="2600" spc="-15"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d </a:t>
            </a:r>
            <a:r>
              <a:rPr sz="2600" spc="5"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ol</a:t>
            </a:r>
            <a:r>
              <a:rPr sz="2600" spc="5" dirty="0">
                <a:latin typeface="Times New Roman" panose="02020603050405020304" pitchFamily="18" charset="0"/>
                <a:cs typeface="Times New Roman" panose="02020603050405020304" pitchFamily="18" charset="0"/>
              </a:rPr>
              <a:t>u</a:t>
            </a:r>
            <a:r>
              <a:rPr sz="2600" dirty="0">
                <a:latin typeface="Times New Roman" panose="02020603050405020304" pitchFamily="18" charset="0"/>
                <a:cs typeface="Times New Roman" panose="02020603050405020304" pitchFamily="18" charset="0"/>
              </a:rPr>
              <a:t>tio</a:t>
            </a:r>
            <a:r>
              <a:rPr sz="2600" spc="-10"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s</a:t>
            </a:r>
            <a:r>
              <a:rPr sz="2600" spc="-4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a</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pli</a:t>
            </a:r>
            <a:r>
              <a:rPr sz="2600" dirty="0">
                <a:latin typeface="Times New Roman" panose="02020603050405020304" pitchFamily="18" charset="0"/>
                <a:cs typeface="Times New Roman" panose="02020603050405020304" pitchFamily="18" charset="0"/>
              </a:rPr>
              <a:t>ed</a:t>
            </a:r>
            <a:r>
              <a:rPr sz="2600" spc="5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to</a:t>
            </a:r>
            <a:r>
              <a:rPr sz="2600" spc="2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new</a:t>
            </a:r>
            <a:r>
              <a:rPr sz="2600" spc="5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p</a:t>
            </a:r>
            <a:r>
              <a:rPr sz="2600" spc="10" dirty="0">
                <a:latin typeface="Times New Roman" panose="02020603050405020304" pitchFamily="18" charset="0"/>
                <a:cs typeface="Times New Roman" panose="02020603050405020304" pitchFamily="18" charset="0"/>
              </a:rPr>
              <a:t>r</a:t>
            </a:r>
            <a:r>
              <a:rPr sz="2600" spc="-5"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b</a:t>
            </a:r>
            <a:r>
              <a:rPr sz="2600" spc="-5" dirty="0">
                <a:latin typeface="Times New Roman" panose="02020603050405020304" pitchFamily="18" charset="0"/>
                <a:cs typeface="Times New Roman" panose="02020603050405020304" pitchFamily="18" charset="0"/>
              </a:rPr>
              <a:t>lems</a:t>
            </a:r>
            <a:endParaRPr sz="2600" dirty="0">
              <a:latin typeface="Times New Roman" panose="02020603050405020304" pitchFamily="18" charset="0"/>
              <a:cs typeface="Times New Roman" panose="02020603050405020304" pitchFamily="18" charset="0"/>
            </a:endParaRPr>
          </a:p>
          <a:p>
            <a:pPr marL="355600" indent="-342900" algn="just">
              <a:spcBef>
                <a:spcPts val="805"/>
              </a:spcBef>
              <a:buClr>
                <a:srgbClr val="00007C"/>
              </a:buClr>
              <a:buSzPct val="75000"/>
              <a:buFont typeface="Wingdings"/>
              <a:buChar char=""/>
              <a:tabLst>
                <a:tab pos="356235" algn="l"/>
              </a:tabLst>
            </a:pPr>
            <a:r>
              <a:rPr sz="2600" spc="5" dirty="0">
                <a:solidFill>
                  <a:srgbClr val="FF0000"/>
                </a:solidFill>
                <a:latin typeface="Times New Roman" panose="02020603050405020304" pitchFamily="18" charset="0"/>
                <a:cs typeface="Times New Roman" panose="02020603050405020304" pitchFamily="18" charset="0"/>
              </a:rPr>
              <a:t>C</a:t>
            </a:r>
            <a:r>
              <a:rPr sz="2600" spc="-5" dirty="0">
                <a:solidFill>
                  <a:srgbClr val="FF0000"/>
                </a:solidFill>
                <a:latin typeface="Times New Roman" panose="02020603050405020304" pitchFamily="18" charset="0"/>
                <a:cs typeface="Times New Roman" panose="02020603050405020304" pitchFamily="18" charset="0"/>
              </a:rPr>
              <a:t>o</a:t>
            </a:r>
            <a:r>
              <a:rPr sz="2600" spc="5" dirty="0">
                <a:solidFill>
                  <a:srgbClr val="FF0000"/>
                </a:solidFill>
                <a:latin typeface="Times New Roman" panose="02020603050405020304" pitchFamily="18" charset="0"/>
                <a:cs typeface="Times New Roman" panose="02020603050405020304" pitchFamily="18" charset="0"/>
              </a:rPr>
              <a:t>d</a:t>
            </a:r>
            <a:r>
              <a:rPr sz="2600" dirty="0">
                <a:solidFill>
                  <a:srgbClr val="FF0000"/>
                </a:solidFill>
                <a:latin typeface="Times New Roman" panose="02020603050405020304" pitchFamily="18" charset="0"/>
                <a:cs typeface="Times New Roman" panose="02020603050405020304" pitchFamily="18" charset="0"/>
              </a:rPr>
              <a:t>e</a:t>
            </a:r>
            <a:r>
              <a:rPr sz="2600" spc="25"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r</a:t>
            </a:r>
            <a:r>
              <a:rPr sz="2600" spc="-5" dirty="0">
                <a:solidFill>
                  <a:srgbClr val="FF0000"/>
                </a:solidFill>
                <a:latin typeface="Times New Roman" panose="02020603050405020304" pitchFamily="18" charset="0"/>
                <a:cs typeface="Times New Roman" panose="02020603050405020304" pitchFamily="18" charset="0"/>
              </a:rPr>
              <a:t>e</a:t>
            </a:r>
            <a:r>
              <a:rPr sz="2600" spc="5" dirty="0">
                <a:solidFill>
                  <a:srgbClr val="FF0000"/>
                </a:solidFill>
                <a:latin typeface="Times New Roman" panose="02020603050405020304" pitchFamily="18" charset="0"/>
                <a:cs typeface="Times New Roman" panose="02020603050405020304" pitchFamily="18" charset="0"/>
              </a:rPr>
              <a:t>us</a:t>
            </a:r>
            <a:r>
              <a:rPr sz="2600" dirty="0">
                <a:solidFill>
                  <a:srgbClr val="FF0000"/>
                </a:solidFill>
                <a:latin typeface="Times New Roman" panose="02020603050405020304" pitchFamily="18" charset="0"/>
                <a:cs typeface="Times New Roman" panose="02020603050405020304" pitchFamily="18" charset="0"/>
              </a:rPr>
              <a:t>e</a:t>
            </a:r>
          </a:p>
          <a:p>
            <a:pPr marL="756285" lvl="1" indent="-286385" algn="just">
              <a:buClr>
                <a:srgbClr val="9898CC"/>
              </a:buClr>
              <a:buSzPct val="80000"/>
              <a:buFont typeface="Wingdings"/>
              <a:buChar char=""/>
              <a:tabLst>
                <a:tab pos="756920" algn="l"/>
              </a:tabLst>
            </a:pPr>
            <a:r>
              <a:rPr sz="2600" spc="5"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h</a:t>
            </a:r>
            <a:r>
              <a:rPr sz="2600" spc="5" dirty="0">
                <a:latin typeface="Times New Roman" panose="02020603050405020304" pitchFamily="18" charset="0"/>
                <a:cs typeface="Times New Roman" panose="02020603050405020304" pitchFamily="18" charset="0"/>
              </a:rPr>
              <a:t>ar</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d</a:t>
            </a:r>
            <a:r>
              <a:rPr sz="2600" spc="1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impl</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men</a:t>
            </a:r>
            <a:r>
              <a:rPr sz="2600" spc="-20"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a</a:t>
            </a:r>
            <a:r>
              <a:rPr sz="2600" spc="-10"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i</a:t>
            </a:r>
            <a:r>
              <a:rPr sz="2600" spc="-10"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s</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f</a:t>
            </a:r>
            <a:r>
              <a:rPr sz="2600" spc="4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inva</a:t>
            </a:r>
            <a:r>
              <a:rPr sz="2600" spc="5" dirty="0">
                <a:latin typeface="Times New Roman" panose="02020603050405020304" pitchFamily="18" charset="0"/>
                <a:cs typeface="Times New Roman" panose="02020603050405020304" pitchFamily="18" charset="0"/>
              </a:rPr>
              <a:t>r</a:t>
            </a:r>
            <a:r>
              <a:rPr sz="2600" spc="-5" dirty="0">
                <a:latin typeface="Times New Roman" panose="02020603050405020304" pitchFamily="18" charset="0"/>
                <a:cs typeface="Times New Roman" panose="02020603050405020304" pitchFamily="18" charset="0"/>
              </a:rPr>
              <a:t>ia</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t</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a</a:t>
            </a:r>
            <a:r>
              <a:rPr sz="2600" spc="10"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c</a:t>
            </a:r>
            <a:r>
              <a:rPr sz="2600" spc="-20" dirty="0">
                <a:latin typeface="Times New Roman" panose="02020603050405020304" pitchFamily="18" charset="0"/>
                <a:cs typeface="Times New Roman" panose="02020603050405020304" pitchFamily="18" charset="0"/>
              </a:rPr>
              <a:t>t</a:t>
            </a:r>
            <a:r>
              <a:rPr sz="2600" dirty="0">
                <a:latin typeface="Times New Roman" panose="02020603050405020304" pitchFamily="18" charset="0"/>
                <a:cs typeface="Times New Roman" panose="02020603050405020304" pitchFamily="18" charset="0"/>
              </a:rPr>
              <a:t>s </a:t>
            </a:r>
            <a:r>
              <a:rPr sz="2600" spc="-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f</a:t>
            </a:r>
            <a:r>
              <a:rPr sz="2600" spc="4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a:t>
            </a:r>
            <a:r>
              <a:rPr sz="2600" spc="3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y</a:t>
            </a:r>
            <a:r>
              <a:rPr sz="2600" spc="-5" dirty="0">
                <a:latin typeface="Times New Roman" panose="02020603050405020304" pitchFamily="18" charset="0"/>
                <a:cs typeface="Times New Roman" panose="02020603050405020304" pitchFamily="18" charset="0"/>
              </a:rPr>
              <a:t>le</a:t>
            </a:r>
            <a:endParaRPr sz="2600" dirty="0">
              <a:latin typeface="Times New Roman" panose="02020603050405020304" pitchFamily="18" charset="0"/>
              <a:cs typeface="Times New Roman" panose="02020603050405020304" pitchFamily="18" charset="0"/>
            </a:endParaRPr>
          </a:p>
          <a:p>
            <a:pPr marL="355600" indent="-342900" algn="just">
              <a:spcBef>
                <a:spcPts val="795"/>
              </a:spcBef>
              <a:buClr>
                <a:srgbClr val="00007C"/>
              </a:buClr>
              <a:buSzPct val="75000"/>
              <a:buFont typeface="Wingdings"/>
              <a:buChar char=""/>
              <a:tabLst>
                <a:tab pos="356235" algn="l"/>
              </a:tabLst>
            </a:pPr>
            <a:r>
              <a:rPr sz="2600" spc="-5" dirty="0">
                <a:solidFill>
                  <a:srgbClr val="FF0000"/>
                </a:solidFill>
                <a:latin typeface="Times New Roman" panose="02020603050405020304" pitchFamily="18" charset="0"/>
                <a:cs typeface="Times New Roman" panose="02020603050405020304" pitchFamily="18" charset="0"/>
              </a:rPr>
              <a:t>U</a:t>
            </a:r>
            <a:r>
              <a:rPr sz="2600" spc="5" dirty="0">
                <a:solidFill>
                  <a:srgbClr val="FF0000"/>
                </a:solidFill>
                <a:latin typeface="Times New Roman" panose="02020603050405020304" pitchFamily="18" charset="0"/>
                <a:cs typeface="Times New Roman" panose="02020603050405020304" pitchFamily="18" charset="0"/>
              </a:rPr>
              <a:t>n</a:t>
            </a:r>
            <a:r>
              <a:rPr sz="2600" spc="-5" dirty="0">
                <a:solidFill>
                  <a:srgbClr val="FF0000"/>
                </a:solidFill>
                <a:latin typeface="Times New Roman" panose="02020603050405020304" pitchFamily="18" charset="0"/>
                <a:cs typeface="Times New Roman" panose="02020603050405020304" pitchFamily="18" charset="0"/>
              </a:rPr>
              <a:t>ders</a:t>
            </a:r>
            <a:r>
              <a:rPr sz="2600" spc="-20" dirty="0">
                <a:solidFill>
                  <a:srgbClr val="FF0000"/>
                </a:solidFill>
                <a:latin typeface="Times New Roman" panose="02020603050405020304" pitchFamily="18" charset="0"/>
                <a:cs typeface="Times New Roman" panose="02020603050405020304" pitchFamily="18" charset="0"/>
              </a:rPr>
              <a:t>t</a:t>
            </a:r>
            <a:r>
              <a:rPr sz="2600" spc="-5" dirty="0">
                <a:solidFill>
                  <a:srgbClr val="FF0000"/>
                </a:solidFill>
                <a:latin typeface="Times New Roman" panose="02020603050405020304" pitchFamily="18" charset="0"/>
                <a:cs typeface="Times New Roman" panose="02020603050405020304" pitchFamily="18" charset="0"/>
              </a:rPr>
              <a:t>a</a:t>
            </a:r>
            <a:r>
              <a:rPr sz="2600" spc="-10" dirty="0">
                <a:solidFill>
                  <a:srgbClr val="FF0000"/>
                </a:solidFill>
                <a:latin typeface="Times New Roman" panose="02020603050405020304" pitchFamily="18" charset="0"/>
                <a:cs typeface="Times New Roman" panose="02020603050405020304" pitchFamily="18" charset="0"/>
              </a:rPr>
              <a:t>n</a:t>
            </a:r>
            <a:r>
              <a:rPr sz="2600" spc="-15" dirty="0">
                <a:solidFill>
                  <a:srgbClr val="FF0000"/>
                </a:solidFill>
                <a:latin typeface="Times New Roman" panose="02020603050405020304" pitchFamily="18" charset="0"/>
                <a:cs typeface="Times New Roman" panose="02020603050405020304" pitchFamily="18" charset="0"/>
              </a:rPr>
              <a:t>d</a:t>
            </a:r>
            <a:r>
              <a:rPr sz="2600" spc="-5" dirty="0">
                <a:solidFill>
                  <a:srgbClr val="FF0000"/>
                </a:solidFill>
                <a:latin typeface="Times New Roman" panose="02020603050405020304" pitchFamily="18" charset="0"/>
                <a:cs typeface="Times New Roman" panose="02020603050405020304" pitchFamily="18" charset="0"/>
              </a:rPr>
              <a:t>a</a:t>
            </a:r>
            <a:r>
              <a:rPr sz="2600" spc="-10" dirty="0">
                <a:solidFill>
                  <a:srgbClr val="FF0000"/>
                </a:solidFill>
                <a:latin typeface="Times New Roman" panose="02020603050405020304" pitchFamily="18" charset="0"/>
                <a:cs typeface="Times New Roman" panose="02020603050405020304" pitchFamily="18" charset="0"/>
              </a:rPr>
              <a:t>b</a:t>
            </a:r>
            <a:r>
              <a:rPr sz="2600" spc="-5" dirty="0">
                <a:solidFill>
                  <a:srgbClr val="FF0000"/>
                </a:solidFill>
                <a:latin typeface="Times New Roman" panose="02020603050405020304" pitchFamily="18" charset="0"/>
                <a:cs typeface="Times New Roman" panose="02020603050405020304" pitchFamily="18" charset="0"/>
              </a:rPr>
              <a:t>ili</a:t>
            </a:r>
            <a:r>
              <a:rPr sz="2600" spc="-20" dirty="0">
                <a:solidFill>
                  <a:srgbClr val="FF0000"/>
                </a:solidFill>
                <a:latin typeface="Times New Roman" panose="02020603050405020304" pitchFamily="18" charset="0"/>
                <a:cs typeface="Times New Roman" panose="02020603050405020304" pitchFamily="18" charset="0"/>
              </a:rPr>
              <a:t>t</a:t>
            </a:r>
            <a:r>
              <a:rPr sz="2600" dirty="0">
                <a:solidFill>
                  <a:srgbClr val="FF0000"/>
                </a:solidFill>
                <a:latin typeface="Times New Roman" panose="02020603050405020304" pitchFamily="18" charset="0"/>
                <a:cs typeface="Times New Roman" panose="02020603050405020304" pitchFamily="18" charset="0"/>
              </a:rPr>
              <a:t>y</a:t>
            </a:r>
            <a:r>
              <a:rPr sz="2600" spc="-20"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o</a:t>
            </a:r>
            <a:r>
              <a:rPr sz="2600" dirty="0">
                <a:solidFill>
                  <a:srgbClr val="FF0000"/>
                </a:solidFill>
                <a:latin typeface="Times New Roman" panose="02020603050405020304" pitchFamily="18" charset="0"/>
                <a:cs typeface="Times New Roman" panose="02020603050405020304" pitchFamily="18" charset="0"/>
              </a:rPr>
              <a:t>f</a:t>
            </a:r>
            <a:r>
              <a:rPr sz="2600" spc="35"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sys</a:t>
            </a:r>
            <a:r>
              <a:rPr sz="2600" spc="-20" dirty="0">
                <a:solidFill>
                  <a:srgbClr val="FF0000"/>
                </a:solidFill>
                <a:latin typeface="Times New Roman" panose="02020603050405020304" pitchFamily="18" charset="0"/>
                <a:cs typeface="Times New Roman" panose="02020603050405020304" pitchFamily="18" charset="0"/>
              </a:rPr>
              <a:t>t</a:t>
            </a:r>
            <a:r>
              <a:rPr sz="2600" spc="-5" dirty="0">
                <a:solidFill>
                  <a:srgbClr val="FF0000"/>
                </a:solidFill>
                <a:latin typeface="Times New Roman" panose="02020603050405020304" pitchFamily="18" charset="0"/>
                <a:cs typeface="Times New Roman" panose="02020603050405020304" pitchFamily="18" charset="0"/>
              </a:rPr>
              <a:t>e</a:t>
            </a:r>
            <a:r>
              <a:rPr sz="2600" dirty="0">
                <a:solidFill>
                  <a:srgbClr val="FF0000"/>
                </a:solidFill>
                <a:latin typeface="Times New Roman" panose="02020603050405020304" pitchFamily="18" charset="0"/>
                <a:cs typeface="Times New Roman" panose="02020603050405020304" pitchFamily="18" charset="0"/>
              </a:rPr>
              <a:t>m</a:t>
            </a:r>
            <a:r>
              <a:rPr sz="2600" spc="-20" dirty="0">
                <a:solidFill>
                  <a:srgbClr val="FF0000"/>
                </a:solidFill>
                <a:latin typeface="Times New Roman" panose="02020603050405020304" pitchFamily="18" charset="0"/>
                <a:cs typeface="Times New Roman" panose="02020603050405020304" pitchFamily="18" charset="0"/>
              </a:rPr>
              <a:t> </a:t>
            </a:r>
            <a:r>
              <a:rPr sz="2600" spc="-5" dirty="0">
                <a:solidFill>
                  <a:srgbClr val="FF0000"/>
                </a:solidFill>
                <a:latin typeface="Times New Roman" panose="02020603050405020304" pitchFamily="18" charset="0"/>
                <a:cs typeface="Times New Roman" panose="02020603050405020304" pitchFamily="18" charset="0"/>
              </a:rPr>
              <a:t>o</a:t>
            </a:r>
            <a:r>
              <a:rPr sz="2600" spc="5" dirty="0">
                <a:solidFill>
                  <a:srgbClr val="FF0000"/>
                </a:solidFill>
                <a:latin typeface="Times New Roman" panose="02020603050405020304" pitchFamily="18" charset="0"/>
                <a:cs typeface="Times New Roman" panose="02020603050405020304" pitchFamily="18" charset="0"/>
              </a:rPr>
              <a:t>r</a:t>
            </a:r>
            <a:r>
              <a:rPr sz="2600" spc="-5" dirty="0">
                <a:solidFill>
                  <a:srgbClr val="FF0000"/>
                </a:solidFill>
                <a:latin typeface="Times New Roman" panose="02020603050405020304" pitchFamily="18" charset="0"/>
                <a:cs typeface="Times New Roman" panose="02020603050405020304" pitchFamily="18" charset="0"/>
              </a:rPr>
              <a:t>gani</a:t>
            </a:r>
            <a:r>
              <a:rPr sz="2600" spc="-10" dirty="0">
                <a:solidFill>
                  <a:srgbClr val="FF0000"/>
                </a:solidFill>
                <a:latin typeface="Times New Roman" panose="02020603050405020304" pitchFamily="18" charset="0"/>
                <a:cs typeface="Times New Roman" panose="02020603050405020304" pitchFamily="18" charset="0"/>
              </a:rPr>
              <a:t>z</a:t>
            </a:r>
            <a:r>
              <a:rPr sz="2600" spc="-15" dirty="0">
                <a:solidFill>
                  <a:srgbClr val="FF0000"/>
                </a:solidFill>
                <a:latin typeface="Times New Roman" panose="02020603050405020304" pitchFamily="18" charset="0"/>
                <a:cs typeface="Times New Roman" panose="02020603050405020304" pitchFamily="18" charset="0"/>
              </a:rPr>
              <a:t>a</a:t>
            </a:r>
            <a:r>
              <a:rPr sz="2600" dirty="0">
                <a:solidFill>
                  <a:srgbClr val="FF0000"/>
                </a:solidFill>
                <a:latin typeface="Times New Roman" panose="02020603050405020304" pitchFamily="18" charset="0"/>
                <a:cs typeface="Times New Roman" panose="02020603050405020304" pitchFamily="18" charset="0"/>
              </a:rPr>
              <a:t>ti</a:t>
            </a:r>
            <a:r>
              <a:rPr sz="2600" spc="-15" dirty="0">
                <a:solidFill>
                  <a:srgbClr val="FF0000"/>
                </a:solidFill>
                <a:latin typeface="Times New Roman" panose="02020603050405020304" pitchFamily="18" charset="0"/>
                <a:cs typeface="Times New Roman" panose="02020603050405020304" pitchFamily="18" charset="0"/>
              </a:rPr>
              <a:t>o</a:t>
            </a:r>
            <a:r>
              <a:rPr sz="2600" dirty="0">
                <a:solidFill>
                  <a:srgbClr val="FF0000"/>
                </a:solidFill>
                <a:latin typeface="Times New Roman" panose="02020603050405020304" pitchFamily="18" charset="0"/>
                <a:cs typeface="Times New Roman" panose="02020603050405020304" pitchFamily="18" charset="0"/>
              </a:rPr>
              <a:t>n</a:t>
            </a:r>
          </a:p>
          <a:p>
            <a:pPr marL="756285" lvl="1" indent="-286385" algn="just">
              <a:buClr>
                <a:srgbClr val="9898CC"/>
              </a:buClr>
              <a:buSzPct val="80000"/>
              <a:buFont typeface="Wingdings"/>
              <a:buChar char=""/>
              <a:tabLst>
                <a:tab pos="756920" algn="l"/>
              </a:tabLst>
            </a:pPr>
            <a:r>
              <a:rPr sz="2600" dirty="0">
                <a:latin typeface="Times New Roman" panose="02020603050405020304" pitchFamily="18" charset="0"/>
                <a:cs typeface="Times New Roman" panose="02020603050405020304" pitchFamily="18" charset="0"/>
              </a:rPr>
              <a:t>a</a:t>
            </a:r>
            <a:r>
              <a:rPr sz="2600" spc="5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hr</a:t>
            </a:r>
            <a:r>
              <a:rPr sz="2600" spc="-5" dirty="0">
                <a:latin typeface="Times New Roman" panose="02020603050405020304" pitchFamily="18" charset="0"/>
                <a:cs typeface="Times New Roman" panose="02020603050405020304" pitchFamily="18" charset="0"/>
              </a:rPr>
              <a:t>a</a:t>
            </a:r>
            <a:r>
              <a:rPr sz="2600" spc="10"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e</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u</a:t>
            </a:r>
            <a:r>
              <a:rPr sz="2600" spc="10" dirty="0">
                <a:latin typeface="Times New Roman" panose="02020603050405020304" pitchFamily="18" charset="0"/>
                <a:cs typeface="Times New Roman" panose="02020603050405020304" pitchFamily="18" charset="0"/>
              </a:rPr>
              <a:t>c</a:t>
            </a:r>
            <a:r>
              <a:rPr sz="2600" dirty="0">
                <a:latin typeface="Times New Roman" panose="02020603050405020304" pitchFamily="18" charset="0"/>
                <a:cs typeface="Times New Roman" panose="02020603050405020304" pitchFamily="18" charset="0"/>
              </a:rPr>
              <a:t>h</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s</a:t>
            </a:r>
            <a:r>
              <a:rPr sz="2600" spc="25" dirty="0">
                <a:latin typeface="Times New Roman" panose="02020603050405020304" pitchFamily="18" charset="0"/>
                <a:cs typeface="Times New Roman" panose="02020603050405020304" pitchFamily="18" charset="0"/>
              </a:rPr>
              <a:t> </a:t>
            </a:r>
            <a:r>
              <a:rPr sz="2600" spc="40" dirty="0">
                <a:latin typeface="Times New Roman" panose="02020603050405020304" pitchFamily="18" charset="0"/>
                <a:cs typeface="Times New Roman" panose="02020603050405020304" pitchFamily="18" charset="0"/>
              </a:rPr>
              <a:t>“c</a:t>
            </a:r>
            <a:r>
              <a:rPr sz="2600" spc="35" dirty="0">
                <a:latin typeface="Times New Roman" panose="02020603050405020304" pitchFamily="18" charset="0"/>
                <a:cs typeface="Times New Roman" panose="02020603050405020304" pitchFamily="18" charset="0"/>
              </a:rPr>
              <a:t>lien</a:t>
            </a:r>
            <a:r>
              <a:rPr sz="2600" spc="25" dirty="0">
                <a:latin typeface="Times New Roman" panose="02020603050405020304" pitchFamily="18" charset="0"/>
                <a:cs typeface="Times New Roman" panose="02020603050405020304" pitchFamily="18" charset="0"/>
              </a:rPr>
              <a:t>t</a:t>
            </a:r>
            <a:r>
              <a:rPr sz="2600" spc="40" dirty="0">
                <a:latin typeface="Times New Roman" panose="02020603050405020304" pitchFamily="18" charset="0"/>
                <a:cs typeface="Times New Roman" panose="02020603050405020304" pitchFamily="18" charset="0"/>
              </a:rPr>
              <a:t>-s</a:t>
            </a:r>
            <a:r>
              <a:rPr sz="2600" spc="35" dirty="0">
                <a:latin typeface="Times New Roman" panose="02020603050405020304" pitchFamily="18" charset="0"/>
                <a:cs typeface="Times New Roman" panose="02020603050405020304" pitchFamily="18" charset="0"/>
              </a:rPr>
              <a:t>e</a:t>
            </a:r>
            <a:r>
              <a:rPr sz="2600" spc="40" dirty="0">
                <a:latin typeface="Times New Roman" panose="02020603050405020304" pitchFamily="18" charset="0"/>
                <a:cs typeface="Times New Roman" panose="02020603050405020304" pitchFamily="18" charset="0"/>
              </a:rPr>
              <a:t>r</a:t>
            </a:r>
            <a:r>
              <a:rPr sz="2600" spc="30" dirty="0">
                <a:latin typeface="Times New Roman" panose="02020603050405020304" pitchFamily="18" charset="0"/>
                <a:cs typeface="Times New Roman" panose="02020603050405020304" pitchFamily="18" charset="0"/>
              </a:rPr>
              <a:t>v</a:t>
            </a:r>
            <a:r>
              <a:rPr sz="2600" spc="35" dirty="0">
                <a:latin typeface="Times New Roman" panose="02020603050405020304" pitchFamily="18" charset="0"/>
                <a:cs typeface="Times New Roman" panose="02020603050405020304" pitchFamily="18" charset="0"/>
              </a:rPr>
              <a:t>e</a:t>
            </a:r>
            <a:r>
              <a:rPr sz="2600" spc="40" dirty="0">
                <a:latin typeface="Times New Roman" panose="02020603050405020304" pitchFamily="18" charset="0"/>
                <a:cs typeface="Times New Roman" panose="02020603050405020304" pitchFamily="18" charset="0"/>
              </a:rPr>
              <a:t>r</a:t>
            </a:r>
            <a:r>
              <a:rPr sz="2600" dirty="0">
                <a:latin typeface="Times New Roman" panose="02020603050405020304" pitchFamily="18" charset="0"/>
                <a:cs typeface="Times New Roman" panose="02020603050405020304" pitchFamily="18" charset="0"/>
              </a:rPr>
              <a:t>”</a:t>
            </a:r>
            <a:r>
              <a:rPr sz="2600" spc="6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c</a:t>
            </a:r>
            <a:r>
              <a:rPr sz="2600" spc="-5"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veys</a:t>
            </a:r>
            <a:r>
              <a:rPr sz="2600" spc="4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a:t>
            </a:r>
            <a:r>
              <a:rPr sz="2600" spc="4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lo</a:t>
            </a:r>
            <a:r>
              <a:rPr sz="2600" dirty="0">
                <a:latin typeface="Times New Roman" panose="02020603050405020304" pitchFamily="18" charset="0"/>
                <a:cs typeface="Times New Roman" panose="02020603050405020304" pitchFamily="18" charset="0"/>
              </a:rPr>
              <a:t>t</a:t>
            </a:r>
            <a:r>
              <a:rPr sz="2600" spc="5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f</a:t>
            </a:r>
            <a:r>
              <a:rPr sz="2600" spc="-5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info</a:t>
            </a:r>
            <a:r>
              <a:rPr sz="2600" spc="10" dirty="0">
                <a:latin typeface="Times New Roman" panose="02020603050405020304" pitchFamily="18" charset="0"/>
                <a:cs typeface="Times New Roman" panose="02020603050405020304" pitchFamily="18" charset="0"/>
              </a:rPr>
              <a:t>r</a:t>
            </a:r>
            <a:r>
              <a:rPr sz="2600" spc="-10" dirty="0">
                <a:latin typeface="Times New Roman" panose="02020603050405020304" pitchFamily="18" charset="0"/>
                <a:cs typeface="Times New Roman" panose="02020603050405020304" pitchFamily="18" charset="0"/>
              </a:rPr>
              <a:t>ma</a:t>
            </a:r>
            <a:r>
              <a:rPr sz="2600" dirty="0">
                <a:latin typeface="Times New Roman" panose="02020603050405020304" pitchFamily="18" charset="0"/>
                <a:cs typeface="Times New Roman" panose="02020603050405020304" pitchFamily="18" charset="0"/>
              </a:rPr>
              <a:t>ti</a:t>
            </a:r>
            <a:r>
              <a:rPr sz="2600" spc="-15"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n</a:t>
            </a:r>
          </a:p>
          <a:p>
            <a:pPr marL="355600" indent="-342900" algn="just">
              <a:spcBef>
                <a:spcPts val="900"/>
              </a:spcBef>
              <a:buClr>
                <a:srgbClr val="00007C"/>
              </a:buClr>
              <a:buSzPct val="75000"/>
              <a:buFont typeface="Wingdings"/>
              <a:buChar char=""/>
              <a:tabLst>
                <a:tab pos="356235" algn="l"/>
              </a:tabLst>
            </a:pPr>
            <a:r>
              <a:rPr sz="2600" dirty="0">
                <a:solidFill>
                  <a:srgbClr val="FF0000"/>
                </a:solidFill>
                <a:latin typeface="Times New Roman" panose="02020603050405020304" pitchFamily="18" charset="0"/>
                <a:cs typeface="Times New Roman" panose="02020603050405020304" pitchFamily="18" charset="0"/>
              </a:rPr>
              <a:t>Inter</a:t>
            </a:r>
            <a:r>
              <a:rPr sz="2600" spc="-15" dirty="0">
                <a:solidFill>
                  <a:srgbClr val="FF0000"/>
                </a:solidFill>
                <a:latin typeface="Times New Roman" panose="02020603050405020304" pitchFamily="18" charset="0"/>
                <a:cs typeface="Times New Roman" panose="02020603050405020304" pitchFamily="18" charset="0"/>
              </a:rPr>
              <a:t>o</a:t>
            </a:r>
            <a:r>
              <a:rPr sz="2600" spc="-5" dirty="0">
                <a:solidFill>
                  <a:srgbClr val="FF0000"/>
                </a:solidFill>
                <a:latin typeface="Times New Roman" panose="02020603050405020304" pitchFamily="18" charset="0"/>
                <a:cs typeface="Times New Roman" panose="02020603050405020304" pitchFamily="18" charset="0"/>
              </a:rPr>
              <a:t>pe</a:t>
            </a:r>
            <a:r>
              <a:rPr sz="2600" spc="-10" dirty="0">
                <a:solidFill>
                  <a:srgbClr val="FF0000"/>
                </a:solidFill>
                <a:latin typeface="Times New Roman" panose="02020603050405020304" pitchFamily="18" charset="0"/>
                <a:cs typeface="Times New Roman" panose="02020603050405020304" pitchFamily="18" charset="0"/>
              </a:rPr>
              <a:t>rab</a:t>
            </a:r>
            <a:r>
              <a:rPr sz="2600" spc="-5" dirty="0">
                <a:solidFill>
                  <a:srgbClr val="FF0000"/>
                </a:solidFill>
                <a:latin typeface="Times New Roman" panose="02020603050405020304" pitchFamily="18" charset="0"/>
                <a:cs typeface="Times New Roman" panose="02020603050405020304" pitchFamily="18" charset="0"/>
              </a:rPr>
              <a:t>ility</a:t>
            </a:r>
            <a:endParaRPr sz="2600" dirty="0">
              <a:solidFill>
                <a:srgbClr val="FF0000"/>
              </a:solidFill>
              <a:latin typeface="Times New Roman" panose="02020603050405020304" pitchFamily="18" charset="0"/>
              <a:cs typeface="Times New Roman" panose="02020603050405020304" pitchFamily="18" charset="0"/>
            </a:endParaRPr>
          </a:p>
          <a:p>
            <a:pPr marL="750570" lvl="1" indent="-280670" algn="just">
              <a:buClr>
                <a:srgbClr val="9898CC"/>
              </a:buClr>
              <a:buSzPct val="80000"/>
              <a:buFont typeface="Wingdings"/>
              <a:buChar char=""/>
              <a:tabLst>
                <a:tab pos="751205" algn="l"/>
              </a:tabLst>
            </a:pPr>
            <a:r>
              <a:rPr sz="2600" spc="5"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u</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po</a:t>
            </a:r>
            <a:r>
              <a:rPr sz="2600" spc="-10" dirty="0">
                <a:latin typeface="Times New Roman" panose="02020603050405020304" pitchFamily="18" charset="0"/>
                <a:cs typeface="Times New Roman" panose="02020603050405020304" pitchFamily="18" charset="0"/>
              </a:rPr>
              <a:t>r</a:t>
            </a:r>
            <a:r>
              <a:rPr sz="2600" spc="-15"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d</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b</a:t>
            </a:r>
            <a:r>
              <a:rPr sz="2600" dirty="0">
                <a:latin typeface="Times New Roman" panose="02020603050405020304" pitchFamily="18" charset="0"/>
                <a:cs typeface="Times New Roman" panose="02020603050405020304" pitchFamily="18" charset="0"/>
              </a:rPr>
              <a:t>y</a:t>
            </a:r>
            <a:r>
              <a:rPr sz="2600" spc="4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y</a:t>
            </a:r>
            <a:r>
              <a:rPr sz="2600" spc="-5" dirty="0">
                <a:latin typeface="Times New Roman" panose="02020603050405020304" pitchFamily="18" charset="0"/>
                <a:cs typeface="Times New Roman" panose="02020603050405020304" pitchFamily="18" charset="0"/>
              </a:rPr>
              <a:t>l</a:t>
            </a:r>
            <a:r>
              <a:rPr sz="2600" dirty="0">
                <a:latin typeface="Times New Roman" panose="02020603050405020304" pitchFamily="18" charset="0"/>
                <a:cs typeface="Times New Roman" panose="02020603050405020304" pitchFamily="18" charset="0"/>
              </a:rPr>
              <a:t>e</a:t>
            </a:r>
            <a:r>
              <a:rPr sz="2600" spc="2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tand</a:t>
            </a:r>
            <a:r>
              <a:rPr sz="2600" spc="-1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r</a:t>
            </a:r>
            <a:r>
              <a:rPr sz="2600" spc="-15" dirty="0">
                <a:latin typeface="Times New Roman" panose="02020603050405020304" pitchFamily="18" charset="0"/>
                <a:cs typeface="Times New Roman" panose="02020603050405020304" pitchFamily="18" charset="0"/>
              </a:rPr>
              <a:t>d</a:t>
            </a:r>
            <a:r>
              <a:rPr sz="2600" spc="-5" dirty="0">
                <a:latin typeface="Times New Roman" panose="02020603050405020304" pitchFamily="18" charset="0"/>
                <a:cs typeface="Times New Roman" panose="02020603050405020304" pitchFamily="18" charset="0"/>
              </a:rPr>
              <a:t>iza</a:t>
            </a:r>
            <a:r>
              <a:rPr sz="2600" spc="-15"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i</a:t>
            </a:r>
            <a:r>
              <a:rPr sz="2600" spc="-10" dirty="0">
                <a:latin typeface="Times New Roman" panose="02020603050405020304" pitchFamily="18" charset="0"/>
                <a:cs typeface="Times New Roman" panose="02020603050405020304" pitchFamily="18" charset="0"/>
              </a:rPr>
              <a:t>o</a:t>
            </a:r>
            <a:r>
              <a:rPr sz="2600" dirty="0">
                <a:latin typeface="Times New Roman" panose="02020603050405020304" pitchFamily="18" charset="0"/>
                <a:cs typeface="Times New Roman" panose="02020603050405020304" pitchFamily="18" charset="0"/>
              </a:rPr>
              <a:t>n</a:t>
            </a:r>
          </a:p>
          <a:p>
            <a:pPr marL="750570" lvl="1" indent="-280670" algn="just">
              <a:lnSpc>
                <a:spcPts val="2155"/>
              </a:lnSpc>
              <a:buClr>
                <a:srgbClr val="9898CC"/>
              </a:buClr>
              <a:buSzPct val="80000"/>
              <a:buFont typeface="Wingdings"/>
              <a:buChar char=""/>
              <a:tabLst>
                <a:tab pos="751205" algn="l"/>
              </a:tabLst>
            </a:pPr>
            <a:r>
              <a:rPr sz="2600" spc="5" dirty="0">
                <a:latin typeface="Times New Roman" panose="02020603050405020304" pitchFamily="18" charset="0"/>
                <a:cs typeface="Times New Roman" panose="02020603050405020304" pitchFamily="18" charset="0"/>
              </a:rPr>
              <a:t>c</a:t>
            </a:r>
            <a:r>
              <a:rPr sz="2600" spc="-5" dirty="0">
                <a:latin typeface="Times New Roman" panose="02020603050405020304" pitchFamily="18" charset="0"/>
                <a:cs typeface="Times New Roman" panose="02020603050405020304" pitchFamily="18" charset="0"/>
              </a:rPr>
              <a:t>ompo</a:t>
            </a:r>
            <a:r>
              <a:rPr sz="2600" spc="-15" dirty="0">
                <a:latin typeface="Times New Roman" panose="02020603050405020304" pitchFamily="18" charset="0"/>
                <a:cs typeface="Times New Roman" panose="02020603050405020304" pitchFamily="18" charset="0"/>
              </a:rPr>
              <a:t>ne</a:t>
            </a:r>
            <a:r>
              <a:rPr sz="2600" spc="-5" dirty="0">
                <a:latin typeface="Times New Roman" panose="02020603050405020304" pitchFamily="18" charset="0"/>
                <a:cs typeface="Times New Roman" panose="02020603050405020304" pitchFamily="18" charset="0"/>
              </a:rPr>
              <a:t>n</a:t>
            </a:r>
            <a:r>
              <a:rPr sz="2600" spc="-15" dirty="0">
                <a:latin typeface="Times New Roman" panose="02020603050405020304" pitchFamily="18" charset="0"/>
                <a:cs typeface="Times New Roman" panose="02020603050405020304" pitchFamily="18" charset="0"/>
              </a:rPr>
              <a:t>t</a:t>
            </a:r>
            <a:r>
              <a:rPr sz="2600" dirty="0">
                <a:latin typeface="Times New Roman" panose="02020603050405020304" pitchFamily="18" charset="0"/>
                <a:cs typeface="Times New Roman" panose="02020603050405020304" pitchFamily="18" charset="0"/>
              </a:rPr>
              <a:t>s</a:t>
            </a:r>
            <a:r>
              <a:rPr sz="2600" spc="-1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c</a:t>
            </a:r>
            <a:r>
              <a:rPr sz="2600" spc="-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n</a:t>
            </a:r>
            <a:r>
              <a:rPr sz="2600" spc="35"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b</a:t>
            </a:r>
            <a:r>
              <a:rPr sz="2600" dirty="0">
                <a:latin typeface="Times New Roman" panose="02020603050405020304" pitchFamily="18" charset="0"/>
                <a:cs typeface="Times New Roman" panose="02020603050405020304" pitchFamily="18" charset="0"/>
              </a:rPr>
              <a:t>e</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ind</a:t>
            </a:r>
            <a:r>
              <a:rPr sz="2600" spc="5" dirty="0">
                <a:latin typeface="Times New Roman" panose="02020603050405020304" pitchFamily="18" charset="0"/>
                <a:cs typeface="Times New Roman" panose="02020603050405020304" pitchFamily="18" charset="0"/>
              </a:rPr>
              <a:t>e</a:t>
            </a:r>
            <a:r>
              <a:rPr sz="2600" spc="-5" dirty="0">
                <a:latin typeface="Times New Roman" panose="02020603050405020304" pitchFamily="18" charset="0"/>
                <a:cs typeface="Times New Roman" panose="02020603050405020304" pitchFamily="18" charset="0"/>
              </a:rPr>
              <a:t>pend</a:t>
            </a:r>
            <a:r>
              <a:rPr sz="2600" spc="-15" dirty="0">
                <a:latin typeface="Times New Roman" panose="02020603050405020304" pitchFamily="18" charset="0"/>
                <a:cs typeface="Times New Roman" panose="02020603050405020304" pitchFamily="18" charset="0"/>
              </a:rPr>
              <a:t>en</a:t>
            </a:r>
            <a:r>
              <a:rPr sz="2600" dirty="0">
                <a:latin typeface="Times New Roman" panose="02020603050405020304" pitchFamily="18" charset="0"/>
                <a:cs typeface="Times New Roman" panose="02020603050405020304" pitchFamily="18" charset="0"/>
              </a:rPr>
              <a:t>tly</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develo</a:t>
            </a:r>
            <a:r>
              <a:rPr sz="2600" spc="5" dirty="0">
                <a:latin typeface="Times New Roman" panose="02020603050405020304" pitchFamily="18" charset="0"/>
                <a:cs typeface="Times New Roman" panose="02020603050405020304" pitchFamily="18" charset="0"/>
              </a:rPr>
              <a:t>p</a:t>
            </a:r>
            <a:r>
              <a:rPr sz="2600" spc="-5"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d</a:t>
            </a:r>
            <a:r>
              <a:rPr sz="2600" spc="3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wit</a:t>
            </a:r>
            <a:r>
              <a:rPr sz="2600" dirty="0">
                <a:latin typeface="Times New Roman" panose="02020603050405020304" pitchFamily="18" charset="0"/>
                <a:cs typeface="Times New Roman" panose="02020603050405020304" pitchFamily="18" charset="0"/>
              </a:rPr>
              <a:t>h</a:t>
            </a:r>
            <a:r>
              <a:rPr sz="2600" spc="1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a</a:t>
            </a:r>
            <a:r>
              <a:rPr sz="2600" spc="5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pa</a:t>
            </a:r>
            <a:r>
              <a:rPr sz="2600" spc="10" dirty="0">
                <a:latin typeface="Times New Roman" panose="02020603050405020304" pitchFamily="18" charset="0"/>
                <a:cs typeface="Times New Roman" panose="02020603050405020304" pitchFamily="18" charset="0"/>
              </a:rPr>
              <a:t>r</a:t>
            </a:r>
            <a:r>
              <a:rPr sz="2600" dirty="0">
                <a:latin typeface="Times New Roman" panose="02020603050405020304" pitchFamily="18" charset="0"/>
                <a:cs typeface="Times New Roman" panose="02020603050405020304" pitchFamily="18" charset="0"/>
              </a:rPr>
              <a:t>ti</a:t>
            </a:r>
            <a:r>
              <a:rPr sz="2600" spc="-15" dirty="0">
                <a:latin typeface="Times New Roman" panose="02020603050405020304" pitchFamily="18" charset="0"/>
                <a:cs typeface="Times New Roman" panose="02020603050405020304" pitchFamily="18" charset="0"/>
              </a:rPr>
              <a:t>cu</a:t>
            </a:r>
            <a:r>
              <a:rPr sz="2600" spc="-5" dirty="0">
                <a:latin typeface="Times New Roman" panose="02020603050405020304" pitchFamily="18" charset="0"/>
                <a:cs typeface="Times New Roman" panose="02020603050405020304" pitchFamily="18" charset="0"/>
              </a:rPr>
              <a:t>l</a:t>
            </a:r>
            <a:r>
              <a:rPr sz="2600" spc="-1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r</a:t>
            </a:r>
          </a:p>
          <a:p>
            <a:pPr marL="750570" algn="just">
              <a:lnSpc>
                <a:spcPts val="2155"/>
              </a:lnSpc>
            </a:pP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y</a:t>
            </a:r>
            <a:r>
              <a:rPr sz="2600" spc="-5" dirty="0">
                <a:latin typeface="Times New Roman" panose="02020603050405020304" pitchFamily="18" charset="0"/>
                <a:cs typeface="Times New Roman" panose="02020603050405020304" pitchFamily="18" charset="0"/>
              </a:rPr>
              <a:t>l</a:t>
            </a:r>
            <a:r>
              <a:rPr sz="2600" dirty="0">
                <a:latin typeface="Times New Roman" panose="02020603050405020304" pitchFamily="18" charset="0"/>
                <a:cs typeface="Times New Roman" panose="02020603050405020304" pitchFamily="18" charset="0"/>
              </a:rPr>
              <a:t>e</a:t>
            </a:r>
            <a:r>
              <a:rPr sz="2600" spc="1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i</a:t>
            </a:r>
            <a:r>
              <a:rPr sz="2600" dirty="0">
                <a:latin typeface="Times New Roman" panose="02020603050405020304" pitchFamily="18" charset="0"/>
                <a:cs typeface="Times New Roman" panose="02020603050405020304" pitchFamily="18" charset="0"/>
              </a:rPr>
              <a:t>n</a:t>
            </a:r>
            <a:r>
              <a:rPr sz="2600" spc="5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mind</a:t>
            </a:r>
          </a:p>
          <a:p>
            <a:pPr marL="355600" indent="-342900" algn="just">
              <a:spcBef>
                <a:spcPts val="790"/>
              </a:spcBef>
              <a:buClr>
                <a:srgbClr val="00007C"/>
              </a:buClr>
              <a:buSzPct val="75000"/>
              <a:buFont typeface="Wingdings"/>
              <a:buChar char=""/>
              <a:tabLst>
                <a:tab pos="356235" algn="l"/>
              </a:tabLst>
            </a:pPr>
            <a:r>
              <a:rPr sz="2600" spc="-40" dirty="0">
                <a:solidFill>
                  <a:srgbClr val="FF0000"/>
                </a:solidFill>
                <a:latin typeface="Times New Roman" panose="02020603050405020304" pitchFamily="18" charset="0"/>
                <a:cs typeface="Times New Roman" panose="02020603050405020304" pitchFamily="18" charset="0"/>
              </a:rPr>
              <a:t>V</a:t>
            </a:r>
            <a:r>
              <a:rPr sz="2600" spc="-5" dirty="0">
                <a:solidFill>
                  <a:srgbClr val="FF0000"/>
                </a:solidFill>
                <a:latin typeface="Times New Roman" panose="02020603050405020304" pitchFamily="18" charset="0"/>
                <a:cs typeface="Times New Roman" panose="02020603050405020304" pitchFamily="18" charset="0"/>
              </a:rPr>
              <a:t>i</a:t>
            </a:r>
            <a:r>
              <a:rPr sz="2600" spc="5" dirty="0">
                <a:solidFill>
                  <a:srgbClr val="FF0000"/>
                </a:solidFill>
                <a:latin typeface="Times New Roman" panose="02020603050405020304" pitchFamily="18" charset="0"/>
                <a:cs typeface="Times New Roman" panose="02020603050405020304" pitchFamily="18" charset="0"/>
              </a:rPr>
              <a:t>s</a:t>
            </a:r>
            <a:r>
              <a:rPr sz="2600" spc="-5" dirty="0">
                <a:solidFill>
                  <a:srgbClr val="FF0000"/>
                </a:solidFill>
                <a:latin typeface="Times New Roman" panose="02020603050405020304" pitchFamily="18" charset="0"/>
                <a:cs typeface="Times New Roman" panose="02020603050405020304" pitchFamily="18" charset="0"/>
              </a:rPr>
              <a:t>u</a:t>
            </a:r>
            <a:r>
              <a:rPr sz="2600" spc="5" dirty="0">
                <a:solidFill>
                  <a:srgbClr val="FF0000"/>
                </a:solidFill>
                <a:latin typeface="Times New Roman" panose="02020603050405020304" pitchFamily="18" charset="0"/>
                <a:cs typeface="Times New Roman" panose="02020603050405020304" pitchFamily="18" charset="0"/>
              </a:rPr>
              <a:t>a</a:t>
            </a:r>
            <a:r>
              <a:rPr sz="2600" spc="-5" dirty="0">
                <a:solidFill>
                  <a:srgbClr val="FF0000"/>
                </a:solidFill>
                <a:latin typeface="Times New Roman" panose="02020603050405020304" pitchFamily="18" charset="0"/>
                <a:cs typeface="Times New Roman" panose="02020603050405020304" pitchFamily="18" charset="0"/>
              </a:rPr>
              <a:t>li</a:t>
            </a:r>
            <a:r>
              <a:rPr sz="2600" dirty="0">
                <a:solidFill>
                  <a:srgbClr val="FF0000"/>
                </a:solidFill>
                <a:latin typeface="Times New Roman" panose="02020603050405020304" pitchFamily="18" charset="0"/>
                <a:cs typeface="Times New Roman" panose="02020603050405020304" pitchFamily="18" charset="0"/>
              </a:rPr>
              <a:t>z</a:t>
            </a:r>
            <a:r>
              <a:rPr sz="2600" spc="-10" dirty="0">
                <a:solidFill>
                  <a:srgbClr val="FF0000"/>
                </a:solidFill>
                <a:latin typeface="Times New Roman" panose="02020603050405020304" pitchFamily="18" charset="0"/>
                <a:cs typeface="Times New Roman" panose="02020603050405020304" pitchFamily="18" charset="0"/>
              </a:rPr>
              <a:t>a</a:t>
            </a:r>
            <a:r>
              <a:rPr sz="2600" spc="-15" dirty="0">
                <a:solidFill>
                  <a:srgbClr val="FF0000"/>
                </a:solidFill>
                <a:latin typeface="Times New Roman" panose="02020603050405020304" pitchFamily="18" charset="0"/>
                <a:cs typeface="Times New Roman" panose="02020603050405020304" pitchFamily="18" charset="0"/>
              </a:rPr>
              <a:t>t</a:t>
            </a:r>
            <a:r>
              <a:rPr sz="2600" spc="-5" dirty="0">
                <a:solidFill>
                  <a:srgbClr val="FF0000"/>
                </a:solidFill>
                <a:latin typeface="Times New Roman" panose="02020603050405020304" pitchFamily="18" charset="0"/>
                <a:cs typeface="Times New Roman" panose="02020603050405020304" pitchFamily="18" charset="0"/>
              </a:rPr>
              <a:t>ions</a:t>
            </a:r>
            <a:endParaRPr sz="2600" dirty="0">
              <a:solidFill>
                <a:srgbClr val="FF0000"/>
              </a:solidFill>
              <a:latin typeface="Times New Roman" panose="02020603050405020304" pitchFamily="18" charset="0"/>
              <a:cs typeface="Times New Roman" panose="02020603050405020304" pitchFamily="18" charset="0"/>
            </a:endParaRPr>
          </a:p>
          <a:p>
            <a:pPr marL="756285" lvl="1" indent="-286385" algn="just">
              <a:lnSpc>
                <a:spcPts val="2380"/>
              </a:lnSpc>
              <a:buClr>
                <a:srgbClr val="9898CC"/>
              </a:buClr>
              <a:buSzPct val="80000"/>
              <a:buFont typeface="Wingdings"/>
              <a:buChar char=""/>
              <a:tabLst>
                <a:tab pos="756920" algn="l"/>
              </a:tabLst>
            </a:pPr>
            <a:r>
              <a:rPr sz="2600" spc="5" dirty="0">
                <a:latin typeface="Times New Roman" panose="02020603050405020304" pitchFamily="18" charset="0"/>
                <a:cs typeface="Times New Roman" panose="02020603050405020304" pitchFamily="18" charset="0"/>
              </a:rPr>
              <a:t>s</a:t>
            </a:r>
            <a:r>
              <a:rPr sz="2600" dirty="0">
                <a:latin typeface="Times New Roman" panose="02020603050405020304" pitchFamily="18" charset="0"/>
                <a:cs typeface="Times New Roman" panose="02020603050405020304" pitchFamily="18" charset="0"/>
              </a:rPr>
              <a:t>t</a:t>
            </a:r>
            <a:r>
              <a:rPr sz="2600" spc="-10" dirty="0">
                <a:latin typeface="Times New Roman" panose="02020603050405020304" pitchFamily="18" charset="0"/>
                <a:cs typeface="Times New Roman" panose="02020603050405020304" pitchFamily="18" charset="0"/>
              </a:rPr>
              <a:t>y</a:t>
            </a:r>
            <a:r>
              <a:rPr sz="2600" spc="-5" dirty="0">
                <a:latin typeface="Times New Roman" panose="02020603050405020304" pitchFamily="18" charset="0"/>
                <a:cs typeface="Times New Roman" panose="02020603050405020304" pitchFamily="18" charset="0"/>
              </a:rPr>
              <a:t>le</a:t>
            </a:r>
            <a:r>
              <a:rPr sz="2600" spc="-10" dirty="0">
                <a:latin typeface="Times New Roman" panose="02020603050405020304" pitchFamily="18" charset="0"/>
                <a:cs typeface="Times New Roman" panose="02020603050405020304" pitchFamily="18" charset="0"/>
              </a:rPr>
              <a:t>-</a:t>
            </a:r>
            <a:r>
              <a:rPr sz="2600" dirty="0">
                <a:latin typeface="Times New Roman" panose="02020603050405020304" pitchFamily="18" charset="0"/>
                <a:cs typeface="Times New Roman" panose="02020603050405020304" pitchFamily="18" charset="0"/>
              </a:rPr>
              <a:t>sp</a:t>
            </a:r>
            <a:r>
              <a:rPr sz="2600" spc="-10" dirty="0">
                <a:latin typeface="Times New Roman" panose="02020603050405020304" pitchFamily="18" charset="0"/>
                <a:cs typeface="Times New Roman" panose="02020603050405020304" pitchFamily="18" charset="0"/>
              </a:rPr>
              <a:t>e</a:t>
            </a:r>
            <a:r>
              <a:rPr sz="2600" dirty="0">
                <a:latin typeface="Times New Roman" panose="02020603050405020304" pitchFamily="18" charset="0"/>
                <a:cs typeface="Times New Roman" panose="02020603050405020304" pitchFamily="18" charset="0"/>
              </a:rPr>
              <a:t>ci</a:t>
            </a:r>
            <a:r>
              <a:rPr sz="2600" spc="-20" dirty="0">
                <a:latin typeface="Times New Roman" panose="02020603050405020304" pitchFamily="18" charset="0"/>
                <a:cs typeface="Times New Roman" panose="02020603050405020304" pitchFamily="18" charset="0"/>
              </a:rPr>
              <a:t>f</a:t>
            </a:r>
            <a:r>
              <a:rPr sz="2600" spc="-5" dirty="0">
                <a:latin typeface="Times New Roman" panose="02020603050405020304" pitchFamily="18" charset="0"/>
                <a:cs typeface="Times New Roman" panose="02020603050405020304" pitchFamily="18" charset="0"/>
              </a:rPr>
              <a:t>i</a:t>
            </a:r>
            <a:r>
              <a:rPr sz="2600" dirty="0">
                <a:latin typeface="Times New Roman" panose="02020603050405020304" pitchFamily="18" charset="0"/>
                <a:cs typeface="Times New Roman" panose="02020603050405020304" pitchFamily="18" charset="0"/>
              </a:rPr>
              <a:t>c</a:t>
            </a:r>
            <a:r>
              <a:rPr sz="2600" spc="10" dirty="0">
                <a:latin typeface="Times New Roman" panose="02020603050405020304" pitchFamily="18" charset="0"/>
                <a:cs typeface="Times New Roman" panose="02020603050405020304" pitchFamily="18" charset="0"/>
              </a:rPr>
              <a:t> </a:t>
            </a:r>
            <a:r>
              <a:rPr sz="2600" spc="-5" dirty="0">
                <a:latin typeface="Times New Roman" panose="02020603050405020304" pitchFamily="18" charset="0"/>
                <a:cs typeface="Times New Roman" panose="02020603050405020304" pitchFamily="18" charset="0"/>
              </a:rPr>
              <a:t>d</a:t>
            </a:r>
            <a:r>
              <a:rPr sz="2600" spc="5" dirty="0">
                <a:latin typeface="Times New Roman" panose="02020603050405020304" pitchFamily="18" charset="0"/>
                <a:cs typeface="Times New Roman" panose="02020603050405020304" pitchFamily="18" charset="0"/>
              </a:rPr>
              <a:t>e</a:t>
            </a:r>
            <a:r>
              <a:rPr sz="2600" spc="-5" dirty="0">
                <a:latin typeface="Times New Roman" panose="02020603050405020304" pitchFamily="18" charset="0"/>
                <a:cs typeface="Times New Roman" panose="02020603050405020304" pitchFamily="18" charset="0"/>
              </a:rPr>
              <a:t>pi</a:t>
            </a:r>
            <a:r>
              <a:rPr sz="2600" spc="10" dirty="0">
                <a:latin typeface="Times New Roman" panose="02020603050405020304" pitchFamily="18" charset="0"/>
                <a:cs typeface="Times New Roman" panose="02020603050405020304" pitchFamily="18" charset="0"/>
              </a:rPr>
              <a:t>c</a:t>
            </a:r>
            <a:r>
              <a:rPr sz="2600" spc="-15" dirty="0">
                <a:latin typeface="Times New Roman" panose="02020603050405020304" pitchFamily="18" charset="0"/>
                <a:cs typeface="Times New Roman" panose="02020603050405020304" pitchFamily="18" charset="0"/>
              </a:rPr>
              <a:t>t</a:t>
            </a:r>
            <a:r>
              <a:rPr sz="2600" spc="-5" dirty="0">
                <a:latin typeface="Times New Roman" panose="02020603050405020304" pitchFamily="18" charset="0"/>
                <a:cs typeface="Times New Roman" panose="02020603050405020304" pitchFamily="18" charset="0"/>
              </a:rPr>
              <a:t>i</a:t>
            </a:r>
            <a:r>
              <a:rPr sz="2600" spc="-10" dirty="0">
                <a:latin typeface="Times New Roman" panose="02020603050405020304" pitchFamily="18" charset="0"/>
                <a:cs typeface="Times New Roman" panose="02020603050405020304" pitchFamily="18" charset="0"/>
              </a:rPr>
              <a:t>o</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s</a:t>
            </a:r>
            <a:r>
              <a:rPr sz="2600" spc="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mat</a:t>
            </a:r>
            <a:r>
              <a:rPr sz="2600" spc="5" dirty="0">
                <a:latin typeface="Times New Roman" panose="02020603050405020304" pitchFamily="18" charset="0"/>
                <a:cs typeface="Times New Roman" panose="02020603050405020304" pitchFamily="18" charset="0"/>
              </a:rPr>
              <a:t>c</a:t>
            </a:r>
            <a:r>
              <a:rPr sz="2600" spc="-10" dirty="0">
                <a:latin typeface="Times New Roman" panose="02020603050405020304" pitchFamily="18" charset="0"/>
                <a:cs typeface="Times New Roman" panose="02020603050405020304" pitchFamily="18" charset="0"/>
              </a:rPr>
              <a:t>h</a:t>
            </a:r>
            <a:r>
              <a:rPr sz="2600" spc="-5" dirty="0">
                <a:latin typeface="Times New Roman" panose="02020603050405020304" pitchFamily="18" charset="0"/>
                <a:cs typeface="Times New Roman" panose="02020603050405020304" pitchFamily="18" charset="0"/>
              </a:rPr>
              <a:t>i</a:t>
            </a:r>
            <a:r>
              <a:rPr sz="2600" spc="-10"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g</a:t>
            </a:r>
            <a:r>
              <a:rPr sz="2600" spc="-35" dirty="0">
                <a:latin typeface="Times New Roman" panose="02020603050405020304" pitchFamily="18" charset="0"/>
                <a:cs typeface="Times New Roman" panose="02020603050405020304" pitchFamily="18" charset="0"/>
              </a:rPr>
              <a:t> </a:t>
            </a:r>
            <a:r>
              <a:rPr sz="2600" spc="60" dirty="0">
                <a:latin typeface="Times New Roman" panose="02020603050405020304" pitchFamily="18" charset="0"/>
                <a:cs typeface="Times New Roman" panose="02020603050405020304" pitchFamily="18" charset="0"/>
              </a:rPr>
              <a:t>engine</a:t>
            </a:r>
            <a:r>
              <a:rPr sz="2600" spc="50" dirty="0">
                <a:latin typeface="Times New Roman" panose="02020603050405020304" pitchFamily="18" charset="0"/>
                <a:cs typeface="Times New Roman" panose="02020603050405020304" pitchFamily="18" charset="0"/>
              </a:rPr>
              <a:t>ers</a:t>
            </a:r>
            <a:r>
              <a:rPr sz="2600" dirty="0">
                <a:latin typeface="Times New Roman" panose="02020603050405020304" pitchFamily="18" charset="0"/>
                <a:cs typeface="Times New Roman" panose="02020603050405020304" pitchFamily="18" charset="0"/>
              </a:rPr>
              <a:t>’</a:t>
            </a:r>
            <a:r>
              <a:rPr sz="2600" spc="-5"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me</a:t>
            </a:r>
            <a:r>
              <a:rPr sz="2600" spc="5" dirty="0">
                <a:latin typeface="Times New Roman" panose="02020603050405020304" pitchFamily="18" charset="0"/>
                <a:cs typeface="Times New Roman" panose="02020603050405020304" pitchFamily="18" charset="0"/>
              </a:rPr>
              <a:t>n</a:t>
            </a:r>
            <a:r>
              <a:rPr sz="2600" dirty="0">
                <a:latin typeface="Times New Roman" panose="02020603050405020304" pitchFamily="18" charset="0"/>
                <a:cs typeface="Times New Roman" panose="02020603050405020304" pitchFamily="18" charset="0"/>
              </a:rPr>
              <a:t>t</a:t>
            </a:r>
            <a:r>
              <a:rPr sz="2600" spc="-15" dirty="0">
                <a:latin typeface="Times New Roman" panose="02020603050405020304" pitchFamily="18" charset="0"/>
                <a:cs typeface="Times New Roman" panose="02020603050405020304" pitchFamily="18" charset="0"/>
              </a:rPr>
              <a:t>a</a:t>
            </a:r>
            <a:r>
              <a:rPr sz="2600" dirty="0">
                <a:latin typeface="Times New Roman" panose="02020603050405020304" pitchFamily="18" charset="0"/>
                <a:cs typeface="Times New Roman" panose="02020603050405020304" pitchFamily="18" charset="0"/>
              </a:rPr>
              <a:t>l</a:t>
            </a:r>
            <a:r>
              <a:rPr sz="2600" spc="-10" dirty="0">
                <a:latin typeface="Times New Roman" panose="02020603050405020304" pitchFamily="18" charset="0"/>
                <a:cs typeface="Times New Roman" panose="02020603050405020304" pitchFamily="18" charset="0"/>
              </a:rPr>
              <a:t> </a:t>
            </a:r>
            <a:r>
              <a:rPr sz="2600" dirty="0">
                <a:latin typeface="Times New Roman" panose="02020603050405020304" pitchFamily="18" charset="0"/>
                <a:cs typeface="Times New Roman" panose="02020603050405020304" pitchFamily="18" charset="0"/>
              </a:rPr>
              <a:t>mo</a:t>
            </a:r>
            <a:r>
              <a:rPr sz="2600" spc="5" dirty="0">
                <a:latin typeface="Times New Roman" panose="02020603050405020304" pitchFamily="18" charset="0"/>
                <a:cs typeface="Times New Roman" panose="02020603050405020304" pitchFamily="18" charset="0"/>
              </a:rPr>
              <a:t>d</a:t>
            </a:r>
            <a:r>
              <a:rPr sz="2600" spc="-5" dirty="0">
                <a:latin typeface="Times New Roman" panose="02020603050405020304" pitchFamily="18" charset="0"/>
                <a:cs typeface="Times New Roman" panose="02020603050405020304" pitchFamily="18" charset="0"/>
              </a:rPr>
              <a:t>els</a:t>
            </a:r>
            <a:endParaRPr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6313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a:spLocks noGrp="1"/>
          </p:cNvSpPr>
          <p:nvPr>
            <p:ph type="title"/>
          </p:nvPr>
        </p:nvSpPr>
        <p:spPr>
          <a:xfrm>
            <a:off x="3082637" y="446893"/>
            <a:ext cx="10245437" cy="498598"/>
          </a:xfrm>
          <a:prstGeom prst="rect">
            <a:avLst/>
          </a:prstGeom>
        </p:spPr>
        <p:txBody>
          <a:bodyPr vert="horz" wrap="square" lIns="0" tIns="0" rIns="0" bIns="0" rtlCol="0" anchor="ctr">
            <a:spAutoFit/>
          </a:bodyPr>
          <a:lstStyle/>
          <a:p>
            <a:pPr marL="504965" indent="-504965">
              <a:spcBef>
                <a:spcPts val="500"/>
              </a:spcBef>
              <a:buClr>
                <a:schemeClr val="tx1"/>
              </a:buClr>
              <a:buSzPct val="68000"/>
              <a:buFont typeface="Wingdings 3"/>
              <a:buChar char=""/>
              <a:defRPr/>
            </a:pPr>
            <a:r>
              <a:rPr sz="3600" b="1" u="sng" dirty="0">
                <a:cs typeface="Arial" charset="0"/>
              </a:rPr>
              <a:t>Some Architectural Styles</a:t>
            </a:r>
          </a:p>
        </p:txBody>
      </p:sp>
      <p:sp>
        <p:nvSpPr>
          <p:cNvPr id="12" name="object 12"/>
          <p:cNvSpPr txBox="1"/>
          <p:nvPr/>
        </p:nvSpPr>
        <p:spPr>
          <a:xfrm>
            <a:off x="1655617" y="1653447"/>
            <a:ext cx="10245437" cy="4652556"/>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400" spc="-5" dirty="0">
                <a:latin typeface="Times New Roman" panose="02020603050405020304" pitchFamily="18" charset="0"/>
                <a:cs typeface="Times New Roman" panose="02020603050405020304" pitchFamily="18" charset="0"/>
              </a:rPr>
              <a:t>Learnin</a:t>
            </a:r>
            <a:r>
              <a:rPr sz="2400" dirty="0">
                <a:latin typeface="Times New Roman" panose="02020603050405020304" pitchFamily="18" charset="0"/>
                <a:cs typeface="Times New Roman" panose="02020603050405020304" pitchFamily="18" charset="0"/>
              </a:rPr>
              <a:t>g</a:t>
            </a:r>
            <a:r>
              <a:rPr sz="2400" spc="7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follow</a:t>
            </a:r>
            <a:r>
              <a:rPr sz="2400" spc="-15" dirty="0">
                <a:latin typeface="Times New Roman" panose="02020603050405020304" pitchFamily="18" charset="0"/>
                <a:cs typeface="Times New Roman" panose="02020603050405020304" pitchFamily="18" charset="0"/>
              </a:rPr>
              <a:t>i</a:t>
            </a:r>
            <a:r>
              <a:rPr sz="2400" spc="-5"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g</a:t>
            </a:r>
            <a:r>
              <a:rPr sz="2400" spc="25" dirty="0">
                <a:latin typeface="Times New Roman" panose="02020603050405020304" pitchFamily="18" charset="0"/>
                <a:cs typeface="Times New Roman" panose="02020603050405020304" pitchFamily="18" charset="0"/>
              </a:rPr>
              <a:t> </a:t>
            </a:r>
            <a:r>
              <a:rPr sz="2400" spc="-5" dirty="0">
                <a:solidFill>
                  <a:srgbClr val="FF0000"/>
                </a:solidFill>
                <a:latin typeface="Times New Roman" panose="02020603050405020304" pitchFamily="18" charset="0"/>
                <a:cs typeface="Times New Roman" panose="02020603050405020304" pitchFamily="18" charset="0"/>
              </a:rPr>
              <a:t>domain/plat</a:t>
            </a:r>
            <a:r>
              <a:rPr sz="2400" spc="10" dirty="0">
                <a:solidFill>
                  <a:srgbClr val="FF0000"/>
                </a:solidFill>
                <a:latin typeface="Times New Roman" panose="02020603050405020304" pitchFamily="18" charset="0"/>
                <a:cs typeface="Times New Roman" panose="02020603050405020304" pitchFamily="18" charset="0"/>
              </a:rPr>
              <a:t>f</a:t>
            </a:r>
            <a:r>
              <a:rPr sz="2400" spc="-5" dirty="0">
                <a:solidFill>
                  <a:srgbClr val="FF0000"/>
                </a:solidFill>
                <a:latin typeface="Times New Roman" panose="02020603050405020304" pitchFamily="18" charset="0"/>
                <a:cs typeface="Times New Roman" panose="02020603050405020304" pitchFamily="18" charset="0"/>
              </a:rPr>
              <a:t>or</a:t>
            </a:r>
            <a:r>
              <a:rPr sz="2400" spc="-35" dirty="0">
                <a:solidFill>
                  <a:srgbClr val="FF0000"/>
                </a:solidFill>
                <a:latin typeface="Times New Roman" panose="02020603050405020304" pitchFamily="18" charset="0"/>
                <a:cs typeface="Times New Roman" panose="02020603050405020304" pitchFamily="18" charset="0"/>
              </a:rPr>
              <a:t>m</a:t>
            </a:r>
            <a:r>
              <a:rPr sz="2400" spc="-10" dirty="0">
                <a:solidFill>
                  <a:srgbClr val="FF0000"/>
                </a:solidFill>
                <a:latin typeface="Times New Roman" panose="02020603050405020304" pitchFamily="18" charset="0"/>
                <a:cs typeface="Times New Roman" panose="02020603050405020304" pitchFamily="18" charset="0"/>
              </a:rPr>
              <a:t>-</a:t>
            </a:r>
            <a:r>
              <a:rPr sz="2400" spc="-5" dirty="0">
                <a:solidFill>
                  <a:srgbClr val="FF0000"/>
                </a:solidFill>
                <a:latin typeface="Times New Roman" panose="02020603050405020304" pitchFamily="18" charset="0"/>
                <a:cs typeface="Times New Roman" panose="02020603050405020304" pitchFamily="18" charset="0"/>
              </a:rPr>
              <a:t>inde</a:t>
            </a:r>
            <a:r>
              <a:rPr sz="2400" spc="-10" dirty="0">
                <a:solidFill>
                  <a:srgbClr val="FF0000"/>
                </a:solidFill>
                <a:latin typeface="Times New Roman" panose="02020603050405020304" pitchFamily="18" charset="0"/>
                <a:cs typeface="Times New Roman" panose="02020603050405020304" pitchFamily="18" charset="0"/>
              </a:rPr>
              <a:t>p</a:t>
            </a:r>
            <a:r>
              <a:rPr sz="2400" spc="-5" dirty="0">
                <a:solidFill>
                  <a:srgbClr val="FF0000"/>
                </a:solidFill>
                <a:latin typeface="Times New Roman" panose="02020603050405020304" pitchFamily="18" charset="0"/>
                <a:cs typeface="Times New Roman" panose="02020603050405020304" pitchFamily="18" charset="0"/>
              </a:rPr>
              <a:t>enden</a:t>
            </a:r>
            <a:r>
              <a:rPr sz="2400" dirty="0">
                <a:solidFill>
                  <a:srgbClr val="FF0000"/>
                </a:solidFill>
                <a:latin typeface="Times New Roman" panose="02020603050405020304" pitchFamily="18" charset="0"/>
                <a:cs typeface="Times New Roman" panose="02020603050405020304" pitchFamily="18" charset="0"/>
              </a:rPr>
              <a:t>t</a:t>
            </a:r>
            <a:r>
              <a:rPr sz="2400" spc="80" dirty="0">
                <a:solidFill>
                  <a:srgbClr val="FF0000"/>
                </a:solidFill>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t>
            </a:r>
            <a:r>
              <a:rPr sz="2400" spc="5"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yles:</a:t>
            </a:r>
          </a:p>
          <a:p>
            <a:pPr marL="756285" lvl="1" indent="-286385">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Pipes</a:t>
            </a:r>
            <a:r>
              <a:rPr sz="2400" spc="6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a:t>
            </a:r>
            <a:r>
              <a:rPr sz="2400" dirty="0">
                <a:latin typeface="Times New Roman" panose="02020603050405020304" pitchFamily="18" charset="0"/>
                <a:cs typeface="Times New Roman" panose="02020603050405020304" pitchFamily="18" charset="0"/>
              </a:rPr>
              <a:t>d</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Filters</a:t>
            </a:r>
          </a:p>
          <a:p>
            <a:pPr marL="756285" lvl="1" indent="-286385">
              <a:spcBef>
                <a:spcPts val="405"/>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2-</a:t>
            </a:r>
            <a:r>
              <a:rPr sz="2400" spc="-70"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ier</a:t>
            </a:r>
            <a:r>
              <a:rPr sz="2400" spc="-10"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d</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t>
            </a:r>
            <a:r>
              <a:rPr sz="2400" spc="-5" dirty="0">
                <a:latin typeface="Times New Roman" panose="02020603050405020304" pitchFamily="18" charset="0"/>
                <a:cs typeface="Times New Roman" panose="02020603050405020304" pitchFamily="18" charset="0"/>
              </a:rPr>
              <a:t>lie</a:t>
            </a:r>
            <a:r>
              <a:rPr sz="2400" dirty="0">
                <a:latin typeface="Times New Roman" panose="02020603050405020304" pitchFamily="18" charset="0"/>
                <a:cs typeface="Times New Roman" panose="02020603050405020304" pitchFamily="18" charset="0"/>
              </a:rPr>
              <a:t>nt</a:t>
            </a:r>
            <a:r>
              <a:rPr sz="2400" spc="-20"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S</a:t>
            </a:r>
            <a:r>
              <a:rPr sz="2400" spc="-1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r</a:t>
            </a:r>
            <a:r>
              <a:rPr sz="2400" spc="-10" dirty="0">
                <a:latin typeface="Times New Roman" panose="02020603050405020304" pitchFamily="18" charset="0"/>
                <a:cs typeface="Times New Roman" panose="02020603050405020304" pitchFamily="18" charset="0"/>
              </a:rPr>
              <a:t>ve</a:t>
            </a:r>
            <a:r>
              <a:rPr sz="2400" dirty="0">
                <a:latin typeface="Times New Roman" panose="02020603050405020304" pitchFamily="18" charset="0"/>
                <a:cs typeface="Times New Roman" panose="02020603050405020304" pitchFamily="18" charset="0"/>
              </a:rPr>
              <a:t>r)</a:t>
            </a:r>
          </a:p>
          <a:p>
            <a:pPr marL="756285" lvl="1" indent="-286385">
              <a:spcBef>
                <a:spcPts val="495"/>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N-</a:t>
            </a:r>
            <a:r>
              <a:rPr sz="2400" spc="-75"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ier</a:t>
            </a:r>
            <a:r>
              <a:rPr sz="2400" spc="-1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d</a:t>
            </a:r>
          </a:p>
          <a:p>
            <a:pPr marL="756285" lvl="1" indent="-286385">
              <a:spcBef>
                <a:spcPts val="505"/>
              </a:spcBef>
              <a:buClr>
                <a:srgbClr val="9898CC"/>
              </a:buClr>
              <a:buSzPct val="80000"/>
              <a:buFont typeface="Wingdings"/>
              <a:buChar char=""/>
              <a:tabLst>
                <a:tab pos="756920" algn="l"/>
              </a:tabLst>
            </a:pPr>
            <a:r>
              <a:rPr sz="2400" spc="-5" dirty="0">
                <a:latin typeface="Times New Roman" panose="02020603050405020304" pitchFamily="18" charset="0"/>
                <a:cs typeface="Times New Roman" panose="02020603050405020304" pitchFamily="18" charset="0"/>
              </a:rPr>
              <a:t>L</a:t>
            </a:r>
            <a:r>
              <a:rPr sz="2400" spc="5"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ye</a:t>
            </a:r>
            <a:r>
              <a:rPr sz="2400" spc="5"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ed</a:t>
            </a:r>
            <a:endParaRPr sz="2400" dirty="0">
              <a:latin typeface="Times New Roman" panose="02020603050405020304" pitchFamily="18" charset="0"/>
              <a:cs typeface="Times New Roman" panose="02020603050405020304" pitchFamily="18" charset="0"/>
            </a:endParaRPr>
          </a:p>
          <a:p>
            <a:pPr marL="756285" lvl="1" indent="-286385">
              <a:spcBef>
                <a:spcPts val="505"/>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Bla</a:t>
            </a:r>
            <a:r>
              <a:rPr sz="2400" spc="5" dirty="0">
                <a:latin typeface="Times New Roman" panose="02020603050405020304" pitchFamily="18" charset="0"/>
                <a:cs typeface="Times New Roman" panose="02020603050405020304" pitchFamily="18" charset="0"/>
              </a:rPr>
              <a:t>ck</a:t>
            </a:r>
            <a:r>
              <a:rPr sz="2400" spc="-5" dirty="0">
                <a:latin typeface="Times New Roman" panose="02020603050405020304" pitchFamily="18" charset="0"/>
                <a:cs typeface="Times New Roman" panose="02020603050405020304" pitchFamily="18" charset="0"/>
              </a:rPr>
              <a:t>b</a:t>
            </a:r>
            <a:r>
              <a:rPr sz="2400" spc="5" dirty="0">
                <a:latin typeface="Times New Roman" panose="02020603050405020304" pitchFamily="18" charset="0"/>
                <a:cs typeface="Times New Roman" panose="02020603050405020304" pitchFamily="18" charset="0"/>
              </a:rPr>
              <a:t>o</a:t>
            </a:r>
            <a:r>
              <a:rPr sz="2400" spc="-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r</a:t>
            </a:r>
            <a:r>
              <a:rPr sz="2400" dirty="0">
                <a:latin typeface="Times New Roman" panose="02020603050405020304" pitchFamily="18" charset="0"/>
                <a:cs typeface="Times New Roman" panose="02020603050405020304" pitchFamily="18" charset="0"/>
              </a:rPr>
              <a:t>d</a:t>
            </a:r>
          </a:p>
          <a:p>
            <a:pPr marL="756285" lvl="1" indent="-286385">
              <a:spcBef>
                <a:spcPts val="490"/>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Mo</a:t>
            </a:r>
            <a:r>
              <a:rPr sz="2400" spc="5" dirty="0">
                <a:latin typeface="Times New Roman" panose="02020603050405020304" pitchFamily="18" charset="0"/>
                <a:cs typeface="Times New Roman" panose="02020603050405020304" pitchFamily="18" charset="0"/>
              </a:rPr>
              <a:t>d</a:t>
            </a:r>
            <a:r>
              <a:rPr sz="2400" spc="-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l</a:t>
            </a:r>
            <a:r>
              <a:rPr sz="2400" spc="45" dirty="0">
                <a:latin typeface="Times New Roman" panose="02020603050405020304" pitchFamily="18" charset="0"/>
                <a:cs typeface="Times New Roman" panose="02020603050405020304" pitchFamily="18" charset="0"/>
              </a:rPr>
              <a:t> </a:t>
            </a:r>
            <a:r>
              <a:rPr sz="2400" spc="-40" dirty="0">
                <a:latin typeface="Times New Roman" panose="02020603050405020304" pitchFamily="18" charset="0"/>
                <a:cs typeface="Times New Roman" panose="02020603050405020304" pitchFamily="18" charset="0"/>
              </a:rPr>
              <a:t>V</a:t>
            </a:r>
            <a:r>
              <a:rPr sz="2400" spc="-5" dirty="0">
                <a:latin typeface="Times New Roman" panose="02020603050405020304" pitchFamily="18" charset="0"/>
                <a:cs typeface="Times New Roman" panose="02020603050405020304" pitchFamily="18" charset="0"/>
              </a:rPr>
              <a:t>ie</a:t>
            </a:r>
            <a:r>
              <a:rPr sz="2400" dirty="0">
                <a:latin typeface="Times New Roman" panose="02020603050405020304" pitchFamily="18" charset="0"/>
                <a:cs typeface="Times New Roman" panose="02020603050405020304" pitchFamily="18" charset="0"/>
              </a:rPr>
              <a:t>w</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t>
            </a:r>
            <a:r>
              <a:rPr sz="2400" spc="-5" dirty="0">
                <a:latin typeface="Times New Roman" panose="02020603050405020304" pitchFamily="18" charset="0"/>
                <a:cs typeface="Times New Roman" panose="02020603050405020304" pitchFamily="18" charset="0"/>
              </a:rPr>
              <a:t>o</a:t>
            </a:r>
            <a:r>
              <a:rPr sz="2400" spc="5"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troll</a:t>
            </a:r>
            <a:r>
              <a:rPr sz="2400" spc="-20"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r</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
            </a:r>
            <a:r>
              <a:rPr sz="2400" dirty="0">
                <a:latin typeface="Times New Roman" panose="02020603050405020304" pitchFamily="18" charset="0"/>
                <a:cs typeface="Times New Roman" panose="02020603050405020304" pitchFamily="18" charset="0"/>
              </a:rPr>
              <a:t>MVC)</a:t>
            </a:r>
          </a:p>
          <a:p>
            <a:pPr marL="756285" lvl="1" indent="-286385">
              <a:spcBef>
                <a:spcPts val="505"/>
              </a:spcBef>
              <a:buClr>
                <a:srgbClr val="9898CC"/>
              </a:buClr>
              <a:buSzPct val="80000"/>
              <a:buFont typeface="Wingdings"/>
              <a:buChar char=""/>
              <a:tabLst>
                <a:tab pos="756920" algn="l"/>
              </a:tabLst>
            </a:pPr>
            <a:r>
              <a:rPr sz="2400" dirty="0">
                <a:latin typeface="Times New Roman" panose="02020603050405020304" pitchFamily="18" charset="0"/>
                <a:cs typeface="Times New Roman" panose="02020603050405020304" pitchFamily="18" charset="0"/>
              </a:rPr>
              <a:t>Obje</a:t>
            </a:r>
            <a:r>
              <a:rPr sz="2400" spc="5" dirty="0">
                <a:latin typeface="Times New Roman" panose="02020603050405020304" pitchFamily="18" charset="0"/>
                <a:cs typeface="Times New Roman" panose="02020603050405020304" pitchFamily="18" charset="0"/>
              </a:rPr>
              <a:t>c</a:t>
            </a:r>
            <a:r>
              <a:rPr sz="2400" dirty="0">
                <a:latin typeface="Times New Roman" panose="02020603050405020304" pitchFamily="18" charset="0"/>
                <a:cs typeface="Times New Roman" panose="02020603050405020304" pitchFamily="18" charset="0"/>
              </a:rPr>
              <a:t>t</a:t>
            </a:r>
            <a:r>
              <a:rPr sz="2400" spc="2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O</a:t>
            </a:r>
            <a:r>
              <a:rPr sz="2400" spc="5"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iente</a:t>
            </a:r>
            <a:r>
              <a:rPr sz="2400" dirty="0">
                <a:latin typeface="Times New Roman" panose="02020603050405020304" pitchFamily="18" charset="0"/>
                <a:cs typeface="Times New Roman" panose="02020603050405020304" pitchFamily="18" charset="0"/>
              </a:rPr>
              <a:t>d</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t</a:t>
            </a:r>
            <a:r>
              <a:rPr sz="2400" dirty="0">
                <a:latin typeface="Times New Roman" panose="02020603050405020304" pitchFamily="18" charset="0"/>
                <a:cs typeface="Times New Roman" panose="02020603050405020304" pitchFamily="18" charset="0"/>
              </a:rPr>
              <a:t>y</a:t>
            </a:r>
            <a:r>
              <a:rPr sz="2400" spc="-10" dirty="0">
                <a:latin typeface="Times New Roman" panose="02020603050405020304" pitchFamily="18" charset="0"/>
                <a:cs typeface="Times New Roman" panose="02020603050405020304" pitchFamily="18" charset="0"/>
              </a:rPr>
              <a:t>l</a:t>
            </a:r>
            <a:r>
              <a:rPr sz="2400" dirty="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a:p>
            <a:pPr marL="756285" lvl="1" indent="-286385">
              <a:spcBef>
                <a:spcPts val="505"/>
              </a:spcBef>
              <a:buClr>
                <a:srgbClr val="9898CC"/>
              </a:buClr>
              <a:buSzPct val="80000"/>
              <a:buFont typeface="Wingdings"/>
              <a:buChar char=""/>
              <a:tabLst>
                <a:tab pos="756920" algn="l"/>
              </a:tabLst>
            </a:pPr>
            <a:r>
              <a:rPr lang="en-US" sz="2400" dirty="0">
                <a:latin typeface="Times New Roman" panose="02020603050405020304" pitchFamily="18" charset="0"/>
                <a:cs typeface="Times New Roman" panose="02020603050405020304" pitchFamily="18" charset="0"/>
              </a:rPr>
              <a:t>Heterogeneous Styles</a:t>
            </a:r>
            <a:endParaRPr sz="2400" dirty="0">
              <a:latin typeface="Times New Roman" panose="02020603050405020304" pitchFamily="18" charset="0"/>
              <a:cs typeface="Times New Roman" panose="02020603050405020304" pitchFamily="18" charset="0"/>
            </a:endParaRPr>
          </a:p>
          <a:p>
            <a:pPr marL="355600" indent="-342900">
              <a:spcBef>
                <a:spcPts val="1235"/>
              </a:spcBef>
              <a:buClr>
                <a:srgbClr val="00007C"/>
              </a:buClr>
              <a:buSzPct val="75000"/>
              <a:buFont typeface="Wingdings"/>
              <a:buChar char=""/>
              <a:tabLst>
                <a:tab pos="356235" algn="l"/>
              </a:tabLst>
            </a:pPr>
            <a:r>
              <a:rPr sz="2400" dirty="0">
                <a:latin typeface="Times New Roman" panose="02020603050405020304" pitchFamily="18" charset="0"/>
                <a:cs typeface="Times New Roman" panose="02020603050405020304" pitchFamily="18" charset="0"/>
              </a:rPr>
              <a:t>Pipes</a:t>
            </a:r>
            <a:r>
              <a:rPr sz="2400" spc="8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an</a:t>
            </a:r>
            <a:r>
              <a:rPr sz="2400" dirty="0">
                <a:latin typeface="Times New Roman" panose="02020603050405020304" pitchFamily="18" charset="0"/>
                <a:cs typeface="Times New Roman" panose="02020603050405020304" pitchFamily="18" charset="0"/>
              </a:rPr>
              <a:t>d</a:t>
            </a:r>
            <a:r>
              <a:rPr sz="2400" spc="6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fil</a:t>
            </a:r>
            <a:r>
              <a:rPr sz="2400" spc="5"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er</a:t>
            </a:r>
            <a:r>
              <a:rPr sz="2400" dirty="0">
                <a:latin typeface="Times New Roman" panose="02020603050405020304" pitchFamily="18" charset="0"/>
                <a:cs typeface="Times New Roman" panose="02020603050405020304" pitchFamily="18" charset="0"/>
              </a:rPr>
              <a:t>s</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wer</a:t>
            </a:r>
            <a:r>
              <a:rPr sz="2400" dirty="0">
                <a:latin typeface="Times New Roman" panose="02020603050405020304" pitchFamily="18" charset="0"/>
                <a:cs typeface="Times New Roman" panose="02020603050405020304" pitchFamily="18" charset="0"/>
              </a:rPr>
              <a:t>e</a:t>
            </a:r>
            <a:r>
              <a:rPr sz="2400" spc="5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easy</a:t>
            </a:r>
            <a:endParaRPr sz="2400" dirty="0">
              <a:latin typeface="Times New Roman" panose="02020603050405020304" pitchFamily="18" charset="0"/>
              <a:cs typeface="Times New Roman" panose="02020603050405020304" pitchFamily="18" charset="0"/>
            </a:endParaRPr>
          </a:p>
          <a:p>
            <a:pPr marL="355600" indent="-342900">
              <a:buClr>
                <a:srgbClr val="00007C"/>
              </a:buClr>
              <a:buSzPct val="75000"/>
              <a:buFont typeface="Wingdings"/>
              <a:buChar char=""/>
              <a:tabLst>
                <a:tab pos="356235" algn="l"/>
              </a:tabLst>
            </a:pPr>
            <a:r>
              <a:rPr sz="2400" dirty="0">
                <a:latin typeface="Times New Roman" panose="02020603050405020304" pitchFamily="18" charset="0"/>
                <a:cs typeface="Times New Roman" panose="02020603050405020304" pitchFamily="18" charset="0"/>
              </a:rPr>
              <a:t>The</a:t>
            </a:r>
            <a:r>
              <a:rPr sz="2400" spc="3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a:t>
            </a:r>
            <a:r>
              <a:rPr sz="2400" spc="5" dirty="0">
                <a:latin typeface="Times New Roman" panose="02020603050405020304" pitchFamily="18" charset="0"/>
                <a:cs typeface="Times New Roman" panose="02020603050405020304" pitchFamily="18" charset="0"/>
              </a:rPr>
              <a:t>s</a:t>
            </a:r>
            <a:r>
              <a:rPr sz="2400" spc="-10" dirty="0">
                <a:latin typeface="Times New Roman" panose="02020603050405020304" pitchFamily="18" charset="0"/>
                <a:cs typeface="Times New Roman" panose="02020603050405020304" pitchFamily="18" charset="0"/>
              </a:rPr>
              <a:t>t</a:t>
            </a:r>
            <a:r>
              <a:rPr sz="2400" spc="6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a:t>
            </a:r>
            <a:r>
              <a:rPr sz="2400" spc="-5" dirty="0">
                <a:latin typeface="Times New Roman" panose="02020603050405020304" pitchFamily="18" charset="0"/>
                <a:cs typeface="Times New Roman" panose="02020603050405020304" pitchFamily="18" charset="0"/>
              </a:rPr>
              <a:t>equir</a:t>
            </a:r>
            <a:r>
              <a:rPr sz="2400" dirty="0">
                <a:latin typeface="Times New Roman" panose="02020603050405020304" pitchFamily="18" charset="0"/>
                <a:cs typeface="Times New Roman" panose="02020603050405020304" pitchFamily="18" charset="0"/>
              </a:rPr>
              <a:t>e</a:t>
            </a:r>
            <a:r>
              <a:rPr sz="2400" spc="9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7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deepe</a:t>
            </a:r>
            <a:r>
              <a:rPr sz="2400" dirty="0">
                <a:latin typeface="Times New Roman" panose="02020603050405020304" pitchFamily="18" charset="0"/>
                <a:cs typeface="Times New Roman" panose="02020603050405020304" pitchFamily="18" charset="0"/>
              </a:rPr>
              <a:t>r</a:t>
            </a:r>
            <a:r>
              <a:rPr sz="2400" spc="5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unde</a:t>
            </a:r>
            <a:r>
              <a:rPr sz="2400" dirty="0">
                <a:latin typeface="Times New Roman" panose="02020603050405020304" pitchFamily="18" charset="0"/>
                <a:cs typeface="Times New Roman" panose="02020603050405020304" pitchFamily="18" charset="0"/>
              </a:rPr>
              <a:t>r</a:t>
            </a:r>
            <a:r>
              <a:rPr sz="2400" spc="-15" dirty="0">
                <a:latin typeface="Times New Roman" panose="02020603050405020304" pitchFamily="18" charset="0"/>
                <a:cs typeface="Times New Roman" panose="02020603050405020304" pitchFamily="18" charset="0"/>
              </a:rPr>
              <a:t>s</a:t>
            </a:r>
            <a:r>
              <a:rPr sz="2400" spc="-5" dirty="0">
                <a:latin typeface="Times New Roman" panose="02020603050405020304" pitchFamily="18" charset="0"/>
                <a:cs typeface="Times New Roman" panose="02020603050405020304" pitchFamily="18" charset="0"/>
              </a:rPr>
              <a:t>tandin</a:t>
            </a:r>
            <a:r>
              <a:rPr sz="2400" dirty="0">
                <a:latin typeface="Times New Roman" panose="02020603050405020304" pitchFamily="18" charset="0"/>
                <a:cs typeface="Times New Roman" panose="02020603050405020304" pitchFamily="18" charset="0"/>
              </a:rPr>
              <a:t>g</a:t>
            </a:r>
            <a:r>
              <a:rPr sz="2400" spc="10" dirty="0">
                <a:latin typeface="Times New Roman" panose="02020603050405020304" pitchFamily="18" charset="0"/>
                <a:cs typeface="Times New Roman" panose="02020603050405020304" pitchFamily="18" charset="0"/>
              </a:rPr>
              <a:t> </a:t>
            </a:r>
            <a:r>
              <a:rPr sz="2400" spc="-20" dirty="0">
                <a:latin typeface="Times New Roman" panose="02020603050405020304" pitchFamily="18" charset="0"/>
                <a:cs typeface="Times New Roman" panose="02020603050405020304" pitchFamily="18" charset="0"/>
              </a:rPr>
              <a:t>o</a:t>
            </a:r>
            <a:r>
              <a:rPr sz="2400" spc="-10" dirty="0">
                <a:latin typeface="Times New Roman" panose="02020603050405020304" pitchFamily="18" charset="0"/>
                <a:cs typeface="Times New Roman" panose="02020603050405020304" pitchFamily="18" charset="0"/>
              </a:rPr>
              <a:t>f</a:t>
            </a:r>
            <a:r>
              <a:rPr sz="2400" spc="6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connec</a:t>
            </a:r>
            <a:r>
              <a:rPr sz="2400" spc="5" dirty="0">
                <a:latin typeface="Times New Roman" panose="02020603050405020304" pitchFamily="18" charset="0"/>
                <a:cs typeface="Times New Roman" panose="02020603050405020304" pitchFamily="18" charset="0"/>
              </a:rPr>
              <a:t>t</a:t>
            </a:r>
            <a:r>
              <a:rPr sz="2400" spc="-5" dirty="0">
                <a:latin typeface="Times New Roman" panose="02020603050405020304" pitchFamily="18" charset="0"/>
                <a:cs typeface="Times New Roman" panose="02020603050405020304" pitchFamily="18" charset="0"/>
              </a:rPr>
              <a:t>ions</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757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91490" y="1499567"/>
            <a:ext cx="11000510" cy="1082348"/>
          </a:xfrm>
          <a:prstGeom prst="rect">
            <a:avLst/>
          </a:prstGeom>
        </p:spPr>
        <p:txBody>
          <a:bodyPr vert="horz" wrap="square" lIns="0" tIns="0" rIns="0" bIns="0" rtlCol="0">
            <a:spAutoFit/>
          </a:bodyPr>
          <a:lstStyle/>
          <a:p>
            <a:pPr marL="299085" marR="751205" indent="-286385">
              <a:buFont typeface="MS Gothic"/>
              <a:buChar char="➢"/>
              <a:tabLst>
                <a:tab pos="299720" algn="l"/>
              </a:tabLst>
            </a:pPr>
            <a:r>
              <a:rPr sz="2200" spc="-5" dirty="0">
                <a:latin typeface="Times New Roman" panose="02020603050405020304" pitchFamily="18" charset="0"/>
                <a:cs typeface="Times New Roman" panose="02020603050405020304" pitchFamily="18" charset="0"/>
              </a:rPr>
              <a:t>Th</a:t>
            </a:r>
            <a:r>
              <a:rPr sz="2200" dirty="0">
                <a:latin typeface="Times New Roman" panose="02020603050405020304" pitchFamily="18" charset="0"/>
                <a:cs typeface="Times New Roman" panose="02020603050405020304" pitchFamily="18" charset="0"/>
              </a:rPr>
              <a:t>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t>
            </a:r>
            <a:r>
              <a:rPr sz="2200" spc="-10" dirty="0">
                <a:latin typeface="Times New Roman" panose="02020603050405020304" pitchFamily="18" charset="0"/>
                <a:cs typeface="Times New Roman" panose="02020603050405020304" pitchFamily="18" charset="0"/>
              </a:rPr>
              <a:t>i</a:t>
            </a:r>
            <a:r>
              <a:rPr sz="2200" spc="-5" dirty="0">
                <a:latin typeface="Times New Roman" panose="02020603050405020304" pitchFamily="18" charset="0"/>
                <a:cs typeface="Times New Roman" panose="02020603050405020304" pitchFamily="18" charset="0"/>
              </a:rPr>
              <a:t>p</a:t>
            </a:r>
            <a:r>
              <a:rPr sz="2200" spc="-10" dirty="0">
                <a:latin typeface="Times New Roman" panose="02020603050405020304" pitchFamily="18" charset="0"/>
                <a:cs typeface="Times New Roman" panose="02020603050405020304" pitchFamily="18" charset="0"/>
              </a:rPr>
              <a:t>e</a:t>
            </a:r>
            <a:r>
              <a:rPr sz="2200" dirty="0">
                <a:latin typeface="Times New Roman" panose="02020603050405020304" pitchFamily="18" charset="0"/>
                <a:cs typeface="Times New Roman" panose="02020603050405020304" pitchFamily="18" charset="0"/>
              </a:rPr>
              <a:t>-</a:t>
            </a:r>
            <a:r>
              <a:rPr sz="2200" spc="-5" dirty="0">
                <a:latin typeface="Times New Roman" panose="02020603050405020304" pitchFamily="18" charset="0"/>
                <a:cs typeface="Times New Roman" panose="02020603050405020304" pitchFamily="18" charset="0"/>
              </a:rPr>
              <a:t>and</a:t>
            </a:r>
            <a:r>
              <a:rPr sz="2200" dirty="0">
                <a:latin typeface="Times New Roman" panose="02020603050405020304" pitchFamily="18" charset="0"/>
                <a:cs typeface="Times New Roman" panose="02020603050405020304" pitchFamily="18" charset="0"/>
              </a:rPr>
              <a:t>-filter</a:t>
            </a:r>
            <a:r>
              <a:rPr sz="2200" spc="-5" dirty="0">
                <a:latin typeface="Times New Roman" panose="02020603050405020304" pitchFamily="18" charset="0"/>
                <a:cs typeface="Times New Roman" panose="02020603050405020304" pitchFamily="18" charset="0"/>
              </a:rPr>
              <a:t> arc</a:t>
            </a:r>
            <a:r>
              <a:rPr sz="2200" spc="-10" dirty="0">
                <a:latin typeface="Times New Roman" panose="02020603050405020304" pitchFamily="18" charset="0"/>
                <a:cs typeface="Times New Roman" panose="02020603050405020304" pitchFamily="18" charset="0"/>
              </a:rPr>
              <a:t>h</a:t>
            </a:r>
            <a:r>
              <a:rPr sz="2200" spc="-5" dirty="0">
                <a:latin typeface="Times New Roman" panose="02020603050405020304" pitchFamily="18" charset="0"/>
                <a:cs typeface="Times New Roman" panose="02020603050405020304" pitchFamily="18" charset="0"/>
              </a:rPr>
              <a:t>itectu</a:t>
            </a:r>
            <a:r>
              <a:rPr sz="2200" spc="-15" dirty="0">
                <a:latin typeface="Times New Roman" panose="02020603050405020304" pitchFamily="18" charset="0"/>
                <a:cs typeface="Times New Roman" panose="02020603050405020304" pitchFamily="18" charset="0"/>
              </a:rPr>
              <a:t>r</a:t>
            </a:r>
            <a:r>
              <a:rPr sz="2200" spc="-5"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l</a:t>
            </a:r>
            <a:r>
              <a:rPr sz="2200" spc="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st</a:t>
            </a:r>
            <a:r>
              <a:rPr sz="2200" spc="-30" dirty="0">
                <a:latin typeface="Times New Roman" panose="02020603050405020304" pitchFamily="18" charset="0"/>
                <a:cs typeface="Times New Roman" panose="02020603050405020304" pitchFamily="18" charset="0"/>
              </a:rPr>
              <a:t>y</a:t>
            </a:r>
            <a:r>
              <a:rPr sz="2200" spc="-5" dirty="0">
                <a:latin typeface="Times New Roman" panose="02020603050405020304" pitchFamily="18" charset="0"/>
                <a:cs typeface="Times New Roman" panose="02020603050405020304" pitchFamily="18" charset="0"/>
              </a:rPr>
              <a:t>l</a:t>
            </a:r>
            <a:r>
              <a:rPr sz="2200" dirty="0">
                <a:latin typeface="Times New Roman" panose="02020603050405020304" pitchFamily="18" charset="0"/>
                <a:cs typeface="Times New Roman" panose="02020603050405020304" pitchFamily="18" charset="0"/>
              </a:rPr>
              <a:t>e</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h</a:t>
            </a:r>
            <a:r>
              <a:rPr sz="2200" spc="-10"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s</a:t>
            </a:r>
            <a:r>
              <a:rPr sz="2200" spc="4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l</a:t>
            </a:r>
            <a:r>
              <a:rPr sz="2200" dirty="0">
                <a:latin typeface="Times New Roman" panose="02020603050405020304" pitchFamily="18" charset="0"/>
                <a:cs typeface="Times New Roman" panose="02020603050405020304" pitchFamily="18" charset="0"/>
              </a:rPr>
              <a:t>y</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e com</a:t>
            </a:r>
            <a:r>
              <a:rPr sz="2200" spc="-10" dirty="0">
                <a:latin typeface="Times New Roman" panose="02020603050405020304" pitchFamily="18" charset="0"/>
                <a:cs typeface="Times New Roman" panose="02020603050405020304" pitchFamily="18" charset="0"/>
              </a:rPr>
              <a:t>p</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e</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t</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a:t>
            </a:r>
            <a:r>
              <a:rPr sz="2200" spc="-1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d</a:t>
            </a:r>
            <a:r>
              <a:rPr sz="2200" spc="3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e</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n</a:t>
            </a:r>
            <a:r>
              <a:rPr sz="2200" spc="-10" dirty="0">
                <a:latin typeface="Times New Roman" panose="02020603050405020304" pitchFamily="18" charset="0"/>
                <a:cs typeface="Times New Roman" panose="02020603050405020304" pitchFamily="18" charset="0"/>
              </a:rPr>
              <a:t>ector</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a:t>
            </a:r>
            <a:r>
              <a:rPr sz="2200" spc="-30" dirty="0">
                <a:latin typeface="Times New Roman" panose="02020603050405020304" pitchFamily="18" charset="0"/>
                <a:cs typeface="Times New Roman" panose="02020603050405020304" pitchFamily="18" charset="0"/>
              </a:rPr>
              <a:t>y</a:t>
            </a:r>
            <a:r>
              <a:rPr sz="2200" spc="-5" dirty="0">
                <a:latin typeface="Times New Roman" panose="02020603050405020304" pitchFamily="18" charset="0"/>
                <a:cs typeface="Times New Roman" panose="02020603050405020304" pitchFamily="18" charset="0"/>
              </a:rPr>
              <a:t>p</a:t>
            </a:r>
            <a:r>
              <a:rPr sz="2200" spc="-10" dirty="0">
                <a:latin typeface="Times New Roman" panose="02020603050405020304" pitchFamily="18" charset="0"/>
                <a:cs typeface="Times New Roman" panose="02020603050405020304" pitchFamily="18" charset="0"/>
              </a:rPr>
              <a:t>e</a:t>
            </a:r>
            <a:r>
              <a:rPr sz="2200" spc="-5" dirty="0">
                <a:latin typeface="Times New Roman" panose="02020603050405020304" pitchFamily="18" charset="0"/>
                <a:cs typeface="Times New Roman" panose="02020603050405020304" pitchFamily="18" charset="0"/>
              </a:rPr>
              <a:t>.</a:t>
            </a:r>
            <a:endParaRPr sz="2200" dirty="0">
              <a:latin typeface="Times New Roman" panose="02020603050405020304" pitchFamily="18" charset="0"/>
              <a:cs typeface="Times New Roman" panose="02020603050405020304" pitchFamily="18" charset="0"/>
            </a:endParaRPr>
          </a:p>
          <a:p>
            <a:pPr marL="299085" indent="-286385">
              <a:spcBef>
                <a:spcPts val="505"/>
              </a:spcBef>
              <a:buFont typeface="MS Gothic"/>
              <a:buChar char="➢"/>
              <a:tabLst>
                <a:tab pos="299720" algn="l"/>
              </a:tabLst>
            </a:pPr>
            <a:r>
              <a:rPr sz="2200" spc="-5" dirty="0">
                <a:latin typeface="Times New Roman" panose="02020603050405020304" pitchFamily="18" charset="0"/>
                <a:cs typeface="Times New Roman" panose="02020603050405020304" pitchFamily="18" charset="0"/>
              </a:rPr>
              <a:t>Th</a:t>
            </a:r>
            <a:r>
              <a:rPr sz="2200" dirty="0">
                <a:latin typeface="Times New Roman" panose="02020603050405020304" pitchFamily="18" charset="0"/>
                <a:cs typeface="Times New Roman" panose="02020603050405020304" pitchFamily="18" charset="0"/>
              </a:rPr>
              <a:t>e</a:t>
            </a:r>
            <a:r>
              <a:rPr sz="2200" spc="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com</a:t>
            </a:r>
            <a:r>
              <a:rPr sz="2200" spc="-10" dirty="0">
                <a:latin typeface="Times New Roman" panose="02020603050405020304" pitchFamily="18" charset="0"/>
                <a:cs typeface="Times New Roman" panose="02020603050405020304" pitchFamily="18" charset="0"/>
              </a:rPr>
              <a:t>p</a:t>
            </a:r>
            <a:r>
              <a:rPr sz="2200" spc="-5" dirty="0">
                <a:latin typeface="Times New Roman" panose="02020603050405020304" pitchFamily="18" charset="0"/>
                <a:cs typeface="Times New Roman" panose="02020603050405020304" pitchFamily="18" charset="0"/>
              </a:rPr>
              <a:t>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e</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t</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a:t>
            </a:r>
            <a:r>
              <a:rPr sz="2200" spc="-30" dirty="0">
                <a:latin typeface="Times New Roman" panose="02020603050405020304" pitchFamily="18" charset="0"/>
                <a:cs typeface="Times New Roman" panose="02020603050405020304" pitchFamily="18" charset="0"/>
              </a:rPr>
              <a:t>y</a:t>
            </a:r>
            <a:r>
              <a:rPr sz="2200" spc="-5" dirty="0">
                <a:latin typeface="Times New Roman" panose="02020603050405020304" pitchFamily="18" charset="0"/>
                <a:cs typeface="Times New Roman" panose="02020603050405020304" pitchFamily="18" charset="0"/>
              </a:rPr>
              <a:t>p</a:t>
            </a:r>
            <a:r>
              <a:rPr sz="2200" dirty="0">
                <a:latin typeface="Times New Roman" panose="02020603050405020304" pitchFamily="18" charset="0"/>
                <a:cs typeface="Times New Roman" panose="02020603050405020304" pitchFamily="18" charset="0"/>
              </a:rPr>
              <a:t>e</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a:t>
            </a:r>
            <a:r>
              <a:rPr sz="2200" dirty="0">
                <a:latin typeface="Times New Roman" panose="02020603050405020304" pitchFamily="18" charset="0"/>
                <a:cs typeface="Times New Roman" panose="02020603050405020304" pitchFamily="18" charset="0"/>
              </a:rPr>
              <a:t>s</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the</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filter</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a:t>
            </a:r>
            <a:r>
              <a:rPr sz="2200" spc="-10" dirty="0">
                <a:latin typeface="Times New Roman" panose="02020603050405020304" pitchFamily="18" charset="0"/>
                <a:cs typeface="Times New Roman" panose="02020603050405020304" pitchFamily="18" charset="0"/>
              </a:rPr>
              <a:t>n</a:t>
            </a:r>
            <a:r>
              <a:rPr sz="2200" dirty="0">
                <a:latin typeface="Times New Roman" panose="02020603050405020304" pitchFamily="18" charset="0"/>
                <a:cs typeface="Times New Roman" panose="02020603050405020304" pitchFamily="18" charset="0"/>
              </a:rPr>
              <a:t>d</a:t>
            </a:r>
            <a:r>
              <a:rPr sz="2200" spc="3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the</a:t>
            </a:r>
            <a:r>
              <a:rPr sz="2200" spc="2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co</a:t>
            </a:r>
            <a:r>
              <a:rPr sz="2200" spc="-10" dirty="0">
                <a:latin typeface="Times New Roman" panose="02020603050405020304" pitchFamily="18" charset="0"/>
                <a:cs typeface="Times New Roman" panose="02020603050405020304" pitchFamily="18" charset="0"/>
              </a:rPr>
              <a:t>n</a:t>
            </a:r>
            <a:r>
              <a:rPr sz="2200" spc="-5" dirty="0">
                <a:latin typeface="Times New Roman" panose="02020603050405020304" pitchFamily="18" charset="0"/>
                <a:cs typeface="Times New Roman" panose="02020603050405020304" pitchFamily="18" charset="0"/>
              </a:rPr>
              <a:t>n</a:t>
            </a:r>
            <a:r>
              <a:rPr sz="2200" spc="-10" dirty="0">
                <a:latin typeface="Times New Roman" panose="02020603050405020304" pitchFamily="18" charset="0"/>
                <a:cs typeface="Times New Roman" panose="02020603050405020304" pitchFamily="18" charset="0"/>
              </a:rPr>
              <a:t>ector</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a:t>
            </a:r>
            <a:r>
              <a:rPr sz="2200" spc="-30" dirty="0">
                <a:latin typeface="Times New Roman" panose="02020603050405020304" pitchFamily="18" charset="0"/>
                <a:cs typeface="Times New Roman" panose="02020603050405020304" pitchFamily="18" charset="0"/>
              </a:rPr>
              <a:t>y</a:t>
            </a:r>
            <a:r>
              <a:rPr sz="2200" spc="-5" dirty="0">
                <a:latin typeface="Times New Roman" panose="02020603050405020304" pitchFamily="18" charset="0"/>
                <a:cs typeface="Times New Roman" panose="02020603050405020304" pitchFamily="18" charset="0"/>
              </a:rPr>
              <a:t>p</a:t>
            </a:r>
            <a:r>
              <a:rPr sz="2200" dirty="0">
                <a:latin typeface="Times New Roman" panose="02020603050405020304" pitchFamily="18" charset="0"/>
                <a:cs typeface="Times New Roman" panose="02020603050405020304" pitchFamily="18" charset="0"/>
              </a:rPr>
              <a:t>e</a:t>
            </a:r>
            <a:r>
              <a:rPr sz="2200" spc="4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is</a:t>
            </a:r>
            <a:r>
              <a:rPr lang="en-US" sz="2200" spc="-5"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a:t>
            </a:r>
            <a:r>
              <a:rPr lang="en-US" sz="2200" spc="15"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p</a:t>
            </a:r>
            <a:r>
              <a:rPr lang="en-US" sz="2200" spc="-5" dirty="0">
                <a:latin typeface="Times New Roman" panose="02020603050405020304" pitchFamily="18" charset="0"/>
                <a:cs typeface="Times New Roman" panose="02020603050405020304" pitchFamily="18" charset="0"/>
              </a:rPr>
              <a:t>i</a:t>
            </a:r>
            <a:r>
              <a:rPr lang="en-US" sz="2200" spc="-15" dirty="0">
                <a:latin typeface="Times New Roman" panose="02020603050405020304" pitchFamily="18" charset="0"/>
                <a:cs typeface="Times New Roman" panose="02020603050405020304" pitchFamily="18" charset="0"/>
              </a:rPr>
              <a:t>p</a:t>
            </a:r>
            <a:r>
              <a:rPr lang="en-US" sz="2200" spc="-10" dirty="0">
                <a:latin typeface="Times New Roman" panose="02020603050405020304" pitchFamily="18" charset="0"/>
                <a:cs typeface="Times New Roman" panose="02020603050405020304" pitchFamily="18" charset="0"/>
              </a:rPr>
              <a:t>e</a:t>
            </a:r>
            <a:r>
              <a:rPr lang="en-US" sz="2200" dirty="0">
                <a:latin typeface="Times New Roman" panose="02020603050405020304" pitchFamily="18" charset="0"/>
                <a:cs typeface="Times New Roman" panose="02020603050405020304" pitchFamily="18" charset="0"/>
              </a:rPr>
              <a:t>.</a:t>
            </a:r>
          </a:p>
          <a:p>
            <a:pPr marL="299085" indent="-286385">
              <a:spcBef>
                <a:spcPts val="505"/>
              </a:spcBef>
              <a:buFont typeface="MS Gothic"/>
              <a:buChar char="➢"/>
              <a:tabLst>
                <a:tab pos="299720" algn="l"/>
              </a:tabLst>
            </a:pPr>
            <a:endParaRPr dirty="0">
              <a:latin typeface="Arial"/>
              <a:cs typeface="Arial"/>
            </a:endParaRPr>
          </a:p>
        </p:txBody>
      </p:sp>
      <p:sp>
        <p:nvSpPr>
          <p:cNvPr id="3" name="object 3"/>
          <p:cNvSpPr/>
          <p:nvPr/>
        </p:nvSpPr>
        <p:spPr>
          <a:xfrm>
            <a:off x="3333049" y="2581915"/>
            <a:ext cx="5525902" cy="415253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333049" y="580567"/>
            <a:ext cx="6210300" cy="498598"/>
          </a:xfrm>
          <a:prstGeom prst="rect">
            <a:avLst/>
          </a:prstGeom>
        </p:spPr>
        <p:txBody>
          <a:bodyPr vert="horz" wrap="square" lIns="0" tIns="0" rIns="0" bIns="0" rtlCol="0">
            <a:spAutoFit/>
          </a:bodyPr>
          <a:lstStyle/>
          <a:p>
            <a:pPr marL="504965" lvl="1" indent="-504965">
              <a:lnSpc>
                <a:spcPct val="90000"/>
              </a:lnSpc>
              <a:spcBef>
                <a:spcPts val="500"/>
              </a:spcBef>
              <a:buClr>
                <a:schemeClr val="tx1"/>
              </a:buClr>
              <a:buSzPct val="68000"/>
              <a:buFont typeface="Wingdings 3"/>
              <a:buChar char=""/>
              <a:tabLst>
                <a:tab pos="756920" algn="l"/>
              </a:tabLst>
              <a:defRPr/>
            </a:pPr>
            <a:r>
              <a:rPr sz="3600" b="1" u="sng" dirty="0">
                <a:latin typeface="Times New Roman" panose="02020603050405020304" pitchFamily="18" charset="0"/>
                <a:ea typeface="+mj-ea"/>
                <a:cs typeface="Arial" charset="0"/>
              </a:rPr>
              <a:t>Style 1: Pipes and Filters</a:t>
            </a:r>
          </a:p>
        </p:txBody>
      </p:sp>
    </p:spTree>
    <p:extLst>
      <p:ext uri="{BB962C8B-B14F-4D97-AF65-F5344CB8AC3E}">
        <p14:creationId xmlns:p14="http://schemas.microsoft.com/office/powerpoint/2010/main" val="1816837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3140254" y="512344"/>
            <a:ext cx="6210300" cy="498598"/>
          </a:xfrm>
          <a:prstGeom prst="rect">
            <a:avLst/>
          </a:prstGeom>
        </p:spPr>
        <p:txBody>
          <a:bodyPr vert="horz" wrap="square" lIns="0" tIns="0" rIns="0" bIns="0" rtlCol="0">
            <a:spAutoFit/>
          </a:bodyPr>
          <a:lstStyle/>
          <a:p>
            <a:pPr marL="504965" lvl="1" indent="-504965">
              <a:lnSpc>
                <a:spcPct val="90000"/>
              </a:lnSpc>
              <a:spcBef>
                <a:spcPts val="500"/>
              </a:spcBef>
              <a:buClr>
                <a:schemeClr val="tx1"/>
              </a:buClr>
              <a:buSzPct val="68000"/>
              <a:buFont typeface="Wingdings 3"/>
              <a:buChar char=""/>
              <a:tabLst>
                <a:tab pos="756920" algn="l"/>
              </a:tabLst>
              <a:defRPr/>
            </a:pPr>
            <a:r>
              <a:rPr sz="3600" b="1" u="sng" dirty="0">
                <a:latin typeface="Times New Roman" panose="02020603050405020304" pitchFamily="18" charset="0"/>
                <a:ea typeface="+mj-ea"/>
                <a:cs typeface="Arial" charset="0"/>
              </a:rPr>
              <a:t>Style 1: Pipes and Filters</a:t>
            </a:r>
          </a:p>
        </p:txBody>
      </p:sp>
      <p:sp>
        <p:nvSpPr>
          <p:cNvPr id="12" name="object 12"/>
          <p:cNvSpPr txBox="1"/>
          <p:nvPr/>
        </p:nvSpPr>
        <p:spPr>
          <a:xfrm>
            <a:off x="1321718" y="1569138"/>
            <a:ext cx="10537773" cy="3734227"/>
          </a:xfrm>
          <a:prstGeom prst="rect">
            <a:avLst/>
          </a:prstGeom>
        </p:spPr>
        <p:txBody>
          <a:bodyPr vert="horz" wrap="square" lIns="0" tIns="0" rIns="0" bIns="0" rtlCol="0">
            <a:spAutoFit/>
          </a:bodyPr>
          <a:lstStyle/>
          <a:p>
            <a:pPr marL="355600" indent="-342900" algn="just">
              <a:lnSpc>
                <a:spcPts val="2150"/>
              </a:lnSpc>
              <a:buClr>
                <a:srgbClr val="00007C"/>
              </a:buClr>
              <a:buSzPct val="75000"/>
              <a:buFont typeface="Wingdings"/>
              <a:buChar char=""/>
              <a:tabLst>
                <a:tab pos="355600" algn="l"/>
              </a:tabLst>
            </a:pPr>
            <a:r>
              <a:rPr b="1" spc="-5" dirty="0">
                <a:solidFill>
                  <a:srgbClr val="FF0000"/>
                </a:solidFill>
                <a:latin typeface="Times New Roman" panose="02020603050405020304" pitchFamily="18" charset="0"/>
                <a:cs typeface="Times New Roman" panose="02020603050405020304" pitchFamily="18" charset="0"/>
              </a:rPr>
              <a:t>C</a:t>
            </a:r>
            <a:r>
              <a:rPr b="1" spc="-15" dirty="0">
                <a:solidFill>
                  <a:srgbClr val="FF0000"/>
                </a:solidFill>
                <a:latin typeface="Times New Roman" panose="02020603050405020304" pitchFamily="18" charset="0"/>
                <a:cs typeface="Times New Roman" panose="02020603050405020304" pitchFamily="18" charset="0"/>
              </a:rPr>
              <a:t>om</a:t>
            </a:r>
            <a:r>
              <a:rPr b="1" spc="-10" dirty="0">
                <a:solidFill>
                  <a:srgbClr val="FF0000"/>
                </a:solidFill>
                <a:latin typeface="Times New Roman" panose="02020603050405020304" pitchFamily="18" charset="0"/>
                <a:cs typeface="Times New Roman" panose="02020603050405020304" pitchFamily="18" charset="0"/>
              </a:rPr>
              <a:t>ponen</a:t>
            </a:r>
            <a:r>
              <a:rPr b="1" dirty="0">
                <a:solidFill>
                  <a:srgbClr val="FF0000"/>
                </a:solidFill>
                <a:latin typeface="Times New Roman" panose="02020603050405020304" pitchFamily="18" charset="0"/>
                <a:cs typeface="Times New Roman" panose="02020603050405020304" pitchFamily="18" charset="0"/>
              </a:rPr>
              <a:t>ts</a:t>
            </a:r>
            <a:r>
              <a:rPr b="1" spc="25"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a</a:t>
            </a:r>
            <a:r>
              <a:rPr b="1" dirty="0">
                <a:solidFill>
                  <a:srgbClr val="FF0000"/>
                </a:solidFill>
                <a:latin typeface="Times New Roman" panose="02020603050405020304" pitchFamily="18" charset="0"/>
                <a:cs typeface="Times New Roman" panose="02020603050405020304" pitchFamily="18" charset="0"/>
              </a:rPr>
              <a:t>re</a:t>
            </a:r>
            <a:r>
              <a:rPr b="1" spc="45"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filt</a:t>
            </a:r>
            <a:r>
              <a:rPr b="1" spc="-15"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rs</a:t>
            </a:r>
          </a:p>
          <a:p>
            <a:pPr marL="756285" lvl="1" indent="-286385" algn="just">
              <a:lnSpc>
                <a:spcPts val="1900"/>
              </a:lnSpc>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transform</a:t>
            </a:r>
            <a:r>
              <a:rPr spc="3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npu</a:t>
            </a:r>
            <a:r>
              <a:rPr spc="-5" dirty="0">
                <a:latin typeface="Times New Roman" panose="02020603050405020304" pitchFamily="18" charset="0"/>
                <a:cs typeface="Times New Roman" panose="02020603050405020304" pitchFamily="18" charset="0"/>
              </a:rPr>
              <a:t>t</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me</a:t>
            </a:r>
            <a:r>
              <a:rPr spc="-10" dirty="0">
                <a:latin typeface="Times New Roman" panose="02020603050405020304" pitchFamily="18" charset="0"/>
                <a:cs typeface="Times New Roman" panose="02020603050405020304" pitchFamily="18" charset="0"/>
              </a:rPr>
              <a:t>ss</a:t>
            </a:r>
            <a:r>
              <a:rPr spc="-15" dirty="0">
                <a:latin typeface="Times New Roman" panose="02020603050405020304" pitchFamily="18" charset="0"/>
                <a:cs typeface="Times New Roman" panose="02020603050405020304" pitchFamily="18" charset="0"/>
              </a:rPr>
              <a:t>age</a:t>
            </a:r>
            <a:r>
              <a:rPr spc="-10" dirty="0">
                <a:latin typeface="Times New Roman" panose="02020603050405020304" pitchFamily="18" charset="0"/>
                <a:cs typeface="Times New Roman" panose="02020603050405020304" pitchFamily="18" charset="0"/>
              </a:rPr>
              <a:t>s</a:t>
            </a:r>
            <a:r>
              <a:rPr spc="5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a:t>
            </a:r>
            <a:r>
              <a:rPr spc="-10" dirty="0">
                <a:latin typeface="Times New Roman" panose="02020603050405020304" pitchFamily="18" charset="0"/>
                <a:cs typeface="Times New Roman" panose="02020603050405020304" pitchFamily="18" charset="0"/>
              </a:rPr>
              <a:t>o</a:t>
            </a:r>
            <a:r>
              <a:rPr spc="2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outpu</a:t>
            </a:r>
            <a:r>
              <a:rPr spc="-5" dirty="0">
                <a:latin typeface="Times New Roman" panose="02020603050405020304" pitchFamily="18" charset="0"/>
                <a:cs typeface="Times New Roman" panose="02020603050405020304" pitchFamily="18" charset="0"/>
              </a:rPr>
              <a:t>t</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me</a:t>
            </a:r>
            <a:r>
              <a:rPr spc="-5"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ages</a:t>
            </a:r>
            <a:endParaRPr dirty="0">
              <a:latin typeface="Times New Roman" panose="02020603050405020304" pitchFamily="18" charset="0"/>
              <a:cs typeface="Times New Roman" panose="02020603050405020304" pitchFamily="18" charset="0"/>
            </a:endParaRPr>
          </a:p>
          <a:p>
            <a:pPr marL="756285" lvl="1" indent="-286385" algn="just">
              <a:lnSpc>
                <a:spcPts val="1900"/>
              </a:lnSpc>
              <a:buClr>
                <a:srgbClr val="9898CC"/>
              </a:buClr>
              <a:buSzPct val="78125"/>
              <a:buFont typeface="Wingdings"/>
              <a:buChar char=""/>
              <a:tabLst>
                <a:tab pos="756920" algn="l"/>
              </a:tabLst>
            </a:pPr>
            <a:r>
              <a:rPr spc="-15" dirty="0">
                <a:latin typeface="Times New Roman" panose="02020603050405020304" pitchFamily="18" charset="0"/>
                <a:cs typeface="Times New Roman" panose="02020603050405020304" pitchFamily="18" charset="0"/>
              </a:rPr>
              <a:t>A</a:t>
            </a:r>
            <a:r>
              <a:rPr dirty="0">
                <a:latin typeface="Times New Roman" panose="02020603050405020304" pitchFamily="18" charset="0"/>
                <a:cs typeface="Times New Roman" panose="02020603050405020304" pitchFamily="18" charset="0"/>
              </a:rPr>
              <a:t>l</a:t>
            </a:r>
            <a:r>
              <a:rPr spc="-5" dirty="0">
                <a:latin typeface="Times New Roman" panose="02020603050405020304" pitchFamily="18" charset="0"/>
                <a:cs typeface="Times New Roman" panose="02020603050405020304" pitchFamily="18" charset="0"/>
              </a:rPr>
              <a:t>l</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a:t>
            </a:r>
            <a:r>
              <a:rPr spc="-15" dirty="0">
                <a:latin typeface="Times New Roman" panose="02020603050405020304" pitchFamily="18" charset="0"/>
                <a:cs typeface="Times New Roman" panose="02020603050405020304" pitchFamily="18" charset="0"/>
              </a:rPr>
              <a:t>ompo</a:t>
            </a:r>
            <a:r>
              <a:rPr spc="-10"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ent</a:t>
            </a:r>
            <a:r>
              <a:rPr spc="-10" dirty="0">
                <a:latin typeface="Times New Roman" panose="02020603050405020304" pitchFamily="18" charset="0"/>
                <a:cs typeface="Times New Roman" panose="02020603050405020304" pitchFamily="18" charset="0"/>
              </a:rPr>
              <a:t>s</a:t>
            </a:r>
            <a:r>
              <a:rPr spc="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a:t>
            </a:r>
            <a:r>
              <a:rPr spc="-5" dirty="0">
                <a:latin typeface="Times New Roman" panose="02020603050405020304" pitchFamily="18" charset="0"/>
                <a:cs typeface="Times New Roman" panose="02020603050405020304" pitchFamily="18" charset="0"/>
              </a:rPr>
              <a:t>f</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a:t>
            </a:r>
            <a:r>
              <a:rPr spc="5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p</a:t>
            </a:r>
            <a:r>
              <a:rPr spc="-10" dirty="0">
                <a:latin typeface="Times New Roman" panose="02020603050405020304" pitchFamily="18" charset="0"/>
                <a:cs typeface="Times New Roman" panose="02020603050405020304" pitchFamily="18" charset="0"/>
              </a:rPr>
              <a:t>e</a:t>
            </a:r>
            <a:r>
              <a:rPr spc="3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an</a:t>
            </a:r>
            <a:r>
              <a:rPr spc="-10" dirty="0">
                <a:latin typeface="Times New Roman" panose="02020603050405020304" pitchFamily="18" charset="0"/>
                <a:cs typeface="Times New Roman" panose="02020603050405020304" pitchFamily="18" charset="0"/>
              </a:rPr>
              <a:t>d</a:t>
            </a:r>
            <a:r>
              <a:rPr spc="6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filter</a:t>
            </a:r>
            <a:r>
              <a:rPr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arch</a:t>
            </a:r>
            <a:r>
              <a:rPr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tect</a:t>
            </a:r>
            <a:r>
              <a:rPr spc="-25"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re</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se</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40" dirty="0">
                <a:latin typeface="Times New Roman" panose="02020603050405020304" pitchFamily="18" charset="0"/>
                <a:cs typeface="Times New Roman" panose="02020603050405020304" pitchFamily="18" charset="0"/>
              </a:rPr>
              <a:t> </a:t>
            </a:r>
            <a:r>
              <a:rPr b="1" spc="-20" dirty="0">
                <a:solidFill>
                  <a:srgbClr val="FF0000"/>
                </a:solidFill>
                <a:latin typeface="Times New Roman" panose="02020603050405020304" pitchFamily="18" charset="0"/>
                <a:cs typeface="Times New Roman" panose="02020603050405020304" pitchFamily="18" charset="0"/>
              </a:rPr>
              <a:t>sam</a:t>
            </a:r>
            <a:r>
              <a:rPr b="1" spc="-10" dirty="0">
                <a:solidFill>
                  <a:srgbClr val="FF0000"/>
                </a:solidFill>
                <a:latin typeface="Times New Roman" panose="02020603050405020304" pitchFamily="18" charset="0"/>
                <a:cs typeface="Times New Roman" panose="02020603050405020304" pitchFamily="18" charset="0"/>
              </a:rPr>
              <a:t>e</a:t>
            </a:r>
            <a:r>
              <a:rPr b="1" spc="90"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in</a:t>
            </a:r>
            <a:r>
              <a:rPr b="1" spc="-20" dirty="0">
                <a:solidFill>
                  <a:srgbClr val="FF0000"/>
                </a:solidFill>
                <a:latin typeface="Times New Roman" panose="02020603050405020304" pitchFamily="18" charset="0"/>
                <a:cs typeface="Times New Roman" panose="02020603050405020304" pitchFamily="18" charset="0"/>
              </a:rPr>
              <a:t>t</a:t>
            </a:r>
            <a:r>
              <a:rPr b="1" spc="-15" dirty="0">
                <a:solidFill>
                  <a:srgbClr val="FF0000"/>
                </a:solidFill>
                <a:latin typeface="Times New Roman" panose="02020603050405020304" pitchFamily="18" charset="0"/>
                <a:cs typeface="Times New Roman" panose="02020603050405020304" pitchFamily="18" charset="0"/>
              </a:rPr>
              <a:t>erface</a:t>
            </a:r>
            <a:endParaRPr dirty="0">
              <a:latin typeface="Times New Roman" panose="02020603050405020304" pitchFamily="18" charset="0"/>
              <a:cs typeface="Times New Roman" panose="02020603050405020304" pitchFamily="18" charset="0"/>
            </a:endParaRPr>
          </a:p>
          <a:p>
            <a:pPr marL="756285" lvl="1" indent="-286385" algn="just">
              <a:lnSpc>
                <a:spcPts val="1900"/>
              </a:lnSpc>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Input</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1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prov</a:t>
            </a:r>
            <a:r>
              <a:rPr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de</a:t>
            </a:r>
            <a:r>
              <a:rPr spc="-10" dirty="0">
                <a:latin typeface="Times New Roman" panose="02020603050405020304" pitchFamily="18" charset="0"/>
                <a:cs typeface="Times New Roman" panose="02020603050405020304" pitchFamily="18" charset="0"/>
              </a:rPr>
              <a:t>d</a:t>
            </a:r>
            <a:r>
              <a:rPr spc="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ce</a:t>
            </a:r>
            <a:endParaRPr dirty="0">
              <a:latin typeface="Times New Roman" panose="02020603050405020304" pitchFamily="18" charset="0"/>
              <a:cs typeface="Times New Roman" panose="02020603050405020304" pitchFamily="18" charset="0"/>
            </a:endParaRPr>
          </a:p>
          <a:p>
            <a:pPr marL="756285" lvl="1" indent="-286385" algn="just">
              <a:lnSpc>
                <a:spcPts val="1910"/>
              </a:lnSpc>
              <a:buClr>
                <a:srgbClr val="9898CC"/>
              </a:buClr>
              <a:buSzPct val="78125"/>
              <a:buFont typeface="Wingdings"/>
              <a:buChar char=""/>
              <a:tabLst>
                <a:tab pos="756920" algn="l"/>
              </a:tabLst>
            </a:pPr>
            <a:r>
              <a:rPr spc="-25" dirty="0">
                <a:latin typeface="Times New Roman" panose="02020603050405020304" pitchFamily="18" charset="0"/>
                <a:cs typeface="Times New Roman" panose="02020603050405020304" pitchFamily="18" charset="0"/>
              </a:rPr>
              <a:t>O</a:t>
            </a:r>
            <a:r>
              <a:rPr spc="-15" dirty="0">
                <a:latin typeface="Times New Roman" panose="02020603050405020304" pitchFamily="18" charset="0"/>
                <a:cs typeface="Times New Roman" panose="02020603050405020304" pitchFamily="18" charset="0"/>
              </a:rPr>
              <a:t>utpu</a:t>
            </a:r>
            <a:r>
              <a:rPr spc="-5" dirty="0">
                <a:latin typeface="Times New Roman" panose="02020603050405020304" pitchFamily="18" charset="0"/>
                <a:cs typeface="Times New Roman" panose="02020603050405020304" pitchFamily="18" charset="0"/>
              </a:rPr>
              <a:t>t</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1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required</a:t>
            </a:r>
            <a:r>
              <a:rPr spc="5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ce</a:t>
            </a:r>
            <a:endParaRPr dirty="0">
              <a:latin typeface="Times New Roman" panose="02020603050405020304" pitchFamily="18" charset="0"/>
              <a:cs typeface="Times New Roman" panose="02020603050405020304" pitchFamily="18" charset="0"/>
            </a:endParaRPr>
          </a:p>
          <a:p>
            <a:pPr marL="756285" lvl="1" indent="-286385" algn="just">
              <a:spcBef>
                <a:spcPts val="95"/>
              </a:spcBef>
              <a:buClr>
                <a:srgbClr val="9898CC"/>
              </a:buClr>
              <a:buSzPct val="78125"/>
              <a:buFont typeface="Wingdings"/>
              <a:buChar char=""/>
              <a:tabLst>
                <a:tab pos="756920" algn="l"/>
              </a:tabLst>
            </a:pPr>
            <a:r>
              <a:rPr spc="-20" dirty="0">
                <a:latin typeface="Times New Roman" panose="02020603050405020304" pitchFamily="18" charset="0"/>
                <a:cs typeface="Times New Roman" panose="02020603050405020304" pitchFamily="18" charset="0"/>
              </a:rPr>
              <a:t>U</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ua</a:t>
            </a:r>
            <a:r>
              <a:rPr spc="-5" dirty="0">
                <a:latin typeface="Times New Roman" panose="02020603050405020304" pitchFamily="18" charset="0"/>
                <a:cs typeface="Times New Roman" panose="02020603050405020304" pitchFamily="18" charset="0"/>
              </a:rPr>
              <a:t>lly</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t>
            </a:r>
            <a:r>
              <a:rPr spc="-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on</a:t>
            </a:r>
            <a:r>
              <a:rPr spc="-10" dirty="0">
                <a:latin typeface="Times New Roman" panose="02020603050405020304" pitchFamily="18" charset="0"/>
                <a:cs typeface="Times New Roman" panose="02020603050405020304" pitchFamily="18" charset="0"/>
              </a:rPr>
              <a:t>e</a:t>
            </a:r>
            <a:r>
              <a:rPr spc="5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prov</a:t>
            </a:r>
            <a:r>
              <a:rPr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de</a:t>
            </a:r>
            <a:r>
              <a:rPr spc="-10" dirty="0">
                <a:latin typeface="Times New Roman" panose="02020603050405020304" pitchFamily="18" charset="0"/>
                <a:cs typeface="Times New Roman" panose="02020603050405020304" pitchFamily="18" charset="0"/>
              </a:rPr>
              <a:t>d</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(input)</a:t>
            </a:r>
            <a:r>
              <a:rPr spc="2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ce</a:t>
            </a:r>
            <a:r>
              <a:rPr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4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one</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required</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(output)</a:t>
            </a:r>
            <a:r>
              <a:rPr spc="5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ce</a:t>
            </a:r>
            <a:endParaRPr dirty="0">
              <a:latin typeface="Times New Roman" panose="02020603050405020304" pitchFamily="18" charset="0"/>
              <a:cs typeface="Times New Roman" panose="02020603050405020304" pitchFamily="18" charset="0"/>
            </a:endParaRPr>
          </a:p>
          <a:p>
            <a:pPr marL="355600" indent="-342900" algn="just">
              <a:lnSpc>
                <a:spcPts val="2160"/>
              </a:lnSpc>
              <a:spcBef>
                <a:spcPts val="905"/>
              </a:spcBef>
              <a:buClr>
                <a:srgbClr val="00007C"/>
              </a:buClr>
              <a:buSzPct val="75000"/>
              <a:buFont typeface="Wingdings"/>
              <a:buChar char=""/>
              <a:tabLst>
                <a:tab pos="355600" algn="l"/>
              </a:tabLst>
            </a:pPr>
            <a:r>
              <a:rPr b="1" spc="-5" dirty="0">
                <a:solidFill>
                  <a:srgbClr val="FF0000"/>
                </a:solidFill>
                <a:latin typeface="Times New Roman" panose="02020603050405020304" pitchFamily="18" charset="0"/>
                <a:cs typeface="Times New Roman" panose="02020603050405020304" pitchFamily="18" charset="0"/>
              </a:rPr>
              <a:t>C</a:t>
            </a:r>
            <a:r>
              <a:rPr b="1" spc="-15" dirty="0">
                <a:solidFill>
                  <a:srgbClr val="FF0000"/>
                </a:solidFill>
                <a:latin typeface="Times New Roman" panose="02020603050405020304" pitchFamily="18" charset="0"/>
                <a:cs typeface="Times New Roman" panose="02020603050405020304" pitchFamily="18" charset="0"/>
              </a:rPr>
              <a:t>o</a:t>
            </a:r>
            <a:r>
              <a:rPr b="1" spc="-10" dirty="0">
                <a:solidFill>
                  <a:srgbClr val="FF0000"/>
                </a:solidFill>
                <a:latin typeface="Times New Roman" panose="02020603050405020304" pitchFamily="18" charset="0"/>
                <a:cs typeface="Times New Roman" panose="02020603050405020304" pitchFamily="18" charset="0"/>
              </a:rPr>
              <a:t>nne</a:t>
            </a:r>
            <a:r>
              <a:rPr b="1" dirty="0">
                <a:solidFill>
                  <a:srgbClr val="FF0000"/>
                </a:solidFill>
                <a:latin typeface="Times New Roman" panose="02020603050405020304" pitchFamily="18" charset="0"/>
                <a:cs typeface="Times New Roman" panose="02020603050405020304" pitchFamily="18" charset="0"/>
              </a:rPr>
              <a:t>ctors</a:t>
            </a:r>
            <a:r>
              <a:rPr b="1" spc="10"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a</a:t>
            </a:r>
            <a:r>
              <a:rPr b="1" dirty="0">
                <a:solidFill>
                  <a:srgbClr val="FF0000"/>
                </a:solidFill>
                <a:latin typeface="Times New Roman" panose="02020603050405020304" pitchFamily="18" charset="0"/>
                <a:cs typeface="Times New Roman" panose="02020603050405020304" pitchFamily="18" charset="0"/>
              </a:rPr>
              <a:t>re</a:t>
            </a:r>
            <a:r>
              <a:rPr b="1" spc="45"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p</a:t>
            </a:r>
            <a:r>
              <a:rPr b="1" spc="-5" dirty="0">
                <a:solidFill>
                  <a:srgbClr val="FF0000"/>
                </a:solidFill>
                <a:latin typeface="Times New Roman" panose="02020603050405020304" pitchFamily="18" charset="0"/>
                <a:cs typeface="Times New Roman" panose="02020603050405020304" pitchFamily="18" charset="0"/>
              </a:rPr>
              <a:t>i</a:t>
            </a:r>
            <a:r>
              <a:rPr b="1" spc="-15" dirty="0">
                <a:solidFill>
                  <a:srgbClr val="FF0000"/>
                </a:solidFill>
                <a:latin typeface="Times New Roman" panose="02020603050405020304" pitchFamily="18" charset="0"/>
                <a:cs typeface="Times New Roman" panose="02020603050405020304" pitchFamily="18" charset="0"/>
              </a:rPr>
              <a:t>p</a:t>
            </a:r>
            <a:r>
              <a:rPr b="1" spc="-10"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s</a:t>
            </a:r>
          </a:p>
          <a:p>
            <a:pPr marL="756285" lvl="1" indent="-286385" algn="just">
              <a:lnSpc>
                <a:spcPts val="1920"/>
              </a:lnSpc>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simp</a:t>
            </a:r>
            <a:r>
              <a:rPr dirty="0">
                <a:latin typeface="Times New Roman" panose="02020603050405020304" pitchFamily="18" charset="0"/>
                <a:cs typeface="Times New Roman" panose="02020603050405020304" pitchFamily="18" charset="0"/>
              </a:rPr>
              <a:t>l</a:t>
            </a:r>
            <a:r>
              <a:rPr spc="-10" dirty="0">
                <a:latin typeface="Times New Roman" panose="02020603050405020304" pitchFamily="18" charset="0"/>
                <a:cs typeface="Times New Roman" panose="02020603050405020304" pitchFamily="18" charset="0"/>
              </a:rPr>
              <a:t>e</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conne</a:t>
            </a:r>
            <a:r>
              <a:rPr spc="-5" dirty="0">
                <a:latin typeface="Times New Roman" panose="02020603050405020304" pitchFamily="18" charset="0"/>
                <a:cs typeface="Times New Roman" panose="02020603050405020304" pitchFamily="18" charset="0"/>
              </a:rPr>
              <a:t>c</a:t>
            </a:r>
            <a:r>
              <a:rPr spc="-20" dirty="0">
                <a:latin typeface="Times New Roman" panose="02020603050405020304" pitchFamily="18" charset="0"/>
                <a:cs typeface="Times New Roman" panose="02020603050405020304" pitchFamily="18" charset="0"/>
              </a:rPr>
              <a:t>t</a:t>
            </a:r>
            <a:r>
              <a:rPr spc="-15"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o</a:t>
            </a:r>
            <a:r>
              <a:rPr spc="-25" dirty="0">
                <a:latin typeface="Times New Roman" panose="02020603050405020304" pitchFamily="18" charset="0"/>
                <a:cs typeface="Times New Roman" panose="02020603050405020304" pitchFamily="18" charset="0"/>
              </a:rPr>
              <a:t>n</a:t>
            </a:r>
            <a:r>
              <a:rPr spc="-10" dirty="0">
                <a:latin typeface="Times New Roman" panose="02020603050405020304" pitchFamily="18" charset="0"/>
                <a:cs typeface="Times New Roman" panose="02020603050405020304" pitchFamily="18" charset="0"/>
              </a:rPr>
              <a:t>s</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bet</a:t>
            </a:r>
            <a:r>
              <a:rPr spc="-30" dirty="0">
                <a:latin typeface="Times New Roman" panose="02020603050405020304" pitchFamily="18" charset="0"/>
                <a:cs typeface="Times New Roman" panose="02020603050405020304" pitchFamily="18" charset="0"/>
              </a:rPr>
              <a:t>w</a:t>
            </a:r>
            <a:r>
              <a:rPr spc="-10" dirty="0">
                <a:latin typeface="Times New Roman" panose="02020603050405020304" pitchFamily="18" charset="0"/>
                <a:cs typeface="Times New Roman" panose="02020603050405020304" pitchFamily="18" charset="0"/>
              </a:rPr>
              <a:t>een</a:t>
            </a:r>
            <a:r>
              <a:rPr spc="-2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filters’</a:t>
            </a:r>
            <a:r>
              <a:rPr spc="-9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prov</a:t>
            </a:r>
            <a:r>
              <a:rPr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de</a:t>
            </a:r>
            <a:r>
              <a:rPr spc="-10" dirty="0">
                <a:latin typeface="Times New Roman" panose="02020603050405020304" pitchFamily="18" charset="0"/>
                <a:cs typeface="Times New Roman" panose="02020603050405020304" pitchFamily="18" charset="0"/>
              </a:rPr>
              <a:t>d</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an</a:t>
            </a:r>
            <a:r>
              <a:rPr spc="-10" dirty="0">
                <a:latin typeface="Times New Roman" panose="02020603050405020304" pitchFamily="18" charset="0"/>
                <a:cs typeface="Times New Roman" panose="02020603050405020304" pitchFamily="18" charset="0"/>
              </a:rPr>
              <a:t>d</a:t>
            </a:r>
            <a:r>
              <a:rPr spc="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requ</a:t>
            </a:r>
            <a:r>
              <a:rPr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red</a:t>
            </a:r>
            <a:r>
              <a:rPr spc="8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nterfa</a:t>
            </a:r>
            <a:r>
              <a:rPr spc="-10" dirty="0">
                <a:latin typeface="Times New Roman" panose="02020603050405020304" pitchFamily="18" charset="0"/>
                <a:cs typeface="Times New Roman" panose="02020603050405020304" pitchFamily="18" charset="0"/>
              </a:rPr>
              <a:t>c</a:t>
            </a:r>
            <a:r>
              <a:rPr spc="-15" dirty="0">
                <a:latin typeface="Times New Roman" panose="02020603050405020304" pitchFamily="18" charset="0"/>
                <a:cs typeface="Times New Roman" panose="02020603050405020304" pitchFamily="18" charset="0"/>
              </a:rPr>
              <a:t>es</a:t>
            </a:r>
            <a:endParaRPr dirty="0">
              <a:latin typeface="Times New Roman" panose="02020603050405020304" pitchFamily="18" charset="0"/>
              <a:cs typeface="Times New Roman" panose="02020603050405020304" pitchFamily="18" charset="0"/>
            </a:endParaRPr>
          </a:p>
          <a:p>
            <a:pPr marL="355600" indent="-342900" algn="just">
              <a:lnSpc>
                <a:spcPts val="2150"/>
              </a:lnSpc>
              <a:spcBef>
                <a:spcPts val="940"/>
              </a:spcBef>
              <a:buClr>
                <a:srgbClr val="00007C"/>
              </a:buClr>
              <a:buSzPct val="75000"/>
              <a:buFont typeface="Wingdings"/>
              <a:buChar char=""/>
              <a:tabLst>
                <a:tab pos="355600" algn="l"/>
              </a:tabLst>
            </a:pPr>
            <a:r>
              <a:rPr b="1" dirty="0">
                <a:solidFill>
                  <a:srgbClr val="FF0000"/>
                </a:solidFill>
                <a:latin typeface="Times New Roman" panose="02020603050405020304" pitchFamily="18" charset="0"/>
                <a:cs typeface="Times New Roman" panose="02020603050405020304" pitchFamily="18" charset="0"/>
              </a:rPr>
              <a:t>Style</a:t>
            </a:r>
            <a:r>
              <a:rPr b="1" spc="10" dirty="0">
                <a:solidFill>
                  <a:srgbClr val="FF0000"/>
                </a:solidFill>
                <a:latin typeface="Times New Roman" panose="02020603050405020304" pitchFamily="18" charset="0"/>
                <a:cs typeface="Times New Roman" panose="02020603050405020304" pitchFamily="18" charset="0"/>
              </a:rPr>
              <a:t> </a:t>
            </a:r>
            <a:r>
              <a:rPr b="1" spc="-5" dirty="0">
                <a:solidFill>
                  <a:srgbClr val="FF0000"/>
                </a:solidFill>
                <a:latin typeface="Times New Roman" panose="02020603050405020304" pitchFamily="18" charset="0"/>
                <a:cs typeface="Times New Roman" panose="02020603050405020304" pitchFamily="18" charset="0"/>
              </a:rPr>
              <a:t>i</a:t>
            </a:r>
            <a:r>
              <a:rPr b="1" spc="-10" dirty="0">
                <a:solidFill>
                  <a:srgbClr val="FF0000"/>
                </a:solidFill>
                <a:latin typeface="Times New Roman" panose="02020603050405020304" pitchFamily="18" charset="0"/>
                <a:cs typeface="Times New Roman" panose="02020603050405020304" pitchFamily="18" charset="0"/>
              </a:rPr>
              <a:t>n</a:t>
            </a:r>
            <a:r>
              <a:rPr b="1" dirty="0">
                <a:solidFill>
                  <a:srgbClr val="FF0000"/>
                </a:solidFill>
                <a:latin typeface="Times New Roman" panose="02020603050405020304" pitchFamily="18" charset="0"/>
                <a:cs typeface="Times New Roman" panose="02020603050405020304" pitchFamily="18" charset="0"/>
              </a:rPr>
              <a:t>var</a:t>
            </a:r>
            <a:r>
              <a:rPr b="1" spc="-10" dirty="0">
                <a:solidFill>
                  <a:srgbClr val="FF0000"/>
                </a:solidFill>
                <a:latin typeface="Times New Roman" panose="02020603050405020304" pitchFamily="18" charset="0"/>
                <a:cs typeface="Times New Roman" panose="02020603050405020304" pitchFamily="18" charset="0"/>
              </a:rPr>
              <a:t>i</a:t>
            </a:r>
            <a:r>
              <a:rPr b="1" spc="-5" dirty="0">
                <a:solidFill>
                  <a:srgbClr val="FF0000"/>
                </a:solidFill>
                <a:latin typeface="Times New Roman" panose="02020603050405020304" pitchFamily="18" charset="0"/>
                <a:cs typeface="Times New Roman" panose="02020603050405020304" pitchFamily="18" charset="0"/>
              </a:rPr>
              <a:t>a</a:t>
            </a:r>
            <a:r>
              <a:rPr b="1" spc="-10" dirty="0">
                <a:solidFill>
                  <a:srgbClr val="FF0000"/>
                </a:solidFill>
                <a:latin typeface="Times New Roman" panose="02020603050405020304" pitchFamily="18" charset="0"/>
                <a:cs typeface="Times New Roman" panose="02020603050405020304" pitchFamily="18" charset="0"/>
              </a:rPr>
              <a:t>nts</a:t>
            </a:r>
            <a:endParaRPr b="1" dirty="0">
              <a:solidFill>
                <a:srgbClr val="FF0000"/>
              </a:solidFill>
              <a:latin typeface="Times New Roman" panose="02020603050405020304" pitchFamily="18" charset="0"/>
              <a:cs typeface="Times New Roman" panose="02020603050405020304" pitchFamily="18" charset="0"/>
            </a:endParaRPr>
          </a:p>
          <a:p>
            <a:pPr marL="756285" lvl="1" indent="-286385" algn="just">
              <a:lnSpc>
                <a:spcPts val="1910"/>
              </a:lnSpc>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filters</a:t>
            </a:r>
            <a:r>
              <a:rPr spc="1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ar</a:t>
            </a:r>
            <a:r>
              <a:rPr spc="-10" dirty="0">
                <a:latin typeface="Times New Roman" panose="02020603050405020304" pitchFamily="18" charset="0"/>
                <a:cs typeface="Times New Roman" panose="02020603050405020304" pitchFamily="18" charset="0"/>
              </a:rPr>
              <a:t>e</a:t>
            </a:r>
            <a:r>
              <a:rPr spc="5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a:t>
            </a:r>
            <a:r>
              <a:rPr spc="-15" dirty="0">
                <a:latin typeface="Times New Roman" panose="02020603050405020304" pitchFamily="18" charset="0"/>
                <a:cs typeface="Times New Roman" panose="02020603050405020304" pitchFamily="18" charset="0"/>
              </a:rPr>
              <a:t>ndepend</a:t>
            </a:r>
            <a:r>
              <a:rPr spc="-1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nt</a:t>
            </a:r>
            <a:endParaRPr dirty="0">
              <a:latin typeface="Times New Roman" panose="02020603050405020304" pitchFamily="18" charset="0"/>
              <a:cs typeface="Times New Roman" panose="02020603050405020304" pitchFamily="18" charset="0"/>
            </a:endParaRPr>
          </a:p>
          <a:p>
            <a:pPr marL="756285" lvl="1" indent="-286385" algn="just">
              <a:spcBef>
                <a:spcPts val="95"/>
              </a:spcBef>
              <a:buClr>
                <a:srgbClr val="9898CC"/>
              </a:buClr>
              <a:buSzPct val="78125"/>
              <a:buFont typeface="Wingdings"/>
              <a:buChar char=""/>
              <a:tabLst>
                <a:tab pos="756920" algn="l"/>
              </a:tabLst>
            </a:pPr>
            <a:r>
              <a:rPr spc="-10" dirty="0">
                <a:latin typeface="Times New Roman" panose="02020603050405020304" pitchFamily="18" charset="0"/>
                <a:cs typeface="Times New Roman" panose="02020603050405020304" pitchFamily="18" charset="0"/>
              </a:rPr>
              <a:t>a</a:t>
            </a:r>
            <a:r>
              <a:rPr spc="40"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filter</a:t>
            </a:r>
            <a:r>
              <a:rPr spc="1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ha</a:t>
            </a:r>
            <a:r>
              <a:rPr spc="-10" dirty="0">
                <a:latin typeface="Times New Roman" panose="02020603050405020304" pitchFamily="18" charset="0"/>
                <a:cs typeface="Times New Roman" panose="02020603050405020304" pitchFamily="18" charset="0"/>
              </a:rPr>
              <a:t>s</a:t>
            </a:r>
            <a:r>
              <a:rPr spc="5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n</a:t>
            </a:r>
            <a:r>
              <a:rPr spc="-10" dirty="0">
                <a:latin typeface="Times New Roman" panose="02020603050405020304" pitchFamily="18" charset="0"/>
                <a:cs typeface="Times New Roman" panose="02020603050405020304" pitchFamily="18" charset="0"/>
              </a:rPr>
              <a:t>o</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k</a:t>
            </a:r>
            <a:r>
              <a:rPr spc="-15" dirty="0">
                <a:latin typeface="Times New Roman" panose="02020603050405020304" pitchFamily="18" charset="0"/>
                <a:cs typeface="Times New Roman" panose="02020603050405020304" pitchFamily="18" charset="0"/>
              </a:rPr>
              <a:t>no</a:t>
            </a:r>
            <a:r>
              <a:rPr spc="-30" dirty="0">
                <a:latin typeface="Times New Roman" panose="02020603050405020304" pitchFamily="18" charset="0"/>
                <a:cs typeface="Times New Roman" panose="02020603050405020304" pitchFamily="18" charset="0"/>
              </a:rPr>
              <a:t>w</a:t>
            </a:r>
            <a:r>
              <a:rPr spc="-5" dirty="0">
                <a:latin typeface="Times New Roman" panose="02020603050405020304" pitchFamily="18" charset="0"/>
                <a:cs typeface="Times New Roman" panose="02020603050405020304" pitchFamily="18" charset="0"/>
              </a:rPr>
              <a:t>l</a:t>
            </a:r>
            <a:r>
              <a:rPr spc="-15" dirty="0">
                <a:latin typeface="Times New Roman" panose="02020603050405020304" pitchFamily="18" charset="0"/>
                <a:cs typeface="Times New Roman" panose="02020603050405020304" pitchFamily="18" charset="0"/>
              </a:rPr>
              <a:t>edg</a:t>
            </a:r>
            <a:r>
              <a:rPr spc="-10" dirty="0">
                <a:latin typeface="Times New Roman" panose="02020603050405020304" pitchFamily="18" charset="0"/>
                <a:cs typeface="Times New Roman" panose="02020603050405020304" pitchFamily="18" charset="0"/>
              </a:rPr>
              <a:t>e</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a:t>
            </a:r>
            <a:r>
              <a:rPr spc="-5" dirty="0">
                <a:latin typeface="Times New Roman" panose="02020603050405020304" pitchFamily="18" charset="0"/>
                <a:cs typeface="Times New Roman" panose="02020603050405020304" pitchFamily="18" charset="0"/>
              </a:rPr>
              <a:t>f</a:t>
            </a:r>
            <a:r>
              <a:rPr spc="5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u</a:t>
            </a:r>
            <a:r>
              <a:rPr spc="-5" dirty="0">
                <a:latin typeface="Times New Roman" panose="02020603050405020304" pitchFamily="18" charset="0"/>
                <a:cs typeface="Times New Roman" panose="02020603050405020304" pitchFamily="18" charset="0"/>
              </a:rPr>
              <a:t>p</a:t>
            </a:r>
            <a:r>
              <a:rPr spc="-10" dirty="0">
                <a:latin typeface="Times New Roman" panose="02020603050405020304" pitchFamily="18" charset="0"/>
                <a:cs typeface="Times New Roman" panose="02020603050405020304" pitchFamily="18" charset="0"/>
              </a:rPr>
              <a:t>-</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and</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do</a:t>
            </a:r>
            <a:r>
              <a:rPr spc="-30" dirty="0">
                <a:latin typeface="Times New Roman" panose="02020603050405020304" pitchFamily="18" charset="0"/>
                <a:cs typeface="Times New Roman" panose="02020603050405020304" pitchFamily="18" charset="0"/>
              </a:rPr>
              <a:t>w</a:t>
            </a:r>
            <a:r>
              <a:rPr spc="-10" dirty="0">
                <a:latin typeface="Times New Roman" panose="02020603050405020304" pitchFamily="18" charset="0"/>
                <a:cs typeface="Times New Roman" panose="02020603050405020304" pitchFamily="18" charset="0"/>
              </a:rPr>
              <a:t>n</a:t>
            </a:r>
            <a:r>
              <a:rPr spc="-15" dirty="0">
                <a:latin typeface="Times New Roman" panose="02020603050405020304" pitchFamily="18" charset="0"/>
                <a:cs typeface="Times New Roman" panose="02020603050405020304" pitchFamily="18" charset="0"/>
              </a:rPr>
              <a:t>-</a:t>
            </a:r>
            <a:r>
              <a:rPr spc="-10" dirty="0">
                <a:latin typeface="Times New Roman" panose="02020603050405020304" pitchFamily="18" charset="0"/>
                <a:cs typeface="Times New Roman" panose="02020603050405020304" pitchFamily="18" charset="0"/>
              </a:rPr>
              <a:t>stream</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filters</a:t>
            </a:r>
            <a:endParaRPr dirty="0">
              <a:latin typeface="Times New Roman" panose="02020603050405020304" pitchFamily="18" charset="0"/>
              <a:cs typeface="Times New Roman" panose="02020603050405020304" pitchFamily="18" charset="0"/>
            </a:endParaRPr>
          </a:p>
          <a:p>
            <a:pPr marL="355600" marR="212725" indent="-342900" algn="just">
              <a:lnSpc>
                <a:spcPct val="81300"/>
              </a:lnSpc>
              <a:spcBef>
                <a:spcPts val="1270"/>
              </a:spcBef>
              <a:buClr>
                <a:srgbClr val="00007C"/>
              </a:buClr>
              <a:buSzPct val="75000"/>
              <a:buFont typeface="Wingdings"/>
              <a:buChar char=""/>
              <a:tabLst>
                <a:tab pos="355600" algn="l"/>
              </a:tabLst>
            </a:pPr>
            <a:r>
              <a:rPr b="1" dirty="0">
                <a:solidFill>
                  <a:srgbClr val="FF0000"/>
                </a:solidFill>
                <a:latin typeface="Times New Roman" panose="02020603050405020304" pitchFamily="18" charset="0"/>
                <a:cs typeface="Times New Roman" panose="02020603050405020304" pitchFamily="18" charset="0"/>
              </a:rPr>
              <a:t>E</a:t>
            </a:r>
            <a:r>
              <a:rPr b="1" spc="-10" dirty="0">
                <a:solidFill>
                  <a:srgbClr val="FF0000"/>
                </a:solidFill>
                <a:latin typeface="Times New Roman" panose="02020603050405020304" pitchFamily="18" charset="0"/>
                <a:cs typeface="Times New Roman" panose="02020603050405020304" pitchFamily="18" charset="0"/>
              </a:rPr>
              <a:t>a</a:t>
            </a:r>
            <a:r>
              <a:rPr b="1" dirty="0">
                <a:solidFill>
                  <a:srgbClr val="FF0000"/>
                </a:solidFill>
                <a:latin typeface="Times New Roman" panose="02020603050405020304" pitchFamily="18" charset="0"/>
                <a:cs typeface="Times New Roman" panose="02020603050405020304" pitchFamily="18" charset="0"/>
              </a:rPr>
              <a:t>ch</a:t>
            </a:r>
            <a:r>
              <a:rPr b="1" spc="45"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filt</a:t>
            </a:r>
            <a:r>
              <a:rPr b="1" spc="-15"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r</a:t>
            </a:r>
            <a:r>
              <a:rPr b="1" spc="15" dirty="0">
                <a:solidFill>
                  <a:srgbClr val="FF0000"/>
                </a:solidFill>
                <a:latin typeface="Times New Roman" panose="02020603050405020304" pitchFamily="18" charset="0"/>
                <a:cs typeface="Times New Roman" panose="02020603050405020304" pitchFamily="18" charset="0"/>
              </a:rPr>
              <a:t> </a:t>
            </a:r>
            <a:r>
              <a:rPr b="1" spc="-10"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x</a:t>
            </a:r>
            <a:r>
              <a:rPr b="1" spc="-10" dirty="0">
                <a:solidFill>
                  <a:srgbClr val="FF0000"/>
                </a:solidFill>
                <a:latin typeface="Times New Roman" panose="02020603050405020304" pitchFamily="18" charset="0"/>
                <a:cs typeface="Times New Roman" panose="02020603050405020304" pitchFamily="18" charset="0"/>
              </a:rPr>
              <a:t>po</a:t>
            </a:r>
            <a:r>
              <a:rPr b="1" dirty="0">
                <a:solidFill>
                  <a:srgbClr val="FF0000"/>
                </a:solidFill>
                <a:latin typeface="Times New Roman" panose="02020603050405020304" pitchFamily="18" charset="0"/>
                <a:cs typeface="Times New Roman" panose="02020603050405020304" pitchFamily="18" charset="0"/>
              </a:rPr>
              <a:t>s</a:t>
            </a:r>
            <a:r>
              <a:rPr b="1" spc="-10"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s</a:t>
            </a:r>
            <a:r>
              <a:rPr b="1" spc="60"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a</a:t>
            </a:r>
            <a:r>
              <a:rPr b="1" spc="45"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very</a:t>
            </a:r>
            <a:r>
              <a:rPr b="1" spc="45" dirty="0">
                <a:solidFill>
                  <a:srgbClr val="FF0000"/>
                </a:solidFill>
                <a:latin typeface="Times New Roman" panose="02020603050405020304" pitchFamily="18" charset="0"/>
                <a:cs typeface="Times New Roman" panose="02020603050405020304" pitchFamily="18" charset="0"/>
              </a:rPr>
              <a:t> </a:t>
            </a:r>
            <a:r>
              <a:rPr b="1" dirty="0">
                <a:solidFill>
                  <a:srgbClr val="FF0000"/>
                </a:solidFill>
                <a:latin typeface="Times New Roman" panose="02020603050405020304" pitchFamily="18" charset="0"/>
                <a:cs typeface="Times New Roman" panose="02020603050405020304" pitchFamily="18" charset="0"/>
              </a:rPr>
              <a:t>si</a:t>
            </a:r>
            <a:r>
              <a:rPr b="1" spc="-20" dirty="0">
                <a:solidFill>
                  <a:srgbClr val="FF0000"/>
                </a:solidFill>
                <a:latin typeface="Times New Roman" panose="02020603050405020304" pitchFamily="18" charset="0"/>
                <a:cs typeface="Times New Roman" panose="02020603050405020304" pitchFamily="18" charset="0"/>
              </a:rPr>
              <a:t>m</a:t>
            </a:r>
            <a:r>
              <a:rPr b="1" spc="-10" dirty="0">
                <a:solidFill>
                  <a:srgbClr val="FF0000"/>
                </a:solidFill>
                <a:latin typeface="Times New Roman" panose="02020603050405020304" pitchFamily="18" charset="0"/>
                <a:cs typeface="Times New Roman" panose="02020603050405020304" pitchFamily="18" charset="0"/>
              </a:rPr>
              <a:t>p</a:t>
            </a:r>
            <a:r>
              <a:rPr b="1" spc="-5" dirty="0">
                <a:solidFill>
                  <a:srgbClr val="FF0000"/>
                </a:solidFill>
                <a:latin typeface="Times New Roman" panose="02020603050405020304" pitchFamily="18" charset="0"/>
                <a:cs typeface="Times New Roman" panose="02020603050405020304" pitchFamily="18" charset="0"/>
              </a:rPr>
              <a:t>l</a:t>
            </a:r>
            <a:r>
              <a:rPr b="1" dirty="0">
                <a:solidFill>
                  <a:srgbClr val="FF0000"/>
                </a:solidFill>
                <a:latin typeface="Times New Roman" panose="02020603050405020304" pitchFamily="18" charset="0"/>
                <a:cs typeface="Times New Roman" panose="02020603050405020304" pitchFamily="18" charset="0"/>
              </a:rPr>
              <a:t>e</a:t>
            </a:r>
            <a:r>
              <a:rPr b="1" spc="65" dirty="0">
                <a:solidFill>
                  <a:srgbClr val="FF0000"/>
                </a:solidFill>
                <a:latin typeface="Times New Roman" panose="02020603050405020304" pitchFamily="18" charset="0"/>
                <a:cs typeface="Times New Roman" panose="02020603050405020304" pitchFamily="18" charset="0"/>
              </a:rPr>
              <a:t> </a:t>
            </a:r>
            <a:r>
              <a:rPr b="1" spc="-5" dirty="0">
                <a:solidFill>
                  <a:srgbClr val="FF0000"/>
                </a:solidFill>
                <a:latin typeface="Times New Roman" panose="02020603050405020304" pitchFamily="18" charset="0"/>
                <a:cs typeface="Times New Roman" panose="02020603050405020304" pitchFamily="18" charset="0"/>
              </a:rPr>
              <a:t>i</a:t>
            </a:r>
            <a:r>
              <a:rPr b="1" spc="-15" dirty="0">
                <a:solidFill>
                  <a:srgbClr val="FF0000"/>
                </a:solidFill>
                <a:latin typeface="Times New Roman" panose="02020603050405020304" pitchFamily="18" charset="0"/>
                <a:cs typeface="Times New Roman" panose="02020603050405020304" pitchFamily="18" charset="0"/>
              </a:rPr>
              <a:t>n</a:t>
            </a:r>
            <a:r>
              <a:rPr b="1" dirty="0">
                <a:solidFill>
                  <a:srgbClr val="FF0000"/>
                </a:solidFill>
                <a:latin typeface="Times New Roman" panose="02020603050405020304" pitchFamily="18" charset="0"/>
                <a:cs typeface="Times New Roman" panose="02020603050405020304" pitchFamily="18" charset="0"/>
              </a:rPr>
              <a:t>terf</a:t>
            </a:r>
            <a:r>
              <a:rPr b="1" spc="-10" dirty="0">
                <a:solidFill>
                  <a:srgbClr val="FF0000"/>
                </a:solidFill>
                <a:latin typeface="Times New Roman" panose="02020603050405020304" pitchFamily="18" charset="0"/>
                <a:cs typeface="Times New Roman" panose="02020603050405020304" pitchFamily="18" charset="0"/>
              </a:rPr>
              <a:t>a</a:t>
            </a:r>
            <a:r>
              <a:rPr b="1" dirty="0">
                <a:solidFill>
                  <a:srgbClr val="FF0000"/>
                </a:solidFill>
                <a:latin typeface="Times New Roman" panose="02020603050405020304" pitchFamily="18" charset="0"/>
                <a:cs typeface="Times New Roman" panose="02020603050405020304" pitchFamily="18" charset="0"/>
              </a:rPr>
              <a:t>c</a:t>
            </a:r>
            <a:r>
              <a:rPr b="1" spc="-5" dirty="0">
                <a:solidFill>
                  <a:srgbClr val="FF0000"/>
                </a:solidFill>
                <a:latin typeface="Times New Roman" panose="02020603050405020304" pitchFamily="18" charset="0"/>
                <a:cs typeface="Times New Roman" panose="02020603050405020304" pitchFamily="18" charset="0"/>
              </a:rPr>
              <a:t>e</a:t>
            </a:r>
            <a:r>
              <a:rPr b="1" dirty="0">
                <a:solidFill>
                  <a:srgbClr val="FF0000"/>
                </a:solidFill>
                <a:latin typeface="Times New Roman" panose="02020603050405020304" pitchFamily="18" charset="0"/>
                <a:cs typeface="Times New Roman" panose="02020603050405020304" pitchFamily="18" charset="0"/>
              </a:rPr>
              <a:t>:</a:t>
            </a:r>
            <a:r>
              <a:rPr b="1" spc="5" dirty="0">
                <a:solidFill>
                  <a:srgbClr val="FF0000"/>
                </a:solidFill>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it</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rece</a:t>
            </a:r>
            <a:r>
              <a:rPr dirty="0">
                <a:latin typeface="Times New Roman" panose="02020603050405020304" pitchFamily="18" charset="0"/>
                <a:cs typeface="Times New Roman" panose="02020603050405020304" pitchFamily="18" charset="0"/>
              </a:rPr>
              <a:t>i</a:t>
            </a:r>
            <a:r>
              <a:rPr spc="-10" dirty="0">
                <a:latin typeface="Times New Roman" panose="02020603050405020304" pitchFamily="18" charset="0"/>
                <a:cs typeface="Times New Roman" panose="02020603050405020304" pitchFamily="18" charset="0"/>
              </a:rPr>
              <a:t>v</a:t>
            </a:r>
            <a:r>
              <a:rPr spc="-15" dirty="0">
                <a:latin typeface="Times New Roman" panose="02020603050405020304" pitchFamily="18" charset="0"/>
                <a:cs typeface="Times New Roman" panose="02020603050405020304" pitchFamily="18" charset="0"/>
              </a:rPr>
              <a:t>e</a:t>
            </a:r>
            <a:r>
              <a:rPr spc="-10" dirty="0">
                <a:latin typeface="Times New Roman" panose="02020603050405020304" pitchFamily="18" charset="0"/>
                <a:cs typeface="Times New Roman" panose="02020603050405020304" pitchFamily="18" charset="0"/>
              </a:rPr>
              <a:t>s</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me</a:t>
            </a:r>
            <a:r>
              <a:rPr spc="-5"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age</a:t>
            </a:r>
            <a:r>
              <a:rPr spc="-10" dirty="0">
                <a:latin typeface="Times New Roman" panose="02020603050405020304" pitchFamily="18" charset="0"/>
                <a:cs typeface="Times New Roman" panose="02020603050405020304" pitchFamily="18" charset="0"/>
              </a:rPr>
              <a:t>s</a:t>
            </a:r>
            <a:r>
              <a:rPr spc="3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o</a:t>
            </a:r>
            <a:r>
              <a:rPr spc="-10" dirty="0">
                <a:latin typeface="Times New Roman" panose="02020603050405020304" pitchFamily="18" charset="0"/>
                <a:cs typeface="Times New Roman" panose="02020603050405020304" pitchFamily="18" charset="0"/>
              </a:rPr>
              <a:t>n</a:t>
            </a:r>
            <a:r>
              <a:rPr spc="-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5" dirty="0">
                <a:latin typeface="Times New Roman" panose="02020603050405020304" pitchFamily="18" charset="0"/>
                <a:cs typeface="Times New Roman" panose="02020603050405020304" pitchFamily="18" charset="0"/>
              </a:rPr>
              <a:t> </a:t>
            </a:r>
            <a:r>
              <a:rPr b="1" spc="-10" dirty="0">
                <a:solidFill>
                  <a:srgbClr val="007F00"/>
                </a:solidFill>
                <a:latin typeface="Times New Roman" panose="02020603050405020304" pitchFamily="18" charset="0"/>
                <a:cs typeface="Times New Roman" panose="02020603050405020304" pitchFamily="18" charset="0"/>
              </a:rPr>
              <a:t>in</a:t>
            </a:r>
            <a:r>
              <a:rPr b="1" spc="-20" dirty="0">
                <a:solidFill>
                  <a:srgbClr val="007F00"/>
                </a:solidFill>
                <a:latin typeface="Times New Roman" panose="02020603050405020304" pitchFamily="18" charset="0"/>
                <a:cs typeface="Times New Roman" panose="02020603050405020304" pitchFamily="18" charset="0"/>
              </a:rPr>
              <a:t>b</a:t>
            </a:r>
            <a:r>
              <a:rPr b="1" spc="-10" dirty="0">
                <a:solidFill>
                  <a:srgbClr val="007F00"/>
                </a:solidFill>
                <a:latin typeface="Times New Roman" panose="02020603050405020304" pitchFamily="18" charset="0"/>
                <a:cs typeface="Times New Roman" panose="02020603050405020304" pitchFamily="18" charset="0"/>
              </a:rPr>
              <a:t>o</a:t>
            </a:r>
            <a:r>
              <a:rPr b="1" spc="-20" dirty="0">
                <a:solidFill>
                  <a:srgbClr val="007F00"/>
                </a:solidFill>
                <a:latin typeface="Times New Roman" panose="02020603050405020304" pitchFamily="18" charset="0"/>
                <a:cs typeface="Times New Roman" panose="02020603050405020304" pitchFamily="18" charset="0"/>
              </a:rPr>
              <a:t>u</a:t>
            </a:r>
            <a:r>
              <a:rPr b="1" spc="-10" dirty="0">
                <a:solidFill>
                  <a:srgbClr val="007F00"/>
                </a:solidFill>
                <a:latin typeface="Times New Roman" panose="02020603050405020304" pitchFamily="18" charset="0"/>
                <a:cs typeface="Times New Roman" panose="02020603050405020304" pitchFamily="18" charset="0"/>
              </a:rPr>
              <a:t>nd</a:t>
            </a:r>
            <a:r>
              <a:rPr b="1" spc="65" dirty="0">
                <a:solidFill>
                  <a:srgbClr val="007F00"/>
                </a:solidFill>
                <a:latin typeface="Times New Roman" panose="02020603050405020304" pitchFamily="18" charset="0"/>
                <a:cs typeface="Times New Roman" panose="02020603050405020304" pitchFamily="18" charset="0"/>
              </a:rPr>
              <a:t> </a:t>
            </a:r>
            <a:r>
              <a:rPr b="1" spc="-10" dirty="0">
                <a:solidFill>
                  <a:srgbClr val="007F00"/>
                </a:solidFill>
                <a:latin typeface="Times New Roman" panose="02020603050405020304" pitchFamily="18" charset="0"/>
                <a:cs typeface="Times New Roman" panose="02020603050405020304" pitchFamily="18" charset="0"/>
              </a:rPr>
              <a:t>pi</a:t>
            </a:r>
            <a:r>
              <a:rPr b="1" spc="-20" dirty="0">
                <a:solidFill>
                  <a:srgbClr val="007F00"/>
                </a:solidFill>
                <a:latin typeface="Times New Roman" panose="02020603050405020304" pitchFamily="18" charset="0"/>
                <a:cs typeface="Times New Roman" panose="02020603050405020304" pitchFamily="18" charset="0"/>
              </a:rPr>
              <a:t>p</a:t>
            </a:r>
            <a:r>
              <a:rPr b="1" spc="-10" dirty="0">
                <a:solidFill>
                  <a:srgbClr val="007F00"/>
                </a:solidFill>
                <a:latin typeface="Times New Roman" panose="02020603050405020304" pitchFamily="18" charset="0"/>
                <a:cs typeface="Times New Roman" panose="02020603050405020304" pitchFamily="18" charset="0"/>
              </a:rPr>
              <a:t>e</a:t>
            </a:r>
            <a:r>
              <a:rPr spc="-5" dirty="0">
                <a:latin typeface="Times New Roman" panose="02020603050405020304" pitchFamily="18" charset="0"/>
                <a:cs typeface="Times New Roman" panose="02020603050405020304" pitchFamily="18" charset="0"/>
              </a:rPr>
              <a:t>,</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proce</a:t>
            </a:r>
            <a:r>
              <a:rPr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e</a:t>
            </a:r>
            <a:r>
              <a:rPr spc="-10" dirty="0">
                <a:latin typeface="Times New Roman" panose="02020603050405020304" pitchFamily="18" charset="0"/>
                <a:cs typeface="Times New Roman" panose="02020603050405020304" pitchFamily="18" charset="0"/>
              </a:rPr>
              <a:t>s</a:t>
            </a:r>
            <a:r>
              <a:rPr spc="5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3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me</a:t>
            </a:r>
            <a:r>
              <a:rPr spc="-5" dirty="0">
                <a:latin typeface="Times New Roman" panose="02020603050405020304" pitchFamily="18" charset="0"/>
                <a:cs typeface="Times New Roman" panose="02020603050405020304" pitchFamily="18" charset="0"/>
              </a:rPr>
              <a:t>s</a:t>
            </a:r>
            <a:r>
              <a:rPr spc="-10" dirty="0">
                <a:latin typeface="Times New Roman" panose="02020603050405020304" pitchFamily="18" charset="0"/>
                <a:cs typeface="Times New Roman" panose="02020603050405020304" pitchFamily="18" charset="0"/>
              </a:rPr>
              <a:t>s</a:t>
            </a:r>
            <a:r>
              <a:rPr spc="-15" dirty="0">
                <a:latin typeface="Times New Roman" panose="02020603050405020304" pitchFamily="18" charset="0"/>
                <a:cs typeface="Times New Roman" panose="02020603050405020304" pitchFamily="18" charset="0"/>
              </a:rPr>
              <a:t>age</a:t>
            </a:r>
            <a:r>
              <a:rPr spc="-5" dirty="0">
                <a:latin typeface="Times New Roman" panose="02020603050405020304" pitchFamily="18" charset="0"/>
                <a:cs typeface="Times New Roman" panose="02020603050405020304" pitchFamily="18" charset="0"/>
              </a:rPr>
              <a:t>,</a:t>
            </a:r>
            <a:r>
              <a:rPr spc="55"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an</a:t>
            </a:r>
            <a:r>
              <a:rPr spc="-10" dirty="0">
                <a:latin typeface="Times New Roman" panose="02020603050405020304" pitchFamily="18" charset="0"/>
                <a:cs typeface="Times New Roman" panose="02020603050405020304" pitchFamily="18" charset="0"/>
              </a:rPr>
              <a:t>d</a:t>
            </a:r>
            <a:r>
              <a:rPr spc="40" dirty="0">
                <a:latin typeface="Times New Roman" panose="02020603050405020304" pitchFamily="18" charset="0"/>
                <a:cs typeface="Times New Roman" panose="02020603050405020304" pitchFamily="18" charset="0"/>
              </a:rPr>
              <a:t> </a:t>
            </a:r>
            <a:r>
              <a:rPr spc="-15" dirty="0">
                <a:latin typeface="Times New Roman" panose="02020603050405020304" pitchFamily="18" charset="0"/>
                <a:cs typeface="Times New Roman" panose="02020603050405020304" pitchFamily="18" charset="0"/>
              </a:rPr>
              <a:t>pub</a:t>
            </a:r>
            <a:r>
              <a:rPr dirty="0">
                <a:latin typeface="Times New Roman" panose="02020603050405020304" pitchFamily="18" charset="0"/>
                <a:cs typeface="Times New Roman" panose="02020603050405020304" pitchFamily="18" charset="0"/>
              </a:rPr>
              <a:t>l</a:t>
            </a:r>
            <a:r>
              <a:rPr spc="-10" dirty="0">
                <a:latin typeface="Times New Roman" panose="02020603050405020304" pitchFamily="18" charset="0"/>
                <a:cs typeface="Times New Roman" panose="02020603050405020304" pitchFamily="18" charset="0"/>
              </a:rPr>
              <a:t>is</a:t>
            </a:r>
            <a:r>
              <a:rPr spc="-15" dirty="0">
                <a:latin typeface="Times New Roman" panose="02020603050405020304" pitchFamily="18" charset="0"/>
                <a:cs typeface="Times New Roman" panose="02020603050405020304" pitchFamily="18" charset="0"/>
              </a:rPr>
              <a:t>he</a:t>
            </a:r>
            <a:r>
              <a:rPr spc="-10" dirty="0">
                <a:latin typeface="Times New Roman" panose="02020603050405020304" pitchFamily="18" charset="0"/>
                <a:cs typeface="Times New Roman" panose="02020603050405020304" pitchFamily="18" charset="0"/>
              </a:rPr>
              <a:t>s</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3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resu</a:t>
            </a:r>
            <a:r>
              <a:rPr dirty="0">
                <a:latin typeface="Times New Roman" panose="02020603050405020304" pitchFamily="18" charset="0"/>
                <a:cs typeface="Times New Roman" panose="02020603050405020304" pitchFamily="18" charset="0"/>
              </a:rPr>
              <a:t>l</a:t>
            </a:r>
            <a:r>
              <a:rPr spc="-10" dirty="0">
                <a:latin typeface="Times New Roman" panose="02020603050405020304" pitchFamily="18" charset="0"/>
                <a:cs typeface="Times New Roman" panose="02020603050405020304" pitchFamily="18" charset="0"/>
              </a:rPr>
              <a:t>ts</a:t>
            </a:r>
            <a:r>
              <a:rPr spc="1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to</a:t>
            </a:r>
            <a:r>
              <a:rPr spc="4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the</a:t>
            </a:r>
            <a:r>
              <a:rPr spc="-5" dirty="0">
                <a:latin typeface="Times New Roman" panose="02020603050405020304" pitchFamily="18" charset="0"/>
                <a:cs typeface="Times New Roman" panose="02020603050405020304" pitchFamily="18" charset="0"/>
              </a:rPr>
              <a:t> </a:t>
            </a:r>
            <a:r>
              <a:rPr b="1" spc="-15" dirty="0">
                <a:solidFill>
                  <a:srgbClr val="007F00"/>
                </a:solidFill>
                <a:latin typeface="Times New Roman" panose="02020603050405020304" pitchFamily="18" charset="0"/>
                <a:cs typeface="Times New Roman" panose="02020603050405020304" pitchFamily="18" charset="0"/>
              </a:rPr>
              <a:t>outboun</a:t>
            </a:r>
            <a:r>
              <a:rPr b="1" spc="-10" dirty="0">
                <a:solidFill>
                  <a:srgbClr val="007F00"/>
                </a:solidFill>
                <a:latin typeface="Times New Roman" panose="02020603050405020304" pitchFamily="18" charset="0"/>
                <a:cs typeface="Times New Roman" panose="02020603050405020304" pitchFamily="18" charset="0"/>
              </a:rPr>
              <a:t>d</a:t>
            </a:r>
            <a:r>
              <a:rPr b="1" spc="30" dirty="0">
                <a:solidFill>
                  <a:srgbClr val="007F00"/>
                </a:solidFill>
                <a:latin typeface="Times New Roman" panose="02020603050405020304" pitchFamily="18" charset="0"/>
                <a:cs typeface="Times New Roman" panose="02020603050405020304" pitchFamily="18" charset="0"/>
              </a:rPr>
              <a:t> </a:t>
            </a:r>
            <a:r>
              <a:rPr b="1" spc="-10" dirty="0">
                <a:solidFill>
                  <a:srgbClr val="007F00"/>
                </a:solidFill>
                <a:latin typeface="Times New Roman" panose="02020603050405020304" pitchFamily="18" charset="0"/>
                <a:cs typeface="Times New Roman" panose="02020603050405020304" pitchFamily="18" charset="0"/>
              </a:rPr>
              <a:t>pi</a:t>
            </a:r>
            <a:r>
              <a:rPr b="1" spc="-20" dirty="0">
                <a:solidFill>
                  <a:srgbClr val="007F00"/>
                </a:solidFill>
                <a:latin typeface="Times New Roman" panose="02020603050405020304" pitchFamily="18" charset="0"/>
                <a:cs typeface="Times New Roman" panose="02020603050405020304" pitchFamily="18" charset="0"/>
              </a:rPr>
              <a:t>p</a:t>
            </a:r>
            <a:r>
              <a:rPr b="1" spc="-10" dirty="0">
                <a:solidFill>
                  <a:srgbClr val="007F00"/>
                </a:solidFill>
                <a:latin typeface="Times New Roman" panose="02020603050405020304" pitchFamily="18" charset="0"/>
                <a:cs typeface="Times New Roman" panose="02020603050405020304" pitchFamily="18" charset="0"/>
              </a:rPr>
              <a:t>e</a:t>
            </a:r>
            <a:r>
              <a:rPr spc="-5" dirty="0">
                <a:latin typeface="Times New Roman" panose="02020603050405020304" pitchFamily="18" charset="0"/>
                <a:cs typeface="Times New Roman" panose="02020603050405020304" pitchFamily="18" charset="0"/>
              </a:rPr>
              <a:t>.</a:t>
            </a:r>
            <a:endParaRPr dirty="0">
              <a:latin typeface="Times New Roman" panose="02020603050405020304" pitchFamily="18" charset="0"/>
              <a:cs typeface="Times New Roman" panose="02020603050405020304" pitchFamily="18" charset="0"/>
            </a:endParaRPr>
          </a:p>
        </p:txBody>
      </p:sp>
      <p:sp>
        <p:nvSpPr>
          <p:cNvPr id="13" name="object 13"/>
          <p:cNvSpPr/>
          <p:nvPr/>
        </p:nvSpPr>
        <p:spPr>
          <a:xfrm>
            <a:off x="2805054" y="5329559"/>
            <a:ext cx="1689735" cy="835660"/>
          </a:xfrm>
          <a:custGeom>
            <a:avLst/>
            <a:gdLst/>
            <a:ahLst/>
            <a:cxnLst/>
            <a:rect l="l" t="t" r="r" b="b"/>
            <a:pathLst>
              <a:path w="1689735" h="835660">
                <a:moveTo>
                  <a:pt x="0" y="835651"/>
                </a:moveTo>
                <a:lnTo>
                  <a:pt x="1689734" y="835651"/>
                </a:lnTo>
                <a:lnTo>
                  <a:pt x="1689734" y="0"/>
                </a:lnTo>
                <a:lnTo>
                  <a:pt x="0" y="0"/>
                </a:lnTo>
                <a:lnTo>
                  <a:pt x="0" y="835651"/>
                </a:lnTo>
                <a:close/>
              </a:path>
            </a:pathLst>
          </a:custGeom>
          <a:ln w="5630">
            <a:solidFill>
              <a:srgbClr val="000000"/>
            </a:solidFill>
          </a:ln>
        </p:spPr>
        <p:txBody>
          <a:bodyPr wrap="square" lIns="0" tIns="0" rIns="0" bIns="0" rtlCol="0"/>
          <a:lstStyle/>
          <a:p>
            <a:endParaRPr/>
          </a:p>
        </p:txBody>
      </p:sp>
      <p:sp>
        <p:nvSpPr>
          <p:cNvPr id="14" name="object 14"/>
          <p:cNvSpPr txBox="1"/>
          <p:nvPr/>
        </p:nvSpPr>
        <p:spPr>
          <a:xfrm>
            <a:off x="3406903" y="5647968"/>
            <a:ext cx="483870" cy="223138"/>
          </a:xfrm>
          <a:prstGeom prst="rect">
            <a:avLst/>
          </a:prstGeom>
        </p:spPr>
        <p:txBody>
          <a:bodyPr vert="horz" wrap="square" lIns="0" tIns="0" rIns="0" bIns="0" rtlCol="0">
            <a:spAutoFit/>
          </a:bodyPr>
          <a:lstStyle/>
          <a:p>
            <a:pPr marL="12700"/>
            <a:r>
              <a:rPr sz="1450" b="1" spc="10" dirty="0">
                <a:latin typeface="Arial"/>
                <a:cs typeface="Arial"/>
              </a:rPr>
              <a:t>Fil</a:t>
            </a:r>
            <a:r>
              <a:rPr sz="1450" b="1" spc="5" dirty="0">
                <a:latin typeface="Arial"/>
                <a:cs typeface="Arial"/>
              </a:rPr>
              <a:t>te</a:t>
            </a:r>
            <a:r>
              <a:rPr sz="1450" b="1" dirty="0">
                <a:latin typeface="Arial"/>
                <a:cs typeface="Arial"/>
              </a:rPr>
              <a:t>r</a:t>
            </a:r>
            <a:endParaRPr sz="1450">
              <a:latin typeface="Arial"/>
              <a:cs typeface="Arial"/>
            </a:endParaRPr>
          </a:p>
        </p:txBody>
      </p:sp>
      <p:sp>
        <p:nvSpPr>
          <p:cNvPr id="15" name="object 15"/>
          <p:cNvSpPr/>
          <p:nvPr/>
        </p:nvSpPr>
        <p:spPr>
          <a:xfrm>
            <a:off x="4177533" y="5433954"/>
            <a:ext cx="211454" cy="208915"/>
          </a:xfrm>
          <a:custGeom>
            <a:avLst/>
            <a:gdLst/>
            <a:ahLst/>
            <a:cxnLst/>
            <a:rect l="l" t="t" r="r" b="b"/>
            <a:pathLst>
              <a:path w="211455" h="208914">
                <a:moveTo>
                  <a:pt x="0" y="208824"/>
                </a:moveTo>
                <a:lnTo>
                  <a:pt x="211073" y="208824"/>
                </a:lnTo>
                <a:lnTo>
                  <a:pt x="211073" y="0"/>
                </a:lnTo>
                <a:lnTo>
                  <a:pt x="0" y="0"/>
                </a:lnTo>
                <a:lnTo>
                  <a:pt x="0" y="41778"/>
                </a:lnTo>
                <a:lnTo>
                  <a:pt x="42172" y="41778"/>
                </a:lnTo>
                <a:lnTo>
                  <a:pt x="42172" y="83557"/>
                </a:lnTo>
                <a:lnTo>
                  <a:pt x="0" y="83557"/>
                </a:lnTo>
                <a:lnTo>
                  <a:pt x="0" y="125348"/>
                </a:lnTo>
                <a:lnTo>
                  <a:pt x="42172" y="125348"/>
                </a:lnTo>
                <a:lnTo>
                  <a:pt x="42172" y="167066"/>
                </a:lnTo>
                <a:lnTo>
                  <a:pt x="0" y="167066"/>
                </a:lnTo>
                <a:lnTo>
                  <a:pt x="0" y="208824"/>
                </a:lnTo>
                <a:close/>
              </a:path>
            </a:pathLst>
          </a:custGeom>
          <a:ln w="5599">
            <a:solidFill>
              <a:srgbClr val="000000"/>
            </a:solidFill>
          </a:ln>
        </p:spPr>
        <p:txBody>
          <a:bodyPr wrap="square" lIns="0" tIns="0" rIns="0" bIns="0" rtlCol="0"/>
          <a:lstStyle/>
          <a:p>
            <a:endParaRPr/>
          </a:p>
        </p:txBody>
      </p:sp>
      <p:sp>
        <p:nvSpPr>
          <p:cNvPr id="16" name="object 16"/>
          <p:cNvSpPr/>
          <p:nvPr/>
        </p:nvSpPr>
        <p:spPr>
          <a:xfrm>
            <a:off x="4135243" y="5559252"/>
            <a:ext cx="84455" cy="41910"/>
          </a:xfrm>
          <a:custGeom>
            <a:avLst/>
            <a:gdLst/>
            <a:ahLst/>
            <a:cxnLst/>
            <a:rect l="l" t="t" r="r" b="b"/>
            <a:pathLst>
              <a:path w="84455" h="41910">
                <a:moveTo>
                  <a:pt x="0" y="41767"/>
                </a:moveTo>
                <a:lnTo>
                  <a:pt x="84462" y="41767"/>
                </a:lnTo>
                <a:lnTo>
                  <a:pt x="84462" y="0"/>
                </a:lnTo>
                <a:lnTo>
                  <a:pt x="0" y="0"/>
                </a:lnTo>
                <a:lnTo>
                  <a:pt x="0" y="41767"/>
                </a:lnTo>
                <a:close/>
              </a:path>
            </a:pathLst>
          </a:custGeom>
          <a:ln w="5580">
            <a:solidFill>
              <a:srgbClr val="000000"/>
            </a:solidFill>
          </a:ln>
        </p:spPr>
        <p:txBody>
          <a:bodyPr wrap="square" lIns="0" tIns="0" rIns="0" bIns="0" rtlCol="0"/>
          <a:lstStyle/>
          <a:p>
            <a:endParaRPr/>
          </a:p>
        </p:txBody>
      </p:sp>
      <p:sp>
        <p:nvSpPr>
          <p:cNvPr id="17" name="object 17"/>
          <p:cNvSpPr/>
          <p:nvPr/>
        </p:nvSpPr>
        <p:spPr>
          <a:xfrm>
            <a:off x="4135243" y="5475755"/>
            <a:ext cx="84455" cy="41910"/>
          </a:xfrm>
          <a:custGeom>
            <a:avLst/>
            <a:gdLst/>
            <a:ahLst/>
            <a:cxnLst/>
            <a:rect l="l" t="t" r="r" b="b"/>
            <a:pathLst>
              <a:path w="84455" h="41910">
                <a:moveTo>
                  <a:pt x="0" y="41755"/>
                </a:moveTo>
                <a:lnTo>
                  <a:pt x="84462" y="41755"/>
                </a:lnTo>
                <a:lnTo>
                  <a:pt x="84462" y="0"/>
                </a:lnTo>
                <a:lnTo>
                  <a:pt x="0" y="0"/>
                </a:lnTo>
                <a:lnTo>
                  <a:pt x="0" y="41755"/>
                </a:lnTo>
                <a:close/>
              </a:path>
            </a:pathLst>
          </a:custGeom>
          <a:ln w="5580">
            <a:solidFill>
              <a:srgbClr val="000000"/>
            </a:solidFill>
          </a:ln>
        </p:spPr>
        <p:txBody>
          <a:bodyPr wrap="square" lIns="0" tIns="0" rIns="0" bIns="0" rtlCol="0"/>
          <a:lstStyle/>
          <a:p>
            <a:endParaRPr/>
          </a:p>
        </p:txBody>
      </p:sp>
      <p:sp>
        <p:nvSpPr>
          <p:cNvPr id="18" name="object 18"/>
          <p:cNvSpPr/>
          <p:nvPr/>
        </p:nvSpPr>
        <p:spPr>
          <a:xfrm>
            <a:off x="2456664" y="5747183"/>
            <a:ext cx="348615" cy="0"/>
          </a:xfrm>
          <a:custGeom>
            <a:avLst/>
            <a:gdLst/>
            <a:ahLst/>
            <a:cxnLst/>
            <a:rect l="l" t="t" r="r" b="b"/>
            <a:pathLst>
              <a:path w="348615">
                <a:moveTo>
                  <a:pt x="348389" y="0"/>
                </a:moveTo>
                <a:lnTo>
                  <a:pt x="0" y="0"/>
                </a:lnTo>
              </a:path>
            </a:pathLst>
          </a:custGeom>
          <a:ln w="5568">
            <a:solidFill>
              <a:srgbClr val="000000"/>
            </a:solidFill>
          </a:ln>
        </p:spPr>
        <p:txBody>
          <a:bodyPr wrap="square" lIns="0" tIns="0" rIns="0" bIns="0" rtlCol="0"/>
          <a:lstStyle/>
          <a:p>
            <a:endParaRPr/>
          </a:p>
        </p:txBody>
      </p:sp>
      <p:sp>
        <p:nvSpPr>
          <p:cNvPr id="19" name="object 19"/>
          <p:cNvSpPr/>
          <p:nvPr/>
        </p:nvSpPr>
        <p:spPr>
          <a:xfrm>
            <a:off x="2306053" y="5671299"/>
            <a:ext cx="153403" cy="151765"/>
          </a:xfrm>
          <a:prstGeom prst="rect">
            <a:avLst/>
          </a:prstGeom>
          <a:blipFill>
            <a:blip r:embed="rId3" cstate="print"/>
            <a:stretch>
              <a:fillRect/>
            </a:stretch>
          </a:blipFill>
        </p:spPr>
        <p:txBody>
          <a:bodyPr wrap="square" lIns="0" tIns="0" rIns="0" bIns="0" rtlCol="0"/>
          <a:lstStyle/>
          <a:p>
            <a:endParaRPr/>
          </a:p>
        </p:txBody>
      </p:sp>
      <p:sp>
        <p:nvSpPr>
          <p:cNvPr id="20" name="object 20"/>
          <p:cNvSpPr txBox="1"/>
          <p:nvPr/>
        </p:nvSpPr>
        <p:spPr>
          <a:xfrm>
            <a:off x="2311400" y="5426988"/>
            <a:ext cx="487680" cy="223138"/>
          </a:xfrm>
          <a:prstGeom prst="rect">
            <a:avLst/>
          </a:prstGeom>
        </p:spPr>
        <p:txBody>
          <a:bodyPr vert="horz" wrap="square" lIns="0" tIns="0" rIns="0" bIns="0" rtlCol="0">
            <a:spAutoFit/>
          </a:bodyPr>
          <a:lstStyle/>
          <a:p>
            <a:pPr marL="12700"/>
            <a:r>
              <a:rPr sz="1450" dirty="0">
                <a:latin typeface="Arial"/>
                <a:cs typeface="Arial"/>
              </a:rPr>
              <a:t>IF</a:t>
            </a:r>
            <a:r>
              <a:rPr sz="1450" spc="-5" dirty="0">
                <a:latin typeface="Arial"/>
                <a:cs typeface="Arial"/>
              </a:rPr>
              <a:t>il</a:t>
            </a:r>
            <a:r>
              <a:rPr sz="1450" spc="5" dirty="0">
                <a:latin typeface="Arial"/>
                <a:cs typeface="Arial"/>
              </a:rPr>
              <a:t>t</a:t>
            </a:r>
            <a:r>
              <a:rPr sz="1450" spc="-5" dirty="0">
                <a:latin typeface="Arial"/>
                <a:cs typeface="Arial"/>
              </a:rPr>
              <a:t>er</a:t>
            </a:r>
            <a:endParaRPr sz="1450">
              <a:latin typeface="Arial"/>
              <a:cs typeface="Arial"/>
            </a:endParaRPr>
          </a:p>
        </p:txBody>
      </p:sp>
      <p:sp>
        <p:nvSpPr>
          <p:cNvPr id="21" name="object 21"/>
          <p:cNvSpPr/>
          <p:nvPr/>
        </p:nvSpPr>
        <p:spPr>
          <a:xfrm>
            <a:off x="4494144" y="5747183"/>
            <a:ext cx="293370" cy="0"/>
          </a:xfrm>
          <a:custGeom>
            <a:avLst/>
            <a:gdLst/>
            <a:ahLst/>
            <a:cxnLst/>
            <a:rect l="l" t="t" r="r" b="b"/>
            <a:pathLst>
              <a:path w="293370">
                <a:moveTo>
                  <a:pt x="0" y="0"/>
                </a:moveTo>
                <a:lnTo>
                  <a:pt x="293257" y="0"/>
                </a:lnTo>
              </a:path>
            </a:pathLst>
          </a:custGeom>
          <a:ln w="5568">
            <a:solidFill>
              <a:srgbClr val="000000"/>
            </a:solidFill>
          </a:ln>
        </p:spPr>
        <p:txBody>
          <a:bodyPr wrap="square" lIns="0" tIns="0" rIns="0" bIns="0" rtlCol="0"/>
          <a:lstStyle/>
          <a:p>
            <a:endParaRPr/>
          </a:p>
        </p:txBody>
      </p:sp>
      <p:sp>
        <p:nvSpPr>
          <p:cNvPr id="22" name="object 22"/>
          <p:cNvSpPr/>
          <p:nvPr/>
        </p:nvSpPr>
        <p:spPr>
          <a:xfrm>
            <a:off x="4789688" y="5621845"/>
            <a:ext cx="152400" cy="253365"/>
          </a:xfrm>
          <a:custGeom>
            <a:avLst/>
            <a:gdLst/>
            <a:ahLst/>
            <a:cxnLst/>
            <a:rect l="l" t="t" r="r" b="b"/>
            <a:pathLst>
              <a:path w="152400" h="253364">
                <a:moveTo>
                  <a:pt x="152003" y="0"/>
                </a:moveTo>
                <a:lnTo>
                  <a:pt x="100705" y="143"/>
                </a:lnTo>
                <a:lnTo>
                  <a:pt x="55107" y="19074"/>
                </a:lnTo>
                <a:lnTo>
                  <a:pt x="19933" y="53580"/>
                </a:lnTo>
                <a:lnTo>
                  <a:pt x="0" y="100419"/>
                </a:lnTo>
                <a:lnTo>
                  <a:pt x="243" y="151150"/>
                </a:lnTo>
                <a:lnTo>
                  <a:pt x="19415" y="196346"/>
                </a:lnTo>
                <a:lnTo>
                  <a:pt x="54223" y="231126"/>
                </a:lnTo>
                <a:lnTo>
                  <a:pt x="101589" y="250676"/>
                </a:lnTo>
                <a:lnTo>
                  <a:pt x="126857" y="253127"/>
                </a:lnTo>
                <a:lnTo>
                  <a:pt x="139445" y="252520"/>
                </a:lnTo>
                <a:lnTo>
                  <a:pt x="152003" y="250676"/>
                </a:lnTo>
              </a:path>
            </a:pathLst>
          </a:custGeom>
          <a:ln w="5614">
            <a:solidFill>
              <a:srgbClr val="000000"/>
            </a:solidFill>
          </a:ln>
        </p:spPr>
        <p:txBody>
          <a:bodyPr wrap="square" lIns="0" tIns="0" rIns="0" bIns="0" rtlCol="0"/>
          <a:lstStyle/>
          <a:p>
            <a:endParaRPr/>
          </a:p>
        </p:txBody>
      </p:sp>
      <p:sp>
        <p:nvSpPr>
          <p:cNvPr id="23" name="object 23"/>
          <p:cNvSpPr/>
          <p:nvPr/>
        </p:nvSpPr>
        <p:spPr>
          <a:xfrm>
            <a:off x="5338968" y="5329559"/>
            <a:ext cx="1689100" cy="835660"/>
          </a:xfrm>
          <a:custGeom>
            <a:avLst/>
            <a:gdLst/>
            <a:ahLst/>
            <a:cxnLst/>
            <a:rect l="l" t="t" r="r" b="b"/>
            <a:pathLst>
              <a:path w="1689100" h="835660">
                <a:moveTo>
                  <a:pt x="0" y="835651"/>
                </a:moveTo>
                <a:lnTo>
                  <a:pt x="1689104" y="835651"/>
                </a:lnTo>
                <a:lnTo>
                  <a:pt x="1689104" y="0"/>
                </a:lnTo>
                <a:lnTo>
                  <a:pt x="0" y="0"/>
                </a:lnTo>
                <a:lnTo>
                  <a:pt x="0" y="835651"/>
                </a:lnTo>
                <a:close/>
              </a:path>
            </a:pathLst>
          </a:custGeom>
          <a:ln w="5630">
            <a:solidFill>
              <a:srgbClr val="000000"/>
            </a:solidFill>
          </a:ln>
        </p:spPr>
        <p:txBody>
          <a:bodyPr wrap="square" lIns="0" tIns="0" rIns="0" bIns="0" rtlCol="0"/>
          <a:lstStyle/>
          <a:p>
            <a:endParaRPr/>
          </a:p>
        </p:txBody>
      </p:sp>
      <p:sp>
        <p:nvSpPr>
          <p:cNvPr id="24" name="object 24"/>
          <p:cNvSpPr txBox="1"/>
          <p:nvPr/>
        </p:nvSpPr>
        <p:spPr>
          <a:xfrm>
            <a:off x="5941317" y="5647968"/>
            <a:ext cx="483870" cy="223138"/>
          </a:xfrm>
          <a:prstGeom prst="rect">
            <a:avLst/>
          </a:prstGeom>
        </p:spPr>
        <p:txBody>
          <a:bodyPr vert="horz" wrap="square" lIns="0" tIns="0" rIns="0" bIns="0" rtlCol="0">
            <a:spAutoFit/>
          </a:bodyPr>
          <a:lstStyle/>
          <a:p>
            <a:pPr marL="12700"/>
            <a:r>
              <a:rPr sz="1450" b="1" spc="10" dirty="0">
                <a:latin typeface="Arial"/>
                <a:cs typeface="Arial"/>
              </a:rPr>
              <a:t>Fil</a:t>
            </a:r>
            <a:r>
              <a:rPr sz="1450" b="1" spc="5" dirty="0">
                <a:latin typeface="Arial"/>
                <a:cs typeface="Arial"/>
              </a:rPr>
              <a:t>te</a:t>
            </a:r>
            <a:r>
              <a:rPr sz="1450" b="1" dirty="0">
                <a:latin typeface="Arial"/>
                <a:cs typeface="Arial"/>
              </a:rPr>
              <a:t>r</a:t>
            </a:r>
            <a:endParaRPr sz="1450">
              <a:latin typeface="Arial"/>
              <a:cs typeface="Arial"/>
            </a:endParaRPr>
          </a:p>
        </p:txBody>
      </p:sp>
      <p:sp>
        <p:nvSpPr>
          <p:cNvPr id="25" name="object 25"/>
          <p:cNvSpPr/>
          <p:nvPr/>
        </p:nvSpPr>
        <p:spPr>
          <a:xfrm>
            <a:off x="6711330" y="5433954"/>
            <a:ext cx="211454" cy="208915"/>
          </a:xfrm>
          <a:custGeom>
            <a:avLst/>
            <a:gdLst/>
            <a:ahLst/>
            <a:cxnLst/>
            <a:rect l="l" t="t" r="r" b="b"/>
            <a:pathLst>
              <a:path w="211454" h="208914">
                <a:moveTo>
                  <a:pt x="0" y="208824"/>
                </a:moveTo>
                <a:lnTo>
                  <a:pt x="210921" y="208824"/>
                </a:lnTo>
                <a:lnTo>
                  <a:pt x="210921" y="0"/>
                </a:lnTo>
                <a:lnTo>
                  <a:pt x="0" y="0"/>
                </a:lnTo>
                <a:lnTo>
                  <a:pt x="0" y="41778"/>
                </a:lnTo>
                <a:lnTo>
                  <a:pt x="42031" y="41778"/>
                </a:lnTo>
                <a:lnTo>
                  <a:pt x="42031" y="83557"/>
                </a:lnTo>
                <a:lnTo>
                  <a:pt x="0" y="83557"/>
                </a:lnTo>
                <a:lnTo>
                  <a:pt x="0" y="125348"/>
                </a:lnTo>
                <a:lnTo>
                  <a:pt x="42031" y="125348"/>
                </a:lnTo>
                <a:lnTo>
                  <a:pt x="42031" y="167066"/>
                </a:lnTo>
                <a:lnTo>
                  <a:pt x="0" y="167066"/>
                </a:lnTo>
                <a:lnTo>
                  <a:pt x="0" y="208824"/>
                </a:lnTo>
                <a:close/>
              </a:path>
            </a:pathLst>
          </a:custGeom>
          <a:ln w="5599">
            <a:solidFill>
              <a:srgbClr val="000000"/>
            </a:solidFill>
          </a:ln>
        </p:spPr>
        <p:txBody>
          <a:bodyPr wrap="square" lIns="0" tIns="0" rIns="0" bIns="0" rtlCol="0"/>
          <a:lstStyle/>
          <a:p>
            <a:endParaRPr/>
          </a:p>
        </p:txBody>
      </p:sp>
      <p:sp>
        <p:nvSpPr>
          <p:cNvPr id="26" name="object 26"/>
          <p:cNvSpPr/>
          <p:nvPr/>
        </p:nvSpPr>
        <p:spPr>
          <a:xfrm>
            <a:off x="6669146" y="5559252"/>
            <a:ext cx="84455" cy="41910"/>
          </a:xfrm>
          <a:custGeom>
            <a:avLst/>
            <a:gdLst/>
            <a:ahLst/>
            <a:cxnLst/>
            <a:rect l="l" t="t" r="r" b="b"/>
            <a:pathLst>
              <a:path w="84454" h="41910">
                <a:moveTo>
                  <a:pt x="0" y="41767"/>
                </a:moveTo>
                <a:lnTo>
                  <a:pt x="84212" y="41767"/>
                </a:lnTo>
                <a:lnTo>
                  <a:pt x="84212" y="0"/>
                </a:lnTo>
                <a:lnTo>
                  <a:pt x="0" y="0"/>
                </a:lnTo>
                <a:lnTo>
                  <a:pt x="0" y="41767"/>
                </a:lnTo>
                <a:close/>
              </a:path>
            </a:pathLst>
          </a:custGeom>
          <a:ln w="5580">
            <a:solidFill>
              <a:srgbClr val="000000"/>
            </a:solidFill>
          </a:ln>
        </p:spPr>
        <p:txBody>
          <a:bodyPr wrap="square" lIns="0" tIns="0" rIns="0" bIns="0" rtlCol="0"/>
          <a:lstStyle/>
          <a:p>
            <a:endParaRPr/>
          </a:p>
        </p:txBody>
      </p:sp>
      <p:sp>
        <p:nvSpPr>
          <p:cNvPr id="27" name="object 27"/>
          <p:cNvSpPr/>
          <p:nvPr/>
        </p:nvSpPr>
        <p:spPr>
          <a:xfrm>
            <a:off x="6669146" y="5475755"/>
            <a:ext cx="84455" cy="41910"/>
          </a:xfrm>
          <a:custGeom>
            <a:avLst/>
            <a:gdLst/>
            <a:ahLst/>
            <a:cxnLst/>
            <a:rect l="l" t="t" r="r" b="b"/>
            <a:pathLst>
              <a:path w="84454" h="41910">
                <a:moveTo>
                  <a:pt x="0" y="41755"/>
                </a:moveTo>
                <a:lnTo>
                  <a:pt x="84212" y="41755"/>
                </a:lnTo>
                <a:lnTo>
                  <a:pt x="84212" y="0"/>
                </a:lnTo>
                <a:lnTo>
                  <a:pt x="0" y="0"/>
                </a:lnTo>
                <a:lnTo>
                  <a:pt x="0" y="41755"/>
                </a:lnTo>
                <a:close/>
              </a:path>
            </a:pathLst>
          </a:custGeom>
          <a:ln w="5580">
            <a:solidFill>
              <a:srgbClr val="000000"/>
            </a:solidFill>
          </a:ln>
        </p:spPr>
        <p:txBody>
          <a:bodyPr wrap="square" lIns="0" tIns="0" rIns="0" bIns="0" rtlCol="0"/>
          <a:lstStyle/>
          <a:p>
            <a:endParaRPr/>
          </a:p>
        </p:txBody>
      </p:sp>
      <p:sp>
        <p:nvSpPr>
          <p:cNvPr id="28" name="object 28"/>
          <p:cNvSpPr/>
          <p:nvPr/>
        </p:nvSpPr>
        <p:spPr>
          <a:xfrm>
            <a:off x="4990338" y="5747183"/>
            <a:ext cx="349250" cy="0"/>
          </a:xfrm>
          <a:custGeom>
            <a:avLst/>
            <a:gdLst/>
            <a:ahLst/>
            <a:cxnLst/>
            <a:rect l="l" t="t" r="r" b="b"/>
            <a:pathLst>
              <a:path w="349250">
                <a:moveTo>
                  <a:pt x="348630" y="0"/>
                </a:moveTo>
                <a:lnTo>
                  <a:pt x="0" y="0"/>
                </a:lnTo>
              </a:path>
            </a:pathLst>
          </a:custGeom>
          <a:ln w="5568">
            <a:solidFill>
              <a:srgbClr val="000000"/>
            </a:solidFill>
          </a:ln>
        </p:spPr>
        <p:txBody>
          <a:bodyPr wrap="square" lIns="0" tIns="0" rIns="0" bIns="0" rtlCol="0"/>
          <a:lstStyle/>
          <a:p>
            <a:endParaRPr/>
          </a:p>
        </p:txBody>
      </p:sp>
      <p:sp>
        <p:nvSpPr>
          <p:cNvPr id="29" name="object 29"/>
          <p:cNvSpPr/>
          <p:nvPr/>
        </p:nvSpPr>
        <p:spPr>
          <a:xfrm>
            <a:off x="4839980" y="5671299"/>
            <a:ext cx="153162" cy="151765"/>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4849246" y="5427001"/>
            <a:ext cx="469265" cy="222885"/>
          </a:xfrm>
          <a:custGeom>
            <a:avLst/>
            <a:gdLst/>
            <a:ahLst/>
            <a:cxnLst/>
            <a:rect l="l" t="t" r="r" b="b"/>
            <a:pathLst>
              <a:path w="469264" h="222885">
                <a:moveTo>
                  <a:pt x="0" y="222730"/>
                </a:moveTo>
                <a:lnTo>
                  <a:pt x="469212" y="222730"/>
                </a:lnTo>
                <a:lnTo>
                  <a:pt x="469212" y="0"/>
                </a:lnTo>
                <a:lnTo>
                  <a:pt x="0" y="0"/>
                </a:lnTo>
                <a:lnTo>
                  <a:pt x="0" y="222730"/>
                </a:lnTo>
                <a:close/>
              </a:path>
            </a:pathLst>
          </a:custGeom>
          <a:solidFill>
            <a:srgbClr val="FFFFFF"/>
          </a:solidFill>
        </p:spPr>
        <p:txBody>
          <a:bodyPr wrap="square" lIns="0" tIns="0" rIns="0" bIns="0" rtlCol="0"/>
          <a:lstStyle/>
          <a:p>
            <a:endParaRPr/>
          </a:p>
        </p:txBody>
      </p:sp>
      <p:sp>
        <p:nvSpPr>
          <p:cNvPr id="31" name="object 31"/>
          <p:cNvSpPr txBox="1"/>
          <p:nvPr/>
        </p:nvSpPr>
        <p:spPr>
          <a:xfrm>
            <a:off x="4845561" y="5426988"/>
            <a:ext cx="492125" cy="223138"/>
          </a:xfrm>
          <a:prstGeom prst="rect">
            <a:avLst/>
          </a:prstGeom>
        </p:spPr>
        <p:txBody>
          <a:bodyPr vert="horz" wrap="square" lIns="0" tIns="0" rIns="0" bIns="0" rtlCol="0">
            <a:spAutoFit/>
          </a:bodyPr>
          <a:lstStyle/>
          <a:p>
            <a:pPr marL="12700"/>
            <a:r>
              <a:rPr sz="1450" dirty="0">
                <a:latin typeface="Arial"/>
                <a:cs typeface="Arial"/>
              </a:rPr>
              <a:t>I</a:t>
            </a:r>
            <a:r>
              <a:rPr sz="1450" spc="10" dirty="0">
                <a:latin typeface="Arial"/>
                <a:cs typeface="Arial"/>
              </a:rPr>
              <a:t>F</a:t>
            </a:r>
            <a:r>
              <a:rPr sz="1450" dirty="0">
                <a:latin typeface="Arial"/>
                <a:cs typeface="Arial"/>
              </a:rPr>
              <a:t>il</a:t>
            </a:r>
            <a:r>
              <a:rPr sz="1450" spc="10" dirty="0">
                <a:latin typeface="Arial"/>
                <a:cs typeface="Arial"/>
              </a:rPr>
              <a:t>t</a:t>
            </a:r>
            <a:r>
              <a:rPr sz="1450" spc="5" dirty="0">
                <a:latin typeface="Arial"/>
                <a:cs typeface="Arial"/>
              </a:rPr>
              <a:t>e</a:t>
            </a:r>
            <a:r>
              <a:rPr sz="1450" dirty="0">
                <a:latin typeface="Arial"/>
                <a:cs typeface="Arial"/>
              </a:rPr>
              <a:t>r</a:t>
            </a:r>
            <a:endParaRPr sz="1450">
              <a:latin typeface="Arial"/>
              <a:cs typeface="Arial"/>
            </a:endParaRPr>
          </a:p>
        </p:txBody>
      </p:sp>
      <p:sp>
        <p:nvSpPr>
          <p:cNvPr id="32" name="object 32"/>
          <p:cNvSpPr/>
          <p:nvPr/>
        </p:nvSpPr>
        <p:spPr>
          <a:xfrm>
            <a:off x="7027803" y="5747183"/>
            <a:ext cx="293370" cy="0"/>
          </a:xfrm>
          <a:custGeom>
            <a:avLst/>
            <a:gdLst/>
            <a:ahLst/>
            <a:cxnLst/>
            <a:rect l="l" t="t" r="r" b="b"/>
            <a:pathLst>
              <a:path w="293370">
                <a:moveTo>
                  <a:pt x="0" y="0"/>
                </a:moveTo>
                <a:lnTo>
                  <a:pt x="293248" y="0"/>
                </a:lnTo>
              </a:path>
            </a:pathLst>
          </a:custGeom>
          <a:ln w="5568">
            <a:solidFill>
              <a:srgbClr val="000000"/>
            </a:solidFill>
          </a:ln>
        </p:spPr>
        <p:txBody>
          <a:bodyPr wrap="square" lIns="0" tIns="0" rIns="0" bIns="0" rtlCol="0"/>
          <a:lstStyle/>
          <a:p>
            <a:endParaRPr/>
          </a:p>
        </p:txBody>
      </p:sp>
      <p:sp>
        <p:nvSpPr>
          <p:cNvPr id="33" name="object 33"/>
          <p:cNvSpPr/>
          <p:nvPr/>
        </p:nvSpPr>
        <p:spPr>
          <a:xfrm>
            <a:off x="7323459" y="5621845"/>
            <a:ext cx="152400" cy="253365"/>
          </a:xfrm>
          <a:custGeom>
            <a:avLst/>
            <a:gdLst/>
            <a:ahLst/>
            <a:cxnLst/>
            <a:rect l="l" t="t" r="r" b="b"/>
            <a:pathLst>
              <a:path w="152400" h="253364">
                <a:moveTo>
                  <a:pt x="152003" y="0"/>
                </a:moveTo>
                <a:lnTo>
                  <a:pt x="100705" y="143"/>
                </a:lnTo>
                <a:lnTo>
                  <a:pt x="55107" y="19074"/>
                </a:lnTo>
                <a:lnTo>
                  <a:pt x="19811" y="53580"/>
                </a:lnTo>
                <a:lnTo>
                  <a:pt x="0" y="100419"/>
                </a:lnTo>
                <a:lnTo>
                  <a:pt x="121" y="151150"/>
                </a:lnTo>
                <a:lnTo>
                  <a:pt x="19415" y="196346"/>
                </a:lnTo>
                <a:lnTo>
                  <a:pt x="54223" y="231126"/>
                </a:lnTo>
                <a:lnTo>
                  <a:pt x="101589" y="250676"/>
                </a:lnTo>
                <a:lnTo>
                  <a:pt x="126735" y="253127"/>
                </a:lnTo>
                <a:lnTo>
                  <a:pt x="139445" y="252520"/>
                </a:lnTo>
                <a:lnTo>
                  <a:pt x="152003" y="250676"/>
                </a:lnTo>
              </a:path>
            </a:pathLst>
          </a:custGeom>
          <a:ln w="5614">
            <a:solidFill>
              <a:srgbClr val="000000"/>
            </a:solidFill>
          </a:ln>
        </p:spPr>
        <p:txBody>
          <a:bodyPr wrap="square" lIns="0" tIns="0" rIns="0" bIns="0" rtlCol="0"/>
          <a:lstStyle/>
          <a:p>
            <a:endParaRPr/>
          </a:p>
        </p:txBody>
      </p:sp>
      <p:sp>
        <p:nvSpPr>
          <p:cNvPr id="34" name="object 34"/>
          <p:cNvSpPr/>
          <p:nvPr/>
        </p:nvSpPr>
        <p:spPr>
          <a:xfrm>
            <a:off x="7872466" y="5329559"/>
            <a:ext cx="1689735" cy="835660"/>
          </a:xfrm>
          <a:custGeom>
            <a:avLst/>
            <a:gdLst/>
            <a:ahLst/>
            <a:cxnLst/>
            <a:rect l="l" t="t" r="r" b="b"/>
            <a:pathLst>
              <a:path w="1689734" h="835660">
                <a:moveTo>
                  <a:pt x="0" y="835651"/>
                </a:moveTo>
                <a:lnTo>
                  <a:pt x="1689734" y="835651"/>
                </a:lnTo>
                <a:lnTo>
                  <a:pt x="1689734" y="0"/>
                </a:lnTo>
                <a:lnTo>
                  <a:pt x="0" y="0"/>
                </a:lnTo>
                <a:lnTo>
                  <a:pt x="0" y="835651"/>
                </a:lnTo>
                <a:close/>
              </a:path>
            </a:pathLst>
          </a:custGeom>
          <a:ln w="5630">
            <a:solidFill>
              <a:srgbClr val="000000"/>
            </a:solidFill>
          </a:ln>
        </p:spPr>
        <p:txBody>
          <a:bodyPr wrap="square" lIns="0" tIns="0" rIns="0" bIns="0" rtlCol="0"/>
          <a:lstStyle/>
          <a:p>
            <a:endParaRPr/>
          </a:p>
        </p:txBody>
      </p:sp>
      <p:sp>
        <p:nvSpPr>
          <p:cNvPr id="35" name="object 35"/>
          <p:cNvSpPr txBox="1"/>
          <p:nvPr/>
        </p:nvSpPr>
        <p:spPr>
          <a:xfrm>
            <a:off x="8475096" y="5647968"/>
            <a:ext cx="483870" cy="223138"/>
          </a:xfrm>
          <a:prstGeom prst="rect">
            <a:avLst/>
          </a:prstGeom>
        </p:spPr>
        <p:txBody>
          <a:bodyPr vert="horz" wrap="square" lIns="0" tIns="0" rIns="0" bIns="0" rtlCol="0">
            <a:spAutoFit/>
          </a:bodyPr>
          <a:lstStyle/>
          <a:p>
            <a:pPr marL="12700"/>
            <a:r>
              <a:rPr sz="1450" b="1" spc="10" dirty="0">
                <a:latin typeface="Arial"/>
                <a:cs typeface="Arial"/>
              </a:rPr>
              <a:t>Fil</a:t>
            </a:r>
            <a:r>
              <a:rPr sz="1450" b="1" spc="5" dirty="0">
                <a:latin typeface="Arial"/>
                <a:cs typeface="Arial"/>
              </a:rPr>
              <a:t>te</a:t>
            </a:r>
            <a:r>
              <a:rPr sz="1450" b="1" dirty="0">
                <a:latin typeface="Arial"/>
                <a:cs typeface="Arial"/>
              </a:rPr>
              <a:t>r</a:t>
            </a:r>
            <a:endParaRPr sz="1450">
              <a:latin typeface="Arial"/>
              <a:cs typeface="Arial"/>
            </a:endParaRPr>
          </a:p>
        </p:txBody>
      </p:sp>
      <p:sp>
        <p:nvSpPr>
          <p:cNvPr id="36" name="object 36"/>
          <p:cNvSpPr/>
          <p:nvPr/>
        </p:nvSpPr>
        <p:spPr>
          <a:xfrm>
            <a:off x="9244827" y="5433954"/>
            <a:ext cx="211454" cy="208915"/>
          </a:xfrm>
          <a:custGeom>
            <a:avLst/>
            <a:gdLst/>
            <a:ahLst/>
            <a:cxnLst/>
            <a:rect l="l" t="t" r="r" b="b"/>
            <a:pathLst>
              <a:path w="211454" h="208914">
                <a:moveTo>
                  <a:pt x="0" y="208824"/>
                </a:moveTo>
                <a:lnTo>
                  <a:pt x="211226" y="208824"/>
                </a:lnTo>
                <a:lnTo>
                  <a:pt x="211226" y="0"/>
                </a:lnTo>
                <a:lnTo>
                  <a:pt x="0" y="0"/>
                </a:lnTo>
                <a:lnTo>
                  <a:pt x="0" y="41778"/>
                </a:lnTo>
                <a:lnTo>
                  <a:pt x="42550" y="41778"/>
                </a:lnTo>
                <a:lnTo>
                  <a:pt x="42550" y="83557"/>
                </a:lnTo>
                <a:lnTo>
                  <a:pt x="0" y="83557"/>
                </a:lnTo>
                <a:lnTo>
                  <a:pt x="0" y="125348"/>
                </a:lnTo>
                <a:lnTo>
                  <a:pt x="42550" y="125348"/>
                </a:lnTo>
                <a:lnTo>
                  <a:pt x="42550" y="167066"/>
                </a:lnTo>
                <a:lnTo>
                  <a:pt x="0" y="167066"/>
                </a:lnTo>
                <a:lnTo>
                  <a:pt x="0" y="208824"/>
                </a:lnTo>
                <a:close/>
              </a:path>
            </a:pathLst>
          </a:custGeom>
          <a:ln w="5599">
            <a:solidFill>
              <a:srgbClr val="000000"/>
            </a:solidFill>
          </a:ln>
        </p:spPr>
        <p:txBody>
          <a:bodyPr wrap="square" lIns="0" tIns="0" rIns="0" bIns="0" rtlCol="0"/>
          <a:lstStyle/>
          <a:p>
            <a:endParaRPr/>
          </a:p>
        </p:txBody>
      </p:sp>
      <p:sp>
        <p:nvSpPr>
          <p:cNvPr id="37" name="object 37"/>
          <p:cNvSpPr/>
          <p:nvPr/>
        </p:nvSpPr>
        <p:spPr>
          <a:xfrm>
            <a:off x="9202918" y="5559252"/>
            <a:ext cx="84455" cy="41910"/>
          </a:xfrm>
          <a:custGeom>
            <a:avLst/>
            <a:gdLst/>
            <a:ahLst/>
            <a:cxnLst/>
            <a:rect l="l" t="t" r="r" b="b"/>
            <a:pathLst>
              <a:path w="84454" h="41910">
                <a:moveTo>
                  <a:pt x="0" y="41767"/>
                </a:moveTo>
                <a:lnTo>
                  <a:pt x="84462" y="41767"/>
                </a:lnTo>
                <a:lnTo>
                  <a:pt x="84462" y="0"/>
                </a:lnTo>
                <a:lnTo>
                  <a:pt x="0" y="0"/>
                </a:lnTo>
                <a:lnTo>
                  <a:pt x="0" y="41767"/>
                </a:lnTo>
                <a:close/>
              </a:path>
            </a:pathLst>
          </a:custGeom>
          <a:ln w="5580">
            <a:solidFill>
              <a:srgbClr val="000000"/>
            </a:solidFill>
          </a:ln>
        </p:spPr>
        <p:txBody>
          <a:bodyPr wrap="square" lIns="0" tIns="0" rIns="0" bIns="0" rtlCol="0"/>
          <a:lstStyle/>
          <a:p>
            <a:endParaRPr/>
          </a:p>
        </p:txBody>
      </p:sp>
      <p:sp>
        <p:nvSpPr>
          <p:cNvPr id="38" name="object 38"/>
          <p:cNvSpPr/>
          <p:nvPr/>
        </p:nvSpPr>
        <p:spPr>
          <a:xfrm>
            <a:off x="9202918" y="5475755"/>
            <a:ext cx="84455" cy="41910"/>
          </a:xfrm>
          <a:custGeom>
            <a:avLst/>
            <a:gdLst/>
            <a:ahLst/>
            <a:cxnLst/>
            <a:rect l="l" t="t" r="r" b="b"/>
            <a:pathLst>
              <a:path w="84454" h="41910">
                <a:moveTo>
                  <a:pt x="0" y="41755"/>
                </a:moveTo>
                <a:lnTo>
                  <a:pt x="84462" y="41755"/>
                </a:lnTo>
                <a:lnTo>
                  <a:pt x="84462" y="0"/>
                </a:lnTo>
                <a:lnTo>
                  <a:pt x="0" y="0"/>
                </a:lnTo>
                <a:lnTo>
                  <a:pt x="0" y="41755"/>
                </a:lnTo>
                <a:close/>
              </a:path>
            </a:pathLst>
          </a:custGeom>
          <a:ln w="5580">
            <a:solidFill>
              <a:srgbClr val="000000"/>
            </a:solidFill>
          </a:ln>
        </p:spPr>
        <p:txBody>
          <a:bodyPr wrap="square" lIns="0" tIns="0" rIns="0" bIns="0" rtlCol="0"/>
          <a:lstStyle/>
          <a:p>
            <a:endParaRPr/>
          </a:p>
        </p:txBody>
      </p:sp>
      <p:sp>
        <p:nvSpPr>
          <p:cNvPr id="39" name="object 39"/>
          <p:cNvSpPr/>
          <p:nvPr/>
        </p:nvSpPr>
        <p:spPr>
          <a:xfrm>
            <a:off x="7524232" y="5747183"/>
            <a:ext cx="348615" cy="0"/>
          </a:xfrm>
          <a:custGeom>
            <a:avLst/>
            <a:gdLst/>
            <a:ahLst/>
            <a:cxnLst/>
            <a:rect l="l" t="t" r="r" b="b"/>
            <a:pathLst>
              <a:path w="348614">
                <a:moveTo>
                  <a:pt x="348233" y="0"/>
                </a:moveTo>
                <a:lnTo>
                  <a:pt x="0" y="0"/>
                </a:lnTo>
              </a:path>
            </a:pathLst>
          </a:custGeom>
          <a:ln w="5568">
            <a:solidFill>
              <a:srgbClr val="000000"/>
            </a:solidFill>
          </a:ln>
        </p:spPr>
        <p:txBody>
          <a:bodyPr wrap="square" lIns="0" tIns="0" rIns="0" bIns="0" rtlCol="0"/>
          <a:lstStyle/>
          <a:p>
            <a:endParaRPr/>
          </a:p>
        </p:txBody>
      </p:sp>
      <p:sp>
        <p:nvSpPr>
          <p:cNvPr id="40" name="object 40"/>
          <p:cNvSpPr/>
          <p:nvPr/>
        </p:nvSpPr>
        <p:spPr>
          <a:xfrm>
            <a:off x="7373355" y="5671299"/>
            <a:ext cx="153632" cy="151765"/>
          </a:xfrm>
          <a:prstGeom prst="rect">
            <a:avLst/>
          </a:prstGeom>
          <a:blipFill>
            <a:blip r:embed="rId5" cstate="print"/>
            <a:stretch>
              <a:fillRect/>
            </a:stretch>
          </a:blipFill>
        </p:spPr>
        <p:txBody>
          <a:bodyPr wrap="square" lIns="0" tIns="0" rIns="0" bIns="0" rtlCol="0"/>
          <a:lstStyle/>
          <a:p>
            <a:endParaRPr/>
          </a:p>
        </p:txBody>
      </p:sp>
      <p:sp>
        <p:nvSpPr>
          <p:cNvPr id="41" name="object 41"/>
          <p:cNvSpPr/>
          <p:nvPr/>
        </p:nvSpPr>
        <p:spPr>
          <a:xfrm>
            <a:off x="7383018" y="5427001"/>
            <a:ext cx="469265" cy="222885"/>
          </a:xfrm>
          <a:custGeom>
            <a:avLst/>
            <a:gdLst/>
            <a:ahLst/>
            <a:cxnLst/>
            <a:rect l="l" t="t" r="r" b="b"/>
            <a:pathLst>
              <a:path w="469264" h="222885">
                <a:moveTo>
                  <a:pt x="0" y="222730"/>
                </a:moveTo>
                <a:lnTo>
                  <a:pt x="469212" y="222730"/>
                </a:lnTo>
                <a:lnTo>
                  <a:pt x="469212" y="0"/>
                </a:lnTo>
                <a:lnTo>
                  <a:pt x="0" y="0"/>
                </a:lnTo>
                <a:lnTo>
                  <a:pt x="0" y="222730"/>
                </a:lnTo>
                <a:close/>
              </a:path>
            </a:pathLst>
          </a:custGeom>
          <a:solidFill>
            <a:srgbClr val="FFFFFF"/>
          </a:solidFill>
        </p:spPr>
        <p:txBody>
          <a:bodyPr wrap="square" lIns="0" tIns="0" rIns="0" bIns="0" rtlCol="0"/>
          <a:lstStyle/>
          <a:p>
            <a:endParaRPr/>
          </a:p>
        </p:txBody>
      </p:sp>
      <p:sp>
        <p:nvSpPr>
          <p:cNvPr id="42" name="object 42"/>
          <p:cNvSpPr txBox="1"/>
          <p:nvPr/>
        </p:nvSpPr>
        <p:spPr>
          <a:xfrm>
            <a:off x="7379594" y="5426988"/>
            <a:ext cx="492125" cy="223138"/>
          </a:xfrm>
          <a:prstGeom prst="rect">
            <a:avLst/>
          </a:prstGeom>
        </p:spPr>
        <p:txBody>
          <a:bodyPr vert="horz" wrap="square" lIns="0" tIns="0" rIns="0" bIns="0" rtlCol="0">
            <a:spAutoFit/>
          </a:bodyPr>
          <a:lstStyle/>
          <a:p>
            <a:pPr marL="12700"/>
            <a:r>
              <a:rPr sz="1450" dirty="0">
                <a:latin typeface="Arial"/>
                <a:cs typeface="Arial"/>
              </a:rPr>
              <a:t>I</a:t>
            </a:r>
            <a:r>
              <a:rPr sz="1450" spc="10" dirty="0">
                <a:latin typeface="Arial"/>
                <a:cs typeface="Arial"/>
              </a:rPr>
              <a:t>F</a:t>
            </a:r>
            <a:r>
              <a:rPr sz="1450" dirty="0">
                <a:latin typeface="Arial"/>
                <a:cs typeface="Arial"/>
              </a:rPr>
              <a:t>ilt</a:t>
            </a:r>
            <a:r>
              <a:rPr sz="1450" spc="5" dirty="0">
                <a:latin typeface="Arial"/>
                <a:cs typeface="Arial"/>
              </a:rPr>
              <a:t>er</a:t>
            </a:r>
            <a:endParaRPr sz="1450">
              <a:latin typeface="Arial"/>
              <a:cs typeface="Arial"/>
            </a:endParaRPr>
          </a:p>
        </p:txBody>
      </p:sp>
      <p:sp>
        <p:nvSpPr>
          <p:cNvPr id="43" name="object 43"/>
          <p:cNvSpPr/>
          <p:nvPr/>
        </p:nvSpPr>
        <p:spPr>
          <a:xfrm>
            <a:off x="9561576" y="5747183"/>
            <a:ext cx="293370" cy="0"/>
          </a:xfrm>
          <a:custGeom>
            <a:avLst/>
            <a:gdLst/>
            <a:ahLst/>
            <a:cxnLst/>
            <a:rect l="l" t="t" r="r" b="b"/>
            <a:pathLst>
              <a:path w="293370">
                <a:moveTo>
                  <a:pt x="0" y="0"/>
                </a:moveTo>
                <a:lnTo>
                  <a:pt x="293248" y="0"/>
                </a:lnTo>
              </a:path>
            </a:pathLst>
          </a:custGeom>
          <a:ln w="5568">
            <a:solidFill>
              <a:srgbClr val="000000"/>
            </a:solidFill>
          </a:ln>
        </p:spPr>
        <p:txBody>
          <a:bodyPr wrap="square" lIns="0" tIns="0" rIns="0" bIns="0" rtlCol="0"/>
          <a:lstStyle/>
          <a:p>
            <a:endParaRPr/>
          </a:p>
        </p:txBody>
      </p:sp>
      <p:sp>
        <p:nvSpPr>
          <p:cNvPr id="44" name="object 44"/>
          <p:cNvSpPr/>
          <p:nvPr/>
        </p:nvSpPr>
        <p:spPr>
          <a:xfrm>
            <a:off x="9857231" y="5621845"/>
            <a:ext cx="152400" cy="253365"/>
          </a:xfrm>
          <a:custGeom>
            <a:avLst/>
            <a:gdLst/>
            <a:ahLst/>
            <a:cxnLst/>
            <a:rect l="l" t="t" r="r" b="b"/>
            <a:pathLst>
              <a:path w="152400" h="253364">
                <a:moveTo>
                  <a:pt x="152034" y="0"/>
                </a:moveTo>
                <a:lnTo>
                  <a:pt x="100705" y="143"/>
                </a:lnTo>
                <a:lnTo>
                  <a:pt x="54985" y="19074"/>
                </a:lnTo>
                <a:lnTo>
                  <a:pt x="19811" y="53580"/>
                </a:lnTo>
                <a:lnTo>
                  <a:pt x="0" y="100419"/>
                </a:lnTo>
                <a:lnTo>
                  <a:pt x="121" y="151150"/>
                </a:lnTo>
                <a:lnTo>
                  <a:pt x="19293" y="196346"/>
                </a:lnTo>
                <a:lnTo>
                  <a:pt x="54223" y="231126"/>
                </a:lnTo>
                <a:lnTo>
                  <a:pt x="101467" y="250676"/>
                </a:lnTo>
                <a:lnTo>
                  <a:pt x="126735" y="253127"/>
                </a:lnTo>
                <a:lnTo>
                  <a:pt x="139445" y="252520"/>
                </a:lnTo>
                <a:lnTo>
                  <a:pt x="152034" y="250676"/>
                </a:lnTo>
              </a:path>
            </a:pathLst>
          </a:custGeom>
          <a:ln w="5614">
            <a:solidFill>
              <a:srgbClr val="000000"/>
            </a:solidFill>
          </a:ln>
        </p:spPr>
        <p:txBody>
          <a:bodyPr wrap="square" lIns="0" tIns="0" rIns="0" bIns="0" rtlCol="0"/>
          <a:lstStyle/>
          <a:p>
            <a:endParaRPr/>
          </a:p>
        </p:txBody>
      </p:sp>
      <p:sp>
        <p:nvSpPr>
          <p:cNvPr id="45" name="object 45"/>
          <p:cNvSpPr txBox="1"/>
          <p:nvPr/>
        </p:nvSpPr>
        <p:spPr>
          <a:xfrm>
            <a:off x="9944235" y="6487111"/>
            <a:ext cx="196215" cy="184666"/>
          </a:xfrm>
          <a:prstGeom prst="rect">
            <a:avLst/>
          </a:prstGeom>
        </p:spPr>
        <p:txBody>
          <a:bodyPr vert="horz" wrap="square" lIns="0" tIns="0" rIns="0" bIns="0" rtlCol="0">
            <a:spAutoFit/>
          </a:bodyPr>
          <a:lstStyle/>
          <a:p>
            <a:pPr marL="12700"/>
            <a:r>
              <a:rPr sz="1200" i="1" dirty="0">
                <a:latin typeface="Arial"/>
                <a:cs typeface="Arial"/>
              </a:rPr>
              <a:t>20</a:t>
            </a:r>
            <a:endParaRPr sz="1200">
              <a:latin typeface="Arial"/>
              <a:cs typeface="Arial"/>
            </a:endParaRPr>
          </a:p>
        </p:txBody>
      </p:sp>
    </p:spTree>
    <p:extLst>
      <p:ext uri="{BB962C8B-B14F-4D97-AF65-F5344CB8AC3E}">
        <p14:creationId xmlns:p14="http://schemas.microsoft.com/office/powerpoint/2010/main" val="130269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a:t>
            </a:r>
            <a:r>
              <a:rPr spc="-5" dirty="0"/>
              <a:t>t</a:t>
            </a:r>
            <a:r>
              <a:rPr spc="5" dirty="0"/>
              <a:t>yl</a:t>
            </a:r>
            <a:r>
              <a:rPr dirty="0"/>
              <a:t>e</a:t>
            </a:r>
            <a:r>
              <a:rPr spc="90" dirty="0">
                <a:latin typeface="Times New Roman"/>
                <a:cs typeface="Times New Roman"/>
              </a:rPr>
              <a:t> </a:t>
            </a:r>
            <a:r>
              <a:rPr spc="-5" dirty="0"/>
              <a:t>1</a:t>
            </a:r>
            <a:r>
              <a:rPr dirty="0"/>
              <a:t>:</a:t>
            </a:r>
            <a:r>
              <a:rPr spc="120" dirty="0">
                <a:latin typeface="Times New Roman"/>
                <a:cs typeface="Times New Roman"/>
              </a:rPr>
              <a:t> </a:t>
            </a:r>
            <a:r>
              <a:rPr dirty="0"/>
              <a:t>Pipes</a:t>
            </a:r>
            <a:r>
              <a:rPr spc="105" dirty="0">
                <a:latin typeface="Times New Roman"/>
                <a:cs typeface="Times New Roman"/>
              </a:rPr>
              <a:t> </a:t>
            </a:r>
            <a:r>
              <a:rPr spc="-5" dirty="0"/>
              <a:t>an</a:t>
            </a:r>
            <a:r>
              <a:rPr dirty="0"/>
              <a:t>d</a:t>
            </a:r>
            <a:r>
              <a:rPr spc="114" dirty="0">
                <a:latin typeface="Times New Roman"/>
                <a:cs typeface="Times New Roman"/>
              </a:rPr>
              <a:t> </a:t>
            </a:r>
            <a:r>
              <a:rPr spc="-5" dirty="0"/>
              <a:t>F</a:t>
            </a:r>
            <a:r>
              <a:rPr spc="5" dirty="0"/>
              <a:t>i</a:t>
            </a:r>
            <a:r>
              <a:rPr dirty="0"/>
              <a:t>l</a:t>
            </a:r>
            <a:r>
              <a:rPr spc="-5" dirty="0"/>
              <a:t>ters</a:t>
            </a:r>
          </a:p>
        </p:txBody>
      </p:sp>
      <p:sp>
        <p:nvSpPr>
          <p:cNvPr id="12" name="object 12"/>
          <p:cNvSpPr txBox="1"/>
          <p:nvPr/>
        </p:nvSpPr>
        <p:spPr>
          <a:xfrm>
            <a:off x="1997457" y="1375183"/>
            <a:ext cx="8218805" cy="4574907"/>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400" dirty="0">
                <a:solidFill>
                  <a:srgbClr val="000098"/>
                </a:solidFill>
                <a:latin typeface="Arial"/>
                <a:cs typeface="Arial"/>
              </a:rPr>
              <a:t>Advant</a:t>
            </a:r>
            <a:r>
              <a:rPr sz="2400" spc="-5" dirty="0">
                <a:solidFill>
                  <a:srgbClr val="000098"/>
                </a:solidFill>
                <a:latin typeface="Arial"/>
                <a:cs typeface="Arial"/>
              </a:rPr>
              <a:t>ages</a:t>
            </a:r>
            <a:endParaRPr sz="2400">
              <a:latin typeface="Arial"/>
              <a:cs typeface="Arial"/>
            </a:endParaRPr>
          </a:p>
          <a:p>
            <a:pPr marL="750570" marR="5080" lvl="1" indent="-280670">
              <a:lnSpc>
                <a:spcPts val="2210"/>
              </a:lnSpc>
              <a:spcBef>
                <a:spcPts val="330"/>
              </a:spcBef>
              <a:buClr>
                <a:srgbClr val="9898CC"/>
              </a:buClr>
              <a:buSzPct val="80000"/>
              <a:buFont typeface="Wingdings"/>
              <a:buChar char=""/>
              <a:tabLst>
                <a:tab pos="751205" algn="l"/>
              </a:tabLst>
            </a:pPr>
            <a:r>
              <a:rPr sz="2000" spc="-5" dirty="0">
                <a:latin typeface="Arial"/>
                <a:cs typeface="Arial"/>
              </a:rPr>
              <a:t>e</a:t>
            </a:r>
            <a:r>
              <a:rPr sz="2000" spc="5" dirty="0">
                <a:latin typeface="Arial"/>
                <a:cs typeface="Arial"/>
              </a:rPr>
              <a:t>as</a:t>
            </a:r>
            <a:r>
              <a:rPr sz="2000" dirty="0">
                <a:latin typeface="Arial"/>
                <a:cs typeface="Arial"/>
              </a:rPr>
              <a:t>y</a:t>
            </a:r>
            <a:r>
              <a:rPr sz="2000" spc="30" dirty="0">
                <a:latin typeface="Times New Roman"/>
                <a:cs typeface="Times New Roman"/>
              </a:rPr>
              <a:t> </a:t>
            </a:r>
            <a:r>
              <a:rPr sz="2000" spc="-5" dirty="0">
                <a:latin typeface="Arial"/>
                <a:cs typeface="Arial"/>
              </a:rPr>
              <a:t>u</a:t>
            </a:r>
            <a:r>
              <a:rPr sz="2000" spc="5" dirty="0">
                <a:latin typeface="Arial"/>
                <a:cs typeface="Arial"/>
              </a:rPr>
              <a:t>n</a:t>
            </a:r>
            <a:r>
              <a:rPr sz="2000" spc="-5" dirty="0">
                <a:latin typeface="Arial"/>
                <a:cs typeface="Arial"/>
              </a:rPr>
              <a:t>d</a:t>
            </a:r>
            <a:r>
              <a:rPr sz="2000" spc="5" dirty="0">
                <a:latin typeface="Arial"/>
                <a:cs typeface="Arial"/>
              </a:rPr>
              <a:t>e</a:t>
            </a:r>
            <a:r>
              <a:rPr sz="2000" dirty="0">
                <a:latin typeface="Arial"/>
                <a:cs typeface="Arial"/>
              </a:rPr>
              <a:t>r</a:t>
            </a:r>
            <a:r>
              <a:rPr sz="2000" spc="-10" dirty="0">
                <a:latin typeface="Arial"/>
                <a:cs typeface="Arial"/>
              </a:rPr>
              <a:t>s</a:t>
            </a:r>
            <a:r>
              <a:rPr sz="2000" spc="-15" dirty="0">
                <a:latin typeface="Arial"/>
                <a:cs typeface="Arial"/>
              </a:rPr>
              <a:t>t</a:t>
            </a:r>
            <a:r>
              <a:rPr sz="2000" spc="-5" dirty="0">
                <a:latin typeface="Arial"/>
                <a:cs typeface="Arial"/>
              </a:rPr>
              <a:t>an</a:t>
            </a:r>
            <a:r>
              <a:rPr sz="2000" spc="-15" dirty="0">
                <a:latin typeface="Arial"/>
                <a:cs typeface="Arial"/>
              </a:rPr>
              <a:t>d</a:t>
            </a:r>
            <a:r>
              <a:rPr sz="2000" spc="-5" dirty="0">
                <a:latin typeface="Arial"/>
                <a:cs typeface="Arial"/>
              </a:rPr>
              <a:t>i</a:t>
            </a:r>
            <a:r>
              <a:rPr sz="2000" spc="-10" dirty="0">
                <a:latin typeface="Arial"/>
                <a:cs typeface="Arial"/>
              </a:rPr>
              <a:t>n</a:t>
            </a:r>
            <a:r>
              <a:rPr sz="2000" dirty="0">
                <a:latin typeface="Arial"/>
                <a:cs typeface="Arial"/>
              </a:rPr>
              <a:t>g</a:t>
            </a:r>
            <a:r>
              <a:rPr sz="2000" spc="-15"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s</a:t>
            </a:r>
            <a:r>
              <a:rPr sz="2000" dirty="0">
                <a:latin typeface="Arial"/>
                <a:cs typeface="Arial"/>
              </a:rPr>
              <a:t>ystem</a:t>
            </a:r>
            <a:r>
              <a:rPr sz="2000" spc="-20" dirty="0">
                <a:latin typeface="Arial"/>
                <a:cs typeface="Arial"/>
              </a:rPr>
              <a:t>'</a:t>
            </a:r>
            <a:r>
              <a:rPr sz="2000" dirty="0">
                <a:latin typeface="Arial"/>
                <a:cs typeface="Arial"/>
              </a:rPr>
              <a:t>s</a:t>
            </a:r>
            <a:r>
              <a:rPr sz="2000" spc="-10" dirty="0">
                <a:latin typeface="Times New Roman"/>
                <a:cs typeface="Times New Roman"/>
              </a:rPr>
              <a:t> </a:t>
            </a:r>
            <a:r>
              <a:rPr sz="2000" spc="-5" dirty="0">
                <a:latin typeface="Arial"/>
                <a:cs typeface="Arial"/>
              </a:rPr>
              <a:t>b</a:t>
            </a:r>
            <a:r>
              <a:rPr sz="2000" spc="5" dirty="0">
                <a:latin typeface="Arial"/>
                <a:cs typeface="Arial"/>
              </a:rPr>
              <a:t>e</a:t>
            </a:r>
            <a:r>
              <a:rPr sz="2000" spc="-5" dirty="0">
                <a:latin typeface="Arial"/>
                <a:cs typeface="Arial"/>
              </a:rPr>
              <a:t>h</a:t>
            </a:r>
            <a:r>
              <a:rPr sz="2000" spc="5" dirty="0">
                <a:latin typeface="Arial"/>
                <a:cs typeface="Arial"/>
              </a:rPr>
              <a:t>a</a:t>
            </a:r>
            <a:r>
              <a:rPr sz="2000" dirty="0">
                <a:latin typeface="Arial"/>
                <a:cs typeface="Arial"/>
              </a:rPr>
              <a:t>vior</a:t>
            </a:r>
            <a:r>
              <a:rPr sz="2000" spc="30" dirty="0">
                <a:latin typeface="Times New Roman"/>
                <a:cs typeface="Times New Roman"/>
              </a:rPr>
              <a:t> </a:t>
            </a:r>
            <a:r>
              <a:rPr sz="2000" spc="-5" dirty="0">
                <a:latin typeface="Arial"/>
                <a:cs typeface="Arial"/>
              </a:rPr>
              <a:t>a</a:t>
            </a:r>
            <a:r>
              <a:rPr sz="2000" dirty="0">
                <a:latin typeface="Arial"/>
                <a:cs typeface="Arial"/>
              </a:rPr>
              <a:t>s</a:t>
            </a:r>
            <a:r>
              <a:rPr sz="2000" spc="35"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a:t>
            </a:r>
            <a:r>
              <a:rPr sz="2000" dirty="0">
                <a:latin typeface="Arial"/>
                <a:cs typeface="Arial"/>
              </a:rPr>
              <a:t>si</a:t>
            </a:r>
            <a:r>
              <a:rPr sz="2000" spc="-10" dirty="0">
                <a:latin typeface="Arial"/>
                <a:cs typeface="Arial"/>
              </a:rPr>
              <a:t>t</a:t>
            </a:r>
            <a:r>
              <a:rPr sz="2000" spc="-5" dirty="0">
                <a:latin typeface="Arial"/>
                <a:cs typeface="Arial"/>
              </a:rPr>
              <a:t>i</a:t>
            </a:r>
            <a:r>
              <a:rPr sz="2000" spc="-10" dirty="0">
                <a:latin typeface="Arial"/>
                <a:cs typeface="Arial"/>
              </a:rPr>
              <a:t>o</a:t>
            </a:r>
            <a:r>
              <a:rPr sz="2000" dirty="0">
                <a:latin typeface="Arial"/>
                <a:cs typeface="Arial"/>
              </a:rPr>
              <a:t>n</a:t>
            </a:r>
            <a:r>
              <a:rPr sz="2000" spc="-20" dirty="0">
                <a:latin typeface="Times New Roman"/>
                <a:cs typeface="Times New Roman"/>
              </a:rPr>
              <a:t> </a:t>
            </a:r>
            <a:r>
              <a:rPr sz="2000" spc="-5" dirty="0">
                <a:latin typeface="Arial"/>
                <a:cs typeface="Arial"/>
              </a:rPr>
              <a:t>of</a:t>
            </a:r>
            <a:r>
              <a:rPr sz="2000" spc="-5" dirty="0">
                <a:latin typeface="Times New Roman"/>
                <a:cs typeface="Times New Roman"/>
              </a:rPr>
              <a:t> </a:t>
            </a:r>
            <a:r>
              <a:rPr sz="2000" dirty="0">
                <a:latin typeface="Arial"/>
                <a:cs typeface="Arial"/>
              </a:rPr>
              <a:t>fil</a:t>
            </a:r>
            <a:r>
              <a:rPr sz="2000" spc="-10" dirty="0">
                <a:latin typeface="Arial"/>
                <a:cs typeface="Arial"/>
              </a:rPr>
              <a:t>t</a:t>
            </a:r>
            <a:r>
              <a:rPr sz="2000" spc="-5" dirty="0">
                <a:latin typeface="Arial"/>
                <a:cs typeface="Arial"/>
              </a:rPr>
              <a:t>e</a:t>
            </a:r>
            <a:r>
              <a:rPr sz="2000" spc="10" dirty="0">
                <a:latin typeface="Arial"/>
                <a:cs typeface="Arial"/>
              </a:rPr>
              <a:t>r</a:t>
            </a:r>
            <a:r>
              <a:rPr sz="2000" dirty="0">
                <a:latin typeface="Arial"/>
                <a:cs typeface="Arial"/>
              </a:rPr>
              <a:t>s</a:t>
            </a:r>
            <a:endParaRPr sz="2000">
              <a:latin typeface="Arial"/>
              <a:cs typeface="Arial"/>
            </a:endParaRPr>
          </a:p>
          <a:p>
            <a:pPr marL="750570" lvl="1" indent="-280670">
              <a:lnSpc>
                <a:spcPts val="2360"/>
              </a:lnSpc>
              <a:buClr>
                <a:srgbClr val="9898CC"/>
              </a:buClr>
              <a:buSzPct val="80000"/>
              <a:buFont typeface="Wingdings"/>
              <a:buChar char=""/>
              <a:tabLst>
                <a:tab pos="751205" algn="l"/>
              </a:tabLst>
            </a:pPr>
            <a:r>
              <a:rPr sz="2000" dirty="0">
                <a:latin typeface="Arial"/>
                <a:cs typeface="Arial"/>
              </a:rPr>
              <a:t>fi</a:t>
            </a:r>
            <a:r>
              <a:rPr sz="2000" spc="-10" dirty="0">
                <a:latin typeface="Arial"/>
                <a:cs typeface="Arial"/>
              </a:rPr>
              <a:t>l</a:t>
            </a:r>
            <a:r>
              <a:rPr sz="2000" dirty="0">
                <a:latin typeface="Arial"/>
                <a:cs typeface="Arial"/>
              </a:rPr>
              <a:t>ter</a:t>
            </a:r>
            <a:r>
              <a:rPr sz="2000" spc="10" dirty="0">
                <a:latin typeface="Times New Roman"/>
                <a:cs typeface="Times New Roman"/>
              </a:rPr>
              <a:t> </a:t>
            </a:r>
            <a:r>
              <a:rPr sz="2000" spc="-5" dirty="0">
                <a:latin typeface="Arial"/>
                <a:cs typeface="Arial"/>
              </a:rPr>
              <a:t>ad</a:t>
            </a:r>
            <a:r>
              <a:rPr sz="2000" spc="5" dirty="0">
                <a:latin typeface="Arial"/>
                <a:cs typeface="Arial"/>
              </a:rPr>
              <a:t>d</a:t>
            </a:r>
            <a:r>
              <a:rPr sz="2000" spc="-5" dirty="0">
                <a:latin typeface="Arial"/>
                <a:cs typeface="Arial"/>
              </a:rPr>
              <a:t>it</a:t>
            </a:r>
            <a:r>
              <a:rPr sz="2000" spc="-10" dirty="0">
                <a:latin typeface="Arial"/>
                <a:cs typeface="Arial"/>
              </a:rPr>
              <a:t>i</a:t>
            </a:r>
            <a:r>
              <a:rPr sz="2000" spc="-5" dirty="0">
                <a:latin typeface="Arial"/>
                <a:cs typeface="Arial"/>
              </a:rPr>
              <a:t>on</a:t>
            </a:r>
            <a:r>
              <a:rPr sz="2000" dirty="0">
                <a:latin typeface="Arial"/>
                <a:cs typeface="Arial"/>
              </a:rPr>
              <a:t>,</a:t>
            </a:r>
            <a:r>
              <a:rPr sz="2000" spc="-5" dirty="0">
                <a:latin typeface="Times New Roman"/>
                <a:cs typeface="Times New Roman"/>
              </a:rPr>
              <a:t> </a:t>
            </a:r>
            <a:r>
              <a:rPr sz="2000" dirty="0">
                <a:latin typeface="Arial"/>
                <a:cs typeface="Arial"/>
              </a:rPr>
              <a:t>r</a:t>
            </a:r>
            <a:r>
              <a:rPr sz="2000" spc="-5" dirty="0">
                <a:latin typeface="Arial"/>
                <a:cs typeface="Arial"/>
              </a:rPr>
              <a:t>epl</a:t>
            </a:r>
            <a:r>
              <a:rPr sz="2000" spc="5" dirty="0">
                <a:latin typeface="Arial"/>
                <a:cs typeface="Arial"/>
              </a:rPr>
              <a:t>a</a:t>
            </a:r>
            <a:r>
              <a:rPr sz="2000" dirty="0">
                <a:latin typeface="Arial"/>
                <a:cs typeface="Arial"/>
              </a:rPr>
              <a:t>c</a:t>
            </a:r>
            <a:r>
              <a:rPr sz="2000" spc="-15" dirty="0">
                <a:latin typeface="Arial"/>
                <a:cs typeface="Arial"/>
              </a:rPr>
              <a:t>em</a:t>
            </a:r>
            <a:r>
              <a:rPr sz="2000" spc="-5" dirty="0">
                <a:latin typeface="Arial"/>
                <a:cs typeface="Arial"/>
              </a:rPr>
              <a:t>e</a:t>
            </a:r>
            <a:r>
              <a:rPr sz="2000" spc="-10" dirty="0">
                <a:latin typeface="Arial"/>
                <a:cs typeface="Arial"/>
              </a:rPr>
              <a:t>n</a:t>
            </a:r>
            <a:r>
              <a:rPr sz="2000" spc="-20" dirty="0">
                <a:latin typeface="Arial"/>
                <a:cs typeface="Arial"/>
              </a:rPr>
              <a:t>t</a:t>
            </a:r>
            <a:r>
              <a:rPr sz="2000" dirty="0">
                <a:latin typeface="Arial"/>
                <a:cs typeface="Arial"/>
              </a:rPr>
              <a:t>,</a:t>
            </a:r>
            <a:r>
              <a:rPr sz="2000" spc="-50" dirty="0">
                <a:latin typeface="Times New Roman"/>
                <a:cs typeface="Times New Roman"/>
              </a:rPr>
              <a:t> </a:t>
            </a:r>
            <a:r>
              <a:rPr sz="2000" spc="-5" dirty="0">
                <a:latin typeface="Arial"/>
                <a:cs typeface="Arial"/>
              </a:rPr>
              <a:t>an</a:t>
            </a:r>
            <a:r>
              <a:rPr sz="2000" dirty="0">
                <a:latin typeface="Arial"/>
                <a:cs typeface="Arial"/>
              </a:rPr>
              <a:t>d</a:t>
            </a:r>
            <a:r>
              <a:rPr sz="2000" spc="45" dirty="0">
                <a:latin typeface="Times New Roman"/>
                <a:cs typeface="Times New Roman"/>
              </a:rPr>
              <a:t> </a:t>
            </a:r>
            <a:r>
              <a:rPr sz="2000" dirty="0">
                <a:latin typeface="Arial"/>
                <a:cs typeface="Arial"/>
              </a:rPr>
              <a:t>r</a:t>
            </a:r>
            <a:r>
              <a:rPr sz="2000" spc="-5" dirty="0">
                <a:latin typeface="Arial"/>
                <a:cs typeface="Arial"/>
              </a:rPr>
              <a:t>eu</a:t>
            </a:r>
            <a:r>
              <a:rPr sz="2000" spc="10" dirty="0">
                <a:latin typeface="Arial"/>
                <a:cs typeface="Arial"/>
              </a:rPr>
              <a:t>s</a:t>
            </a:r>
            <a:r>
              <a:rPr sz="2000" dirty="0">
                <a:latin typeface="Arial"/>
                <a:cs typeface="Arial"/>
              </a:rPr>
              <a:t>e</a:t>
            </a:r>
            <a:endParaRPr sz="2000">
              <a:latin typeface="Arial"/>
              <a:cs typeface="Arial"/>
            </a:endParaRPr>
          </a:p>
          <a:p>
            <a:pPr marL="355600" indent="-342900">
              <a:spcBef>
                <a:spcPts val="885"/>
              </a:spcBef>
              <a:buClr>
                <a:srgbClr val="00007C"/>
              </a:buClr>
              <a:buSzPct val="75000"/>
              <a:buFont typeface="Wingdings"/>
              <a:buChar char=""/>
              <a:tabLst>
                <a:tab pos="356235" algn="l"/>
              </a:tabLst>
            </a:pPr>
            <a:r>
              <a:rPr sz="2400" spc="-5" dirty="0">
                <a:solidFill>
                  <a:srgbClr val="000098"/>
                </a:solidFill>
                <a:latin typeface="Arial"/>
                <a:cs typeface="Arial"/>
              </a:rPr>
              <a:t>Disadvan</a:t>
            </a:r>
            <a:r>
              <a:rPr sz="2400" spc="5" dirty="0">
                <a:solidFill>
                  <a:srgbClr val="000098"/>
                </a:solidFill>
                <a:latin typeface="Arial"/>
                <a:cs typeface="Arial"/>
              </a:rPr>
              <a:t>t</a:t>
            </a:r>
            <a:r>
              <a:rPr sz="2400" spc="-5" dirty="0">
                <a:solidFill>
                  <a:srgbClr val="000098"/>
                </a:solidFill>
                <a:latin typeface="Arial"/>
                <a:cs typeface="Arial"/>
              </a:rPr>
              <a:t>ages</a:t>
            </a:r>
            <a:endParaRPr sz="2400">
              <a:latin typeface="Arial"/>
              <a:cs typeface="Arial"/>
            </a:endParaRPr>
          </a:p>
          <a:p>
            <a:pPr marL="756285" lvl="1" indent="-286385">
              <a:spcBef>
                <a:spcPts val="15"/>
              </a:spcBef>
              <a:buClr>
                <a:srgbClr val="9898CC"/>
              </a:buClr>
              <a:buSzPct val="80000"/>
              <a:buFont typeface="Wingdings"/>
              <a:buChar char=""/>
              <a:tabLst>
                <a:tab pos="756920" algn="l"/>
              </a:tabLst>
            </a:pPr>
            <a:r>
              <a:rPr sz="2000" spc="-5" dirty="0">
                <a:latin typeface="Arial"/>
                <a:cs typeface="Arial"/>
              </a:rPr>
              <a:t>b</a:t>
            </a:r>
            <a:r>
              <a:rPr sz="2000" spc="5" dirty="0">
                <a:latin typeface="Arial"/>
                <a:cs typeface="Arial"/>
              </a:rPr>
              <a:t>a</a:t>
            </a:r>
            <a:r>
              <a:rPr sz="2000" dirty="0">
                <a:latin typeface="Arial"/>
                <a:cs typeface="Arial"/>
              </a:rPr>
              <a:t>tch</a:t>
            </a:r>
            <a:r>
              <a:rPr sz="2000" spc="15" dirty="0">
                <a:latin typeface="Times New Roman"/>
                <a:cs typeface="Times New Roman"/>
              </a:rPr>
              <a:t> </a:t>
            </a:r>
            <a:r>
              <a:rPr sz="2000" spc="-5" dirty="0">
                <a:latin typeface="Arial"/>
                <a:cs typeface="Arial"/>
              </a:rPr>
              <a:t>o</a:t>
            </a:r>
            <a:r>
              <a:rPr sz="2000" spc="10" dirty="0">
                <a:latin typeface="Arial"/>
                <a:cs typeface="Arial"/>
              </a:rPr>
              <a:t>r</a:t>
            </a:r>
            <a:r>
              <a:rPr sz="2000" spc="-5" dirty="0">
                <a:latin typeface="Arial"/>
                <a:cs typeface="Arial"/>
              </a:rPr>
              <a:t>ganiz</a:t>
            </a:r>
            <a:r>
              <a:rPr sz="2000" spc="-15" dirty="0">
                <a:latin typeface="Arial"/>
                <a:cs typeface="Arial"/>
              </a:rPr>
              <a:t>at</a:t>
            </a:r>
            <a:r>
              <a:rPr sz="2000" spc="-5" dirty="0">
                <a:latin typeface="Arial"/>
                <a:cs typeface="Arial"/>
              </a:rPr>
              <a:t>io</a:t>
            </a:r>
            <a:r>
              <a:rPr sz="2000" dirty="0">
                <a:latin typeface="Arial"/>
                <a:cs typeface="Arial"/>
              </a:rPr>
              <a:t>n</a:t>
            </a:r>
            <a:r>
              <a:rPr sz="2000" spc="-35" dirty="0">
                <a:latin typeface="Times New Roman"/>
                <a:cs typeface="Times New Roman"/>
              </a:rPr>
              <a:t> </a:t>
            </a:r>
            <a:r>
              <a:rPr sz="2000" spc="-5" dirty="0">
                <a:latin typeface="Arial"/>
                <a:cs typeface="Arial"/>
              </a:rPr>
              <a:t>o</a:t>
            </a:r>
            <a:r>
              <a:rPr sz="2000" dirty="0">
                <a:latin typeface="Arial"/>
                <a:cs typeface="Arial"/>
              </a:rPr>
              <a:t>f</a:t>
            </a:r>
            <a:r>
              <a:rPr sz="2000" spc="55" dirty="0">
                <a:latin typeface="Times New Roman"/>
                <a:cs typeface="Times New Roman"/>
              </a:rPr>
              <a:t> </a:t>
            </a:r>
            <a:r>
              <a:rPr sz="2000" spc="-5" dirty="0">
                <a:latin typeface="Arial"/>
                <a:cs typeface="Arial"/>
              </a:rPr>
              <a:t>p</a:t>
            </a:r>
            <a:r>
              <a:rPr sz="2000" spc="5" dirty="0">
                <a:latin typeface="Arial"/>
                <a:cs typeface="Arial"/>
              </a:rPr>
              <a:t>r</a:t>
            </a:r>
            <a:r>
              <a:rPr sz="2000" spc="-5" dirty="0">
                <a:latin typeface="Arial"/>
                <a:cs typeface="Arial"/>
              </a:rPr>
              <a:t>o</a:t>
            </a:r>
            <a:r>
              <a:rPr sz="2000" spc="10" dirty="0">
                <a:latin typeface="Arial"/>
                <a:cs typeface="Arial"/>
              </a:rPr>
              <a:t>c</a:t>
            </a:r>
            <a:r>
              <a:rPr sz="2000" spc="-5" dirty="0">
                <a:latin typeface="Arial"/>
                <a:cs typeface="Arial"/>
              </a:rPr>
              <a:t>e</a:t>
            </a:r>
            <a:r>
              <a:rPr sz="2000" spc="10" dirty="0">
                <a:latin typeface="Arial"/>
                <a:cs typeface="Arial"/>
              </a:rPr>
              <a:t>s</a:t>
            </a:r>
            <a:r>
              <a:rPr sz="2000" dirty="0">
                <a:latin typeface="Arial"/>
                <a:cs typeface="Arial"/>
              </a:rPr>
              <a:t>sing</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inte</a:t>
            </a:r>
            <a:r>
              <a:rPr sz="2000" spc="10" dirty="0">
                <a:latin typeface="Arial"/>
                <a:cs typeface="Arial"/>
              </a:rPr>
              <a:t>r</a:t>
            </a:r>
            <a:r>
              <a:rPr sz="2000" spc="-10" dirty="0">
                <a:latin typeface="Arial"/>
                <a:cs typeface="Arial"/>
              </a:rPr>
              <a:t>a</a:t>
            </a:r>
            <a:r>
              <a:rPr sz="2000" dirty="0">
                <a:latin typeface="Arial"/>
                <a:cs typeface="Arial"/>
              </a:rPr>
              <a:t>c</a:t>
            </a:r>
            <a:r>
              <a:rPr sz="2000" spc="-20" dirty="0">
                <a:latin typeface="Arial"/>
                <a:cs typeface="Arial"/>
              </a:rPr>
              <a:t>t</a:t>
            </a:r>
            <a:r>
              <a:rPr sz="2000" spc="-5" dirty="0">
                <a:latin typeface="Arial"/>
                <a:cs typeface="Arial"/>
              </a:rPr>
              <a:t>iv</a:t>
            </a:r>
            <a:r>
              <a:rPr sz="2000" dirty="0">
                <a:latin typeface="Arial"/>
                <a:cs typeface="Arial"/>
              </a:rPr>
              <a:t>e</a:t>
            </a:r>
            <a:r>
              <a:rPr sz="2000" spc="-5" dirty="0">
                <a:latin typeface="Times New Roman"/>
                <a:cs typeface="Times New Roman"/>
              </a:rPr>
              <a:t> </a:t>
            </a:r>
            <a:r>
              <a:rPr sz="2000" spc="-5" dirty="0">
                <a:latin typeface="Arial"/>
                <a:cs typeface="Arial"/>
              </a:rPr>
              <a:t>a</a:t>
            </a:r>
            <a:r>
              <a:rPr sz="2000" spc="5" dirty="0">
                <a:latin typeface="Arial"/>
                <a:cs typeface="Arial"/>
              </a:rPr>
              <a:t>p</a:t>
            </a:r>
            <a:r>
              <a:rPr sz="2000" spc="-5" dirty="0">
                <a:latin typeface="Arial"/>
                <a:cs typeface="Arial"/>
              </a:rPr>
              <a:t>pli</a:t>
            </a:r>
            <a:r>
              <a:rPr sz="2000" spc="5" dirty="0">
                <a:latin typeface="Arial"/>
                <a:cs typeface="Arial"/>
              </a:rPr>
              <a:t>c</a:t>
            </a:r>
            <a:r>
              <a:rPr sz="2000" spc="-10" dirty="0">
                <a:latin typeface="Arial"/>
                <a:cs typeface="Arial"/>
              </a:rPr>
              <a:t>a</a:t>
            </a:r>
            <a:r>
              <a:rPr sz="2000" spc="-15" dirty="0">
                <a:latin typeface="Arial"/>
                <a:cs typeface="Arial"/>
              </a:rPr>
              <a:t>t</a:t>
            </a:r>
            <a:r>
              <a:rPr sz="2000" spc="-5" dirty="0">
                <a:latin typeface="Arial"/>
                <a:cs typeface="Arial"/>
              </a:rPr>
              <a:t>ions</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lo</a:t>
            </a:r>
            <a:r>
              <a:rPr sz="2000" spc="5" dirty="0">
                <a:latin typeface="Arial"/>
                <a:cs typeface="Arial"/>
              </a:rPr>
              <a:t>w</a:t>
            </a:r>
            <a:r>
              <a:rPr sz="2000" spc="-5" dirty="0">
                <a:latin typeface="Arial"/>
                <a:cs typeface="Arial"/>
              </a:rPr>
              <a:t>e</a:t>
            </a:r>
            <a:r>
              <a:rPr sz="2000" spc="5" dirty="0">
                <a:latin typeface="Arial"/>
                <a:cs typeface="Arial"/>
              </a:rPr>
              <a:t>s</a:t>
            </a:r>
            <a:r>
              <a:rPr sz="2000" dirty="0">
                <a:latin typeface="Arial"/>
                <a:cs typeface="Arial"/>
              </a:rPr>
              <a:t>t</a:t>
            </a:r>
            <a:r>
              <a:rPr sz="2000" spc="40" dirty="0">
                <a:latin typeface="Times New Roman"/>
                <a:cs typeface="Times New Roman"/>
              </a:rPr>
              <a:t> </a:t>
            </a:r>
            <a:r>
              <a:rPr sz="2000" spc="5" dirty="0">
                <a:latin typeface="Arial"/>
                <a:cs typeface="Arial"/>
              </a:rPr>
              <a:t>c</a:t>
            </a:r>
            <a:r>
              <a:rPr sz="2000" spc="-5" dirty="0">
                <a:latin typeface="Arial"/>
                <a:cs typeface="Arial"/>
              </a:rPr>
              <a:t>ommo</a:t>
            </a:r>
            <a:r>
              <a:rPr sz="2000" dirty="0">
                <a:latin typeface="Arial"/>
                <a:cs typeface="Arial"/>
              </a:rPr>
              <a:t>n</a:t>
            </a:r>
            <a:r>
              <a:rPr sz="2000" dirty="0">
                <a:latin typeface="Times New Roman"/>
                <a:cs typeface="Times New Roman"/>
              </a:rPr>
              <a:t> </a:t>
            </a:r>
            <a:r>
              <a:rPr sz="2000" spc="-5" dirty="0">
                <a:latin typeface="Arial"/>
                <a:cs typeface="Arial"/>
              </a:rPr>
              <a:t>de</a:t>
            </a:r>
            <a:r>
              <a:rPr sz="2000" spc="5" dirty="0">
                <a:latin typeface="Arial"/>
                <a:cs typeface="Arial"/>
              </a:rPr>
              <a:t>n</a:t>
            </a:r>
            <a:r>
              <a:rPr sz="2000" spc="-5" dirty="0">
                <a:latin typeface="Arial"/>
                <a:cs typeface="Arial"/>
              </a:rPr>
              <a:t>o</a:t>
            </a:r>
            <a:r>
              <a:rPr sz="2000" spc="-10" dirty="0">
                <a:latin typeface="Arial"/>
                <a:cs typeface="Arial"/>
              </a:rPr>
              <a:t>m</a:t>
            </a:r>
            <a:r>
              <a:rPr sz="2000" spc="-5" dirty="0">
                <a:latin typeface="Arial"/>
                <a:cs typeface="Arial"/>
              </a:rPr>
              <a:t>in</a:t>
            </a:r>
            <a:r>
              <a:rPr sz="2000" spc="-10" dirty="0">
                <a:latin typeface="Arial"/>
                <a:cs typeface="Arial"/>
              </a:rPr>
              <a:t>a</a:t>
            </a:r>
            <a:r>
              <a:rPr sz="2000" dirty="0">
                <a:latin typeface="Arial"/>
                <a:cs typeface="Arial"/>
              </a:rPr>
              <a:t>t</a:t>
            </a:r>
            <a:r>
              <a:rPr sz="2000" spc="-15" dirty="0">
                <a:latin typeface="Arial"/>
                <a:cs typeface="Arial"/>
              </a:rPr>
              <a:t>o</a:t>
            </a:r>
            <a:r>
              <a:rPr sz="2000" dirty="0">
                <a:latin typeface="Arial"/>
                <a:cs typeface="Arial"/>
              </a:rPr>
              <a:t>r</a:t>
            </a:r>
            <a:r>
              <a:rPr sz="2000" spc="-25" dirty="0">
                <a:latin typeface="Times New Roman"/>
                <a:cs typeface="Times New Roman"/>
              </a:rPr>
              <a:t> </a:t>
            </a:r>
            <a:r>
              <a:rPr sz="2000" dirty="0">
                <a:latin typeface="Arial"/>
                <a:cs typeface="Arial"/>
              </a:rPr>
              <a:t>on</a:t>
            </a:r>
            <a:r>
              <a:rPr sz="2000" spc="35" dirty="0">
                <a:latin typeface="Times New Roman"/>
                <a:cs typeface="Times New Roman"/>
              </a:rPr>
              <a:t> </a:t>
            </a:r>
            <a:r>
              <a:rPr sz="2000" spc="-5" dirty="0">
                <a:latin typeface="Arial"/>
                <a:cs typeface="Arial"/>
              </a:rPr>
              <a:t>dat</a:t>
            </a:r>
            <a:r>
              <a:rPr sz="2000" dirty="0">
                <a:latin typeface="Arial"/>
                <a:cs typeface="Arial"/>
              </a:rPr>
              <a:t>a</a:t>
            </a:r>
            <a:r>
              <a:rPr sz="2000" spc="20" dirty="0">
                <a:latin typeface="Times New Roman"/>
                <a:cs typeface="Times New Roman"/>
              </a:rPr>
              <a:t> </a:t>
            </a:r>
            <a:r>
              <a:rPr sz="2000" dirty="0">
                <a:latin typeface="Arial"/>
                <a:cs typeface="Arial"/>
              </a:rPr>
              <a:t>trans</a:t>
            </a:r>
            <a:r>
              <a:rPr sz="2000" spc="-20" dirty="0">
                <a:latin typeface="Arial"/>
                <a:cs typeface="Arial"/>
              </a:rPr>
              <a:t>m</a:t>
            </a:r>
            <a:r>
              <a:rPr sz="2000" spc="-5" dirty="0">
                <a:latin typeface="Arial"/>
                <a:cs typeface="Arial"/>
              </a:rPr>
              <a:t>i</a:t>
            </a:r>
            <a:r>
              <a:rPr sz="2000" spc="-10" dirty="0">
                <a:latin typeface="Arial"/>
                <a:cs typeface="Arial"/>
              </a:rPr>
              <a:t>s</a:t>
            </a:r>
            <a:r>
              <a:rPr sz="2000" dirty="0">
                <a:latin typeface="Arial"/>
                <a:cs typeface="Arial"/>
              </a:rPr>
              <a:t>s</a:t>
            </a:r>
            <a:r>
              <a:rPr sz="2000" spc="-10" dirty="0">
                <a:latin typeface="Arial"/>
                <a:cs typeface="Arial"/>
              </a:rPr>
              <a:t>i</a:t>
            </a:r>
            <a:r>
              <a:rPr sz="2000" spc="-15" dirty="0">
                <a:latin typeface="Arial"/>
                <a:cs typeface="Arial"/>
              </a:rPr>
              <a:t>o</a:t>
            </a:r>
            <a:r>
              <a:rPr sz="2000" dirty="0">
                <a:latin typeface="Arial"/>
                <a:cs typeface="Arial"/>
              </a:rPr>
              <a:t>n</a:t>
            </a:r>
            <a:endParaRPr sz="2000">
              <a:latin typeface="Arial"/>
              <a:cs typeface="Arial"/>
            </a:endParaRPr>
          </a:p>
          <a:p>
            <a:pPr marL="355600" indent="-342900">
              <a:spcBef>
                <a:spcPts val="905"/>
              </a:spcBef>
              <a:buClr>
                <a:srgbClr val="00007C"/>
              </a:buClr>
              <a:buSzPct val="75000"/>
              <a:buFont typeface="Wingdings"/>
              <a:buChar char=""/>
              <a:tabLst>
                <a:tab pos="356235" algn="l"/>
              </a:tabLst>
            </a:pPr>
            <a:r>
              <a:rPr sz="2400" spc="-5" dirty="0">
                <a:solidFill>
                  <a:srgbClr val="000098"/>
                </a:solidFill>
                <a:latin typeface="Arial"/>
                <a:cs typeface="Arial"/>
              </a:rPr>
              <a:t>Com</a:t>
            </a:r>
            <a:r>
              <a:rPr sz="2400" spc="10" dirty="0">
                <a:solidFill>
                  <a:srgbClr val="000098"/>
                </a:solidFill>
                <a:latin typeface="Arial"/>
                <a:cs typeface="Arial"/>
              </a:rPr>
              <a:t>m</a:t>
            </a:r>
            <a:r>
              <a:rPr sz="2400" spc="-5" dirty="0">
                <a:solidFill>
                  <a:srgbClr val="000098"/>
                </a:solidFill>
                <a:latin typeface="Arial"/>
                <a:cs typeface="Arial"/>
              </a:rPr>
              <a:t>onl</a:t>
            </a:r>
            <a:r>
              <a:rPr sz="2400" dirty="0">
                <a:solidFill>
                  <a:srgbClr val="000098"/>
                </a:solidFill>
                <a:latin typeface="Arial"/>
                <a:cs typeface="Arial"/>
              </a:rPr>
              <a:t>y</a:t>
            </a:r>
            <a:r>
              <a:rPr sz="2400" spc="85" dirty="0">
                <a:solidFill>
                  <a:srgbClr val="000098"/>
                </a:solidFill>
                <a:latin typeface="Times New Roman"/>
                <a:cs typeface="Times New Roman"/>
              </a:rPr>
              <a:t> </a:t>
            </a:r>
            <a:r>
              <a:rPr sz="2400" dirty="0">
                <a:solidFill>
                  <a:srgbClr val="000098"/>
                </a:solidFill>
                <a:latin typeface="Arial"/>
                <a:cs typeface="Arial"/>
              </a:rPr>
              <a:t>seen</a:t>
            </a:r>
            <a:r>
              <a:rPr sz="2400" spc="45" dirty="0">
                <a:solidFill>
                  <a:srgbClr val="000098"/>
                </a:solidFill>
                <a:latin typeface="Times New Roman"/>
                <a:cs typeface="Times New Roman"/>
              </a:rPr>
              <a:t> </a:t>
            </a:r>
            <a:r>
              <a:rPr sz="2400" spc="-5" dirty="0">
                <a:solidFill>
                  <a:srgbClr val="000098"/>
                </a:solidFill>
                <a:latin typeface="Arial"/>
                <a:cs typeface="Arial"/>
              </a:rPr>
              <a:t>in</a:t>
            </a:r>
            <a:endParaRPr sz="2400">
              <a:latin typeface="Arial"/>
              <a:cs typeface="Arial"/>
            </a:endParaRPr>
          </a:p>
          <a:p>
            <a:pPr marL="756285" lvl="1" indent="-286385">
              <a:spcBef>
                <a:spcPts val="5"/>
              </a:spcBef>
              <a:buClr>
                <a:srgbClr val="9898CC"/>
              </a:buClr>
              <a:buSzPct val="80000"/>
              <a:buFont typeface="Wingdings"/>
              <a:buChar char=""/>
              <a:tabLst>
                <a:tab pos="756920" algn="l"/>
              </a:tabLst>
            </a:pPr>
            <a:r>
              <a:rPr sz="2000" spc="5" dirty="0">
                <a:latin typeface="Arial"/>
                <a:cs typeface="Arial"/>
              </a:rPr>
              <a:t>UN</a:t>
            </a:r>
            <a:r>
              <a:rPr sz="2000" dirty="0">
                <a:latin typeface="Arial"/>
                <a:cs typeface="Arial"/>
              </a:rPr>
              <a:t>IX</a:t>
            </a:r>
            <a:r>
              <a:rPr sz="2000" spc="15" dirty="0">
                <a:latin typeface="Times New Roman"/>
                <a:cs typeface="Times New Roman"/>
              </a:rPr>
              <a:t> </a:t>
            </a:r>
            <a:r>
              <a:rPr sz="2000" spc="5" dirty="0">
                <a:latin typeface="Arial"/>
                <a:cs typeface="Arial"/>
              </a:rPr>
              <a:t>s</a:t>
            </a:r>
            <a:r>
              <a:rPr sz="2000" spc="-5" dirty="0">
                <a:latin typeface="Arial"/>
                <a:cs typeface="Arial"/>
              </a:rPr>
              <a:t>h</a:t>
            </a:r>
            <a:r>
              <a:rPr sz="2000" spc="5" dirty="0">
                <a:latin typeface="Arial"/>
                <a:cs typeface="Arial"/>
              </a:rPr>
              <a:t>e</a:t>
            </a:r>
            <a:r>
              <a:rPr sz="2000" spc="-5" dirty="0">
                <a:latin typeface="Arial"/>
                <a:cs typeface="Arial"/>
              </a:rPr>
              <a:t>lls</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C</a:t>
            </a:r>
            <a:r>
              <a:rPr sz="2000" spc="-5" dirty="0">
                <a:latin typeface="Arial"/>
                <a:cs typeface="Arial"/>
              </a:rPr>
              <a:t>om</a:t>
            </a:r>
            <a:r>
              <a:rPr sz="2000" spc="5" dirty="0">
                <a:latin typeface="Arial"/>
                <a:cs typeface="Arial"/>
              </a:rPr>
              <a:t>p</a:t>
            </a:r>
            <a:r>
              <a:rPr sz="2000" spc="-5" dirty="0">
                <a:latin typeface="Arial"/>
                <a:cs typeface="Arial"/>
              </a:rPr>
              <a:t>ile</a:t>
            </a:r>
            <a:r>
              <a:rPr sz="2000" spc="5" dirty="0">
                <a:latin typeface="Arial"/>
                <a:cs typeface="Arial"/>
              </a:rPr>
              <a:t>r</a:t>
            </a:r>
            <a:r>
              <a:rPr sz="2000" dirty="0">
                <a:latin typeface="Arial"/>
                <a:cs typeface="Arial"/>
              </a:rPr>
              <a:t>s</a:t>
            </a:r>
            <a:endParaRPr sz="2000">
              <a:latin typeface="Arial"/>
              <a:cs typeface="Arial"/>
            </a:endParaRPr>
          </a:p>
          <a:p>
            <a:pPr marL="756285" lvl="1" indent="-286385">
              <a:buClr>
                <a:srgbClr val="9898CC"/>
              </a:buClr>
              <a:buSzPct val="80000"/>
              <a:buFont typeface="Wingdings"/>
              <a:buChar char=""/>
              <a:tabLst>
                <a:tab pos="756920" algn="l"/>
              </a:tabLst>
            </a:pPr>
            <a:r>
              <a:rPr sz="2000" dirty="0">
                <a:latin typeface="Arial"/>
                <a:cs typeface="Arial"/>
              </a:rPr>
              <a:t>Sign</a:t>
            </a:r>
            <a:r>
              <a:rPr sz="2000" spc="5" dirty="0">
                <a:latin typeface="Arial"/>
                <a:cs typeface="Arial"/>
              </a:rPr>
              <a:t>a</a:t>
            </a:r>
            <a:r>
              <a:rPr sz="2000" dirty="0">
                <a:latin typeface="Arial"/>
                <a:cs typeface="Arial"/>
              </a:rPr>
              <a:t>l</a:t>
            </a:r>
            <a:r>
              <a:rPr sz="2000" spc="40" dirty="0">
                <a:latin typeface="Times New Roman"/>
                <a:cs typeface="Times New Roman"/>
              </a:rPr>
              <a:t> </a:t>
            </a:r>
            <a:r>
              <a:rPr sz="2000" dirty="0">
                <a:latin typeface="Arial"/>
                <a:cs typeface="Arial"/>
              </a:rPr>
              <a:t>Pr</a:t>
            </a:r>
            <a:r>
              <a:rPr sz="2000" spc="5" dirty="0">
                <a:latin typeface="Arial"/>
                <a:cs typeface="Arial"/>
              </a:rPr>
              <a:t>oc</a:t>
            </a:r>
            <a:r>
              <a:rPr sz="2000" spc="-5" dirty="0">
                <a:latin typeface="Arial"/>
                <a:cs typeface="Arial"/>
              </a:rPr>
              <a:t>e</a:t>
            </a:r>
            <a:r>
              <a:rPr sz="2000" spc="10" dirty="0">
                <a:latin typeface="Arial"/>
                <a:cs typeface="Arial"/>
              </a:rPr>
              <a:t>s</a:t>
            </a:r>
            <a:r>
              <a:rPr sz="2000" spc="5" dirty="0">
                <a:latin typeface="Arial"/>
                <a:cs typeface="Arial"/>
              </a:rPr>
              <a:t>s</a:t>
            </a:r>
            <a:r>
              <a:rPr sz="2000" spc="-5" dirty="0">
                <a:latin typeface="Arial"/>
                <a:cs typeface="Arial"/>
              </a:rPr>
              <a:t>ing</a:t>
            </a:r>
            <a:endParaRPr sz="2000">
              <a:latin typeface="Arial"/>
              <a:cs typeface="Arial"/>
            </a:endParaRPr>
          </a:p>
          <a:p>
            <a:pPr marL="355600" indent="-342900">
              <a:lnSpc>
                <a:spcPts val="2855"/>
              </a:lnSpc>
              <a:spcBef>
                <a:spcPts val="995"/>
              </a:spcBef>
              <a:buClr>
                <a:srgbClr val="00007C"/>
              </a:buClr>
              <a:buSzPct val="75000"/>
              <a:buFont typeface="Wingdings"/>
              <a:buChar char=""/>
              <a:tabLst>
                <a:tab pos="356235" algn="l"/>
              </a:tabLst>
            </a:pPr>
            <a:r>
              <a:rPr sz="2400" dirty="0">
                <a:latin typeface="Arial"/>
                <a:cs typeface="Arial"/>
              </a:rPr>
              <a:t>But</a:t>
            </a:r>
            <a:r>
              <a:rPr sz="2400" spc="50" dirty="0">
                <a:latin typeface="Times New Roman"/>
                <a:cs typeface="Times New Roman"/>
              </a:rPr>
              <a:t> </a:t>
            </a:r>
            <a:r>
              <a:rPr sz="2400" spc="-5" dirty="0">
                <a:latin typeface="Arial"/>
                <a:cs typeface="Arial"/>
              </a:rPr>
              <a:t>als</a:t>
            </a:r>
            <a:r>
              <a:rPr sz="2400" dirty="0">
                <a:latin typeface="Arial"/>
                <a:cs typeface="Arial"/>
              </a:rPr>
              <a:t>o</a:t>
            </a:r>
            <a:r>
              <a:rPr sz="2400" spc="70" dirty="0">
                <a:latin typeface="Times New Roman"/>
                <a:cs typeface="Times New Roman"/>
              </a:rPr>
              <a:t> </a:t>
            </a:r>
            <a:r>
              <a:rPr sz="2400" spc="-5" dirty="0">
                <a:latin typeface="Arial"/>
                <a:cs typeface="Arial"/>
              </a:rPr>
              <a:t>usefu</a:t>
            </a:r>
            <a:r>
              <a:rPr sz="2400" dirty="0">
                <a:latin typeface="Arial"/>
                <a:cs typeface="Arial"/>
              </a:rPr>
              <a:t>l</a:t>
            </a:r>
            <a:r>
              <a:rPr sz="2400" spc="50" dirty="0">
                <a:latin typeface="Times New Roman"/>
                <a:cs typeface="Times New Roman"/>
              </a:rPr>
              <a:t> </a:t>
            </a:r>
            <a:r>
              <a:rPr sz="2400" dirty="0">
                <a:latin typeface="Arial"/>
                <a:cs typeface="Arial"/>
              </a:rPr>
              <a:t>s</a:t>
            </a:r>
            <a:r>
              <a:rPr sz="2400" spc="5" dirty="0">
                <a:latin typeface="Arial"/>
                <a:cs typeface="Arial"/>
              </a:rPr>
              <a:t>t</a:t>
            </a:r>
            <a:r>
              <a:rPr sz="2400" dirty="0">
                <a:latin typeface="Arial"/>
                <a:cs typeface="Arial"/>
              </a:rPr>
              <a:t>yle</a:t>
            </a:r>
            <a:r>
              <a:rPr sz="2400" spc="30" dirty="0">
                <a:latin typeface="Times New Roman"/>
                <a:cs typeface="Times New Roman"/>
              </a:rPr>
              <a:t> </a:t>
            </a:r>
            <a:r>
              <a:rPr sz="2400" dirty="0">
                <a:latin typeface="Arial"/>
                <a:cs typeface="Arial"/>
              </a:rPr>
              <a:t>for</a:t>
            </a:r>
            <a:r>
              <a:rPr sz="2400" spc="15" dirty="0">
                <a:latin typeface="Times New Roman"/>
                <a:cs typeface="Times New Roman"/>
              </a:rPr>
              <a:t> </a:t>
            </a:r>
            <a:r>
              <a:rPr sz="2400" i="1" dirty="0">
                <a:solidFill>
                  <a:srgbClr val="000098"/>
                </a:solidFill>
                <a:latin typeface="Arial"/>
                <a:cs typeface="Arial"/>
              </a:rPr>
              <a:t>Enterp</a:t>
            </a:r>
            <a:r>
              <a:rPr sz="2400" i="1" spc="5" dirty="0">
                <a:solidFill>
                  <a:srgbClr val="000098"/>
                </a:solidFill>
                <a:latin typeface="Arial"/>
                <a:cs typeface="Arial"/>
              </a:rPr>
              <a:t>r</a:t>
            </a:r>
            <a:r>
              <a:rPr sz="2400" i="1" spc="-5" dirty="0">
                <a:solidFill>
                  <a:srgbClr val="000098"/>
                </a:solidFill>
                <a:latin typeface="Arial"/>
                <a:cs typeface="Arial"/>
              </a:rPr>
              <a:t>is</a:t>
            </a:r>
            <a:r>
              <a:rPr sz="2400" i="1" dirty="0">
                <a:solidFill>
                  <a:srgbClr val="000098"/>
                </a:solidFill>
                <a:latin typeface="Arial"/>
                <a:cs typeface="Arial"/>
              </a:rPr>
              <a:t>e</a:t>
            </a:r>
            <a:r>
              <a:rPr sz="2400" i="1" spc="10" dirty="0">
                <a:solidFill>
                  <a:srgbClr val="000098"/>
                </a:solidFill>
                <a:latin typeface="Times New Roman"/>
                <a:cs typeface="Times New Roman"/>
              </a:rPr>
              <a:t> </a:t>
            </a:r>
            <a:r>
              <a:rPr sz="2400" i="1" dirty="0">
                <a:solidFill>
                  <a:srgbClr val="000098"/>
                </a:solidFill>
                <a:latin typeface="Arial"/>
                <a:cs typeface="Arial"/>
              </a:rPr>
              <a:t>Syste</a:t>
            </a:r>
            <a:r>
              <a:rPr sz="2400" i="1" spc="-15" dirty="0">
                <a:solidFill>
                  <a:srgbClr val="000098"/>
                </a:solidFill>
                <a:latin typeface="Arial"/>
                <a:cs typeface="Arial"/>
              </a:rPr>
              <a:t>m</a:t>
            </a:r>
            <a:r>
              <a:rPr sz="2400" i="1" dirty="0">
                <a:solidFill>
                  <a:srgbClr val="000098"/>
                </a:solidFill>
                <a:latin typeface="Arial"/>
                <a:cs typeface="Arial"/>
              </a:rPr>
              <a:t>s</a:t>
            </a:r>
            <a:endParaRPr sz="2400">
              <a:latin typeface="Arial"/>
              <a:cs typeface="Arial"/>
            </a:endParaRPr>
          </a:p>
        </p:txBody>
      </p:sp>
    </p:spTree>
    <p:extLst>
      <p:ext uri="{BB962C8B-B14F-4D97-AF65-F5344CB8AC3E}">
        <p14:creationId xmlns:p14="http://schemas.microsoft.com/office/powerpoint/2010/main" val="822479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1</a:t>
            </a:r>
            <a:r>
              <a:rPr dirty="0"/>
              <a:t>:</a:t>
            </a:r>
            <a:r>
              <a:rPr spc="125" dirty="0">
                <a:latin typeface="Times New Roman"/>
                <a:cs typeface="Times New Roman"/>
              </a:rPr>
              <a:t> </a:t>
            </a:r>
            <a:r>
              <a:rPr dirty="0"/>
              <a:t>PF</a:t>
            </a:r>
            <a:r>
              <a:rPr spc="10" dirty="0">
                <a:latin typeface="Times New Roman"/>
                <a:cs typeface="Times New Roman"/>
              </a:rPr>
              <a:t> </a:t>
            </a:r>
            <a:r>
              <a:rPr dirty="0"/>
              <a:t>Exa</a:t>
            </a:r>
            <a:r>
              <a:rPr spc="5" dirty="0"/>
              <a:t>m</a:t>
            </a:r>
            <a:r>
              <a:rPr spc="-5" dirty="0"/>
              <a:t>ple</a:t>
            </a:r>
          </a:p>
        </p:txBody>
      </p:sp>
      <p:sp>
        <p:nvSpPr>
          <p:cNvPr id="12" name="object 12"/>
          <p:cNvSpPr txBox="1"/>
          <p:nvPr/>
        </p:nvSpPr>
        <p:spPr>
          <a:xfrm>
            <a:off x="1852987" y="1579018"/>
            <a:ext cx="8100059" cy="4606517"/>
          </a:xfrm>
          <a:prstGeom prst="rect">
            <a:avLst/>
          </a:prstGeom>
        </p:spPr>
        <p:txBody>
          <a:bodyPr vert="horz" wrap="square" lIns="0" tIns="0" rIns="0" bIns="0" rtlCol="0">
            <a:spAutoFit/>
          </a:bodyPr>
          <a:lstStyle/>
          <a:p>
            <a:pPr marL="355600" marR="5080" indent="-342900" algn="just">
              <a:lnSpc>
                <a:spcPct val="99000"/>
              </a:lnSpc>
              <a:buClr>
                <a:srgbClr val="00007C"/>
              </a:buClr>
              <a:buSzPct val="75000"/>
              <a:buFont typeface="Wingdings"/>
              <a:buChar char=""/>
              <a:tabLst>
                <a:tab pos="356235" algn="l"/>
              </a:tabLst>
            </a:pPr>
            <a:r>
              <a:rPr sz="2400" spc="-5" dirty="0">
                <a:latin typeface="Arial"/>
                <a:cs typeface="Arial"/>
              </a:rPr>
              <a:t>I</a:t>
            </a:r>
            <a:r>
              <a:rPr sz="2400" spc="-15" dirty="0">
                <a:latin typeface="Arial"/>
                <a:cs typeface="Arial"/>
              </a:rPr>
              <a:t>n</a:t>
            </a:r>
            <a:r>
              <a:rPr sz="2400" dirty="0">
                <a:latin typeface="Times New Roman"/>
                <a:cs typeface="Times New Roman"/>
              </a:rPr>
              <a:t> </a:t>
            </a:r>
            <a:r>
              <a:rPr sz="2400" spc="-250" dirty="0">
                <a:latin typeface="Times New Roman"/>
                <a:cs typeface="Times New Roman"/>
              </a:rPr>
              <a:t> </a:t>
            </a:r>
            <a:r>
              <a:rPr sz="2400" dirty="0">
                <a:latin typeface="Arial"/>
                <a:cs typeface="Arial"/>
              </a:rPr>
              <a:t>m</a:t>
            </a:r>
            <a:r>
              <a:rPr sz="2400" spc="-5" dirty="0">
                <a:latin typeface="Arial"/>
                <a:cs typeface="Arial"/>
              </a:rPr>
              <a:t>an</a:t>
            </a:r>
            <a:r>
              <a:rPr sz="2400" dirty="0">
                <a:latin typeface="Arial"/>
                <a:cs typeface="Arial"/>
              </a:rPr>
              <a:t>y</a:t>
            </a:r>
            <a:r>
              <a:rPr sz="2400" dirty="0">
                <a:latin typeface="Times New Roman"/>
                <a:cs typeface="Times New Roman"/>
              </a:rPr>
              <a:t> </a:t>
            </a:r>
            <a:r>
              <a:rPr sz="2400" spc="-235" dirty="0">
                <a:latin typeface="Times New Roman"/>
                <a:cs typeface="Times New Roman"/>
              </a:rPr>
              <a:t> </a:t>
            </a:r>
            <a:r>
              <a:rPr sz="2400" spc="-15" dirty="0">
                <a:latin typeface="Arial"/>
                <a:cs typeface="Arial"/>
              </a:rPr>
              <a:t>e</a:t>
            </a:r>
            <a:r>
              <a:rPr sz="2400" spc="-20" dirty="0">
                <a:latin typeface="Arial"/>
                <a:cs typeface="Arial"/>
              </a:rPr>
              <a:t>n</a:t>
            </a:r>
            <a:r>
              <a:rPr sz="2400" spc="-5" dirty="0">
                <a:latin typeface="Arial"/>
                <a:cs typeface="Arial"/>
              </a:rPr>
              <a:t>t</a:t>
            </a:r>
            <a:r>
              <a:rPr sz="2400" spc="-15" dirty="0">
                <a:latin typeface="Arial"/>
                <a:cs typeface="Arial"/>
              </a:rPr>
              <a:t>e</a:t>
            </a:r>
            <a:r>
              <a:rPr sz="2400" dirty="0">
                <a:latin typeface="Arial"/>
                <a:cs typeface="Arial"/>
              </a:rPr>
              <a:t>rprise</a:t>
            </a:r>
            <a:r>
              <a:rPr sz="2400" dirty="0">
                <a:latin typeface="Times New Roman"/>
                <a:cs typeface="Times New Roman"/>
              </a:rPr>
              <a:t> </a:t>
            </a:r>
            <a:r>
              <a:rPr sz="2400" spc="-250" dirty="0">
                <a:latin typeface="Times New Roman"/>
                <a:cs typeface="Times New Roman"/>
              </a:rPr>
              <a:t> </a:t>
            </a:r>
            <a:r>
              <a:rPr sz="2400" spc="-5" dirty="0">
                <a:latin typeface="Arial"/>
                <a:cs typeface="Arial"/>
              </a:rPr>
              <a:t>i</a:t>
            </a:r>
            <a:r>
              <a:rPr sz="2400" spc="-15" dirty="0">
                <a:latin typeface="Arial"/>
                <a:cs typeface="Arial"/>
              </a:rPr>
              <a:t>n</a:t>
            </a:r>
            <a:r>
              <a:rPr sz="2400" spc="-10" dirty="0">
                <a:latin typeface="Arial"/>
                <a:cs typeface="Arial"/>
              </a:rPr>
              <a:t>te</a:t>
            </a:r>
            <a:r>
              <a:rPr sz="2400" spc="-15" dirty="0">
                <a:latin typeface="Arial"/>
                <a:cs typeface="Arial"/>
              </a:rPr>
              <a:t>g</a:t>
            </a:r>
            <a:r>
              <a:rPr sz="2400" dirty="0">
                <a:latin typeface="Arial"/>
                <a:cs typeface="Arial"/>
              </a:rPr>
              <a:t>ration</a:t>
            </a:r>
            <a:r>
              <a:rPr sz="2400" dirty="0">
                <a:latin typeface="Times New Roman"/>
                <a:cs typeface="Times New Roman"/>
              </a:rPr>
              <a:t> </a:t>
            </a:r>
            <a:r>
              <a:rPr sz="2400" spc="-250" dirty="0">
                <a:latin typeface="Times New Roman"/>
                <a:cs typeface="Times New Roman"/>
              </a:rPr>
              <a:t> </a:t>
            </a:r>
            <a:r>
              <a:rPr sz="2400" spc="-10" dirty="0">
                <a:latin typeface="Arial"/>
                <a:cs typeface="Arial"/>
              </a:rPr>
              <a:t>s</a:t>
            </a:r>
            <a:r>
              <a:rPr sz="2400" dirty="0">
                <a:latin typeface="Arial"/>
                <a:cs typeface="Arial"/>
              </a:rPr>
              <a:t>cena</a:t>
            </a:r>
            <a:r>
              <a:rPr sz="2400" spc="15" dirty="0">
                <a:latin typeface="Arial"/>
                <a:cs typeface="Arial"/>
              </a:rPr>
              <a:t>r</a:t>
            </a:r>
            <a:r>
              <a:rPr sz="2400" spc="-5" dirty="0">
                <a:latin typeface="Arial"/>
                <a:cs typeface="Arial"/>
              </a:rPr>
              <a:t>ios</a:t>
            </a:r>
            <a:r>
              <a:rPr sz="2400" dirty="0">
                <a:latin typeface="Arial"/>
                <a:cs typeface="Arial"/>
              </a:rPr>
              <a:t>,</a:t>
            </a:r>
            <a:r>
              <a:rPr sz="2400" dirty="0">
                <a:latin typeface="Times New Roman"/>
                <a:cs typeface="Times New Roman"/>
              </a:rPr>
              <a:t> </a:t>
            </a:r>
            <a:r>
              <a:rPr sz="2400" spc="-240" dirty="0">
                <a:latin typeface="Times New Roman"/>
                <a:cs typeface="Times New Roman"/>
              </a:rPr>
              <a:t> </a:t>
            </a:r>
            <a:r>
              <a:rPr sz="2400" dirty="0">
                <a:latin typeface="Arial"/>
                <a:cs typeface="Arial"/>
              </a:rPr>
              <a:t>a</a:t>
            </a:r>
            <a:r>
              <a:rPr sz="2400" dirty="0">
                <a:latin typeface="Times New Roman"/>
                <a:cs typeface="Times New Roman"/>
              </a:rPr>
              <a:t> </a:t>
            </a:r>
            <a:r>
              <a:rPr sz="2400" spc="-235" dirty="0">
                <a:latin typeface="Times New Roman"/>
                <a:cs typeface="Times New Roman"/>
              </a:rPr>
              <a:t> </a:t>
            </a:r>
            <a:r>
              <a:rPr sz="2400" dirty="0">
                <a:latin typeface="Arial"/>
                <a:cs typeface="Arial"/>
              </a:rPr>
              <a:t>sin</a:t>
            </a:r>
            <a:r>
              <a:rPr sz="2400" spc="5" dirty="0">
                <a:latin typeface="Arial"/>
                <a:cs typeface="Arial"/>
              </a:rPr>
              <a:t>g</a:t>
            </a:r>
            <a:r>
              <a:rPr sz="2400" spc="-5" dirty="0">
                <a:latin typeface="Arial"/>
                <a:cs typeface="Arial"/>
              </a:rPr>
              <a:t>l</a:t>
            </a:r>
            <a:r>
              <a:rPr sz="2400" dirty="0">
                <a:latin typeface="Arial"/>
                <a:cs typeface="Arial"/>
              </a:rPr>
              <a:t>e</a:t>
            </a:r>
            <a:r>
              <a:rPr sz="2400" dirty="0">
                <a:latin typeface="Times New Roman"/>
                <a:cs typeface="Times New Roman"/>
              </a:rPr>
              <a:t> </a:t>
            </a:r>
            <a:r>
              <a:rPr sz="2400" spc="-245" dirty="0">
                <a:latin typeface="Times New Roman"/>
                <a:cs typeface="Times New Roman"/>
              </a:rPr>
              <a:t> </a:t>
            </a:r>
            <a:r>
              <a:rPr sz="2400" spc="-5" dirty="0">
                <a:latin typeface="Arial"/>
                <a:cs typeface="Arial"/>
              </a:rPr>
              <a:t>ev</a:t>
            </a:r>
            <a:r>
              <a:rPr sz="2400" spc="10" dirty="0">
                <a:latin typeface="Arial"/>
                <a:cs typeface="Arial"/>
              </a:rPr>
              <a:t>e</a:t>
            </a:r>
            <a:r>
              <a:rPr sz="2400" spc="-15" dirty="0">
                <a:latin typeface="Arial"/>
                <a:cs typeface="Arial"/>
              </a:rPr>
              <a:t>nt</a:t>
            </a:r>
            <a:r>
              <a:rPr sz="2400" spc="-15" dirty="0">
                <a:latin typeface="Times New Roman"/>
                <a:cs typeface="Times New Roman"/>
              </a:rPr>
              <a:t> </a:t>
            </a:r>
            <a:r>
              <a:rPr sz="2400" spc="90" dirty="0">
                <a:latin typeface="Arial"/>
                <a:cs typeface="Arial"/>
              </a:rPr>
              <a:t>t</a:t>
            </a:r>
            <a:r>
              <a:rPr sz="2400" spc="100" dirty="0">
                <a:latin typeface="Arial"/>
                <a:cs typeface="Arial"/>
              </a:rPr>
              <a:t>r</a:t>
            </a:r>
            <a:r>
              <a:rPr sz="2400" spc="90" dirty="0">
                <a:latin typeface="Arial"/>
                <a:cs typeface="Arial"/>
              </a:rPr>
              <a:t>i</a:t>
            </a:r>
            <a:r>
              <a:rPr sz="2400" spc="105" dirty="0">
                <a:latin typeface="Arial"/>
                <a:cs typeface="Arial"/>
              </a:rPr>
              <a:t>gg</a:t>
            </a:r>
            <a:r>
              <a:rPr sz="2400" spc="90" dirty="0">
                <a:latin typeface="Arial"/>
                <a:cs typeface="Arial"/>
              </a:rPr>
              <a:t>e</a:t>
            </a:r>
            <a:r>
              <a:rPr sz="2400" spc="100" dirty="0">
                <a:latin typeface="Arial"/>
                <a:cs typeface="Arial"/>
              </a:rPr>
              <a:t>r</a:t>
            </a:r>
            <a:r>
              <a:rPr sz="2400" dirty="0">
                <a:latin typeface="Arial"/>
                <a:cs typeface="Arial"/>
              </a:rPr>
              <a:t>s</a:t>
            </a:r>
            <a:r>
              <a:rPr sz="2400" dirty="0">
                <a:latin typeface="Times New Roman"/>
                <a:cs typeface="Times New Roman"/>
              </a:rPr>
              <a:t>   </a:t>
            </a:r>
            <a:r>
              <a:rPr sz="2400" spc="-280" dirty="0">
                <a:latin typeface="Times New Roman"/>
                <a:cs typeface="Times New Roman"/>
              </a:rPr>
              <a:t> </a:t>
            </a:r>
            <a:r>
              <a:rPr sz="2400" dirty="0">
                <a:latin typeface="Arial"/>
                <a:cs typeface="Arial"/>
              </a:rPr>
              <a:t>a</a:t>
            </a:r>
            <a:r>
              <a:rPr sz="2400" dirty="0">
                <a:latin typeface="Times New Roman"/>
                <a:cs typeface="Times New Roman"/>
              </a:rPr>
              <a:t>  </a:t>
            </a:r>
            <a:r>
              <a:rPr sz="2400" spc="235" dirty="0">
                <a:latin typeface="Times New Roman"/>
                <a:cs typeface="Times New Roman"/>
              </a:rPr>
              <a:t> </a:t>
            </a:r>
            <a:r>
              <a:rPr sz="2400" spc="95" dirty="0">
                <a:latin typeface="Arial"/>
                <a:cs typeface="Arial"/>
              </a:rPr>
              <a:t>s</a:t>
            </a:r>
            <a:r>
              <a:rPr sz="2400" spc="90" dirty="0">
                <a:latin typeface="Arial"/>
                <a:cs typeface="Arial"/>
              </a:rPr>
              <a:t>e</a:t>
            </a:r>
            <a:r>
              <a:rPr sz="2400" spc="105" dirty="0">
                <a:latin typeface="Arial"/>
                <a:cs typeface="Arial"/>
              </a:rPr>
              <a:t>qu</a:t>
            </a:r>
            <a:r>
              <a:rPr sz="2400" spc="90" dirty="0">
                <a:latin typeface="Arial"/>
                <a:cs typeface="Arial"/>
              </a:rPr>
              <a:t>e</a:t>
            </a:r>
            <a:r>
              <a:rPr sz="2400" spc="105" dirty="0">
                <a:latin typeface="Arial"/>
                <a:cs typeface="Arial"/>
              </a:rPr>
              <a:t>nc</a:t>
            </a:r>
            <a:r>
              <a:rPr sz="2400" dirty="0">
                <a:latin typeface="Arial"/>
                <a:cs typeface="Arial"/>
              </a:rPr>
              <a:t>e</a:t>
            </a:r>
            <a:r>
              <a:rPr sz="2400" dirty="0">
                <a:latin typeface="Times New Roman"/>
                <a:cs typeface="Times New Roman"/>
              </a:rPr>
              <a:t>   </a:t>
            </a:r>
            <a:r>
              <a:rPr sz="2400" spc="-280" dirty="0">
                <a:latin typeface="Times New Roman"/>
                <a:cs typeface="Times New Roman"/>
              </a:rPr>
              <a:t> </a:t>
            </a:r>
            <a:r>
              <a:rPr sz="2400" spc="40" dirty="0">
                <a:latin typeface="Arial"/>
                <a:cs typeface="Arial"/>
              </a:rPr>
              <a:t>o</a:t>
            </a:r>
            <a:r>
              <a:rPr sz="2400" spc="-10" dirty="0">
                <a:latin typeface="Arial"/>
                <a:cs typeface="Arial"/>
              </a:rPr>
              <a:t>f</a:t>
            </a:r>
            <a:r>
              <a:rPr sz="2400" dirty="0">
                <a:latin typeface="Times New Roman"/>
                <a:cs typeface="Times New Roman"/>
              </a:rPr>
              <a:t>  </a:t>
            </a:r>
            <a:r>
              <a:rPr sz="2400" spc="275" dirty="0">
                <a:latin typeface="Times New Roman"/>
                <a:cs typeface="Times New Roman"/>
              </a:rPr>
              <a:t> </a:t>
            </a:r>
            <a:r>
              <a:rPr sz="2400" spc="90" dirty="0">
                <a:latin typeface="Arial"/>
                <a:cs typeface="Arial"/>
              </a:rPr>
              <a:t>p</a:t>
            </a:r>
            <a:r>
              <a:rPr sz="2400" spc="100" dirty="0">
                <a:latin typeface="Arial"/>
                <a:cs typeface="Arial"/>
              </a:rPr>
              <a:t>r</a:t>
            </a:r>
            <a:r>
              <a:rPr sz="2400" spc="105" dirty="0">
                <a:latin typeface="Arial"/>
                <a:cs typeface="Arial"/>
              </a:rPr>
              <a:t>o</a:t>
            </a:r>
            <a:r>
              <a:rPr sz="2400" spc="95" dirty="0">
                <a:latin typeface="Arial"/>
                <a:cs typeface="Arial"/>
              </a:rPr>
              <a:t>c</a:t>
            </a:r>
            <a:r>
              <a:rPr sz="2400" spc="90" dirty="0">
                <a:latin typeface="Arial"/>
                <a:cs typeface="Arial"/>
              </a:rPr>
              <a:t>e</a:t>
            </a:r>
            <a:r>
              <a:rPr sz="2400" spc="105" dirty="0">
                <a:latin typeface="Arial"/>
                <a:cs typeface="Arial"/>
              </a:rPr>
              <a:t>ss</a:t>
            </a:r>
            <a:r>
              <a:rPr sz="2400" spc="100" dirty="0">
                <a:latin typeface="Arial"/>
                <a:cs typeface="Arial"/>
              </a:rPr>
              <a:t>i</a:t>
            </a:r>
            <a:r>
              <a:rPr sz="2400" spc="90" dirty="0">
                <a:latin typeface="Arial"/>
                <a:cs typeface="Arial"/>
              </a:rPr>
              <a:t>n</a:t>
            </a:r>
            <a:r>
              <a:rPr sz="2400" dirty="0">
                <a:latin typeface="Arial"/>
                <a:cs typeface="Arial"/>
              </a:rPr>
              <a:t>g</a:t>
            </a:r>
            <a:r>
              <a:rPr sz="2400" dirty="0">
                <a:latin typeface="Times New Roman"/>
                <a:cs typeface="Times New Roman"/>
              </a:rPr>
              <a:t>   </a:t>
            </a:r>
            <a:r>
              <a:rPr sz="2400" spc="-280" dirty="0">
                <a:latin typeface="Times New Roman"/>
                <a:cs typeface="Times New Roman"/>
              </a:rPr>
              <a:t> </a:t>
            </a:r>
            <a:r>
              <a:rPr sz="2400" spc="105" dirty="0">
                <a:latin typeface="Arial"/>
                <a:cs typeface="Arial"/>
              </a:rPr>
              <a:t>s</a:t>
            </a:r>
            <a:r>
              <a:rPr sz="2400" spc="90" dirty="0">
                <a:latin typeface="Arial"/>
                <a:cs typeface="Arial"/>
              </a:rPr>
              <a:t>tep</a:t>
            </a:r>
            <a:r>
              <a:rPr sz="2400" spc="95" dirty="0">
                <a:latin typeface="Arial"/>
                <a:cs typeface="Arial"/>
              </a:rPr>
              <a:t>s</a:t>
            </a:r>
            <a:r>
              <a:rPr sz="2400" spc="-10" dirty="0">
                <a:latin typeface="Arial"/>
                <a:cs typeface="Arial"/>
              </a:rPr>
              <a:t>,</a:t>
            </a:r>
            <a:r>
              <a:rPr sz="2400" dirty="0">
                <a:latin typeface="Times New Roman"/>
                <a:cs typeface="Times New Roman"/>
              </a:rPr>
              <a:t>   </a:t>
            </a:r>
            <a:r>
              <a:rPr sz="2400" spc="-285" dirty="0">
                <a:latin typeface="Times New Roman"/>
                <a:cs typeface="Times New Roman"/>
              </a:rPr>
              <a:t> </a:t>
            </a:r>
            <a:r>
              <a:rPr sz="2400" spc="105" dirty="0">
                <a:latin typeface="Arial"/>
                <a:cs typeface="Arial"/>
              </a:rPr>
              <a:t>e</a:t>
            </a:r>
            <a:r>
              <a:rPr sz="2400" spc="114" dirty="0">
                <a:latin typeface="Arial"/>
                <a:cs typeface="Arial"/>
              </a:rPr>
              <a:t>a</a:t>
            </a:r>
            <a:r>
              <a:rPr sz="2400" spc="120" dirty="0">
                <a:latin typeface="Arial"/>
                <a:cs typeface="Arial"/>
              </a:rPr>
              <a:t>c</a:t>
            </a:r>
            <a:r>
              <a:rPr sz="2400" dirty="0">
                <a:latin typeface="Arial"/>
                <a:cs typeface="Arial"/>
              </a:rPr>
              <a:t>h</a:t>
            </a:r>
            <a:r>
              <a:rPr sz="2400" dirty="0">
                <a:latin typeface="Times New Roman"/>
                <a:cs typeface="Times New Roman"/>
              </a:rPr>
              <a:t> </a:t>
            </a:r>
            <a:r>
              <a:rPr sz="2400" spc="-5" dirty="0">
                <a:latin typeface="Arial"/>
                <a:cs typeface="Arial"/>
              </a:rPr>
              <a:t>pe</a:t>
            </a:r>
            <a:r>
              <a:rPr sz="2400" dirty="0">
                <a:latin typeface="Arial"/>
                <a:cs typeface="Arial"/>
              </a:rPr>
              <a:t>r</a:t>
            </a:r>
            <a:r>
              <a:rPr sz="2400" spc="-10" dirty="0">
                <a:latin typeface="Arial"/>
                <a:cs typeface="Arial"/>
              </a:rPr>
              <a:t>fo</a:t>
            </a:r>
            <a:r>
              <a:rPr sz="2400" dirty="0">
                <a:latin typeface="Arial"/>
                <a:cs typeface="Arial"/>
              </a:rPr>
              <a:t>r</a:t>
            </a:r>
            <a:r>
              <a:rPr sz="2400" spc="10" dirty="0">
                <a:latin typeface="Arial"/>
                <a:cs typeface="Arial"/>
              </a:rPr>
              <a:t>m</a:t>
            </a:r>
            <a:r>
              <a:rPr sz="2400" spc="-5" dirty="0">
                <a:latin typeface="Arial"/>
                <a:cs typeface="Arial"/>
              </a:rPr>
              <a:t>in</a:t>
            </a:r>
            <a:r>
              <a:rPr sz="2400" dirty="0">
                <a:latin typeface="Arial"/>
                <a:cs typeface="Arial"/>
              </a:rPr>
              <a:t>g</a:t>
            </a:r>
            <a:r>
              <a:rPr sz="2400" dirty="0">
                <a:latin typeface="Times New Roman"/>
                <a:cs typeface="Times New Roman"/>
              </a:rPr>
              <a:t> </a:t>
            </a:r>
            <a:r>
              <a:rPr sz="2400" dirty="0">
                <a:latin typeface="Arial"/>
                <a:cs typeface="Arial"/>
              </a:rPr>
              <a:t>a</a:t>
            </a:r>
            <a:r>
              <a:rPr sz="2400" spc="70" dirty="0">
                <a:latin typeface="Times New Roman"/>
                <a:cs typeface="Times New Roman"/>
              </a:rPr>
              <a:t> </a:t>
            </a:r>
            <a:r>
              <a:rPr sz="2400" dirty="0">
                <a:latin typeface="Arial"/>
                <a:cs typeface="Arial"/>
              </a:rPr>
              <a:t>speci</a:t>
            </a:r>
            <a:r>
              <a:rPr sz="2400" spc="5" dirty="0">
                <a:latin typeface="Arial"/>
                <a:cs typeface="Arial"/>
              </a:rPr>
              <a:t>f</a:t>
            </a:r>
            <a:r>
              <a:rPr sz="2400" spc="-5" dirty="0">
                <a:latin typeface="Arial"/>
                <a:cs typeface="Arial"/>
              </a:rPr>
              <a:t>i</a:t>
            </a:r>
            <a:r>
              <a:rPr sz="2400" dirty="0">
                <a:latin typeface="Arial"/>
                <a:cs typeface="Arial"/>
              </a:rPr>
              <a:t>c</a:t>
            </a:r>
            <a:r>
              <a:rPr sz="2400" spc="15" dirty="0">
                <a:latin typeface="Times New Roman"/>
                <a:cs typeface="Times New Roman"/>
              </a:rPr>
              <a:t> </a:t>
            </a:r>
            <a:r>
              <a:rPr sz="2400" spc="-10" dirty="0">
                <a:latin typeface="Arial"/>
                <a:cs typeface="Arial"/>
              </a:rPr>
              <a:t>fu</a:t>
            </a:r>
            <a:r>
              <a:rPr sz="2400" spc="-20" dirty="0">
                <a:latin typeface="Arial"/>
                <a:cs typeface="Arial"/>
              </a:rPr>
              <a:t>nc</a:t>
            </a:r>
            <a:r>
              <a:rPr sz="2400" spc="-5" dirty="0">
                <a:latin typeface="Arial"/>
                <a:cs typeface="Arial"/>
              </a:rPr>
              <a:t>tio</a:t>
            </a:r>
            <a:r>
              <a:rPr sz="2400" spc="-15" dirty="0">
                <a:latin typeface="Arial"/>
                <a:cs typeface="Arial"/>
              </a:rPr>
              <a:t>n</a:t>
            </a:r>
            <a:r>
              <a:rPr sz="2400" spc="-10" dirty="0">
                <a:latin typeface="Arial"/>
                <a:cs typeface="Arial"/>
              </a:rPr>
              <a:t>.</a:t>
            </a:r>
            <a:endParaRPr sz="2400">
              <a:latin typeface="Arial"/>
              <a:cs typeface="Arial"/>
            </a:endParaRPr>
          </a:p>
          <a:p>
            <a:pPr>
              <a:spcBef>
                <a:spcPts val="30"/>
              </a:spcBef>
              <a:buClr>
                <a:srgbClr val="00007C"/>
              </a:buClr>
              <a:buFont typeface="Wingdings"/>
              <a:buChar char=""/>
            </a:pPr>
            <a:endParaRPr sz="3200">
              <a:latin typeface="Times New Roman"/>
              <a:cs typeface="Times New Roman"/>
            </a:endParaRPr>
          </a:p>
          <a:p>
            <a:pPr marL="355600" indent="-342900">
              <a:lnSpc>
                <a:spcPts val="2840"/>
              </a:lnSpc>
              <a:buClr>
                <a:srgbClr val="00007C"/>
              </a:buClr>
              <a:buSzPct val="75000"/>
              <a:buFont typeface="Wingdings"/>
              <a:buChar char=""/>
              <a:tabLst>
                <a:tab pos="356235" algn="l"/>
                <a:tab pos="1774189" algn="l"/>
                <a:tab pos="2311400" algn="l"/>
                <a:tab pos="3220720" algn="l"/>
                <a:tab pos="4896485" algn="l"/>
                <a:tab pos="6053455" algn="l"/>
                <a:tab pos="6454140" algn="l"/>
                <a:tab pos="7209790" algn="l"/>
              </a:tabLst>
            </a:pPr>
            <a:r>
              <a:rPr sz="2400" spc="-5" dirty="0">
                <a:latin typeface="Arial"/>
                <a:cs typeface="Arial"/>
              </a:rPr>
              <a:t>Cons</a:t>
            </a:r>
            <a:r>
              <a:rPr sz="2400" spc="10" dirty="0">
                <a:latin typeface="Arial"/>
                <a:cs typeface="Arial"/>
              </a:rPr>
              <a:t>i</a:t>
            </a:r>
            <a:r>
              <a:rPr sz="2400" spc="-5" dirty="0">
                <a:latin typeface="Arial"/>
                <a:cs typeface="Arial"/>
              </a:rPr>
              <a:t>de</a:t>
            </a:r>
            <a:r>
              <a:rPr sz="2400" dirty="0">
                <a:latin typeface="Arial"/>
                <a:cs typeface="Arial"/>
              </a:rPr>
              <a:t>r</a:t>
            </a:r>
            <a:r>
              <a:rPr sz="2400" dirty="0">
                <a:latin typeface="Times New Roman"/>
                <a:cs typeface="Times New Roman"/>
              </a:rPr>
              <a:t>	</a:t>
            </a:r>
            <a:r>
              <a:rPr sz="2400" i="1" spc="-5" dirty="0">
                <a:solidFill>
                  <a:srgbClr val="000098"/>
                </a:solidFill>
                <a:latin typeface="Arial"/>
                <a:cs typeface="Arial"/>
              </a:rPr>
              <a:t>a</a:t>
            </a:r>
            <a:r>
              <a:rPr sz="2400" i="1" dirty="0">
                <a:solidFill>
                  <a:srgbClr val="000098"/>
                </a:solidFill>
                <a:latin typeface="Arial"/>
                <a:cs typeface="Arial"/>
              </a:rPr>
              <a:t>n</a:t>
            </a:r>
            <a:r>
              <a:rPr sz="2400" i="1" dirty="0">
                <a:solidFill>
                  <a:srgbClr val="000098"/>
                </a:solidFill>
                <a:latin typeface="Times New Roman"/>
                <a:cs typeface="Times New Roman"/>
              </a:rPr>
              <a:t>	</a:t>
            </a:r>
            <a:r>
              <a:rPr sz="2400" i="1" spc="-5" dirty="0">
                <a:solidFill>
                  <a:srgbClr val="000098"/>
                </a:solidFill>
                <a:latin typeface="Arial"/>
                <a:cs typeface="Arial"/>
              </a:rPr>
              <a:t>orde</a:t>
            </a:r>
            <a:r>
              <a:rPr sz="2400" i="1" dirty="0">
                <a:solidFill>
                  <a:srgbClr val="000098"/>
                </a:solidFill>
                <a:latin typeface="Arial"/>
                <a:cs typeface="Arial"/>
              </a:rPr>
              <a:t>r</a:t>
            </a:r>
            <a:r>
              <a:rPr sz="2400" i="1" dirty="0">
                <a:solidFill>
                  <a:srgbClr val="000098"/>
                </a:solidFill>
                <a:latin typeface="Times New Roman"/>
                <a:cs typeface="Times New Roman"/>
              </a:rPr>
              <a:t>	</a:t>
            </a:r>
            <a:r>
              <a:rPr sz="2400" i="1" spc="-5" dirty="0">
                <a:solidFill>
                  <a:srgbClr val="000098"/>
                </a:solidFill>
                <a:latin typeface="Arial"/>
                <a:cs typeface="Arial"/>
              </a:rPr>
              <a:t>proces</a:t>
            </a:r>
            <a:r>
              <a:rPr sz="2400" i="1" spc="15" dirty="0">
                <a:solidFill>
                  <a:srgbClr val="000098"/>
                </a:solidFill>
                <a:latin typeface="Arial"/>
                <a:cs typeface="Arial"/>
              </a:rPr>
              <a:t>s</a:t>
            </a:r>
            <a:r>
              <a:rPr sz="2400" i="1" spc="-5" dirty="0">
                <a:solidFill>
                  <a:srgbClr val="000098"/>
                </a:solidFill>
                <a:latin typeface="Arial"/>
                <a:cs typeface="Arial"/>
              </a:rPr>
              <a:t>i</a:t>
            </a:r>
            <a:r>
              <a:rPr sz="2400" i="1" dirty="0">
                <a:solidFill>
                  <a:srgbClr val="000098"/>
                </a:solidFill>
                <a:latin typeface="Arial"/>
                <a:cs typeface="Arial"/>
              </a:rPr>
              <a:t>ng</a:t>
            </a:r>
            <a:r>
              <a:rPr sz="2400" i="1" dirty="0">
                <a:solidFill>
                  <a:srgbClr val="000098"/>
                </a:solidFill>
                <a:latin typeface="Times New Roman"/>
                <a:cs typeface="Times New Roman"/>
              </a:rPr>
              <a:t>	</a:t>
            </a:r>
            <a:r>
              <a:rPr sz="2400" i="1" spc="-10" dirty="0">
                <a:solidFill>
                  <a:srgbClr val="000098"/>
                </a:solidFill>
                <a:latin typeface="Arial"/>
                <a:cs typeface="Arial"/>
              </a:rPr>
              <a:t>s</a:t>
            </a:r>
            <a:r>
              <a:rPr sz="2400" i="1" dirty="0">
                <a:solidFill>
                  <a:srgbClr val="000098"/>
                </a:solidFill>
                <a:latin typeface="Arial"/>
                <a:cs typeface="Arial"/>
              </a:rPr>
              <a:t>y</a:t>
            </a:r>
            <a:r>
              <a:rPr sz="2400" i="1" spc="-10" dirty="0">
                <a:solidFill>
                  <a:srgbClr val="000098"/>
                </a:solidFill>
                <a:latin typeface="Arial"/>
                <a:cs typeface="Arial"/>
              </a:rPr>
              <a:t>s</a:t>
            </a:r>
            <a:r>
              <a:rPr sz="2400" i="1" dirty="0">
                <a:solidFill>
                  <a:srgbClr val="000098"/>
                </a:solidFill>
                <a:latin typeface="Arial"/>
                <a:cs typeface="Arial"/>
              </a:rPr>
              <a:t>tem</a:t>
            </a:r>
            <a:r>
              <a:rPr sz="2400" i="1" dirty="0">
                <a:solidFill>
                  <a:srgbClr val="000098"/>
                </a:solidFill>
                <a:latin typeface="Times New Roman"/>
                <a:cs typeface="Times New Roman"/>
              </a:rPr>
              <a:t>	</a:t>
            </a:r>
            <a:r>
              <a:rPr sz="2400" spc="5" dirty="0">
                <a:latin typeface="Arial"/>
                <a:cs typeface="Arial"/>
              </a:rPr>
              <a:t>-</a:t>
            </a:r>
            <a:r>
              <a:rPr sz="2400" dirty="0">
                <a:latin typeface="Arial"/>
                <a:cs typeface="Arial"/>
              </a:rPr>
              <a:t>-</a:t>
            </a:r>
            <a:r>
              <a:rPr sz="2400" dirty="0">
                <a:latin typeface="Times New Roman"/>
                <a:cs typeface="Times New Roman"/>
              </a:rPr>
              <a:t>	</a:t>
            </a:r>
            <a:r>
              <a:rPr sz="2400" spc="-5" dirty="0">
                <a:latin typeface="Arial"/>
                <a:cs typeface="Arial"/>
              </a:rPr>
              <a:t>ne</a:t>
            </a:r>
            <a:r>
              <a:rPr sz="2400" dirty="0">
                <a:latin typeface="Arial"/>
                <a:cs typeface="Arial"/>
              </a:rPr>
              <a:t>w</a:t>
            </a:r>
            <a:r>
              <a:rPr sz="2400" dirty="0">
                <a:latin typeface="Times New Roman"/>
                <a:cs typeface="Times New Roman"/>
              </a:rPr>
              <a:t>	</a:t>
            </a:r>
            <a:r>
              <a:rPr sz="2400" spc="-5" dirty="0">
                <a:latin typeface="Arial"/>
                <a:cs typeface="Arial"/>
              </a:rPr>
              <a:t>orde</a:t>
            </a:r>
            <a:r>
              <a:rPr sz="2400" spc="5" dirty="0">
                <a:latin typeface="Arial"/>
                <a:cs typeface="Arial"/>
              </a:rPr>
              <a:t>r</a:t>
            </a:r>
            <a:r>
              <a:rPr sz="2400" dirty="0">
                <a:latin typeface="Arial"/>
                <a:cs typeface="Arial"/>
              </a:rPr>
              <a:t>s</a:t>
            </a:r>
            <a:endParaRPr sz="2400">
              <a:latin typeface="Arial"/>
              <a:cs typeface="Arial"/>
            </a:endParaRPr>
          </a:p>
          <a:p>
            <a:pPr marL="355600">
              <a:lnSpc>
                <a:spcPts val="2840"/>
              </a:lnSpc>
            </a:pPr>
            <a:r>
              <a:rPr sz="2400" spc="-5" dirty="0">
                <a:latin typeface="Arial"/>
                <a:cs typeface="Arial"/>
              </a:rPr>
              <a:t>ar</a:t>
            </a:r>
            <a:r>
              <a:rPr sz="2400" spc="10" dirty="0">
                <a:latin typeface="Arial"/>
                <a:cs typeface="Arial"/>
              </a:rPr>
              <a:t>r</a:t>
            </a:r>
            <a:r>
              <a:rPr sz="2400" spc="-5" dirty="0">
                <a:latin typeface="Arial"/>
                <a:cs typeface="Arial"/>
              </a:rPr>
              <a:t>iv</a:t>
            </a:r>
            <a:r>
              <a:rPr sz="2400" dirty="0">
                <a:latin typeface="Arial"/>
                <a:cs typeface="Arial"/>
              </a:rPr>
              <a:t>e</a:t>
            </a:r>
            <a:r>
              <a:rPr sz="2400" spc="60" dirty="0">
                <a:latin typeface="Times New Roman"/>
                <a:cs typeface="Times New Roman"/>
              </a:rPr>
              <a:t> </a:t>
            </a:r>
            <a:r>
              <a:rPr sz="2400" spc="-10" dirty="0">
                <a:latin typeface="Arial"/>
                <a:cs typeface="Arial"/>
              </a:rPr>
              <a:t>f</a:t>
            </a:r>
            <a:r>
              <a:rPr sz="2400" dirty="0">
                <a:latin typeface="Arial"/>
                <a:cs typeface="Arial"/>
              </a:rPr>
              <a:t>r</a:t>
            </a:r>
            <a:r>
              <a:rPr sz="2400" spc="-5" dirty="0">
                <a:latin typeface="Arial"/>
                <a:cs typeface="Arial"/>
              </a:rPr>
              <a:t>o</a:t>
            </a:r>
            <a:r>
              <a:rPr sz="2400" dirty="0">
                <a:latin typeface="Arial"/>
                <a:cs typeface="Arial"/>
              </a:rPr>
              <a:t>m</a:t>
            </a:r>
            <a:r>
              <a:rPr sz="2400" spc="20" dirty="0">
                <a:latin typeface="Times New Roman"/>
                <a:cs typeface="Times New Roman"/>
              </a:rPr>
              <a:t> </a:t>
            </a:r>
            <a:r>
              <a:rPr sz="2400" dirty="0">
                <a:latin typeface="Arial"/>
                <a:cs typeface="Arial"/>
              </a:rPr>
              <a:t>a</a:t>
            </a:r>
            <a:r>
              <a:rPr sz="2400" spc="70" dirty="0">
                <a:latin typeface="Times New Roman"/>
                <a:cs typeface="Times New Roman"/>
              </a:rPr>
              <a:t> </a:t>
            </a:r>
            <a:r>
              <a:rPr sz="2400" dirty="0">
                <a:latin typeface="Arial"/>
                <a:cs typeface="Arial"/>
              </a:rPr>
              <a:t>client</a:t>
            </a:r>
            <a:r>
              <a:rPr sz="2400" spc="70"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a:t>
            </a:r>
            <a:r>
              <a:rPr sz="2400" dirty="0">
                <a:latin typeface="Arial"/>
                <a:cs typeface="Arial"/>
              </a:rPr>
              <a:t>t</a:t>
            </a:r>
            <a:r>
              <a:rPr sz="2400" spc="75" dirty="0">
                <a:latin typeface="Times New Roman"/>
                <a:cs typeface="Times New Roman"/>
              </a:rPr>
              <a:t> </a:t>
            </a:r>
            <a:r>
              <a:rPr sz="2400" spc="-5" dirty="0">
                <a:latin typeface="Arial"/>
                <a:cs typeface="Arial"/>
              </a:rPr>
              <a:t>i</a:t>
            </a:r>
            <a:r>
              <a:rPr sz="2400" dirty="0">
                <a:latin typeface="Arial"/>
                <a:cs typeface="Arial"/>
              </a:rPr>
              <a:t>n</a:t>
            </a:r>
            <a:r>
              <a:rPr sz="2400" spc="65" dirty="0">
                <a:latin typeface="Times New Roman"/>
                <a:cs typeface="Times New Roman"/>
              </a:rPr>
              <a:t> </a:t>
            </a:r>
            <a:r>
              <a:rPr sz="2400" spc="-10" dirty="0">
                <a:latin typeface="Arial"/>
                <a:cs typeface="Arial"/>
              </a:rPr>
              <a:t>th</a:t>
            </a:r>
            <a:r>
              <a:rPr sz="2400" dirty="0">
                <a:latin typeface="Arial"/>
                <a:cs typeface="Arial"/>
              </a:rPr>
              <a:t>e</a:t>
            </a:r>
            <a:r>
              <a:rPr sz="2400" spc="40" dirty="0">
                <a:latin typeface="Times New Roman"/>
                <a:cs typeface="Times New Roman"/>
              </a:rPr>
              <a:t> </a:t>
            </a:r>
            <a:r>
              <a:rPr sz="2400" spc="-10" dirty="0">
                <a:latin typeface="Arial"/>
                <a:cs typeface="Arial"/>
              </a:rPr>
              <a:t>fo</a:t>
            </a:r>
            <a:r>
              <a:rPr sz="2400" dirty="0">
                <a:latin typeface="Arial"/>
                <a:cs typeface="Arial"/>
              </a:rPr>
              <a:t>rm</a:t>
            </a:r>
            <a:r>
              <a:rPr sz="2400" spc="30" dirty="0">
                <a:latin typeface="Times New Roman"/>
                <a:cs typeface="Times New Roman"/>
              </a:rPr>
              <a:t> </a:t>
            </a:r>
            <a:r>
              <a:rPr sz="2400" spc="-20" dirty="0">
                <a:latin typeface="Arial"/>
                <a:cs typeface="Arial"/>
              </a:rPr>
              <a:t>o</a:t>
            </a:r>
            <a:r>
              <a:rPr sz="2400" spc="-10" dirty="0">
                <a:latin typeface="Arial"/>
                <a:cs typeface="Arial"/>
              </a:rPr>
              <a:t>f</a:t>
            </a:r>
            <a:r>
              <a:rPr sz="2400" spc="60" dirty="0">
                <a:latin typeface="Times New Roman"/>
                <a:cs typeface="Times New Roman"/>
              </a:rPr>
              <a:t> </a:t>
            </a:r>
            <a:r>
              <a:rPr sz="2400" dirty="0">
                <a:latin typeface="Arial"/>
                <a:cs typeface="Arial"/>
              </a:rPr>
              <a:t>a</a:t>
            </a:r>
            <a:r>
              <a:rPr sz="2400" spc="-5" dirty="0">
                <a:latin typeface="Times New Roman"/>
                <a:cs typeface="Times New Roman"/>
              </a:rPr>
              <a:t> </a:t>
            </a:r>
            <a:r>
              <a:rPr sz="2400" dirty="0">
                <a:latin typeface="Arial"/>
                <a:cs typeface="Arial"/>
              </a:rPr>
              <a:t>m</a:t>
            </a:r>
            <a:r>
              <a:rPr sz="2400" spc="-5" dirty="0">
                <a:latin typeface="Arial"/>
                <a:cs typeface="Arial"/>
              </a:rPr>
              <a:t>essag</a:t>
            </a:r>
            <a:r>
              <a:rPr sz="2400" spc="-10" dirty="0">
                <a:latin typeface="Arial"/>
                <a:cs typeface="Arial"/>
              </a:rPr>
              <a:t>e.</a:t>
            </a:r>
            <a:endParaRPr sz="2400">
              <a:latin typeface="Arial"/>
              <a:cs typeface="Arial"/>
            </a:endParaRPr>
          </a:p>
          <a:p>
            <a:pPr>
              <a:spcBef>
                <a:spcPts val="35"/>
              </a:spcBef>
            </a:pPr>
            <a:endParaRPr sz="2300">
              <a:latin typeface="Times New Roman"/>
              <a:cs typeface="Times New Roman"/>
            </a:endParaRPr>
          </a:p>
          <a:p>
            <a:pPr marL="750570" marR="24130" lvl="1" indent="-280670" algn="just">
              <a:lnSpc>
                <a:spcPct val="101000"/>
              </a:lnSpc>
              <a:buClr>
                <a:srgbClr val="9898CC"/>
              </a:buClr>
              <a:buSzPct val="80000"/>
              <a:buFont typeface="Wingdings"/>
              <a:buChar char=""/>
              <a:tabLst>
                <a:tab pos="751205" algn="l"/>
              </a:tabLst>
            </a:pPr>
            <a:r>
              <a:rPr sz="2000" spc="85" dirty="0">
                <a:solidFill>
                  <a:srgbClr val="000098"/>
                </a:solidFill>
                <a:latin typeface="Arial"/>
                <a:cs typeface="Arial"/>
              </a:rPr>
              <a:t>Requ</a:t>
            </a:r>
            <a:r>
              <a:rPr sz="2000" spc="80" dirty="0">
                <a:solidFill>
                  <a:srgbClr val="000098"/>
                </a:solidFill>
                <a:latin typeface="Arial"/>
                <a:cs typeface="Arial"/>
              </a:rPr>
              <a:t>i</a:t>
            </a:r>
            <a:r>
              <a:rPr sz="2000" spc="85" dirty="0">
                <a:solidFill>
                  <a:srgbClr val="000098"/>
                </a:solidFill>
                <a:latin typeface="Arial"/>
                <a:cs typeface="Arial"/>
              </a:rPr>
              <a:t>re</a:t>
            </a:r>
            <a:r>
              <a:rPr sz="2000" spc="70" dirty="0">
                <a:solidFill>
                  <a:srgbClr val="000098"/>
                </a:solidFill>
                <a:latin typeface="Arial"/>
                <a:cs typeface="Arial"/>
              </a:rPr>
              <a:t>m</a:t>
            </a:r>
            <a:r>
              <a:rPr sz="2000" spc="85" dirty="0">
                <a:solidFill>
                  <a:srgbClr val="000098"/>
                </a:solidFill>
                <a:latin typeface="Arial"/>
                <a:cs typeface="Arial"/>
              </a:rPr>
              <a:t>e</a:t>
            </a:r>
            <a:r>
              <a:rPr sz="2000" spc="70" dirty="0">
                <a:solidFill>
                  <a:srgbClr val="000098"/>
                </a:solidFill>
                <a:latin typeface="Arial"/>
                <a:cs typeface="Arial"/>
              </a:rPr>
              <a:t>n</a:t>
            </a:r>
            <a:r>
              <a:rPr sz="2000" dirty="0">
                <a:solidFill>
                  <a:srgbClr val="000098"/>
                </a:solidFill>
                <a:latin typeface="Arial"/>
                <a:cs typeface="Arial"/>
              </a:rPr>
              <a:t>t</a:t>
            </a:r>
            <a:r>
              <a:rPr sz="2000" dirty="0">
                <a:solidFill>
                  <a:srgbClr val="000098"/>
                </a:solidFill>
                <a:latin typeface="Times New Roman"/>
                <a:cs typeface="Times New Roman"/>
              </a:rPr>
              <a:t>  </a:t>
            </a:r>
            <a:r>
              <a:rPr sz="2000" spc="65" dirty="0">
                <a:solidFill>
                  <a:srgbClr val="000098"/>
                </a:solidFill>
                <a:latin typeface="Times New Roman"/>
                <a:cs typeface="Times New Roman"/>
              </a:rPr>
              <a:t> </a:t>
            </a:r>
            <a:r>
              <a:rPr sz="2000" spc="45" dirty="0">
                <a:solidFill>
                  <a:srgbClr val="000098"/>
                </a:solidFill>
                <a:latin typeface="Arial"/>
                <a:cs typeface="Arial"/>
              </a:rPr>
              <a:t>1</a:t>
            </a:r>
            <a:r>
              <a:rPr sz="2000" dirty="0">
                <a:solidFill>
                  <a:srgbClr val="000098"/>
                </a:solidFill>
                <a:latin typeface="Arial"/>
                <a:cs typeface="Arial"/>
              </a:rPr>
              <a:t>:</a:t>
            </a:r>
            <a:r>
              <a:rPr sz="2000" dirty="0">
                <a:solidFill>
                  <a:srgbClr val="000098"/>
                </a:solidFill>
                <a:latin typeface="Times New Roman"/>
                <a:cs typeface="Times New Roman"/>
              </a:rPr>
              <a:t>  </a:t>
            </a:r>
            <a:r>
              <a:rPr sz="2000" spc="30" dirty="0">
                <a:solidFill>
                  <a:srgbClr val="000098"/>
                </a:solidFill>
                <a:latin typeface="Times New Roman"/>
                <a:cs typeface="Times New Roman"/>
              </a:rPr>
              <a:t> </a:t>
            </a:r>
            <a:r>
              <a:rPr sz="2000" spc="40" dirty="0">
                <a:latin typeface="Arial"/>
                <a:cs typeface="Arial"/>
              </a:rPr>
              <a:t>t</a:t>
            </a:r>
            <a:r>
              <a:rPr sz="2000" spc="60" dirty="0">
                <a:latin typeface="Arial"/>
                <a:cs typeface="Arial"/>
              </a:rPr>
              <a:t>h</a:t>
            </a:r>
            <a:r>
              <a:rPr sz="2000" dirty="0">
                <a:latin typeface="Arial"/>
                <a:cs typeface="Arial"/>
              </a:rPr>
              <a:t>e</a:t>
            </a:r>
            <a:r>
              <a:rPr sz="2000" dirty="0">
                <a:latin typeface="Times New Roman"/>
                <a:cs typeface="Times New Roman"/>
              </a:rPr>
              <a:t>     </a:t>
            </a:r>
            <a:r>
              <a:rPr sz="2000" spc="20" dirty="0">
                <a:latin typeface="Times New Roman"/>
                <a:cs typeface="Times New Roman"/>
              </a:rPr>
              <a:t> </a:t>
            </a:r>
            <a:r>
              <a:rPr sz="2000" spc="80" dirty="0">
                <a:latin typeface="Arial"/>
                <a:cs typeface="Arial"/>
              </a:rPr>
              <a:t>m</a:t>
            </a:r>
            <a:r>
              <a:rPr sz="2000" spc="70" dirty="0">
                <a:latin typeface="Arial"/>
                <a:cs typeface="Arial"/>
              </a:rPr>
              <a:t>e</a:t>
            </a:r>
            <a:r>
              <a:rPr sz="2000" spc="75" dirty="0">
                <a:latin typeface="Arial"/>
                <a:cs typeface="Arial"/>
              </a:rPr>
              <a:t>ss</a:t>
            </a:r>
            <a:r>
              <a:rPr sz="2000" spc="70" dirty="0">
                <a:latin typeface="Arial"/>
                <a:cs typeface="Arial"/>
              </a:rPr>
              <a:t>a</a:t>
            </a:r>
            <a:r>
              <a:rPr sz="2000" spc="85" dirty="0">
                <a:latin typeface="Arial"/>
                <a:cs typeface="Arial"/>
              </a:rPr>
              <a:t>g</a:t>
            </a:r>
            <a:r>
              <a:rPr sz="2000" dirty="0">
                <a:latin typeface="Arial"/>
                <a:cs typeface="Arial"/>
              </a:rPr>
              <a:t>e</a:t>
            </a:r>
            <a:r>
              <a:rPr sz="2000" dirty="0">
                <a:latin typeface="Times New Roman"/>
                <a:cs typeface="Times New Roman"/>
              </a:rPr>
              <a:t>  </a:t>
            </a:r>
            <a:r>
              <a:rPr sz="2000" spc="75" dirty="0">
                <a:latin typeface="Times New Roman"/>
                <a:cs typeface="Times New Roman"/>
              </a:rPr>
              <a:t> </a:t>
            </a:r>
            <a:r>
              <a:rPr sz="2000" spc="35" dirty="0">
                <a:latin typeface="Arial"/>
                <a:cs typeface="Arial"/>
              </a:rPr>
              <a:t>i</a:t>
            </a:r>
            <a:r>
              <a:rPr sz="2000" dirty="0">
                <a:latin typeface="Arial"/>
                <a:cs typeface="Arial"/>
              </a:rPr>
              <a:t>s</a:t>
            </a:r>
            <a:r>
              <a:rPr sz="2000" dirty="0">
                <a:latin typeface="Times New Roman"/>
                <a:cs typeface="Times New Roman"/>
              </a:rPr>
              <a:t>  </a:t>
            </a:r>
            <a:r>
              <a:rPr sz="2000" spc="25" dirty="0">
                <a:latin typeface="Times New Roman"/>
                <a:cs typeface="Times New Roman"/>
              </a:rPr>
              <a:t> </a:t>
            </a:r>
            <a:r>
              <a:rPr sz="2000" spc="85" dirty="0">
                <a:latin typeface="Arial"/>
                <a:cs typeface="Arial"/>
              </a:rPr>
              <a:t>e</a:t>
            </a:r>
            <a:r>
              <a:rPr sz="2000" spc="70" dirty="0">
                <a:latin typeface="Arial"/>
                <a:cs typeface="Arial"/>
              </a:rPr>
              <a:t>n</a:t>
            </a:r>
            <a:r>
              <a:rPr sz="2000" spc="75" dirty="0">
                <a:latin typeface="Arial"/>
                <a:cs typeface="Arial"/>
              </a:rPr>
              <a:t>c</a:t>
            </a:r>
            <a:r>
              <a:rPr sz="2000" spc="85" dirty="0">
                <a:latin typeface="Arial"/>
                <a:cs typeface="Arial"/>
              </a:rPr>
              <a:t>r</a:t>
            </a:r>
            <a:r>
              <a:rPr sz="2000" spc="65" dirty="0">
                <a:latin typeface="Arial"/>
                <a:cs typeface="Arial"/>
              </a:rPr>
              <a:t>y</a:t>
            </a:r>
            <a:r>
              <a:rPr sz="2000" spc="70" dirty="0">
                <a:latin typeface="Arial"/>
                <a:cs typeface="Arial"/>
              </a:rPr>
              <a:t>p</a:t>
            </a:r>
            <a:r>
              <a:rPr sz="2000" spc="80" dirty="0">
                <a:latin typeface="Arial"/>
                <a:cs typeface="Arial"/>
              </a:rPr>
              <a:t>t</a:t>
            </a:r>
            <a:r>
              <a:rPr sz="2000" spc="70" dirty="0">
                <a:latin typeface="Arial"/>
                <a:cs typeface="Arial"/>
              </a:rPr>
              <a:t>e</a:t>
            </a:r>
            <a:r>
              <a:rPr sz="2000" dirty="0">
                <a:latin typeface="Arial"/>
                <a:cs typeface="Arial"/>
              </a:rPr>
              <a:t>d</a:t>
            </a:r>
            <a:r>
              <a:rPr sz="2000" dirty="0">
                <a:latin typeface="Times New Roman"/>
                <a:cs typeface="Times New Roman"/>
              </a:rPr>
              <a:t>  </a:t>
            </a:r>
            <a:r>
              <a:rPr sz="2000" spc="60" dirty="0">
                <a:latin typeface="Times New Roman"/>
                <a:cs typeface="Times New Roman"/>
              </a:rPr>
              <a:t> </a:t>
            </a:r>
            <a:r>
              <a:rPr sz="2000" spc="45" dirty="0">
                <a:latin typeface="Arial"/>
                <a:cs typeface="Arial"/>
              </a:rPr>
              <a:t>t</a:t>
            </a:r>
            <a:r>
              <a:rPr sz="2000" dirty="0">
                <a:latin typeface="Arial"/>
                <a:cs typeface="Arial"/>
              </a:rPr>
              <a:t>o</a:t>
            </a:r>
            <a:r>
              <a:rPr sz="2000" dirty="0">
                <a:latin typeface="Times New Roman"/>
                <a:cs typeface="Times New Roman"/>
              </a:rPr>
              <a:t>  </a:t>
            </a:r>
            <a:r>
              <a:rPr sz="2000" spc="20" dirty="0">
                <a:latin typeface="Times New Roman"/>
                <a:cs typeface="Times New Roman"/>
              </a:rPr>
              <a:t> </a:t>
            </a:r>
            <a:r>
              <a:rPr sz="2000" spc="70" dirty="0">
                <a:latin typeface="Arial"/>
                <a:cs typeface="Arial"/>
              </a:rPr>
              <a:t>p</a:t>
            </a:r>
            <a:r>
              <a:rPr sz="2000" spc="85" dirty="0">
                <a:latin typeface="Arial"/>
                <a:cs typeface="Arial"/>
              </a:rPr>
              <a:t>re</a:t>
            </a:r>
            <a:r>
              <a:rPr sz="2000" spc="65" dirty="0">
                <a:latin typeface="Arial"/>
                <a:cs typeface="Arial"/>
              </a:rPr>
              <a:t>v</a:t>
            </a:r>
            <a:r>
              <a:rPr sz="2000" spc="70" dirty="0">
                <a:latin typeface="Arial"/>
                <a:cs typeface="Arial"/>
              </a:rPr>
              <a:t>e</a:t>
            </a:r>
            <a:r>
              <a:rPr sz="2000" spc="85" dirty="0">
                <a:latin typeface="Arial"/>
                <a:cs typeface="Arial"/>
              </a:rPr>
              <a:t>n</a:t>
            </a:r>
            <a:r>
              <a:rPr sz="2000" dirty="0">
                <a:latin typeface="Arial"/>
                <a:cs typeface="Arial"/>
              </a:rPr>
              <a:t>t</a:t>
            </a:r>
            <a:r>
              <a:rPr sz="2000" dirty="0">
                <a:latin typeface="Times New Roman"/>
                <a:cs typeface="Times New Roman"/>
              </a:rPr>
              <a:t> </a:t>
            </a:r>
            <a:r>
              <a:rPr sz="2000" spc="-5" dirty="0">
                <a:latin typeface="Arial"/>
                <a:cs typeface="Arial"/>
              </a:rPr>
              <a:t>e</a:t>
            </a:r>
            <a:r>
              <a:rPr sz="2000" spc="5" dirty="0">
                <a:latin typeface="Arial"/>
                <a:cs typeface="Arial"/>
              </a:rPr>
              <a:t>a</a:t>
            </a:r>
            <a:r>
              <a:rPr sz="2000" dirty="0">
                <a:latin typeface="Arial"/>
                <a:cs typeface="Arial"/>
              </a:rPr>
              <a:t>ve</a:t>
            </a:r>
            <a:r>
              <a:rPr sz="2000" spc="5" dirty="0">
                <a:latin typeface="Arial"/>
                <a:cs typeface="Arial"/>
              </a:rPr>
              <a:t>s</a:t>
            </a:r>
            <a:r>
              <a:rPr sz="2000" spc="-5" dirty="0">
                <a:latin typeface="Arial"/>
                <a:cs typeface="Arial"/>
              </a:rPr>
              <a:t>d</a:t>
            </a:r>
            <a:r>
              <a:rPr sz="2000" spc="10" dirty="0">
                <a:latin typeface="Arial"/>
                <a:cs typeface="Arial"/>
              </a:rPr>
              <a:t>r</a:t>
            </a:r>
            <a:r>
              <a:rPr sz="2000" spc="-5" dirty="0">
                <a:latin typeface="Arial"/>
                <a:cs typeface="Arial"/>
              </a:rPr>
              <a:t>o</a:t>
            </a:r>
            <a:r>
              <a:rPr sz="2000" spc="5" dirty="0">
                <a:latin typeface="Arial"/>
                <a:cs typeface="Arial"/>
              </a:rPr>
              <a:t>p</a:t>
            </a:r>
            <a:r>
              <a:rPr sz="2000" spc="-5" dirty="0">
                <a:latin typeface="Arial"/>
                <a:cs typeface="Arial"/>
              </a:rPr>
              <a:t>p</a:t>
            </a:r>
            <a:r>
              <a:rPr sz="2000" spc="5" dirty="0">
                <a:latin typeface="Arial"/>
                <a:cs typeface="Arial"/>
              </a:rPr>
              <a:t>e</a:t>
            </a:r>
            <a:r>
              <a:rPr sz="2000" dirty="0">
                <a:latin typeface="Arial"/>
                <a:cs typeface="Arial"/>
              </a:rPr>
              <a:t>rs</a:t>
            </a:r>
            <a:r>
              <a:rPr sz="2000" spc="-15" dirty="0">
                <a:latin typeface="Times New Roman"/>
                <a:cs typeface="Times New Roman"/>
              </a:rPr>
              <a:t> </a:t>
            </a:r>
            <a:r>
              <a:rPr sz="2000" dirty="0">
                <a:latin typeface="Arial"/>
                <a:cs typeface="Arial"/>
              </a:rPr>
              <a:t>fr</a:t>
            </a:r>
            <a:r>
              <a:rPr sz="2000" spc="5" dirty="0">
                <a:latin typeface="Arial"/>
                <a:cs typeface="Arial"/>
              </a:rPr>
              <a:t>o</a:t>
            </a:r>
            <a:r>
              <a:rPr sz="2000" dirty="0">
                <a:latin typeface="Arial"/>
                <a:cs typeface="Arial"/>
              </a:rPr>
              <a:t>m</a:t>
            </a:r>
            <a:r>
              <a:rPr sz="2000" spc="-5" dirty="0">
                <a:latin typeface="Times New Roman"/>
                <a:cs typeface="Times New Roman"/>
              </a:rPr>
              <a:t> </a:t>
            </a:r>
            <a:r>
              <a:rPr sz="2000" spc="5" dirty="0">
                <a:latin typeface="Arial"/>
                <a:cs typeface="Arial"/>
              </a:rPr>
              <a:t>s</a:t>
            </a:r>
            <a:r>
              <a:rPr sz="2000" spc="-5" dirty="0">
                <a:latin typeface="Arial"/>
                <a:cs typeface="Arial"/>
              </a:rPr>
              <a:t>pyin</a:t>
            </a:r>
            <a:r>
              <a:rPr sz="2000" dirty="0">
                <a:latin typeface="Arial"/>
                <a:cs typeface="Arial"/>
              </a:rPr>
              <a:t>g</a:t>
            </a:r>
            <a:r>
              <a:rPr sz="2000" spc="40" dirty="0">
                <a:latin typeface="Times New Roman"/>
                <a:cs typeface="Times New Roman"/>
              </a:rPr>
              <a:t> </a:t>
            </a:r>
            <a:r>
              <a:rPr sz="2000" dirty="0">
                <a:latin typeface="Arial"/>
                <a:cs typeface="Arial"/>
              </a:rPr>
              <a:t>on</a:t>
            </a:r>
            <a:r>
              <a:rPr sz="2000" spc="35" dirty="0">
                <a:latin typeface="Times New Roman"/>
                <a:cs typeface="Times New Roman"/>
              </a:rPr>
              <a:t> </a:t>
            </a:r>
            <a:r>
              <a:rPr sz="2000" dirty="0">
                <a:latin typeface="Arial"/>
                <a:cs typeface="Arial"/>
              </a:rPr>
              <a:t>a</a:t>
            </a:r>
            <a:r>
              <a:rPr sz="2000" spc="50" dirty="0">
                <a:latin typeface="Times New Roman"/>
                <a:cs typeface="Times New Roman"/>
              </a:rPr>
              <a:t> </a:t>
            </a:r>
            <a:r>
              <a:rPr sz="2000" spc="5" dirty="0">
                <a:latin typeface="Arial"/>
                <a:cs typeface="Arial"/>
              </a:rPr>
              <a:t>c</a:t>
            </a:r>
            <a:r>
              <a:rPr sz="2000" spc="-5" dirty="0">
                <a:latin typeface="Arial"/>
                <a:cs typeface="Arial"/>
              </a:rPr>
              <a:t>u</a:t>
            </a:r>
            <a:r>
              <a:rPr sz="2000" spc="10" dirty="0">
                <a:latin typeface="Arial"/>
                <a:cs typeface="Arial"/>
              </a:rPr>
              <a:t>s</a:t>
            </a:r>
            <a:r>
              <a:rPr sz="2000" spc="-15" dirty="0">
                <a:latin typeface="Arial"/>
                <a:cs typeface="Arial"/>
              </a:rPr>
              <a:t>t</a:t>
            </a:r>
            <a:r>
              <a:rPr sz="2000" spc="-5" dirty="0">
                <a:latin typeface="Arial"/>
                <a:cs typeface="Arial"/>
              </a:rPr>
              <a:t>o</a:t>
            </a:r>
            <a:r>
              <a:rPr sz="2000" spc="-10" dirty="0">
                <a:latin typeface="Arial"/>
                <a:cs typeface="Arial"/>
              </a:rPr>
              <a:t>me</a:t>
            </a:r>
            <a:r>
              <a:rPr sz="2000" dirty="0">
                <a:latin typeface="Arial"/>
                <a:cs typeface="Arial"/>
              </a:rPr>
              <a:t>r's</a:t>
            </a:r>
            <a:r>
              <a:rPr sz="2000" spc="-35" dirty="0">
                <a:latin typeface="Times New Roman"/>
                <a:cs typeface="Times New Roman"/>
              </a:rPr>
              <a:t> </a:t>
            </a:r>
            <a:r>
              <a:rPr sz="2000" spc="-5" dirty="0">
                <a:latin typeface="Arial"/>
                <a:cs typeface="Arial"/>
              </a:rPr>
              <a:t>o</a:t>
            </a:r>
            <a:r>
              <a:rPr sz="2000" spc="10" dirty="0">
                <a:latin typeface="Arial"/>
                <a:cs typeface="Arial"/>
              </a:rPr>
              <a:t>r</a:t>
            </a:r>
            <a:r>
              <a:rPr sz="2000" spc="-5" dirty="0">
                <a:latin typeface="Arial"/>
                <a:cs typeface="Arial"/>
              </a:rPr>
              <a:t>d</a:t>
            </a:r>
            <a:r>
              <a:rPr sz="2000" spc="5" dirty="0">
                <a:latin typeface="Arial"/>
                <a:cs typeface="Arial"/>
              </a:rPr>
              <a:t>e</a:t>
            </a:r>
            <a:r>
              <a:rPr sz="2000" spc="-110" dirty="0">
                <a:latin typeface="Arial"/>
                <a:cs typeface="Arial"/>
              </a:rPr>
              <a:t>r</a:t>
            </a:r>
            <a:r>
              <a:rPr sz="2000" dirty="0">
                <a:latin typeface="Arial"/>
                <a:cs typeface="Arial"/>
              </a:rPr>
              <a:t>.</a:t>
            </a:r>
            <a:endParaRPr sz="2000">
              <a:latin typeface="Arial"/>
              <a:cs typeface="Arial"/>
            </a:endParaRPr>
          </a:p>
          <a:p>
            <a:pPr lvl="1">
              <a:spcBef>
                <a:spcPts val="37"/>
              </a:spcBef>
              <a:buClr>
                <a:srgbClr val="9898CC"/>
              </a:buClr>
              <a:buFont typeface="Wingdings"/>
              <a:buChar char=""/>
            </a:pPr>
            <a:endParaRPr sz="2600">
              <a:latin typeface="Times New Roman"/>
              <a:cs typeface="Times New Roman"/>
            </a:endParaRPr>
          </a:p>
          <a:p>
            <a:pPr marL="750570" marR="13335" lvl="1" indent="-280670" algn="just">
              <a:buClr>
                <a:srgbClr val="9898CC"/>
              </a:buClr>
              <a:buSzPct val="80000"/>
              <a:buFont typeface="Wingdings"/>
              <a:buChar char=""/>
              <a:tabLst>
                <a:tab pos="751205" algn="l"/>
              </a:tabLst>
            </a:pPr>
            <a:r>
              <a:rPr sz="2000" spc="5" dirty="0">
                <a:solidFill>
                  <a:srgbClr val="000098"/>
                </a:solidFill>
                <a:latin typeface="Arial"/>
                <a:cs typeface="Arial"/>
              </a:rPr>
              <a:t>R</a:t>
            </a:r>
            <a:r>
              <a:rPr sz="2000" spc="-5" dirty="0">
                <a:solidFill>
                  <a:srgbClr val="000098"/>
                </a:solidFill>
                <a:latin typeface="Arial"/>
                <a:cs typeface="Arial"/>
              </a:rPr>
              <a:t>e</a:t>
            </a:r>
            <a:r>
              <a:rPr sz="2000" spc="5" dirty="0">
                <a:solidFill>
                  <a:srgbClr val="000098"/>
                </a:solidFill>
                <a:latin typeface="Arial"/>
                <a:cs typeface="Arial"/>
              </a:rPr>
              <a:t>q</a:t>
            </a:r>
            <a:r>
              <a:rPr sz="2000" spc="-5" dirty="0">
                <a:solidFill>
                  <a:srgbClr val="000098"/>
                </a:solidFill>
                <a:latin typeface="Arial"/>
                <a:cs typeface="Arial"/>
              </a:rPr>
              <a:t>uiremen</a:t>
            </a:r>
            <a:r>
              <a:rPr sz="2000" dirty="0">
                <a:solidFill>
                  <a:srgbClr val="000098"/>
                </a:solidFill>
                <a:latin typeface="Arial"/>
                <a:cs typeface="Arial"/>
              </a:rPr>
              <a:t>t</a:t>
            </a:r>
            <a:r>
              <a:rPr sz="2000" spc="140" dirty="0">
                <a:solidFill>
                  <a:srgbClr val="000098"/>
                </a:solidFill>
                <a:latin typeface="Times New Roman"/>
                <a:cs typeface="Times New Roman"/>
              </a:rPr>
              <a:t> </a:t>
            </a:r>
            <a:r>
              <a:rPr sz="2000" dirty="0">
                <a:solidFill>
                  <a:srgbClr val="000098"/>
                </a:solidFill>
                <a:latin typeface="Arial"/>
                <a:cs typeface="Arial"/>
              </a:rPr>
              <a:t>2:</a:t>
            </a:r>
            <a:r>
              <a:rPr sz="2000" spc="165" dirty="0">
                <a:solidFill>
                  <a:srgbClr val="000098"/>
                </a:solidFill>
                <a:latin typeface="Times New Roman"/>
                <a:cs typeface="Times New Roman"/>
              </a:rPr>
              <a:t> </a:t>
            </a:r>
            <a:r>
              <a:rPr sz="2000" dirty="0">
                <a:latin typeface="Arial"/>
                <a:cs typeface="Arial"/>
              </a:rPr>
              <a:t>t</a:t>
            </a:r>
            <a:r>
              <a:rPr sz="2000" spc="-15" dirty="0">
                <a:latin typeface="Arial"/>
                <a:cs typeface="Arial"/>
              </a:rPr>
              <a:t>h</a:t>
            </a:r>
            <a:r>
              <a:rPr sz="2000" dirty="0">
                <a:latin typeface="Arial"/>
                <a:cs typeface="Arial"/>
              </a:rPr>
              <a:t>e</a:t>
            </a:r>
            <a:r>
              <a:rPr sz="2000" spc="165" dirty="0">
                <a:latin typeface="Times New Roman"/>
                <a:cs typeface="Times New Roman"/>
              </a:rPr>
              <a:t> </a:t>
            </a:r>
            <a:r>
              <a:rPr sz="2000" spc="-10" dirty="0">
                <a:latin typeface="Arial"/>
                <a:cs typeface="Arial"/>
              </a:rPr>
              <a:t>m</a:t>
            </a:r>
            <a:r>
              <a:rPr sz="2000" spc="-5" dirty="0">
                <a:latin typeface="Arial"/>
                <a:cs typeface="Arial"/>
              </a:rPr>
              <a:t>es</a:t>
            </a:r>
            <a:r>
              <a:rPr sz="2000" spc="5" dirty="0">
                <a:latin typeface="Arial"/>
                <a:cs typeface="Arial"/>
              </a:rPr>
              <a:t>s</a:t>
            </a:r>
            <a:r>
              <a:rPr sz="2000" spc="-10" dirty="0">
                <a:latin typeface="Arial"/>
                <a:cs typeface="Arial"/>
              </a:rPr>
              <a:t>a</a:t>
            </a:r>
            <a:r>
              <a:rPr sz="2000" spc="-5" dirty="0">
                <a:latin typeface="Arial"/>
                <a:cs typeface="Arial"/>
              </a:rPr>
              <a:t>g</a:t>
            </a:r>
            <a:r>
              <a:rPr sz="2000" spc="5" dirty="0">
                <a:latin typeface="Arial"/>
                <a:cs typeface="Arial"/>
              </a:rPr>
              <a:t>e</a:t>
            </a:r>
            <a:r>
              <a:rPr sz="2000" dirty="0">
                <a:latin typeface="Arial"/>
                <a:cs typeface="Arial"/>
              </a:rPr>
              <a:t>s</a:t>
            </a:r>
            <a:r>
              <a:rPr sz="2000" spc="155" dirty="0">
                <a:latin typeface="Times New Roman"/>
                <a:cs typeface="Times New Roman"/>
              </a:rPr>
              <a:t> </a:t>
            </a:r>
            <a:r>
              <a:rPr sz="2000" dirty="0">
                <a:latin typeface="Arial"/>
                <a:cs typeface="Arial"/>
              </a:rPr>
              <a:t>co</a:t>
            </a:r>
            <a:r>
              <a:rPr sz="2000" spc="-10" dirty="0">
                <a:latin typeface="Arial"/>
                <a:cs typeface="Arial"/>
              </a:rPr>
              <a:t>n</a:t>
            </a:r>
            <a:r>
              <a:rPr sz="2000" spc="-15" dirty="0">
                <a:latin typeface="Arial"/>
                <a:cs typeface="Arial"/>
              </a:rPr>
              <a:t>t</a:t>
            </a:r>
            <a:r>
              <a:rPr sz="2000" spc="-5" dirty="0">
                <a:latin typeface="Arial"/>
                <a:cs typeface="Arial"/>
              </a:rPr>
              <a:t>ai</a:t>
            </a:r>
            <a:r>
              <a:rPr sz="2000" dirty="0">
                <a:latin typeface="Arial"/>
                <a:cs typeface="Arial"/>
              </a:rPr>
              <a:t>n</a:t>
            </a:r>
            <a:r>
              <a:rPr sz="2000" spc="150" dirty="0">
                <a:latin typeface="Times New Roman"/>
                <a:cs typeface="Times New Roman"/>
              </a:rPr>
              <a:t> </a:t>
            </a:r>
            <a:r>
              <a:rPr sz="2000" spc="-10" dirty="0">
                <a:latin typeface="Arial"/>
                <a:cs typeface="Arial"/>
              </a:rPr>
              <a:t>a</a:t>
            </a:r>
            <a:r>
              <a:rPr sz="2000" spc="-5" dirty="0">
                <a:latin typeface="Arial"/>
                <a:cs typeface="Arial"/>
              </a:rPr>
              <a:t>u</a:t>
            </a:r>
            <a:r>
              <a:rPr sz="2000" spc="-10" dirty="0">
                <a:latin typeface="Arial"/>
                <a:cs typeface="Arial"/>
              </a:rPr>
              <a:t>th</a:t>
            </a:r>
            <a:r>
              <a:rPr sz="2000" spc="-5" dirty="0">
                <a:latin typeface="Arial"/>
                <a:cs typeface="Arial"/>
              </a:rPr>
              <a:t>en</a:t>
            </a:r>
            <a:r>
              <a:rPr sz="2000" spc="-10" dirty="0">
                <a:latin typeface="Arial"/>
                <a:cs typeface="Arial"/>
              </a:rPr>
              <a:t>t</a:t>
            </a:r>
            <a:r>
              <a:rPr sz="2000" spc="-15" dirty="0">
                <a:latin typeface="Arial"/>
                <a:cs typeface="Arial"/>
              </a:rPr>
              <a:t>i</a:t>
            </a:r>
            <a:r>
              <a:rPr sz="2000" dirty="0">
                <a:latin typeface="Arial"/>
                <a:cs typeface="Arial"/>
              </a:rPr>
              <a:t>cat</a:t>
            </a:r>
            <a:r>
              <a:rPr sz="2000" spc="-15" dirty="0">
                <a:latin typeface="Arial"/>
                <a:cs typeface="Arial"/>
              </a:rPr>
              <a:t>i</a:t>
            </a:r>
            <a:r>
              <a:rPr sz="2000" spc="-10" dirty="0">
                <a:latin typeface="Arial"/>
                <a:cs typeface="Arial"/>
              </a:rPr>
              <a:t>o</a:t>
            </a:r>
            <a:r>
              <a:rPr sz="2000" dirty="0">
                <a:latin typeface="Arial"/>
                <a:cs typeface="Arial"/>
              </a:rPr>
              <a:t>n</a:t>
            </a:r>
            <a:r>
              <a:rPr sz="2000" spc="145" dirty="0">
                <a:latin typeface="Times New Roman"/>
                <a:cs typeface="Times New Roman"/>
              </a:rPr>
              <a:t> </a:t>
            </a:r>
            <a:r>
              <a:rPr sz="2000" spc="-5" dirty="0">
                <a:latin typeface="Arial"/>
                <a:cs typeface="Arial"/>
              </a:rPr>
              <a:t>in</a:t>
            </a:r>
            <a:r>
              <a:rPr sz="2000" spc="-15" dirty="0">
                <a:latin typeface="Arial"/>
                <a:cs typeface="Arial"/>
              </a:rPr>
              <a:t>f</a:t>
            </a:r>
            <a:r>
              <a:rPr sz="2000" spc="-10" dirty="0">
                <a:latin typeface="Arial"/>
                <a:cs typeface="Arial"/>
              </a:rPr>
              <a:t>o</a:t>
            </a:r>
            <a:r>
              <a:rPr sz="2000" dirty="0">
                <a:latin typeface="Arial"/>
                <a:cs typeface="Arial"/>
              </a:rPr>
              <a:t>r</a:t>
            </a:r>
            <a:r>
              <a:rPr sz="2000" spc="-20" dirty="0">
                <a:latin typeface="Arial"/>
                <a:cs typeface="Arial"/>
              </a:rPr>
              <a:t>m</a:t>
            </a:r>
            <a:r>
              <a:rPr sz="2000" spc="-5" dirty="0">
                <a:latin typeface="Arial"/>
                <a:cs typeface="Arial"/>
              </a:rPr>
              <a:t>at</a:t>
            </a:r>
            <a:r>
              <a:rPr sz="2000" spc="-15" dirty="0">
                <a:latin typeface="Arial"/>
                <a:cs typeface="Arial"/>
              </a:rPr>
              <a:t>i</a:t>
            </a:r>
            <a:r>
              <a:rPr sz="2000" spc="-10" dirty="0">
                <a:latin typeface="Arial"/>
                <a:cs typeface="Arial"/>
              </a:rPr>
              <a:t>o</a:t>
            </a:r>
            <a:r>
              <a:rPr sz="2000" dirty="0">
                <a:latin typeface="Arial"/>
                <a:cs typeface="Arial"/>
              </a:rPr>
              <a:t>n</a:t>
            </a:r>
            <a:r>
              <a:rPr sz="2000" dirty="0">
                <a:latin typeface="Times New Roman"/>
                <a:cs typeface="Times New Roman"/>
              </a:rPr>
              <a:t> </a:t>
            </a:r>
            <a:r>
              <a:rPr sz="2000" spc="-5" dirty="0">
                <a:latin typeface="Arial"/>
                <a:cs typeface="Arial"/>
              </a:rPr>
              <a:t>i</a:t>
            </a:r>
            <a:r>
              <a:rPr sz="2000" dirty="0">
                <a:latin typeface="Arial"/>
                <a:cs typeface="Arial"/>
              </a:rPr>
              <a:t>n</a:t>
            </a:r>
            <a:r>
              <a:rPr sz="2000" spc="110" dirty="0">
                <a:latin typeface="Times New Roman"/>
                <a:cs typeface="Times New Roman"/>
              </a:rPr>
              <a:t> </a:t>
            </a:r>
            <a:r>
              <a:rPr sz="2000" dirty="0">
                <a:latin typeface="Arial"/>
                <a:cs typeface="Arial"/>
              </a:rPr>
              <a:t>t</a:t>
            </a:r>
            <a:r>
              <a:rPr sz="2000" spc="-15" dirty="0">
                <a:latin typeface="Arial"/>
                <a:cs typeface="Arial"/>
              </a:rPr>
              <a:t>h</a:t>
            </a:r>
            <a:r>
              <a:rPr sz="2000" dirty="0">
                <a:latin typeface="Arial"/>
                <a:cs typeface="Arial"/>
              </a:rPr>
              <a:t>e</a:t>
            </a:r>
            <a:r>
              <a:rPr sz="2000" spc="105" dirty="0">
                <a:latin typeface="Times New Roman"/>
                <a:cs typeface="Times New Roman"/>
              </a:rPr>
              <a:t> </a:t>
            </a:r>
            <a:r>
              <a:rPr sz="2000" spc="-15" dirty="0">
                <a:latin typeface="Arial"/>
                <a:cs typeface="Arial"/>
              </a:rPr>
              <a:t>f</a:t>
            </a:r>
            <a:r>
              <a:rPr sz="2000" spc="-10" dirty="0">
                <a:latin typeface="Arial"/>
                <a:cs typeface="Arial"/>
              </a:rPr>
              <a:t>o</a:t>
            </a:r>
            <a:r>
              <a:rPr sz="2000" dirty="0">
                <a:latin typeface="Arial"/>
                <a:cs typeface="Arial"/>
              </a:rPr>
              <a:t>rm</a:t>
            </a:r>
            <a:r>
              <a:rPr sz="2000" spc="100" dirty="0">
                <a:latin typeface="Times New Roman"/>
                <a:cs typeface="Times New Roman"/>
              </a:rPr>
              <a:t> </a:t>
            </a:r>
            <a:r>
              <a:rPr sz="2000" dirty="0">
                <a:latin typeface="Arial"/>
                <a:cs typeface="Arial"/>
              </a:rPr>
              <a:t>of</a:t>
            </a:r>
            <a:r>
              <a:rPr sz="2000" spc="90" dirty="0">
                <a:latin typeface="Times New Roman"/>
                <a:cs typeface="Times New Roman"/>
              </a:rPr>
              <a:t> </a:t>
            </a:r>
            <a:r>
              <a:rPr sz="2000" dirty="0">
                <a:latin typeface="Arial"/>
                <a:cs typeface="Arial"/>
              </a:rPr>
              <a:t>a</a:t>
            </a:r>
            <a:r>
              <a:rPr sz="2000" spc="110" dirty="0">
                <a:latin typeface="Times New Roman"/>
                <a:cs typeface="Times New Roman"/>
              </a:rPr>
              <a:t> </a:t>
            </a:r>
            <a:r>
              <a:rPr sz="2000" spc="-5" dirty="0">
                <a:latin typeface="Arial"/>
                <a:cs typeface="Arial"/>
              </a:rPr>
              <a:t>di</a:t>
            </a:r>
            <a:r>
              <a:rPr sz="2000" spc="5" dirty="0">
                <a:latin typeface="Arial"/>
                <a:cs typeface="Arial"/>
              </a:rPr>
              <a:t>g</a:t>
            </a:r>
            <a:r>
              <a:rPr sz="2000" spc="-15" dirty="0">
                <a:latin typeface="Arial"/>
                <a:cs typeface="Arial"/>
              </a:rPr>
              <a:t>i</a:t>
            </a:r>
            <a:r>
              <a:rPr sz="2000" dirty="0">
                <a:latin typeface="Arial"/>
                <a:cs typeface="Arial"/>
              </a:rPr>
              <a:t>tal</a:t>
            </a:r>
            <a:r>
              <a:rPr sz="2000" spc="90" dirty="0">
                <a:latin typeface="Times New Roman"/>
                <a:cs typeface="Times New Roman"/>
              </a:rPr>
              <a:t> </a:t>
            </a:r>
            <a:r>
              <a:rPr sz="2000" dirty="0">
                <a:latin typeface="Arial"/>
                <a:cs typeface="Arial"/>
              </a:rPr>
              <a:t>c</a:t>
            </a:r>
            <a:r>
              <a:rPr sz="2000" spc="-15" dirty="0">
                <a:latin typeface="Arial"/>
                <a:cs typeface="Arial"/>
              </a:rPr>
              <a:t>e</a:t>
            </a:r>
            <a:r>
              <a:rPr sz="2000" dirty="0">
                <a:latin typeface="Arial"/>
                <a:cs typeface="Arial"/>
              </a:rPr>
              <a:t>r</a:t>
            </a:r>
            <a:r>
              <a:rPr sz="2000" spc="-10" dirty="0">
                <a:latin typeface="Arial"/>
                <a:cs typeface="Arial"/>
              </a:rPr>
              <a:t>t</a:t>
            </a:r>
            <a:r>
              <a:rPr sz="2000" spc="-15" dirty="0">
                <a:latin typeface="Arial"/>
                <a:cs typeface="Arial"/>
              </a:rPr>
              <a:t>i</a:t>
            </a:r>
            <a:r>
              <a:rPr sz="2000" dirty="0">
                <a:latin typeface="Arial"/>
                <a:cs typeface="Arial"/>
              </a:rPr>
              <a:t>f</a:t>
            </a:r>
            <a:r>
              <a:rPr sz="2000" spc="-20" dirty="0">
                <a:latin typeface="Arial"/>
                <a:cs typeface="Arial"/>
              </a:rPr>
              <a:t>i</a:t>
            </a:r>
            <a:r>
              <a:rPr sz="2000" spc="5" dirty="0">
                <a:latin typeface="Arial"/>
                <a:cs typeface="Arial"/>
              </a:rPr>
              <a:t>c</a:t>
            </a:r>
            <a:r>
              <a:rPr sz="2000" spc="-10" dirty="0">
                <a:latin typeface="Arial"/>
                <a:cs typeface="Arial"/>
              </a:rPr>
              <a:t>a</a:t>
            </a:r>
            <a:r>
              <a:rPr sz="2000" spc="-15" dirty="0">
                <a:latin typeface="Arial"/>
                <a:cs typeface="Arial"/>
              </a:rPr>
              <a:t>t</a:t>
            </a:r>
            <a:r>
              <a:rPr sz="2000" dirty="0">
                <a:latin typeface="Arial"/>
                <a:cs typeface="Arial"/>
              </a:rPr>
              <a:t>e</a:t>
            </a:r>
            <a:r>
              <a:rPr sz="2000" spc="95" dirty="0">
                <a:latin typeface="Times New Roman"/>
                <a:cs typeface="Times New Roman"/>
              </a:rPr>
              <a:t> </a:t>
            </a:r>
            <a:r>
              <a:rPr sz="2000" spc="-15" dirty="0">
                <a:latin typeface="Arial"/>
                <a:cs typeface="Arial"/>
              </a:rPr>
              <a:t>t</a:t>
            </a:r>
            <a:r>
              <a:rPr sz="2000" dirty="0">
                <a:latin typeface="Arial"/>
                <a:cs typeface="Arial"/>
              </a:rPr>
              <a:t>o</a:t>
            </a:r>
            <a:r>
              <a:rPr sz="2000" spc="110" dirty="0">
                <a:latin typeface="Times New Roman"/>
                <a:cs typeface="Times New Roman"/>
              </a:rPr>
              <a:t> </a:t>
            </a:r>
            <a:r>
              <a:rPr sz="2000" spc="-5" dirty="0">
                <a:latin typeface="Arial"/>
                <a:cs typeface="Arial"/>
              </a:rPr>
              <a:t>ensur</a:t>
            </a:r>
            <a:r>
              <a:rPr sz="2000" dirty="0">
                <a:latin typeface="Arial"/>
                <a:cs typeface="Arial"/>
              </a:rPr>
              <a:t>e</a:t>
            </a:r>
            <a:r>
              <a:rPr sz="2000" spc="105" dirty="0">
                <a:latin typeface="Times New Roman"/>
                <a:cs typeface="Times New Roman"/>
              </a:rPr>
              <a:t> </a:t>
            </a:r>
            <a:r>
              <a:rPr sz="2000" spc="-15" dirty="0">
                <a:latin typeface="Arial"/>
                <a:cs typeface="Arial"/>
              </a:rPr>
              <a:t>t</a:t>
            </a:r>
            <a:r>
              <a:rPr sz="2000" spc="-10" dirty="0">
                <a:latin typeface="Arial"/>
                <a:cs typeface="Arial"/>
              </a:rPr>
              <a:t>h</a:t>
            </a:r>
            <a:r>
              <a:rPr sz="2000" spc="-5" dirty="0">
                <a:latin typeface="Arial"/>
                <a:cs typeface="Arial"/>
              </a:rPr>
              <a:t>a</a:t>
            </a:r>
            <a:r>
              <a:rPr sz="2000" dirty="0">
                <a:latin typeface="Arial"/>
                <a:cs typeface="Arial"/>
              </a:rPr>
              <a:t>t</a:t>
            </a:r>
            <a:r>
              <a:rPr sz="2000" spc="105" dirty="0">
                <a:latin typeface="Times New Roman"/>
                <a:cs typeface="Times New Roman"/>
              </a:rPr>
              <a:t> </a:t>
            </a:r>
            <a:r>
              <a:rPr sz="2000" spc="-10" dirty="0">
                <a:latin typeface="Arial"/>
                <a:cs typeface="Arial"/>
              </a:rPr>
              <a:t>o</a:t>
            </a:r>
            <a:r>
              <a:rPr sz="2000" spc="5" dirty="0">
                <a:latin typeface="Arial"/>
                <a:cs typeface="Arial"/>
              </a:rPr>
              <a:t>r</a:t>
            </a:r>
            <a:r>
              <a:rPr sz="2000" spc="-10" dirty="0">
                <a:latin typeface="Arial"/>
                <a:cs typeface="Arial"/>
              </a:rPr>
              <a:t>de</a:t>
            </a:r>
            <a:r>
              <a:rPr sz="2000" spc="5" dirty="0">
                <a:latin typeface="Arial"/>
                <a:cs typeface="Arial"/>
              </a:rPr>
              <a:t>r</a:t>
            </a:r>
            <a:r>
              <a:rPr sz="2000" dirty="0">
                <a:latin typeface="Arial"/>
                <a:cs typeface="Arial"/>
              </a:rPr>
              <a:t>s</a:t>
            </a:r>
            <a:r>
              <a:rPr sz="2000" spc="95" dirty="0">
                <a:latin typeface="Times New Roman"/>
                <a:cs typeface="Times New Roman"/>
              </a:rPr>
              <a:t> </a:t>
            </a:r>
            <a:r>
              <a:rPr sz="2000" spc="-5" dirty="0">
                <a:latin typeface="Arial"/>
                <a:cs typeface="Arial"/>
              </a:rPr>
              <a:t>a</a:t>
            </a:r>
            <a:r>
              <a:rPr sz="2000" spc="10" dirty="0">
                <a:latin typeface="Arial"/>
                <a:cs typeface="Arial"/>
              </a:rPr>
              <a:t>r</a:t>
            </a:r>
            <a:r>
              <a:rPr sz="2000" dirty="0">
                <a:latin typeface="Arial"/>
                <a:cs typeface="Arial"/>
              </a:rPr>
              <a:t>e</a:t>
            </a:r>
            <a:r>
              <a:rPr sz="2000" spc="110" dirty="0">
                <a:latin typeface="Times New Roman"/>
                <a:cs typeface="Times New Roman"/>
              </a:rPr>
              <a:t> </a:t>
            </a:r>
            <a:r>
              <a:rPr sz="2000" spc="-5" dirty="0">
                <a:latin typeface="Arial"/>
                <a:cs typeface="Arial"/>
              </a:rPr>
              <a:t>plac</a:t>
            </a:r>
            <a:r>
              <a:rPr sz="2000" spc="5" dirty="0">
                <a:latin typeface="Arial"/>
                <a:cs typeface="Arial"/>
              </a:rPr>
              <a:t>e</a:t>
            </a:r>
            <a:r>
              <a:rPr sz="2000" dirty="0">
                <a:latin typeface="Arial"/>
                <a:cs typeface="Arial"/>
              </a:rPr>
              <a:t>d</a:t>
            </a:r>
            <a:r>
              <a:rPr sz="2000" dirty="0">
                <a:latin typeface="Times New Roman"/>
                <a:cs typeface="Times New Roman"/>
              </a:rPr>
              <a:t> </a:t>
            </a:r>
            <a:r>
              <a:rPr sz="2000" spc="-5" dirty="0">
                <a:latin typeface="Arial"/>
                <a:cs typeface="Arial"/>
              </a:rPr>
              <a:t>o</a:t>
            </a:r>
            <a:r>
              <a:rPr sz="2000" spc="5" dirty="0">
                <a:latin typeface="Arial"/>
                <a:cs typeface="Arial"/>
              </a:rPr>
              <a:t>n</a:t>
            </a:r>
            <a:r>
              <a:rPr sz="2000" spc="-5" dirty="0">
                <a:latin typeface="Arial"/>
                <a:cs typeface="Arial"/>
              </a:rPr>
              <a:t>l</a:t>
            </a:r>
            <a:r>
              <a:rPr sz="2000" dirty="0">
                <a:latin typeface="Arial"/>
                <a:cs typeface="Arial"/>
              </a:rPr>
              <a:t>y</a:t>
            </a:r>
            <a:r>
              <a:rPr sz="2000" spc="40" dirty="0">
                <a:latin typeface="Times New Roman"/>
                <a:cs typeface="Times New Roman"/>
              </a:rPr>
              <a:t> </a:t>
            </a:r>
            <a:r>
              <a:rPr sz="2000" dirty="0">
                <a:latin typeface="Arial"/>
                <a:cs typeface="Arial"/>
              </a:rPr>
              <a:t>by</a:t>
            </a:r>
            <a:r>
              <a:rPr sz="2000" spc="40" dirty="0">
                <a:latin typeface="Times New Roman"/>
                <a:cs typeface="Times New Roman"/>
              </a:rPr>
              <a:t> </a:t>
            </a:r>
            <a:r>
              <a:rPr sz="2000" dirty="0">
                <a:latin typeface="Arial"/>
                <a:cs typeface="Arial"/>
              </a:rPr>
              <a:t>tr</a:t>
            </a:r>
            <a:r>
              <a:rPr sz="2000" spc="5" dirty="0">
                <a:latin typeface="Arial"/>
                <a:cs typeface="Arial"/>
              </a:rPr>
              <a:t>u</a:t>
            </a:r>
            <a:r>
              <a:rPr sz="2000" dirty="0">
                <a:latin typeface="Arial"/>
                <a:cs typeface="Arial"/>
              </a:rPr>
              <a:t>s</a:t>
            </a:r>
            <a:r>
              <a:rPr sz="2000" spc="-10" dirty="0">
                <a:latin typeface="Arial"/>
                <a:cs typeface="Arial"/>
              </a:rPr>
              <a:t>te</a:t>
            </a:r>
            <a:r>
              <a:rPr sz="2000" dirty="0">
                <a:latin typeface="Arial"/>
                <a:cs typeface="Arial"/>
              </a:rPr>
              <a:t>d</a:t>
            </a:r>
            <a:r>
              <a:rPr sz="2000" spc="-20" dirty="0">
                <a:latin typeface="Times New Roman"/>
                <a:cs typeface="Times New Roman"/>
              </a:rPr>
              <a:t> </a:t>
            </a:r>
            <a:r>
              <a:rPr sz="2000" spc="5" dirty="0">
                <a:latin typeface="Arial"/>
                <a:cs typeface="Arial"/>
              </a:rPr>
              <a:t>c</a:t>
            </a:r>
            <a:r>
              <a:rPr sz="2000" spc="-5" dirty="0">
                <a:latin typeface="Arial"/>
                <a:cs typeface="Arial"/>
              </a:rPr>
              <a:t>u</a:t>
            </a:r>
            <a:r>
              <a:rPr sz="2000" spc="10" dirty="0">
                <a:latin typeface="Arial"/>
                <a:cs typeface="Arial"/>
              </a:rPr>
              <a:t>s</a:t>
            </a:r>
            <a:r>
              <a:rPr sz="2000" dirty="0">
                <a:latin typeface="Arial"/>
                <a:cs typeface="Arial"/>
              </a:rPr>
              <a:t>t</a:t>
            </a:r>
            <a:r>
              <a:rPr sz="2000" spc="-15" dirty="0">
                <a:latin typeface="Arial"/>
                <a:cs typeface="Arial"/>
              </a:rPr>
              <a:t>o</a:t>
            </a:r>
            <a:r>
              <a:rPr sz="2000" spc="-10" dirty="0">
                <a:latin typeface="Arial"/>
                <a:cs typeface="Arial"/>
              </a:rPr>
              <a:t>me</a:t>
            </a:r>
            <a:r>
              <a:rPr sz="2000" dirty="0">
                <a:latin typeface="Arial"/>
                <a:cs typeface="Arial"/>
              </a:rPr>
              <a:t>r</a:t>
            </a:r>
            <a:r>
              <a:rPr sz="2000" spc="-30" dirty="0">
                <a:latin typeface="Arial"/>
                <a:cs typeface="Arial"/>
              </a:rPr>
              <a:t>s</a:t>
            </a:r>
            <a:r>
              <a:rPr sz="2000" dirty="0">
                <a:latin typeface="Arial"/>
                <a:cs typeface="Arial"/>
              </a:rPr>
              <a:t>.</a:t>
            </a:r>
            <a:endParaRPr sz="2000">
              <a:latin typeface="Arial"/>
              <a:cs typeface="Arial"/>
            </a:endParaRPr>
          </a:p>
        </p:txBody>
      </p:sp>
    </p:spTree>
    <p:extLst>
      <p:ext uri="{BB962C8B-B14F-4D97-AF65-F5344CB8AC3E}">
        <p14:creationId xmlns:p14="http://schemas.microsoft.com/office/powerpoint/2010/main" val="1341104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80201" y="426459"/>
            <a:ext cx="7461884"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Role of the Software Architecture</a:t>
            </a:r>
          </a:p>
        </p:txBody>
      </p:sp>
      <p:sp>
        <p:nvSpPr>
          <p:cNvPr id="3" name="object 3"/>
          <p:cNvSpPr txBox="1"/>
          <p:nvPr/>
        </p:nvSpPr>
        <p:spPr>
          <a:xfrm>
            <a:off x="1524000" y="1770854"/>
            <a:ext cx="9643272" cy="3316292"/>
          </a:xfrm>
          <a:prstGeom prst="rect">
            <a:avLst/>
          </a:prstGeom>
        </p:spPr>
        <p:txBody>
          <a:bodyPr vert="horz" wrap="square" lIns="0" tIns="0" rIns="0" bIns="0" rtlCol="0">
            <a:spAutoFit/>
          </a:bodyPr>
          <a:lstStyle/>
          <a:p>
            <a:pPr marL="12700"/>
            <a:r>
              <a:rPr sz="2800" spc="20" dirty="0">
                <a:latin typeface="Segoe UI Symbol"/>
                <a:cs typeface="Segoe UI Symbol"/>
              </a:rPr>
              <a:t>❖</a:t>
            </a:r>
            <a:r>
              <a:rPr sz="3000" spc="20" dirty="0">
                <a:latin typeface="Times New Roman" panose="02020603050405020304" pitchFamily="18" charset="0"/>
                <a:cs typeface="Times New Roman" panose="02020603050405020304" pitchFamily="18" charset="0"/>
              </a:rPr>
              <a:t>T</a:t>
            </a:r>
            <a:r>
              <a:rPr sz="3000" spc="30" dirty="0">
                <a:latin typeface="Times New Roman" panose="02020603050405020304" pitchFamily="18" charset="0"/>
                <a:cs typeface="Times New Roman" panose="02020603050405020304" pitchFamily="18" charset="0"/>
              </a:rPr>
              <a:t>h</a:t>
            </a:r>
            <a:r>
              <a:rPr sz="3000" spc="-20" dirty="0">
                <a:latin typeface="Times New Roman" panose="02020603050405020304" pitchFamily="18" charset="0"/>
                <a:cs typeface="Times New Roman" panose="02020603050405020304" pitchFamily="18" charset="0"/>
              </a:rPr>
              <a:t>e</a:t>
            </a:r>
            <a:r>
              <a:rPr sz="3000" spc="21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main</a:t>
            </a:r>
            <a:r>
              <a:rPr sz="3000" spc="9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u</a:t>
            </a:r>
            <a:r>
              <a:rPr sz="3000" spc="-1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s</a:t>
            </a:r>
            <a:r>
              <a:rPr sz="3000" spc="7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7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a</a:t>
            </a:r>
            <a:r>
              <a:rPr sz="3000" spc="7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of</a:t>
            </a:r>
            <a:r>
              <a:rPr sz="3000" spc="-5"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ware</a:t>
            </a:r>
            <a:r>
              <a:rPr sz="3000" spc="8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chitec</a:t>
            </a:r>
            <a:r>
              <a:rPr sz="3000" spc="-5" dirty="0">
                <a:latin typeface="Times New Roman" panose="02020603050405020304" pitchFamily="18" charset="0"/>
                <a:cs typeface="Times New Roman" panose="02020603050405020304" pitchFamily="18" charset="0"/>
              </a:rPr>
              <a:t>t</a:t>
            </a:r>
            <a:r>
              <a:rPr sz="3000" spc="-25" dirty="0">
                <a:latin typeface="Times New Roman" panose="02020603050405020304" pitchFamily="18" charset="0"/>
                <a:cs typeface="Times New Roman" panose="02020603050405020304" pitchFamily="18" charset="0"/>
              </a:rPr>
              <a:t>u</a:t>
            </a:r>
            <a:r>
              <a:rPr sz="3000" spc="-5"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are:</a:t>
            </a:r>
            <a:endParaRPr sz="3000" dirty="0">
              <a:latin typeface="Times New Roman" panose="02020603050405020304" pitchFamily="18" charset="0"/>
              <a:cs typeface="Times New Roman" panose="02020603050405020304" pitchFamily="18" charset="0"/>
            </a:endParaRPr>
          </a:p>
          <a:p>
            <a:pPr>
              <a:spcBef>
                <a:spcPts val="45"/>
              </a:spcBef>
            </a:pPr>
            <a:endParaRPr sz="3000" dirty="0">
              <a:latin typeface="Times New Roman" panose="02020603050405020304" pitchFamily="18" charset="0"/>
              <a:cs typeface="Times New Roman" panose="02020603050405020304" pitchFamily="18" charset="0"/>
            </a:endParaRPr>
          </a:p>
          <a:p>
            <a:pPr marL="471170"/>
            <a:r>
              <a:rPr sz="3000" dirty="0">
                <a:latin typeface="Times New Roman" panose="02020603050405020304" pitchFamily="18" charset="0"/>
                <a:cs typeface="Times New Roman" panose="02020603050405020304" pitchFamily="18" charset="0"/>
              </a:rPr>
              <a:t>➢</a:t>
            </a:r>
            <a:r>
              <a:rPr sz="3000" dirty="0">
                <a:solidFill>
                  <a:srgbClr val="FF0000"/>
                </a:solidFill>
                <a:latin typeface="Times New Roman" panose="02020603050405020304" pitchFamily="18" charset="0"/>
                <a:cs typeface="Times New Roman" panose="02020603050405020304" pitchFamily="18" charset="0"/>
              </a:rPr>
              <a:t>Ass</a:t>
            </a:r>
            <a:r>
              <a:rPr sz="3000" spc="-1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ssment</a:t>
            </a:r>
            <a:r>
              <a:rPr sz="3000" spc="75"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an</a:t>
            </a:r>
            <a:r>
              <a:rPr sz="3000" dirty="0">
                <a:solidFill>
                  <a:srgbClr val="FF0000"/>
                </a:solidFill>
                <a:latin typeface="Times New Roman" panose="02020603050405020304" pitchFamily="18" charset="0"/>
                <a:cs typeface="Times New Roman" panose="02020603050405020304" pitchFamily="18" charset="0"/>
              </a:rPr>
              <a:t>d</a:t>
            </a:r>
            <a:r>
              <a:rPr sz="3000" spc="5"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eva</a:t>
            </a:r>
            <a:r>
              <a:rPr sz="3000" spc="-10" dirty="0">
                <a:solidFill>
                  <a:srgbClr val="FF0000"/>
                </a:solidFill>
                <a:latin typeface="Times New Roman" panose="02020603050405020304" pitchFamily="18" charset="0"/>
                <a:cs typeface="Times New Roman" panose="02020603050405020304" pitchFamily="18" charset="0"/>
              </a:rPr>
              <a:t>l</a:t>
            </a:r>
            <a:r>
              <a:rPr sz="3000" spc="-5" dirty="0">
                <a:solidFill>
                  <a:srgbClr val="FF0000"/>
                </a:solidFill>
                <a:latin typeface="Times New Roman" panose="02020603050405020304" pitchFamily="18" charset="0"/>
                <a:cs typeface="Times New Roman" panose="02020603050405020304" pitchFamily="18" charset="0"/>
              </a:rPr>
              <a:t>uati</a:t>
            </a:r>
            <a:r>
              <a:rPr sz="3000" spc="-10"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a:t>
            </a:r>
            <a:endParaRPr sz="3000" dirty="0">
              <a:latin typeface="Times New Roman" panose="02020603050405020304" pitchFamily="18" charset="0"/>
              <a:cs typeface="Times New Roman" panose="02020603050405020304" pitchFamily="18" charset="0"/>
            </a:endParaRPr>
          </a:p>
          <a:p>
            <a:pPr>
              <a:spcBef>
                <a:spcPts val="44"/>
              </a:spcBef>
            </a:pPr>
            <a:endParaRPr sz="3000" dirty="0">
              <a:latin typeface="Times New Roman" panose="02020603050405020304" pitchFamily="18" charset="0"/>
              <a:cs typeface="Times New Roman" panose="02020603050405020304" pitchFamily="18" charset="0"/>
            </a:endParaRPr>
          </a:p>
          <a:p>
            <a:pPr marL="471170"/>
            <a:r>
              <a:rPr sz="3000" dirty="0">
                <a:latin typeface="Times New Roman" panose="02020603050405020304" pitchFamily="18" charset="0"/>
                <a:cs typeface="Times New Roman" panose="02020603050405020304" pitchFamily="18" charset="0"/>
              </a:rPr>
              <a:t>➢</a:t>
            </a:r>
            <a:r>
              <a:rPr sz="3000" spc="-5" dirty="0">
                <a:solidFill>
                  <a:srgbClr val="FF0000"/>
                </a:solidFill>
                <a:latin typeface="Times New Roman" panose="02020603050405020304" pitchFamily="18" charset="0"/>
                <a:cs typeface="Times New Roman" panose="02020603050405020304" pitchFamily="18" charset="0"/>
              </a:rPr>
              <a:t>C</a:t>
            </a:r>
            <a:r>
              <a:rPr sz="3000" spc="-10" dirty="0">
                <a:solidFill>
                  <a:srgbClr val="FF0000"/>
                </a:solidFill>
                <a:latin typeface="Times New Roman" panose="02020603050405020304" pitchFamily="18" charset="0"/>
                <a:cs typeface="Times New Roman" panose="02020603050405020304" pitchFamily="18" charset="0"/>
              </a:rPr>
              <a:t>o</a:t>
            </a:r>
            <a:r>
              <a:rPr sz="3000" spc="-5" dirty="0">
                <a:solidFill>
                  <a:srgbClr val="FF0000"/>
                </a:solidFill>
                <a:latin typeface="Times New Roman" panose="02020603050405020304" pitchFamily="18" charset="0"/>
                <a:cs typeface="Times New Roman" panose="02020603050405020304" pitchFamily="18" charset="0"/>
              </a:rPr>
              <a:t>nfi</a:t>
            </a:r>
            <a:r>
              <a:rPr sz="3000" spc="-10" dirty="0">
                <a:solidFill>
                  <a:srgbClr val="FF0000"/>
                </a:solidFill>
                <a:latin typeface="Times New Roman" panose="02020603050405020304" pitchFamily="18" charset="0"/>
                <a:cs typeface="Times New Roman" panose="02020603050405020304" pitchFamily="18" charset="0"/>
              </a:rPr>
              <a:t>g</a:t>
            </a:r>
            <a:r>
              <a:rPr sz="3000" spc="-5" dirty="0">
                <a:solidFill>
                  <a:srgbClr val="FF0000"/>
                </a:solidFill>
                <a:latin typeface="Times New Roman" panose="02020603050405020304" pitchFamily="18" charset="0"/>
                <a:cs typeface="Times New Roman" panose="02020603050405020304" pitchFamily="18" charset="0"/>
              </a:rPr>
              <a:t>urati</a:t>
            </a:r>
            <a:r>
              <a:rPr sz="3000" spc="-10"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a:t>
            </a:r>
            <a:r>
              <a:rPr sz="3000" spc="30"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man</a:t>
            </a:r>
            <a:r>
              <a:rPr sz="3000" spc="-10" dirty="0">
                <a:solidFill>
                  <a:srgbClr val="FF0000"/>
                </a:solidFill>
                <a:latin typeface="Times New Roman" panose="02020603050405020304" pitchFamily="18" charset="0"/>
                <a:cs typeface="Times New Roman" panose="02020603050405020304" pitchFamily="18" charset="0"/>
              </a:rPr>
              <a:t>a</a:t>
            </a:r>
            <a:r>
              <a:rPr sz="3000" spc="-5" dirty="0">
                <a:solidFill>
                  <a:srgbClr val="FF0000"/>
                </a:solidFill>
                <a:latin typeface="Times New Roman" panose="02020603050405020304" pitchFamily="18" charset="0"/>
                <a:cs typeface="Times New Roman" panose="02020603050405020304" pitchFamily="18" charset="0"/>
              </a:rPr>
              <a:t>g</a:t>
            </a:r>
            <a:r>
              <a:rPr sz="3000" spc="-1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ment</a:t>
            </a:r>
            <a:endParaRPr sz="3000" dirty="0">
              <a:latin typeface="Times New Roman" panose="02020603050405020304" pitchFamily="18" charset="0"/>
              <a:cs typeface="Times New Roman" panose="02020603050405020304" pitchFamily="18" charset="0"/>
            </a:endParaRPr>
          </a:p>
          <a:p>
            <a:pPr>
              <a:spcBef>
                <a:spcPts val="41"/>
              </a:spcBef>
            </a:pPr>
            <a:endParaRPr sz="3000" dirty="0">
              <a:latin typeface="Times New Roman" panose="02020603050405020304" pitchFamily="18" charset="0"/>
              <a:cs typeface="Times New Roman" panose="02020603050405020304" pitchFamily="18" charset="0"/>
            </a:endParaRPr>
          </a:p>
          <a:p>
            <a:pPr marL="471170"/>
            <a:r>
              <a:rPr sz="3000" dirty="0">
                <a:latin typeface="Times New Roman" panose="02020603050405020304" pitchFamily="18" charset="0"/>
                <a:cs typeface="Times New Roman" panose="02020603050405020304" pitchFamily="18" charset="0"/>
              </a:rPr>
              <a:t>➢</a:t>
            </a:r>
            <a:r>
              <a:rPr sz="3000" spc="-5" dirty="0">
                <a:solidFill>
                  <a:srgbClr val="FF0000"/>
                </a:solidFill>
                <a:latin typeface="Times New Roman" panose="02020603050405020304" pitchFamily="18" charset="0"/>
                <a:cs typeface="Times New Roman" panose="02020603050405020304" pitchFamily="18" charset="0"/>
              </a:rPr>
              <a:t>Dyn</a:t>
            </a:r>
            <a:r>
              <a:rPr sz="3000" spc="-10"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mic</a:t>
            </a:r>
            <a:r>
              <a:rPr sz="3000" spc="4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sof</a:t>
            </a:r>
            <a:r>
              <a:rPr sz="3000" spc="-5" dirty="0">
                <a:solidFill>
                  <a:srgbClr val="FF0000"/>
                </a:solidFill>
                <a:latin typeface="Times New Roman" panose="02020603050405020304" pitchFamily="18" charset="0"/>
                <a:cs typeface="Times New Roman" panose="02020603050405020304" pitchFamily="18" charset="0"/>
              </a:rPr>
              <a:t>tw</a:t>
            </a:r>
            <a:r>
              <a:rPr sz="3000" spc="-10"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re</a:t>
            </a:r>
            <a:r>
              <a:rPr sz="3000" spc="75"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architec</a:t>
            </a:r>
            <a:r>
              <a:rPr sz="3000" spc="-10"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u</a:t>
            </a:r>
            <a:r>
              <a:rPr sz="3000" spc="-10" dirty="0">
                <a:solidFill>
                  <a:srgbClr val="FF0000"/>
                </a:solidFill>
                <a:latin typeface="Times New Roman" panose="02020603050405020304" pitchFamily="18" charset="0"/>
                <a:cs typeface="Times New Roman" panose="02020603050405020304" pitchFamily="18" charset="0"/>
              </a:rPr>
              <a:t>r</a:t>
            </a:r>
            <a:r>
              <a:rPr sz="3000" spc="-5" dirty="0">
                <a:solidFill>
                  <a:srgbClr val="FF0000"/>
                </a:solidFill>
                <a:latin typeface="Times New Roman" panose="02020603050405020304" pitchFamily="18" charset="0"/>
                <a:cs typeface="Times New Roman" panose="02020603050405020304" pitchFamily="18" charset="0"/>
              </a:rPr>
              <a:t>es</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8560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1</a:t>
            </a:r>
            <a:r>
              <a:rPr dirty="0"/>
              <a:t>:</a:t>
            </a:r>
            <a:r>
              <a:rPr spc="125" dirty="0">
                <a:latin typeface="Times New Roman"/>
                <a:cs typeface="Times New Roman"/>
              </a:rPr>
              <a:t> </a:t>
            </a:r>
            <a:r>
              <a:rPr dirty="0"/>
              <a:t>PF</a:t>
            </a:r>
            <a:r>
              <a:rPr spc="10" dirty="0">
                <a:latin typeface="Times New Roman"/>
                <a:cs typeface="Times New Roman"/>
              </a:rPr>
              <a:t> </a:t>
            </a:r>
            <a:r>
              <a:rPr dirty="0"/>
              <a:t>Exa</a:t>
            </a:r>
            <a:r>
              <a:rPr spc="5" dirty="0"/>
              <a:t>m</a:t>
            </a:r>
            <a:r>
              <a:rPr spc="-5" dirty="0"/>
              <a:t>ple</a:t>
            </a:r>
          </a:p>
        </p:txBody>
      </p:sp>
      <p:sp>
        <p:nvSpPr>
          <p:cNvPr id="12" name="object 12"/>
          <p:cNvSpPr txBox="1"/>
          <p:nvPr/>
        </p:nvSpPr>
        <p:spPr>
          <a:xfrm>
            <a:off x="1997457" y="1336193"/>
            <a:ext cx="8049259" cy="5124480"/>
          </a:xfrm>
          <a:prstGeom prst="rect">
            <a:avLst/>
          </a:prstGeom>
        </p:spPr>
        <p:txBody>
          <a:bodyPr vert="horz" wrap="square" lIns="0" tIns="0" rIns="0" bIns="0" rtlCol="0">
            <a:spAutoFit/>
          </a:bodyPr>
          <a:lstStyle/>
          <a:p>
            <a:pPr marL="355600" marR="77470" indent="-342900">
              <a:lnSpc>
                <a:spcPts val="2500"/>
              </a:lnSpc>
              <a:buClr>
                <a:srgbClr val="00007C"/>
              </a:buClr>
              <a:buSzPct val="75000"/>
              <a:buFont typeface="Wingdings"/>
              <a:buChar char=""/>
              <a:tabLst>
                <a:tab pos="356235" algn="l"/>
              </a:tabLst>
            </a:pPr>
            <a:r>
              <a:rPr sz="2400" spc="-5" dirty="0">
                <a:latin typeface="Arial"/>
                <a:cs typeface="Arial"/>
              </a:rPr>
              <a:t>Conside</a:t>
            </a:r>
            <a:r>
              <a:rPr sz="2400" dirty="0">
                <a:latin typeface="Arial"/>
                <a:cs typeface="Arial"/>
              </a:rPr>
              <a:t>r</a:t>
            </a:r>
            <a:r>
              <a:rPr sz="2400" spc="100" dirty="0">
                <a:latin typeface="Times New Roman"/>
                <a:cs typeface="Times New Roman"/>
              </a:rPr>
              <a:t> </a:t>
            </a:r>
            <a:r>
              <a:rPr sz="2400" spc="-5" dirty="0">
                <a:latin typeface="Arial"/>
                <a:cs typeface="Arial"/>
              </a:rPr>
              <a:t>a</a:t>
            </a:r>
            <a:r>
              <a:rPr sz="2400" dirty="0">
                <a:latin typeface="Arial"/>
                <a:cs typeface="Arial"/>
              </a:rPr>
              <a:t>n</a:t>
            </a:r>
            <a:r>
              <a:rPr sz="2400" spc="70" dirty="0">
                <a:latin typeface="Times New Roman"/>
                <a:cs typeface="Times New Roman"/>
              </a:rPr>
              <a:t> </a:t>
            </a:r>
            <a:r>
              <a:rPr sz="2400" spc="-5" dirty="0">
                <a:latin typeface="Arial"/>
                <a:cs typeface="Arial"/>
              </a:rPr>
              <a:t>or</a:t>
            </a:r>
            <a:r>
              <a:rPr sz="2400" dirty="0">
                <a:latin typeface="Arial"/>
                <a:cs typeface="Arial"/>
              </a:rPr>
              <a:t>d</a:t>
            </a:r>
            <a:r>
              <a:rPr sz="2400" spc="-5" dirty="0">
                <a:latin typeface="Arial"/>
                <a:cs typeface="Arial"/>
              </a:rPr>
              <a:t>e</a:t>
            </a:r>
            <a:r>
              <a:rPr sz="2400" dirty="0">
                <a:latin typeface="Arial"/>
                <a:cs typeface="Arial"/>
              </a:rPr>
              <a:t>r</a:t>
            </a:r>
            <a:r>
              <a:rPr sz="2400" spc="75" dirty="0">
                <a:latin typeface="Times New Roman"/>
                <a:cs typeface="Times New Roman"/>
              </a:rPr>
              <a:t> </a:t>
            </a:r>
            <a:r>
              <a:rPr sz="2400" spc="-5" dirty="0">
                <a:latin typeface="Arial"/>
                <a:cs typeface="Arial"/>
              </a:rPr>
              <a:t>pr</a:t>
            </a:r>
            <a:r>
              <a:rPr sz="2400" dirty="0">
                <a:latin typeface="Arial"/>
                <a:cs typeface="Arial"/>
              </a:rPr>
              <a:t>ocessing</a:t>
            </a:r>
            <a:r>
              <a:rPr sz="2400" spc="45" dirty="0">
                <a:latin typeface="Times New Roman"/>
                <a:cs typeface="Times New Roman"/>
              </a:rPr>
              <a:t> </a:t>
            </a:r>
            <a:r>
              <a:rPr sz="2400" dirty="0">
                <a:latin typeface="Arial"/>
                <a:cs typeface="Arial"/>
              </a:rPr>
              <a:t>sys</a:t>
            </a:r>
            <a:r>
              <a:rPr sz="2400" spc="-10" dirty="0">
                <a:latin typeface="Arial"/>
                <a:cs typeface="Arial"/>
              </a:rPr>
              <a:t>te</a:t>
            </a:r>
            <a:r>
              <a:rPr sz="2400" dirty="0">
                <a:latin typeface="Arial"/>
                <a:cs typeface="Arial"/>
              </a:rPr>
              <a:t>m</a:t>
            </a:r>
            <a:r>
              <a:rPr sz="2400" spc="20" dirty="0">
                <a:latin typeface="Times New Roman"/>
                <a:cs typeface="Times New Roman"/>
              </a:rPr>
              <a:t> </a:t>
            </a:r>
            <a:r>
              <a:rPr sz="2400" spc="5" dirty="0">
                <a:latin typeface="Arial"/>
                <a:cs typeface="Arial"/>
              </a:rPr>
              <a:t>-</a:t>
            </a:r>
            <a:r>
              <a:rPr sz="2400" dirty="0">
                <a:latin typeface="Arial"/>
                <a:cs typeface="Arial"/>
              </a:rPr>
              <a:t>-</a:t>
            </a:r>
            <a:r>
              <a:rPr sz="2400" spc="50" dirty="0">
                <a:latin typeface="Times New Roman"/>
                <a:cs typeface="Times New Roman"/>
              </a:rPr>
              <a:t> </a:t>
            </a:r>
            <a:r>
              <a:rPr sz="2400" spc="-5" dirty="0">
                <a:latin typeface="Arial"/>
                <a:cs typeface="Arial"/>
              </a:rPr>
              <a:t>ne</a:t>
            </a:r>
            <a:r>
              <a:rPr sz="2400" dirty="0">
                <a:latin typeface="Arial"/>
                <a:cs typeface="Arial"/>
              </a:rPr>
              <a:t>w</a:t>
            </a:r>
            <a:r>
              <a:rPr sz="2400" spc="80" dirty="0">
                <a:latin typeface="Times New Roman"/>
                <a:cs typeface="Times New Roman"/>
              </a:rPr>
              <a:t> </a:t>
            </a:r>
            <a:r>
              <a:rPr sz="2400" spc="-5" dirty="0">
                <a:latin typeface="Arial"/>
                <a:cs typeface="Arial"/>
              </a:rPr>
              <a:t>or</a:t>
            </a:r>
            <a:r>
              <a:rPr sz="2400" dirty="0">
                <a:latin typeface="Arial"/>
                <a:cs typeface="Arial"/>
              </a:rPr>
              <a:t>d</a:t>
            </a:r>
            <a:r>
              <a:rPr sz="2400" spc="-5" dirty="0">
                <a:latin typeface="Arial"/>
                <a:cs typeface="Arial"/>
              </a:rPr>
              <a:t>ers</a:t>
            </a:r>
            <a:r>
              <a:rPr sz="2400" spc="-5" dirty="0">
                <a:latin typeface="Times New Roman"/>
                <a:cs typeface="Times New Roman"/>
              </a:rPr>
              <a:t> </a:t>
            </a:r>
            <a:r>
              <a:rPr sz="2400" spc="-5" dirty="0">
                <a:latin typeface="Arial"/>
                <a:cs typeface="Arial"/>
              </a:rPr>
              <a:t>ar</a:t>
            </a:r>
            <a:r>
              <a:rPr sz="2400" spc="10" dirty="0">
                <a:latin typeface="Arial"/>
                <a:cs typeface="Arial"/>
              </a:rPr>
              <a:t>r</a:t>
            </a:r>
            <a:r>
              <a:rPr sz="2400" spc="-5" dirty="0">
                <a:latin typeface="Arial"/>
                <a:cs typeface="Arial"/>
              </a:rPr>
              <a:t>iv</a:t>
            </a:r>
            <a:r>
              <a:rPr sz="2400" dirty="0">
                <a:latin typeface="Arial"/>
                <a:cs typeface="Arial"/>
              </a:rPr>
              <a:t>e</a:t>
            </a:r>
            <a:r>
              <a:rPr sz="2400" spc="60" dirty="0">
                <a:latin typeface="Times New Roman"/>
                <a:cs typeface="Times New Roman"/>
              </a:rPr>
              <a:t> </a:t>
            </a:r>
            <a:r>
              <a:rPr sz="2400" spc="-10" dirty="0">
                <a:latin typeface="Arial"/>
                <a:cs typeface="Arial"/>
              </a:rPr>
              <a:t>f</a:t>
            </a:r>
            <a:r>
              <a:rPr sz="2400" dirty="0">
                <a:latin typeface="Arial"/>
                <a:cs typeface="Arial"/>
              </a:rPr>
              <a:t>r</a:t>
            </a:r>
            <a:r>
              <a:rPr sz="2400" spc="-5" dirty="0">
                <a:latin typeface="Arial"/>
                <a:cs typeface="Arial"/>
              </a:rPr>
              <a:t>o</a:t>
            </a:r>
            <a:r>
              <a:rPr sz="2400" dirty="0">
                <a:latin typeface="Arial"/>
                <a:cs typeface="Arial"/>
              </a:rPr>
              <a:t>m</a:t>
            </a:r>
            <a:r>
              <a:rPr sz="2400" spc="20" dirty="0">
                <a:latin typeface="Times New Roman"/>
                <a:cs typeface="Times New Roman"/>
              </a:rPr>
              <a:t> </a:t>
            </a:r>
            <a:r>
              <a:rPr sz="2400" dirty="0">
                <a:latin typeface="Arial"/>
                <a:cs typeface="Arial"/>
              </a:rPr>
              <a:t>a</a:t>
            </a:r>
            <a:r>
              <a:rPr sz="2400" spc="70" dirty="0">
                <a:latin typeface="Times New Roman"/>
                <a:cs typeface="Times New Roman"/>
              </a:rPr>
              <a:t> </a:t>
            </a:r>
            <a:r>
              <a:rPr sz="2400" dirty="0">
                <a:latin typeface="Arial"/>
                <a:cs typeface="Arial"/>
              </a:rPr>
              <a:t>client</a:t>
            </a:r>
            <a:r>
              <a:rPr sz="2400" spc="85"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a:t>
            </a:r>
            <a:r>
              <a:rPr sz="2400" dirty="0">
                <a:latin typeface="Arial"/>
                <a:cs typeface="Arial"/>
              </a:rPr>
              <a:t>t</a:t>
            </a:r>
            <a:r>
              <a:rPr sz="2400" spc="90" dirty="0">
                <a:latin typeface="Times New Roman"/>
                <a:cs typeface="Times New Roman"/>
              </a:rPr>
              <a:t> </a:t>
            </a:r>
            <a:r>
              <a:rPr sz="2400" spc="-5" dirty="0">
                <a:latin typeface="Arial"/>
                <a:cs typeface="Arial"/>
              </a:rPr>
              <a:t>i</a:t>
            </a:r>
            <a:r>
              <a:rPr sz="2400" dirty="0">
                <a:latin typeface="Arial"/>
                <a:cs typeface="Arial"/>
              </a:rPr>
              <a:t>n</a:t>
            </a:r>
            <a:r>
              <a:rPr sz="2400" spc="30" dirty="0">
                <a:latin typeface="Times New Roman"/>
                <a:cs typeface="Times New Roman"/>
              </a:rPr>
              <a:t> </a:t>
            </a:r>
            <a:r>
              <a:rPr sz="2400" spc="-10" dirty="0">
                <a:latin typeface="Arial"/>
                <a:cs typeface="Arial"/>
              </a:rPr>
              <a:t>th</a:t>
            </a:r>
            <a:r>
              <a:rPr sz="2400" dirty="0">
                <a:latin typeface="Arial"/>
                <a:cs typeface="Arial"/>
              </a:rPr>
              <a:t>e</a:t>
            </a:r>
            <a:r>
              <a:rPr sz="2400" spc="50" dirty="0">
                <a:latin typeface="Times New Roman"/>
                <a:cs typeface="Times New Roman"/>
              </a:rPr>
              <a:t> </a:t>
            </a:r>
            <a:r>
              <a:rPr sz="2400" spc="-10" dirty="0">
                <a:latin typeface="Arial"/>
                <a:cs typeface="Arial"/>
              </a:rPr>
              <a:t>fo</a:t>
            </a:r>
            <a:r>
              <a:rPr sz="2400" dirty="0">
                <a:latin typeface="Arial"/>
                <a:cs typeface="Arial"/>
              </a:rPr>
              <a:t>rm</a:t>
            </a:r>
            <a:r>
              <a:rPr sz="2400" spc="25" dirty="0">
                <a:latin typeface="Times New Roman"/>
                <a:cs typeface="Times New Roman"/>
              </a:rPr>
              <a:t> </a:t>
            </a:r>
            <a:r>
              <a:rPr sz="2400" spc="-20" dirty="0">
                <a:latin typeface="Arial"/>
                <a:cs typeface="Arial"/>
              </a:rPr>
              <a:t>o</a:t>
            </a:r>
            <a:r>
              <a:rPr sz="2400" spc="-10" dirty="0">
                <a:latin typeface="Arial"/>
                <a:cs typeface="Arial"/>
              </a:rPr>
              <a:t>f</a:t>
            </a:r>
            <a:r>
              <a:rPr sz="2400" spc="70" dirty="0">
                <a:latin typeface="Times New Roman"/>
                <a:cs typeface="Times New Roman"/>
              </a:rPr>
              <a:t> </a:t>
            </a:r>
            <a:r>
              <a:rPr sz="2400" dirty="0">
                <a:latin typeface="Arial"/>
                <a:cs typeface="Arial"/>
              </a:rPr>
              <a:t>a</a:t>
            </a:r>
            <a:r>
              <a:rPr sz="2400" spc="-15" dirty="0">
                <a:latin typeface="Times New Roman"/>
                <a:cs typeface="Times New Roman"/>
              </a:rPr>
              <a:t> </a:t>
            </a:r>
            <a:r>
              <a:rPr sz="2400" dirty="0">
                <a:latin typeface="Arial"/>
                <a:cs typeface="Arial"/>
              </a:rPr>
              <a:t>m</a:t>
            </a:r>
            <a:r>
              <a:rPr sz="2400" spc="-5" dirty="0">
                <a:latin typeface="Arial"/>
                <a:cs typeface="Arial"/>
              </a:rPr>
              <a:t>essage.</a:t>
            </a:r>
            <a:endParaRPr sz="2400">
              <a:latin typeface="Arial"/>
              <a:cs typeface="Arial"/>
            </a:endParaRPr>
          </a:p>
          <a:p>
            <a:pPr>
              <a:spcBef>
                <a:spcPts val="25"/>
              </a:spcBef>
              <a:buClr>
                <a:srgbClr val="00007C"/>
              </a:buClr>
              <a:buFont typeface="Wingdings"/>
              <a:buChar char=""/>
            </a:pPr>
            <a:endParaRPr sz="2300">
              <a:latin typeface="Times New Roman"/>
              <a:cs typeface="Times New Roman"/>
            </a:endParaRPr>
          </a:p>
          <a:p>
            <a:pPr marL="750570" marR="5080" lvl="1" indent="-280670">
              <a:lnSpc>
                <a:spcPts val="2160"/>
              </a:lnSpc>
              <a:buClr>
                <a:srgbClr val="9898CC"/>
              </a:buClr>
              <a:buSzPct val="80000"/>
              <a:buFont typeface="Wingdings"/>
              <a:buChar char=""/>
              <a:tabLst>
                <a:tab pos="751205" algn="l"/>
              </a:tabLst>
            </a:pPr>
            <a:r>
              <a:rPr sz="2000" spc="5" dirty="0">
                <a:solidFill>
                  <a:srgbClr val="000098"/>
                </a:solidFill>
                <a:latin typeface="Arial"/>
                <a:cs typeface="Arial"/>
              </a:rPr>
              <a:t>R</a:t>
            </a:r>
            <a:r>
              <a:rPr sz="2000" spc="-5" dirty="0">
                <a:solidFill>
                  <a:srgbClr val="000098"/>
                </a:solidFill>
                <a:latin typeface="Arial"/>
                <a:cs typeface="Arial"/>
              </a:rPr>
              <a:t>e</a:t>
            </a:r>
            <a:r>
              <a:rPr sz="2000" spc="5" dirty="0">
                <a:solidFill>
                  <a:srgbClr val="000098"/>
                </a:solidFill>
                <a:latin typeface="Arial"/>
                <a:cs typeface="Arial"/>
              </a:rPr>
              <a:t>q</a:t>
            </a:r>
            <a:r>
              <a:rPr sz="2000" spc="-5" dirty="0">
                <a:solidFill>
                  <a:srgbClr val="000098"/>
                </a:solidFill>
                <a:latin typeface="Arial"/>
                <a:cs typeface="Arial"/>
              </a:rPr>
              <a:t>ui</a:t>
            </a:r>
            <a:r>
              <a:rPr sz="2000" spc="5" dirty="0">
                <a:solidFill>
                  <a:srgbClr val="000098"/>
                </a:solidFill>
                <a:latin typeface="Arial"/>
                <a:cs typeface="Arial"/>
              </a:rPr>
              <a:t>r</a:t>
            </a:r>
            <a:r>
              <a:rPr sz="2000" spc="-5" dirty="0">
                <a:solidFill>
                  <a:srgbClr val="000098"/>
                </a:solidFill>
                <a:latin typeface="Arial"/>
                <a:cs typeface="Arial"/>
              </a:rPr>
              <a:t>em</a:t>
            </a:r>
            <a:r>
              <a:rPr sz="2000" spc="5" dirty="0">
                <a:solidFill>
                  <a:srgbClr val="000098"/>
                </a:solidFill>
                <a:latin typeface="Arial"/>
                <a:cs typeface="Arial"/>
              </a:rPr>
              <a:t>e</a:t>
            </a:r>
            <a:r>
              <a:rPr sz="2000" spc="-5" dirty="0">
                <a:solidFill>
                  <a:srgbClr val="000098"/>
                </a:solidFill>
                <a:latin typeface="Arial"/>
                <a:cs typeface="Arial"/>
              </a:rPr>
              <a:t>n</a:t>
            </a:r>
            <a:r>
              <a:rPr sz="2000" dirty="0">
                <a:solidFill>
                  <a:srgbClr val="000098"/>
                </a:solidFill>
                <a:latin typeface="Arial"/>
                <a:cs typeface="Arial"/>
              </a:rPr>
              <a:t>t</a:t>
            </a:r>
            <a:r>
              <a:rPr sz="2000" spc="15" dirty="0">
                <a:solidFill>
                  <a:srgbClr val="000098"/>
                </a:solidFill>
                <a:latin typeface="Times New Roman"/>
                <a:cs typeface="Times New Roman"/>
              </a:rPr>
              <a:t> </a:t>
            </a:r>
            <a:r>
              <a:rPr sz="2000" spc="-5" dirty="0">
                <a:solidFill>
                  <a:srgbClr val="000098"/>
                </a:solidFill>
                <a:latin typeface="Arial"/>
                <a:cs typeface="Arial"/>
              </a:rPr>
              <a:t>3</a:t>
            </a:r>
            <a:r>
              <a:rPr sz="2000" dirty="0">
                <a:solidFill>
                  <a:srgbClr val="000098"/>
                </a:solidFill>
                <a:latin typeface="Arial"/>
                <a:cs typeface="Arial"/>
              </a:rPr>
              <a:t>:</a:t>
            </a:r>
            <a:r>
              <a:rPr sz="2000" spc="20" dirty="0">
                <a:solidFill>
                  <a:srgbClr val="000098"/>
                </a:solidFill>
                <a:latin typeface="Times New Roman"/>
                <a:cs typeface="Times New Roman"/>
              </a:rPr>
              <a:t> </a:t>
            </a:r>
            <a:r>
              <a:rPr sz="2000" spc="-5" dirty="0">
                <a:latin typeface="Arial"/>
                <a:cs typeface="Arial"/>
              </a:rPr>
              <a:t>d</a:t>
            </a:r>
            <a:r>
              <a:rPr sz="2000" spc="5" dirty="0">
                <a:latin typeface="Arial"/>
                <a:cs typeface="Arial"/>
              </a:rPr>
              <a:t>u</a:t>
            </a:r>
            <a:r>
              <a:rPr sz="2000" spc="-5" dirty="0">
                <a:latin typeface="Arial"/>
                <a:cs typeface="Arial"/>
              </a:rPr>
              <a:t>pli</a:t>
            </a:r>
            <a:r>
              <a:rPr sz="2000" spc="5" dirty="0">
                <a:latin typeface="Arial"/>
                <a:cs typeface="Arial"/>
              </a:rPr>
              <a:t>c</a:t>
            </a:r>
            <a:r>
              <a:rPr sz="2000" spc="-5" dirty="0">
                <a:latin typeface="Arial"/>
                <a:cs typeface="Arial"/>
              </a:rPr>
              <a:t>a</a:t>
            </a:r>
            <a:r>
              <a:rPr sz="2000" spc="-10" dirty="0">
                <a:latin typeface="Arial"/>
                <a:cs typeface="Arial"/>
              </a:rPr>
              <a:t>t</a:t>
            </a:r>
            <a:r>
              <a:rPr sz="2000" dirty="0">
                <a:latin typeface="Arial"/>
                <a:cs typeface="Arial"/>
              </a:rPr>
              <a:t>e</a:t>
            </a:r>
            <a:r>
              <a:rPr sz="2000" spc="-5" dirty="0">
                <a:latin typeface="Times New Roman"/>
                <a:cs typeface="Times New Roman"/>
              </a:rPr>
              <a:t> </a:t>
            </a:r>
            <a:r>
              <a:rPr sz="2000" dirty="0">
                <a:latin typeface="Arial"/>
                <a:cs typeface="Arial"/>
              </a:rPr>
              <a:t>me</a:t>
            </a:r>
            <a:r>
              <a:rPr sz="2000" spc="10" dirty="0">
                <a:latin typeface="Arial"/>
                <a:cs typeface="Arial"/>
              </a:rPr>
              <a:t>s</a:t>
            </a:r>
            <a:r>
              <a:rPr sz="2000" spc="5" dirty="0">
                <a:latin typeface="Arial"/>
                <a:cs typeface="Arial"/>
              </a:rPr>
              <a:t>s</a:t>
            </a:r>
            <a:r>
              <a:rPr sz="2000" spc="-5" dirty="0">
                <a:latin typeface="Arial"/>
                <a:cs typeface="Arial"/>
              </a:rPr>
              <a:t>a</a:t>
            </a:r>
            <a:r>
              <a:rPr sz="2000" spc="5" dirty="0">
                <a:latin typeface="Arial"/>
                <a:cs typeface="Arial"/>
              </a:rPr>
              <a:t>g</a:t>
            </a:r>
            <a:r>
              <a:rPr sz="2000" spc="-5" dirty="0">
                <a:latin typeface="Arial"/>
                <a:cs typeface="Arial"/>
              </a:rPr>
              <a:t>e</a:t>
            </a:r>
            <a:r>
              <a:rPr sz="2000" dirty="0">
                <a:latin typeface="Arial"/>
                <a:cs typeface="Arial"/>
              </a:rPr>
              <a:t>s</a:t>
            </a:r>
            <a:r>
              <a:rPr sz="2000" spc="15" dirty="0">
                <a:latin typeface="Times New Roman"/>
                <a:cs typeface="Times New Roman"/>
              </a:rPr>
              <a:t> </a:t>
            </a:r>
            <a:r>
              <a:rPr sz="2000" spc="5" dirty="0">
                <a:latin typeface="Arial"/>
                <a:cs typeface="Arial"/>
              </a:rPr>
              <a:t>c</a:t>
            </a:r>
            <a:r>
              <a:rPr sz="2000" spc="-5" dirty="0">
                <a:latin typeface="Arial"/>
                <a:cs typeface="Arial"/>
              </a:rPr>
              <a:t>o</a:t>
            </a:r>
            <a:r>
              <a:rPr sz="2000" spc="5" dirty="0">
                <a:latin typeface="Arial"/>
                <a:cs typeface="Arial"/>
              </a:rPr>
              <a:t>u</a:t>
            </a:r>
            <a:r>
              <a:rPr sz="2000" spc="-5" dirty="0">
                <a:latin typeface="Arial"/>
                <a:cs typeface="Arial"/>
              </a:rPr>
              <a:t>l</a:t>
            </a:r>
            <a:r>
              <a:rPr sz="2000" dirty="0">
                <a:latin typeface="Arial"/>
                <a:cs typeface="Arial"/>
              </a:rPr>
              <a:t>d</a:t>
            </a:r>
            <a:r>
              <a:rPr sz="2000" spc="45" dirty="0">
                <a:latin typeface="Times New Roman"/>
                <a:cs typeface="Times New Roman"/>
              </a:rPr>
              <a:t> </a:t>
            </a:r>
            <a:r>
              <a:rPr sz="2000" spc="-5" dirty="0">
                <a:latin typeface="Arial"/>
                <a:cs typeface="Arial"/>
              </a:rPr>
              <a:t>b</a:t>
            </a:r>
            <a:r>
              <a:rPr sz="2000" dirty="0">
                <a:latin typeface="Arial"/>
                <a:cs typeface="Arial"/>
              </a:rPr>
              <a:t>e</a:t>
            </a:r>
            <a:r>
              <a:rPr sz="2000" spc="45" dirty="0">
                <a:latin typeface="Times New Roman"/>
                <a:cs typeface="Times New Roman"/>
              </a:rPr>
              <a:t> </a:t>
            </a:r>
            <a:r>
              <a:rPr sz="2000" spc="5" dirty="0">
                <a:latin typeface="Arial"/>
                <a:cs typeface="Arial"/>
              </a:rPr>
              <a:t>s</a:t>
            </a:r>
            <a:r>
              <a:rPr sz="2000" spc="-5" dirty="0">
                <a:latin typeface="Arial"/>
                <a:cs typeface="Arial"/>
              </a:rPr>
              <a:t>e</a:t>
            </a:r>
            <a:r>
              <a:rPr sz="2000" spc="5" dirty="0">
                <a:latin typeface="Arial"/>
                <a:cs typeface="Arial"/>
              </a:rPr>
              <a:t>n</a:t>
            </a:r>
            <a:r>
              <a:rPr sz="2000" dirty="0">
                <a:latin typeface="Arial"/>
                <a:cs typeface="Arial"/>
              </a:rPr>
              <a:t>t</a:t>
            </a:r>
            <a:r>
              <a:rPr sz="2000" spc="-5" dirty="0">
                <a:latin typeface="Times New Roman"/>
                <a:cs typeface="Times New Roman"/>
              </a:rPr>
              <a:t> </a:t>
            </a:r>
            <a:r>
              <a:rPr sz="2000" dirty="0">
                <a:latin typeface="Arial"/>
                <a:cs typeface="Arial"/>
              </a:rPr>
              <a:t>fr</a:t>
            </a:r>
            <a:r>
              <a:rPr sz="2000" spc="5" dirty="0">
                <a:latin typeface="Arial"/>
                <a:cs typeface="Arial"/>
              </a:rPr>
              <a:t>o</a:t>
            </a:r>
            <a:r>
              <a:rPr sz="2000" dirty="0">
                <a:latin typeface="Arial"/>
                <a:cs typeface="Arial"/>
              </a:rPr>
              <a:t>m</a:t>
            </a:r>
            <a:r>
              <a:rPr sz="2000" spc="5" dirty="0">
                <a:latin typeface="Times New Roman"/>
                <a:cs typeface="Times New Roman"/>
              </a:rPr>
              <a:t> </a:t>
            </a:r>
            <a:r>
              <a:rPr sz="2000" spc="-5" dirty="0">
                <a:latin typeface="Arial"/>
                <a:cs typeface="Arial"/>
              </a:rPr>
              <a:t>exte</a:t>
            </a:r>
            <a:r>
              <a:rPr sz="2000" spc="5" dirty="0">
                <a:latin typeface="Arial"/>
                <a:cs typeface="Arial"/>
              </a:rPr>
              <a:t>r</a:t>
            </a:r>
            <a:r>
              <a:rPr sz="2000" spc="-10" dirty="0">
                <a:latin typeface="Arial"/>
                <a:cs typeface="Arial"/>
              </a:rPr>
              <a:t>n</a:t>
            </a:r>
            <a:r>
              <a:rPr sz="2000" spc="-5" dirty="0">
                <a:latin typeface="Arial"/>
                <a:cs typeface="Arial"/>
              </a:rPr>
              <a:t>al</a:t>
            </a:r>
            <a:r>
              <a:rPr sz="2000" spc="-5" dirty="0">
                <a:latin typeface="Times New Roman"/>
                <a:cs typeface="Times New Roman"/>
              </a:rPr>
              <a:t> </a:t>
            </a:r>
            <a:r>
              <a:rPr sz="2000" spc="-5" dirty="0">
                <a:latin typeface="Arial"/>
                <a:cs typeface="Arial"/>
              </a:rPr>
              <a:t>p</a:t>
            </a:r>
            <a:r>
              <a:rPr sz="2000" spc="5" dirty="0">
                <a:latin typeface="Arial"/>
                <a:cs typeface="Arial"/>
              </a:rPr>
              <a:t>ar</a:t>
            </a:r>
            <a:r>
              <a:rPr sz="2000" dirty="0">
                <a:latin typeface="Arial"/>
                <a:cs typeface="Arial"/>
              </a:rPr>
              <a:t>ti</a:t>
            </a:r>
            <a:r>
              <a:rPr sz="2000" spc="-15" dirty="0">
                <a:latin typeface="Arial"/>
                <a:cs typeface="Arial"/>
              </a:rPr>
              <a:t>e</a:t>
            </a:r>
            <a:r>
              <a:rPr sz="2000" dirty="0">
                <a:latin typeface="Arial"/>
                <a:cs typeface="Arial"/>
              </a:rPr>
              <a:t>s</a:t>
            </a:r>
            <a:r>
              <a:rPr sz="2000" spc="-15" dirty="0">
                <a:latin typeface="Times New Roman"/>
                <a:cs typeface="Times New Roman"/>
              </a:rPr>
              <a:t> </a:t>
            </a:r>
            <a:r>
              <a:rPr sz="2000" spc="5" dirty="0">
                <a:latin typeface="Arial"/>
                <a:cs typeface="Arial"/>
              </a:rPr>
              <a:t>(r</a:t>
            </a:r>
            <a:r>
              <a:rPr sz="2000" spc="-5" dirty="0">
                <a:latin typeface="Arial"/>
                <a:cs typeface="Arial"/>
              </a:rPr>
              <a:t>em</a:t>
            </a:r>
            <a:r>
              <a:rPr sz="2000" spc="5" dirty="0">
                <a:latin typeface="Arial"/>
                <a:cs typeface="Arial"/>
              </a:rPr>
              <a:t>e</a:t>
            </a:r>
            <a:r>
              <a:rPr sz="2000" dirty="0">
                <a:latin typeface="Arial"/>
                <a:cs typeface="Arial"/>
              </a:rPr>
              <a:t>mb</a:t>
            </a:r>
            <a:r>
              <a:rPr sz="2000" spc="5" dirty="0">
                <a:latin typeface="Arial"/>
                <a:cs typeface="Arial"/>
              </a:rPr>
              <a:t>e</a:t>
            </a:r>
            <a:r>
              <a:rPr sz="2000" dirty="0">
                <a:latin typeface="Arial"/>
                <a:cs typeface="Arial"/>
              </a:rPr>
              <a:t>r</a:t>
            </a:r>
            <a:r>
              <a:rPr sz="2000" spc="10" dirty="0">
                <a:latin typeface="Times New Roman"/>
                <a:cs typeface="Times New Roman"/>
              </a:rPr>
              <a:t> </a:t>
            </a:r>
            <a:r>
              <a:rPr sz="2000" spc="-5" dirty="0">
                <a:latin typeface="Arial"/>
                <a:cs typeface="Arial"/>
              </a:rPr>
              <a:t>al</a:t>
            </a:r>
            <a:r>
              <a:rPr sz="2000" dirty="0">
                <a:latin typeface="Arial"/>
                <a:cs typeface="Arial"/>
              </a:rPr>
              <a:t>l</a:t>
            </a:r>
            <a:r>
              <a:rPr sz="2000" spc="35"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w</a:t>
            </a:r>
            <a:r>
              <a:rPr sz="2000" spc="-5" dirty="0">
                <a:latin typeface="Arial"/>
                <a:cs typeface="Arial"/>
              </a:rPr>
              <a:t>a</a:t>
            </a:r>
            <a:r>
              <a:rPr sz="2000" spc="10" dirty="0">
                <a:latin typeface="Arial"/>
                <a:cs typeface="Arial"/>
              </a:rPr>
              <a:t>r</a:t>
            </a:r>
            <a:r>
              <a:rPr sz="2000" spc="-5" dirty="0">
                <a:latin typeface="Arial"/>
                <a:cs typeface="Arial"/>
              </a:rPr>
              <a:t>ni</a:t>
            </a:r>
            <a:r>
              <a:rPr sz="2000" spc="5" dirty="0">
                <a:latin typeface="Arial"/>
                <a:cs typeface="Arial"/>
              </a:rPr>
              <a:t>n</a:t>
            </a:r>
            <a:r>
              <a:rPr sz="2000" spc="-5" dirty="0">
                <a:latin typeface="Arial"/>
                <a:cs typeface="Arial"/>
              </a:rPr>
              <a:t>g</a:t>
            </a:r>
            <a:r>
              <a:rPr sz="2000" dirty="0">
                <a:latin typeface="Arial"/>
                <a:cs typeface="Arial"/>
              </a:rPr>
              <a:t>s</a:t>
            </a:r>
            <a:r>
              <a:rPr sz="2000" spc="25"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the</a:t>
            </a:r>
            <a:r>
              <a:rPr sz="2000" spc="10" dirty="0">
                <a:latin typeface="Times New Roman"/>
                <a:cs typeface="Times New Roman"/>
              </a:rPr>
              <a:t> </a:t>
            </a:r>
            <a:r>
              <a:rPr sz="2000" spc="-5" dirty="0">
                <a:latin typeface="Arial"/>
                <a:cs typeface="Arial"/>
              </a:rPr>
              <a:t>p</a:t>
            </a:r>
            <a:r>
              <a:rPr sz="2000" spc="5" dirty="0">
                <a:latin typeface="Arial"/>
                <a:cs typeface="Arial"/>
              </a:rPr>
              <a:t>o</a:t>
            </a:r>
            <a:r>
              <a:rPr sz="2000" spc="-5" dirty="0">
                <a:latin typeface="Arial"/>
                <a:cs typeface="Arial"/>
              </a:rPr>
              <a:t>p</a:t>
            </a:r>
            <a:r>
              <a:rPr sz="2000" spc="5" dirty="0">
                <a:latin typeface="Arial"/>
                <a:cs typeface="Arial"/>
              </a:rPr>
              <a:t>u</a:t>
            </a:r>
            <a:r>
              <a:rPr sz="2000" spc="-5" dirty="0">
                <a:latin typeface="Arial"/>
                <a:cs typeface="Arial"/>
              </a:rPr>
              <a:t>la</a:t>
            </a:r>
            <a:r>
              <a:rPr sz="2000" dirty="0">
                <a:latin typeface="Arial"/>
                <a:cs typeface="Arial"/>
              </a:rPr>
              <a:t>r</a:t>
            </a:r>
            <a:r>
              <a:rPr sz="2000" spc="35" dirty="0">
                <a:latin typeface="Times New Roman"/>
                <a:cs typeface="Times New Roman"/>
              </a:rPr>
              <a:t> </a:t>
            </a:r>
            <a:r>
              <a:rPr sz="2000" spc="5" dirty="0">
                <a:latin typeface="Arial"/>
                <a:cs typeface="Arial"/>
              </a:rPr>
              <a:t>s</a:t>
            </a:r>
            <a:r>
              <a:rPr sz="2000" spc="-5" dirty="0">
                <a:latin typeface="Arial"/>
                <a:cs typeface="Arial"/>
              </a:rPr>
              <a:t>h</a:t>
            </a:r>
            <a:r>
              <a:rPr sz="2000" spc="5" dirty="0">
                <a:latin typeface="Arial"/>
                <a:cs typeface="Arial"/>
              </a:rPr>
              <a:t>o</a:t>
            </a:r>
            <a:r>
              <a:rPr sz="2000" spc="-5" dirty="0">
                <a:latin typeface="Arial"/>
                <a:cs typeface="Arial"/>
              </a:rPr>
              <a:t>p</a:t>
            </a:r>
            <a:r>
              <a:rPr sz="2000" spc="5" dirty="0">
                <a:latin typeface="Arial"/>
                <a:cs typeface="Arial"/>
              </a:rPr>
              <a:t>p</a:t>
            </a:r>
            <a:r>
              <a:rPr sz="2000" spc="-5" dirty="0">
                <a:latin typeface="Arial"/>
                <a:cs typeface="Arial"/>
              </a:rPr>
              <a:t>in</a:t>
            </a:r>
            <a:r>
              <a:rPr sz="2000" dirty="0">
                <a:latin typeface="Arial"/>
                <a:cs typeface="Arial"/>
              </a:rPr>
              <a:t>g</a:t>
            </a:r>
            <a:r>
              <a:rPr sz="2000" spc="20" dirty="0">
                <a:latin typeface="Times New Roman"/>
                <a:cs typeface="Times New Roman"/>
              </a:rPr>
              <a:t> </a:t>
            </a:r>
            <a:r>
              <a:rPr sz="2000" spc="5" dirty="0">
                <a:latin typeface="Arial"/>
                <a:cs typeface="Arial"/>
              </a:rPr>
              <a:t>s</a:t>
            </a:r>
            <a:r>
              <a:rPr sz="2000" spc="-5" dirty="0">
                <a:latin typeface="Arial"/>
                <a:cs typeface="Arial"/>
              </a:rPr>
              <a:t>ites</a:t>
            </a:r>
            <a:r>
              <a:rPr sz="2000" spc="-5" dirty="0">
                <a:latin typeface="Times New Roman"/>
                <a:cs typeface="Times New Roman"/>
              </a:rPr>
              <a:t> </a:t>
            </a:r>
            <a:r>
              <a:rPr sz="2000" dirty="0">
                <a:latin typeface="Arial"/>
                <a:cs typeface="Arial"/>
              </a:rPr>
              <a:t>to</a:t>
            </a:r>
            <a:r>
              <a:rPr sz="2000" spc="20" dirty="0">
                <a:latin typeface="Times New Roman"/>
                <a:cs typeface="Times New Roman"/>
              </a:rPr>
              <a:t> </a:t>
            </a:r>
            <a:r>
              <a:rPr sz="2000" spc="5" dirty="0">
                <a:latin typeface="Arial"/>
                <a:cs typeface="Arial"/>
              </a:rPr>
              <a:t>c</a:t>
            </a:r>
            <a:r>
              <a:rPr sz="2000" spc="-5" dirty="0">
                <a:latin typeface="Arial"/>
                <a:cs typeface="Arial"/>
              </a:rPr>
              <a:t>li</a:t>
            </a:r>
            <a:r>
              <a:rPr sz="2000" dirty="0">
                <a:latin typeface="Arial"/>
                <a:cs typeface="Arial"/>
              </a:rPr>
              <a:t>ck</a:t>
            </a:r>
            <a:r>
              <a:rPr sz="2000" spc="45" dirty="0">
                <a:latin typeface="Times New Roman"/>
                <a:cs typeface="Times New Roman"/>
              </a:rPr>
              <a:t> </a:t>
            </a:r>
            <a:r>
              <a:rPr sz="2000" dirty="0">
                <a:latin typeface="Arial"/>
                <a:cs typeface="Arial"/>
              </a:rPr>
              <a:t>the</a:t>
            </a:r>
            <a:r>
              <a:rPr sz="2000" spc="20" dirty="0">
                <a:latin typeface="Times New Roman"/>
                <a:cs typeface="Times New Roman"/>
              </a:rPr>
              <a:t> </a:t>
            </a:r>
            <a:r>
              <a:rPr sz="2000" dirty="0">
                <a:latin typeface="Arial"/>
                <a:cs typeface="Arial"/>
              </a:rPr>
              <a:t>'O</a:t>
            </a:r>
            <a:r>
              <a:rPr sz="2000" spc="10" dirty="0">
                <a:latin typeface="Arial"/>
                <a:cs typeface="Arial"/>
              </a:rPr>
              <a:t>r</a:t>
            </a:r>
            <a:r>
              <a:rPr sz="2000" spc="-5" dirty="0">
                <a:latin typeface="Arial"/>
                <a:cs typeface="Arial"/>
              </a:rPr>
              <a:t>de</a:t>
            </a:r>
            <a:r>
              <a:rPr sz="2000" dirty="0">
                <a:latin typeface="Arial"/>
                <a:cs typeface="Arial"/>
              </a:rPr>
              <a:t>r</a:t>
            </a:r>
            <a:r>
              <a:rPr sz="2000" spc="-10" dirty="0">
                <a:latin typeface="Times New Roman"/>
                <a:cs typeface="Times New Roman"/>
              </a:rPr>
              <a:t> </a:t>
            </a:r>
            <a:r>
              <a:rPr sz="2000" spc="5" dirty="0">
                <a:latin typeface="Arial"/>
                <a:cs typeface="Arial"/>
              </a:rPr>
              <a:t>N</a:t>
            </a:r>
            <a:r>
              <a:rPr sz="2000" spc="-5" dirty="0">
                <a:latin typeface="Arial"/>
                <a:cs typeface="Arial"/>
              </a:rPr>
              <a:t>o</a:t>
            </a:r>
            <a:r>
              <a:rPr sz="2000" spc="5" dirty="0">
                <a:latin typeface="Arial"/>
                <a:cs typeface="Arial"/>
              </a:rPr>
              <a:t>w</a:t>
            </a:r>
            <a:r>
              <a:rPr sz="2000" dirty="0">
                <a:latin typeface="Arial"/>
                <a:cs typeface="Arial"/>
              </a:rPr>
              <a:t>'</a:t>
            </a:r>
            <a:r>
              <a:rPr sz="2000" spc="35" dirty="0">
                <a:latin typeface="Times New Roman"/>
                <a:cs typeface="Times New Roman"/>
              </a:rPr>
              <a:t> </a:t>
            </a:r>
            <a:r>
              <a:rPr sz="2000" spc="-5" dirty="0">
                <a:latin typeface="Arial"/>
                <a:cs typeface="Arial"/>
              </a:rPr>
              <a:t>b</a:t>
            </a:r>
            <a:r>
              <a:rPr sz="2000" spc="5" dirty="0">
                <a:latin typeface="Arial"/>
                <a:cs typeface="Arial"/>
              </a:rPr>
              <a:t>u</a:t>
            </a:r>
            <a:r>
              <a:rPr sz="2000" dirty="0">
                <a:latin typeface="Arial"/>
                <a:cs typeface="Arial"/>
              </a:rPr>
              <a:t>tton</a:t>
            </a:r>
            <a:r>
              <a:rPr sz="2000" spc="-5" dirty="0">
                <a:latin typeface="Times New Roman"/>
                <a:cs typeface="Times New Roman"/>
              </a:rPr>
              <a:t> </a:t>
            </a:r>
            <a:r>
              <a:rPr sz="2000" spc="-5" dirty="0">
                <a:latin typeface="Arial"/>
                <a:cs typeface="Arial"/>
              </a:rPr>
              <a:t>o</a:t>
            </a:r>
            <a:r>
              <a:rPr sz="2000" spc="5" dirty="0">
                <a:latin typeface="Arial"/>
                <a:cs typeface="Arial"/>
              </a:rPr>
              <a:t>n</a:t>
            </a:r>
            <a:r>
              <a:rPr sz="2000" spc="-5" dirty="0">
                <a:latin typeface="Arial"/>
                <a:cs typeface="Arial"/>
              </a:rPr>
              <a:t>l</a:t>
            </a:r>
            <a:r>
              <a:rPr sz="2000" dirty="0">
                <a:latin typeface="Arial"/>
                <a:cs typeface="Arial"/>
              </a:rPr>
              <a:t>y</a:t>
            </a:r>
            <a:r>
              <a:rPr sz="2000" spc="30" dirty="0">
                <a:latin typeface="Times New Roman"/>
                <a:cs typeface="Times New Roman"/>
              </a:rPr>
              <a:t> </a:t>
            </a:r>
            <a:r>
              <a:rPr sz="2000" spc="-5" dirty="0">
                <a:latin typeface="Arial"/>
                <a:cs typeface="Arial"/>
              </a:rPr>
              <a:t>o</a:t>
            </a:r>
            <a:r>
              <a:rPr sz="2000" spc="5" dirty="0">
                <a:latin typeface="Arial"/>
                <a:cs typeface="Arial"/>
              </a:rPr>
              <a:t>nc</a:t>
            </a:r>
            <a:r>
              <a:rPr sz="2000" spc="-5" dirty="0">
                <a:latin typeface="Arial"/>
                <a:cs typeface="Arial"/>
              </a:rPr>
              <a:t>e</a:t>
            </a:r>
            <a:r>
              <a:rPr sz="2000" spc="5" dirty="0">
                <a:latin typeface="Arial"/>
                <a:cs typeface="Arial"/>
              </a:rPr>
              <a:t>?)</a:t>
            </a:r>
            <a:r>
              <a:rPr sz="2000" dirty="0">
                <a:latin typeface="Arial"/>
                <a:cs typeface="Arial"/>
              </a:rPr>
              <a:t>.</a:t>
            </a:r>
            <a:endParaRPr sz="2000">
              <a:latin typeface="Arial"/>
              <a:cs typeface="Arial"/>
            </a:endParaRPr>
          </a:p>
          <a:p>
            <a:pPr lvl="1">
              <a:spcBef>
                <a:spcPts val="57"/>
              </a:spcBef>
              <a:buClr>
                <a:srgbClr val="9898CC"/>
              </a:buClr>
              <a:buFont typeface="Wingdings"/>
              <a:buChar char=""/>
            </a:pPr>
            <a:endParaRPr sz="2300">
              <a:latin typeface="Times New Roman"/>
              <a:cs typeface="Times New Roman"/>
            </a:endParaRPr>
          </a:p>
          <a:p>
            <a:pPr marL="1155700" marR="401320" lvl="2" indent="-228600" algn="just">
              <a:lnSpc>
                <a:spcPts val="2160"/>
              </a:lnSpc>
              <a:buClr>
                <a:srgbClr val="00007C"/>
              </a:buClr>
              <a:buSzPct val="65000"/>
              <a:buFont typeface="Wingdings"/>
              <a:buChar char=""/>
              <a:tabLst>
                <a:tab pos="1156335" algn="l"/>
              </a:tabLst>
            </a:pPr>
            <a:r>
              <a:rPr sz="2000" spc="-215" dirty="0">
                <a:latin typeface="Arial"/>
                <a:cs typeface="Arial"/>
              </a:rPr>
              <a:t>T</a:t>
            </a:r>
            <a:r>
              <a:rPr sz="2000" dirty="0">
                <a:latin typeface="Arial"/>
                <a:cs typeface="Arial"/>
              </a:rPr>
              <a:t>o</a:t>
            </a:r>
            <a:r>
              <a:rPr sz="2000" spc="25" dirty="0">
                <a:latin typeface="Times New Roman"/>
                <a:cs typeface="Times New Roman"/>
              </a:rPr>
              <a:t> </a:t>
            </a:r>
            <a:r>
              <a:rPr sz="2000" spc="-5" dirty="0">
                <a:latin typeface="Arial"/>
                <a:cs typeface="Arial"/>
              </a:rPr>
              <a:t>avoi</a:t>
            </a:r>
            <a:r>
              <a:rPr sz="2000" dirty="0">
                <a:latin typeface="Arial"/>
                <a:cs typeface="Arial"/>
              </a:rPr>
              <a:t>d</a:t>
            </a:r>
            <a:r>
              <a:rPr sz="2000" spc="45" dirty="0">
                <a:latin typeface="Times New Roman"/>
                <a:cs typeface="Times New Roman"/>
              </a:rPr>
              <a:t> </a:t>
            </a:r>
            <a:r>
              <a:rPr sz="2000" spc="-5" dirty="0">
                <a:latin typeface="Arial"/>
                <a:cs typeface="Arial"/>
              </a:rPr>
              <a:t>du</a:t>
            </a:r>
            <a:r>
              <a:rPr sz="2000" spc="5" dirty="0">
                <a:latin typeface="Arial"/>
                <a:cs typeface="Arial"/>
              </a:rPr>
              <a:t>p</a:t>
            </a:r>
            <a:r>
              <a:rPr sz="2000" spc="-5" dirty="0">
                <a:latin typeface="Arial"/>
                <a:cs typeface="Arial"/>
              </a:rPr>
              <a:t>lica</a:t>
            </a:r>
            <a:r>
              <a:rPr sz="2000" spc="-20" dirty="0">
                <a:latin typeface="Arial"/>
                <a:cs typeface="Arial"/>
              </a:rPr>
              <a:t>t</a:t>
            </a:r>
            <a:r>
              <a:rPr sz="2000" dirty="0">
                <a:latin typeface="Arial"/>
                <a:cs typeface="Arial"/>
              </a:rPr>
              <a:t>e</a:t>
            </a:r>
            <a:r>
              <a:rPr sz="2000" spc="5" dirty="0">
                <a:latin typeface="Times New Roman"/>
                <a:cs typeface="Times New Roman"/>
              </a:rPr>
              <a:t> </a:t>
            </a:r>
            <a:r>
              <a:rPr sz="2000" spc="5" dirty="0">
                <a:latin typeface="Arial"/>
                <a:cs typeface="Arial"/>
              </a:rPr>
              <a:t>s</a:t>
            </a:r>
            <a:r>
              <a:rPr sz="2000" spc="-5" dirty="0">
                <a:latin typeface="Arial"/>
                <a:cs typeface="Arial"/>
              </a:rPr>
              <a:t>hipme</a:t>
            </a:r>
            <a:r>
              <a:rPr sz="2000" spc="-15" dirty="0">
                <a:latin typeface="Arial"/>
                <a:cs typeface="Arial"/>
              </a:rPr>
              <a:t>n</a:t>
            </a:r>
            <a:r>
              <a:rPr sz="2000" dirty="0">
                <a:latin typeface="Arial"/>
                <a:cs typeface="Arial"/>
              </a:rPr>
              <a:t>ts</a:t>
            </a:r>
            <a:r>
              <a:rPr sz="2000" spc="-40" dirty="0">
                <a:latin typeface="Times New Roman"/>
                <a:cs typeface="Times New Roman"/>
              </a:rPr>
              <a:t> </a:t>
            </a:r>
            <a:r>
              <a:rPr sz="2000" spc="-5" dirty="0">
                <a:latin typeface="Arial"/>
                <a:cs typeface="Arial"/>
              </a:rPr>
              <a:t>an</a:t>
            </a:r>
            <a:r>
              <a:rPr sz="2000" dirty="0">
                <a:latin typeface="Arial"/>
                <a:cs typeface="Arial"/>
              </a:rPr>
              <a:t>d</a:t>
            </a:r>
            <a:r>
              <a:rPr sz="2000" spc="45" dirty="0">
                <a:latin typeface="Times New Roman"/>
                <a:cs typeface="Times New Roman"/>
              </a:rPr>
              <a:t> </a:t>
            </a:r>
            <a:r>
              <a:rPr sz="2000" spc="-5" dirty="0">
                <a:latin typeface="Arial"/>
                <a:cs typeface="Arial"/>
              </a:rPr>
              <a:t>un</a:t>
            </a:r>
            <a:r>
              <a:rPr sz="2000" spc="5" dirty="0">
                <a:latin typeface="Arial"/>
                <a:cs typeface="Arial"/>
              </a:rPr>
              <a:t>h</a:t>
            </a:r>
            <a:r>
              <a:rPr sz="2000" spc="-5" dirty="0">
                <a:latin typeface="Arial"/>
                <a:cs typeface="Arial"/>
              </a:rPr>
              <a:t>ap</a:t>
            </a:r>
            <a:r>
              <a:rPr sz="2000" spc="5" dirty="0">
                <a:latin typeface="Arial"/>
                <a:cs typeface="Arial"/>
              </a:rPr>
              <a:t>p</a:t>
            </a:r>
            <a:r>
              <a:rPr sz="2000" dirty="0">
                <a:latin typeface="Arial"/>
                <a:cs typeface="Arial"/>
              </a:rPr>
              <a:t>y</a:t>
            </a:r>
            <a:r>
              <a:rPr sz="2000" spc="20" dirty="0">
                <a:latin typeface="Times New Roman"/>
                <a:cs typeface="Times New Roman"/>
              </a:rPr>
              <a:t> </a:t>
            </a:r>
            <a:r>
              <a:rPr sz="2000" spc="5" dirty="0">
                <a:latin typeface="Arial"/>
                <a:cs typeface="Arial"/>
              </a:rPr>
              <a:t>c</a:t>
            </a:r>
            <a:r>
              <a:rPr sz="2000" spc="-5" dirty="0">
                <a:latin typeface="Arial"/>
                <a:cs typeface="Arial"/>
              </a:rPr>
              <a:t>u</a:t>
            </a:r>
            <a:r>
              <a:rPr sz="2000" spc="5" dirty="0">
                <a:latin typeface="Arial"/>
                <a:cs typeface="Arial"/>
              </a:rPr>
              <a:t>s</a:t>
            </a:r>
            <a:r>
              <a:rPr sz="2000" spc="-20" dirty="0">
                <a:latin typeface="Arial"/>
                <a:cs typeface="Arial"/>
              </a:rPr>
              <a:t>t</a:t>
            </a:r>
            <a:r>
              <a:rPr sz="2000" spc="-15" dirty="0">
                <a:latin typeface="Arial"/>
                <a:cs typeface="Arial"/>
              </a:rPr>
              <a:t>om</a:t>
            </a:r>
            <a:r>
              <a:rPr sz="2000" spc="-5" dirty="0">
                <a:latin typeface="Arial"/>
                <a:cs typeface="Arial"/>
              </a:rPr>
              <a:t>er</a:t>
            </a:r>
            <a:r>
              <a:rPr sz="2000" spc="-20" dirty="0">
                <a:latin typeface="Arial"/>
                <a:cs typeface="Arial"/>
              </a:rPr>
              <a:t>s</a:t>
            </a:r>
            <a:r>
              <a:rPr sz="2000" dirty="0">
                <a:latin typeface="Arial"/>
                <a:cs typeface="Arial"/>
              </a:rPr>
              <a:t>,</a:t>
            </a:r>
            <a:r>
              <a:rPr sz="2000" spc="-20" dirty="0">
                <a:latin typeface="Times New Roman"/>
                <a:cs typeface="Times New Roman"/>
              </a:rPr>
              <a:t> </a:t>
            </a:r>
            <a:r>
              <a:rPr sz="2000" spc="-5" dirty="0">
                <a:latin typeface="Arial"/>
                <a:cs typeface="Arial"/>
              </a:rPr>
              <a:t>we</a:t>
            </a:r>
            <a:r>
              <a:rPr sz="2000" spc="-5" dirty="0">
                <a:latin typeface="Times New Roman"/>
                <a:cs typeface="Times New Roman"/>
              </a:rPr>
              <a:t> </a:t>
            </a:r>
            <a:r>
              <a:rPr sz="2000" dirty="0">
                <a:latin typeface="Arial"/>
                <a:cs typeface="Arial"/>
              </a:rPr>
              <a:t>need</a:t>
            </a:r>
            <a:r>
              <a:rPr sz="2000" spc="35" dirty="0">
                <a:latin typeface="Times New Roman"/>
                <a:cs typeface="Times New Roman"/>
              </a:rPr>
              <a:t> </a:t>
            </a:r>
            <a:r>
              <a:rPr sz="2000" dirty="0">
                <a:latin typeface="Arial"/>
                <a:cs typeface="Arial"/>
              </a:rPr>
              <a:t>to</a:t>
            </a:r>
            <a:r>
              <a:rPr sz="2000" spc="30" dirty="0">
                <a:latin typeface="Times New Roman"/>
                <a:cs typeface="Times New Roman"/>
              </a:rPr>
              <a:t> </a:t>
            </a:r>
            <a:r>
              <a:rPr sz="2000" spc="-5" dirty="0">
                <a:latin typeface="Arial"/>
                <a:cs typeface="Arial"/>
              </a:rPr>
              <a:t>elimi</a:t>
            </a:r>
            <a:r>
              <a:rPr sz="2000" dirty="0">
                <a:latin typeface="Arial"/>
                <a:cs typeface="Arial"/>
              </a:rPr>
              <a:t>n</a:t>
            </a:r>
            <a:r>
              <a:rPr sz="2000" spc="-5" dirty="0">
                <a:latin typeface="Arial"/>
                <a:cs typeface="Arial"/>
              </a:rPr>
              <a:t>a</a:t>
            </a:r>
            <a:r>
              <a:rPr sz="2000" spc="-10" dirty="0">
                <a:latin typeface="Arial"/>
                <a:cs typeface="Arial"/>
              </a:rPr>
              <a:t>t</a:t>
            </a:r>
            <a:r>
              <a:rPr sz="2000" dirty="0">
                <a:latin typeface="Arial"/>
                <a:cs typeface="Arial"/>
              </a:rPr>
              <a:t>e</a:t>
            </a:r>
            <a:r>
              <a:rPr sz="2000" spc="10" dirty="0">
                <a:latin typeface="Times New Roman"/>
                <a:cs typeface="Times New Roman"/>
              </a:rPr>
              <a:t> </a:t>
            </a:r>
            <a:r>
              <a:rPr sz="2000" spc="-5" dirty="0">
                <a:latin typeface="Arial"/>
                <a:cs typeface="Arial"/>
              </a:rPr>
              <a:t>d</a:t>
            </a:r>
            <a:r>
              <a:rPr sz="2000" spc="5" dirty="0">
                <a:latin typeface="Arial"/>
                <a:cs typeface="Arial"/>
              </a:rPr>
              <a:t>u</a:t>
            </a:r>
            <a:r>
              <a:rPr sz="2000" spc="-5" dirty="0">
                <a:latin typeface="Arial"/>
                <a:cs typeface="Arial"/>
              </a:rPr>
              <a:t>pli</a:t>
            </a:r>
            <a:r>
              <a:rPr sz="2000" spc="5" dirty="0">
                <a:latin typeface="Arial"/>
                <a:cs typeface="Arial"/>
              </a:rPr>
              <a:t>c</a:t>
            </a:r>
            <a:r>
              <a:rPr sz="2000" spc="-10" dirty="0">
                <a:latin typeface="Arial"/>
                <a:cs typeface="Arial"/>
              </a:rPr>
              <a:t>a</a:t>
            </a:r>
            <a:r>
              <a:rPr sz="2000" dirty="0">
                <a:latin typeface="Arial"/>
                <a:cs typeface="Arial"/>
              </a:rPr>
              <a:t>te</a:t>
            </a:r>
            <a:r>
              <a:rPr sz="2000" spc="-25" dirty="0">
                <a:latin typeface="Times New Roman"/>
                <a:cs typeface="Times New Roman"/>
              </a:rPr>
              <a:t> </a:t>
            </a:r>
            <a:r>
              <a:rPr sz="2000" dirty="0">
                <a:latin typeface="Arial"/>
                <a:cs typeface="Arial"/>
              </a:rPr>
              <a:t>me</a:t>
            </a:r>
            <a:r>
              <a:rPr sz="2000" spc="10" dirty="0">
                <a:latin typeface="Arial"/>
                <a:cs typeface="Arial"/>
              </a:rPr>
              <a:t>s</a:t>
            </a:r>
            <a:r>
              <a:rPr sz="2000" spc="5" dirty="0">
                <a:latin typeface="Arial"/>
                <a:cs typeface="Arial"/>
              </a:rPr>
              <a:t>s</a:t>
            </a:r>
            <a:r>
              <a:rPr sz="2000" spc="-5" dirty="0">
                <a:latin typeface="Arial"/>
                <a:cs typeface="Arial"/>
              </a:rPr>
              <a:t>a</a:t>
            </a:r>
            <a:r>
              <a:rPr sz="2000" spc="5" dirty="0">
                <a:latin typeface="Arial"/>
                <a:cs typeface="Arial"/>
              </a:rPr>
              <a:t>g</a:t>
            </a:r>
            <a:r>
              <a:rPr sz="2000" spc="-5" dirty="0">
                <a:latin typeface="Arial"/>
                <a:cs typeface="Arial"/>
              </a:rPr>
              <a:t>e</a:t>
            </a:r>
            <a:r>
              <a:rPr sz="2000" dirty="0">
                <a:latin typeface="Arial"/>
                <a:cs typeface="Arial"/>
              </a:rPr>
              <a:t>s</a:t>
            </a:r>
            <a:r>
              <a:rPr sz="2000" dirty="0">
                <a:latin typeface="Times New Roman"/>
                <a:cs typeface="Times New Roman"/>
              </a:rPr>
              <a:t> </a:t>
            </a:r>
            <a:r>
              <a:rPr sz="2000" spc="-5" dirty="0">
                <a:latin typeface="Arial"/>
                <a:cs typeface="Arial"/>
              </a:rPr>
              <a:t>b</a:t>
            </a:r>
            <a:r>
              <a:rPr sz="2000" spc="5" dirty="0">
                <a:latin typeface="Arial"/>
                <a:cs typeface="Arial"/>
              </a:rPr>
              <a:t>e</a:t>
            </a:r>
            <a:r>
              <a:rPr sz="2000" dirty="0">
                <a:latin typeface="Arial"/>
                <a:cs typeface="Arial"/>
              </a:rPr>
              <a:t>fore</a:t>
            </a:r>
            <a:r>
              <a:rPr sz="2000" spc="-10" dirty="0">
                <a:latin typeface="Times New Roman"/>
                <a:cs typeface="Times New Roman"/>
              </a:rPr>
              <a:t> </a:t>
            </a:r>
            <a:r>
              <a:rPr sz="2000" spc="5" dirty="0">
                <a:latin typeface="Arial"/>
                <a:cs typeface="Arial"/>
              </a:rPr>
              <a:t>s</a:t>
            </a:r>
            <a:r>
              <a:rPr sz="2000" spc="-5" dirty="0">
                <a:latin typeface="Arial"/>
                <a:cs typeface="Arial"/>
              </a:rPr>
              <a:t>u</a:t>
            </a:r>
            <a:r>
              <a:rPr sz="2000" spc="5" dirty="0">
                <a:latin typeface="Arial"/>
                <a:cs typeface="Arial"/>
              </a:rPr>
              <a:t>bs</a:t>
            </a:r>
            <a:r>
              <a:rPr sz="2000" spc="-5" dirty="0">
                <a:latin typeface="Arial"/>
                <a:cs typeface="Arial"/>
              </a:rPr>
              <a:t>e</a:t>
            </a:r>
            <a:r>
              <a:rPr sz="2000" spc="5" dirty="0">
                <a:latin typeface="Arial"/>
                <a:cs typeface="Arial"/>
              </a:rPr>
              <a:t>q</a:t>
            </a:r>
            <a:r>
              <a:rPr sz="2000" spc="-5" dirty="0">
                <a:latin typeface="Arial"/>
                <a:cs typeface="Arial"/>
              </a:rPr>
              <a:t>uent</a:t>
            </a:r>
            <a:r>
              <a:rPr sz="2000" spc="-5" dirty="0">
                <a:latin typeface="Times New Roman"/>
                <a:cs typeface="Times New Roman"/>
              </a:rPr>
              <a:t> </a:t>
            </a:r>
            <a:r>
              <a:rPr sz="2000" spc="-5" dirty="0">
                <a:latin typeface="Arial"/>
                <a:cs typeface="Arial"/>
              </a:rPr>
              <a:t>o</a:t>
            </a:r>
            <a:r>
              <a:rPr sz="2000" spc="10" dirty="0">
                <a:latin typeface="Arial"/>
                <a:cs typeface="Arial"/>
              </a:rPr>
              <a:t>r</a:t>
            </a:r>
            <a:r>
              <a:rPr sz="2000" spc="-5" dirty="0">
                <a:latin typeface="Arial"/>
                <a:cs typeface="Arial"/>
              </a:rPr>
              <a:t>d</a:t>
            </a:r>
            <a:r>
              <a:rPr sz="2000" spc="5" dirty="0">
                <a:latin typeface="Arial"/>
                <a:cs typeface="Arial"/>
              </a:rPr>
              <a:t>e</a:t>
            </a:r>
            <a:r>
              <a:rPr sz="2000" dirty="0">
                <a:latin typeface="Arial"/>
                <a:cs typeface="Arial"/>
              </a:rPr>
              <a:t>r</a:t>
            </a:r>
            <a:r>
              <a:rPr sz="2000" spc="25" dirty="0">
                <a:latin typeface="Times New Roman"/>
                <a:cs typeface="Times New Roman"/>
              </a:rPr>
              <a:t> </a:t>
            </a:r>
            <a:r>
              <a:rPr sz="2000" spc="-5" dirty="0">
                <a:latin typeface="Arial"/>
                <a:cs typeface="Arial"/>
              </a:rPr>
              <a:t>p</a:t>
            </a:r>
            <a:r>
              <a:rPr sz="2000" spc="10" dirty="0">
                <a:latin typeface="Arial"/>
                <a:cs typeface="Arial"/>
              </a:rPr>
              <a:t>r</a:t>
            </a:r>
            <a:r>
              <a:rPr sz="2000" spc="-5" dirty="0">
                <a:latin typeface="Arial"/>
                <a:cs typeface="Arial"/>
              </a:rPr>
              <a:t>o</a:t>
            </a:r>
            <a:r>
              <a:rPr sz="2000" spc="10" dirty="0">
                <a:latin typeface="Arial"/>
                <a:cs typeface="Arial"/>
              </a:rPr>
              <a:t>c</a:t>
            </a:r>
            <a:r>
              <a:rPr sz="2000" spc="-5" dirty="0">
                <a:latin typeface="Arial"/>
                <a:cs typeface="Arial"/>
              </a:rPr>
              <a:t>e</a:t>
            </a:r>
            <a:r>
              <a:rPr sz="2000" spc="10" dirty="0">
                <a:latin typeface="Arial"/>
                <a:cs typeface="Arial"/>
              </a:rPr>
              <a:t>s</a:t>
            </a:r>
            <a:r>
              <a:rPr sz="2000" spc="5" dirty="0">
                <a:latin typeface="Arial"/>
                <a:cs typeface="Arial"/>
              </a:rPr>
              <a:t>s</a:t>
            </a:r>
            <a:r>
              <a:rPr sz="2000" spc="-5" dirty="0">
                <a:latin typeface="Arial"/>
                <a:cs typeface="Arial"/>
              </a:rPr>
              <a:t>in</a:t>
            </a:r>
            <a:r>
              <a:rPr sz="2000" dirty="0">
                <a:latin typeface="Arial"/>
                <a:cs typeface="Arial"/>
              </a:rPr>
              <a:t>g</a:t>
            </a:r>
            <a:r>
              <a:rPr sz="2000" spc="-10" dirty="0">
                <a:latin typeface="Times New Roman"/>
                <a:cs typeface="Times New Roman"/>
              </a:rPr>
              <a:t> </a:t>
            </a:r>
            <a:r>
              <a:rPr sz="2000" spc="5" dirty="0">
                <a:latin typeface="Arial"/>
                <a:cs typeface="Arial"/>
              </a:rPr>
              <a:t>s</a:t>
            </a:r>
            <a:r>
              <a:rPr sz="2000" dirty="0">
                <a:latin typeface="Arial"/>
                <a:cs typeface="Arial"/>
              </a:rPr>
              <a:t>teps</a:t>
            </a:r>
            <a:r>
              <a:rPr sz="2000" spc="5" dirty="0">
                <a:latin typeface="Times New Roman"/>
                <a:cs typeface="Times New Roman"/>
              </a:rPr>
              <a:t> </a:t>
            </a:r>
            <a:r>
              <a:rPr sz="2000" spc="-5" dirty="0">
                <a:latin typeface="Arial"/>
                <a:cs typeface="Arial"/>
              </a:rPr>
              <a:t>a</a:t>
            </a:r>
            <a:r>
              <a:rPr sz="2000" spc="10" dirty="0">
                <a:latin typeface="Arial"/>
                <a:cs typeface="Arial"/>
              </a:rPr>
              <a:t>r</a:t>
            </a:r>
            <a:r>
              <a:rPr sz="2000" dirty="0">
                <a:latin typeface="Arial"/>
                <a:cs typeface="Arial"/>
              </a:rPr>
              <a:t>e</a:t>
            </a:r>
            <a:r>
              <a:rPr sz="2000" spc="10" dirty="0">
                <a:latin typeface="Times New Roman"/>
                <a:cs typeface="Times New Roman"/>
              </a:rPr>
              <a:t> </a:t>
            </a:r>
            <a:r>
              <a:rPr sz="2000" spc="-5" dirty="0">
                <a:latin typeface="Arial"/>
                <a:cs typeface="Arial"/>
              </a:rPr>
              <a:t>initiate</a:t>
            </a:r>
            <a:r>
              <a:rPr sz="2000" spc="5" dirty="0">
                <a:latin typeface="Arial"/>
                <a:cs typeface="Arial"/>
              </a:rPr>
              <a:t>d</a:t>
            </a:r>
            <a:r>
              <a:rPr sz="2000" dirty="0">
                <a:latin typeface="Arial"/>
                <a:cs typeface="Arial"/>
              </a:rPr>
              <a:t>.</a:t>
            </a:r>
            <a:endParaRPr sz="2000">
              <a:latin typeface="Arial"/>
              <a:cs typeface="Arial"/>
            </a:endParaRPr>
          </a:p>
          <a:p>
            <a:pPr lvl="2">
              <a:spcBef>
                <a:spcPts val="24"/>
              </a:spcBef>
              <a:buClr>
                <a:srgbClr val="00007C"/>
              </a:buClr>
              <a:buFont typeface="Wingdings"/>
              <a:buChar char=""/>
            </a:pPr>
            <a:endParaRPr sz="2650">
              <a:latin typeface="Times New Roman"/>
              <a:cs typeface="Times New Roman"/>
            </a:endParaRPr>
          </a:p>
          <a:p>
            <a:pPr marL="355600" marR="572135" indent="-342900">
              <a:lnSpc>
                <a:spcPct val="90000"/>
              </a:lnSpc>
              <a:buClr>
                <a:srgbClr val="00007C"/>
              </a:buClr>
              <a:buSzPct val="75000"/>
              <a:buFont typeface="Wingdings"/>
              <a:buChar char=""/>
              <a:tabLst>
                <a:tab pos="356235" algn="l"/>
              </a:tabLst>
            </a:pPr>
            <a:r>
              <a:rPr sz="2400" spc="-280" dirty="0">
                <a:latin typeface="Arial"/>
                <a:cs typeface="Arial"/>
              </a:rPr>
              <a:t>T</a:t>
            </a:r>
            <a:r>
              <a:rPr sz="2400" dirty="0">
                <a:latin typeface="Arial"/>
                <a:cs typeface="Arial"/>
              </a:rPr>
              <a:t>o</a:t>
            </a:r>
            <a:r>
              <a:rPr sz="2400" spc="40" dirty="0">
                <a:latin typeface="Times New Roman"/>
                <a:cs typeface="Times New Roman"/>
              </a:rPr>
              <a:t> </a:t>
            </a:r>
            <a:r>
              <a:rPr sz="2400" dirty="0">
                <a:latin typeface="Arial"/>
                <a:cs typeface="Arial"/>
              </a:rPr>
              <a:t>m</a:t>
            </a:r>
            <a:r>
              <a:rPr sz="2400" spc="-5" dirty="0">
                <a:latin typeface="Arial"/>
                <a:cs typeface="Arial"/>
              </a:rPr>
              <a:t>ee</a:t>
            </a:r>
            <a:r>
              <a:rPr sz="2400" dirty="0">
                <a:latin typeface="Arial"/>
                <a:cs typeface="Arial"/>
              </a:rPr>
              <a:t>t</a:t>
            </a:r>
            <a:r>
              <a:rPr sz="2400" spc="60" dirty="0">
                <a:latin typeface="Times New Roman"/>
                <a:cs typeface="Times New Roman"/>
              </a:rPr>
              <a:t> </a:t>
            </a:r>
            <a:r>
              <a:rPr sz="2400" spc="-10" dirty="0">
                <a:latin typeface="Arial"/>
                <a:cs typeface="Arial"/>
              </a:rPr>
              <a:t>th</a:t>
            </a:r>
            <a:r>
              <a:rPr sz="2400" spc="-5" dirty="0">
                <a:latin typeface="Arial"/>
                <a:cs typeface="Arial"/>
              </a:rPr>
              <a:t>es</a:t>
            </a:r>
            <a:r>
              <a:rPr sz="2400" dirty="0">
                <a:latin typeface="Arial"/>
                <a:cs typeface="Arial"/>
              </a:rPr>
              <a:t>e</a:t>
            </a:r>
            <a:r>
              <a:rPr sz="2400" spc="40" dirty="0">
                <a:latin typeface="Times New Roman"/>
                <a:cs typeface="Times New Roman"/>
              </a:rPr>
              <a:t> </a:t>
            </a:r>
            <a:r>
              <a:rPr sz="2400" dirty="0">
                <a:latin typeface="Arial"/>
                <a:cs typeface="Arial"/>
              </a:rPr>
              <a:t>req</a:t>
            </a:r>
            <a:r>
              <a:rPr sz="2400" spc="-5" dirty="0">
                <a:latin typeface="Arial"/>
                <a:cs typeface="Arial"/>
              </a:rPr>
              <a:t>uire</a:t>
            </a:r>
            <a:r>
              <a:rPr sz="2400" spc="5" dirty="0">
                <a:latin typeface="Arial"/>
                <a:cs typeface="Arial"/>
              </a:rPr>
              <a:t>m</a:t>
            </a:r>
            <a:r>
              <a:rPr sz="2400" spc="-5" dirty="0">
                <a:latin typeface="Arial"/>
                <a:cs typeface="Arial"/>
              </a:rPr>
              <a:t>en</a:t>
            </a:r>
            <a:r>
              <a:rPr sz="2400" spc="5" dirty="0">
                <a:latin typeface="Arial"/>
                <a:cs typeface="Arial"/>
              </a:rPr>
              <a:t>t</a:t>
            </a:r>
            <a:r>
              <a:rPr sz="2400" spc="-10" dirty="0">
                <a:latin typeface="Arial"/>
                <a:cs typeface="Arial"/>
              </a:rPr>
              <a:t>s,</a:t>
            </a:r>
            <a:r>
              <a:rPr sz="2400" spc="-10" dirty="0">
                <a:latin typeface="Times New Roman"/>
                <a:cs typeface="Times New Roman"/>
              </a:rPr>
              <a:t> </a:t>
            </a:r>
            <a:r>
              <a:rPr sz="2400" spc="-5" dirty="0">
                <a:latin typeface="Arial"/>
                <a:cs typeface="Arial"/>
              </a:rPr>
              <a:t>w</a:t>
            </a:r>
            <a:r>
              <a:rPr sz="2400" dirty="0">
                <a:latin typeface="Arial"/>
                <a:cs typeface="Arial"/>
              </a:rPr>
              <a:t>e</a:t>
            </a:r>
            <a:r>
              <a:rPr sz="2400" spc="65" dirty="0">
                <a:latin typeface="Times New Roman"/>
                <a:cs typeface="Times New Roman"/>
              </a:rPr>
              <a:t> </a:t>
            </a:r>
            <a:r>
              <a:rPr sz="2400" spc="-5" dirty="0">
                <a:latin typeface="Arial"/>
                <a:cs typeface="Arial"/>
              </a:rPr>
              <a:t>nee</a:t>
            </a:r>
            <a:r>
              <a:rPr sz="2400" dirty="0">
                <a:latin typeface="Arial"/>
                <a:cs typeface="Arial"/>
              </a:rPr>
              <a:t>d</a:t>
            </a:r>
            <a:r>
              <a:rPr sz="2400" spc="70" dirty="0">
                <a:latin typeface="Times New Roman"/>
                <a:cs typeface="Times New Roman"/>
              </a:rPr>
              <a:t> </a:t>
            </a:r>
            <a:r>
              <a:rPr sz="2400" i="1" spc="-10" dirty="0">
                <a:solidFill>
                  <a:srgbClr val="000098"/>
                </a:solidFill>
                <a:latin typeface="Arial"/>
                <a:cs typeface="Arial"/>
              </a:rPr>
              <a:t>to</a:t>
            </a:r>
            <a:r>
              <a:rPr sz="2400" i="1" spc="55" dirty="0">
                <a:solidFill>
                  <a:srgbClr val="000098"/>
                </a:solidFill>
                <a:latin typeface="Times New Roman"/>
                <a:cs typeface="Times New Roman"/>
              </a:rPr>
              <a:t> </a:t>
            </a:r>
            <a:r>
              <a:rPr sz="2400" i="1" spc="-10" dirty="0">
                <a:solidFill>
                  <a:srgbClr val="000098"/>
                </a:solidFill>
                <a:latin typeface="Arial"/>
                <a:cs typeface="Arial"/>
              </a:rPr>
              <a:t>t</a:t>
            </a:r>
            <a:r>
              <a:rPr sz="2400" i="1" dirty="0">
                <a:solidFill>
                  <a:srgbClr val="000098"/>
                </a:solidFill>
                <a:latin typeface="Arial"/>
                <a:cs typeface="Arial"/>
              </a:rPr>
              <a:t>r</a:t>
            </a:r>
            <a:r>
              <a:rPr sz="2400" i="1" spc="-5" dirty="0">
                <a:solidFill>
                  <a:srgbClr val="000098"/>
                </a:solidFill>
                <a:latin typeface="Arial"/>
                <a:cs typeface="Arial"/>
              </a:rPr>
              <a:t>ansfor</a:t>
            </a:r>
            <a:r>
              <a:rPr sz="2400" i="1" dirty="0">
                <a:solidFill>
                  <a:srgbClr val="000098"/>
                </a:solidFill>
                <a:latin typeface="Arial"/>
                <a:cs typeface="Arial"/>
              </a:rPr>
              <a:t>m</a:t>
            </a:r>
            <a:r>
              <a:rPr sz="2400" i="1" dirty="0">
                <a:solidFill>
                  <a:srgbClr val="000098"/>
                </a:solidFill>
                <a:latin typeface="Times New Roman"/>
                <a:cs typeface="Times New Roman"/>
              </a:rPr>
              <a:t> </a:t>
            </a:r>
            <a:r>
              <a:rPr sz="2400" i="1" dirty="0">
                <a:solidFill>
                  <a:srgbClr val="000098"/>
                </a:solidFill>
                <a:latin typeface="Arial"/>
                <a:cs typeface="Arial"/>
              </a:rPr>
              <a:t>a</a:t>
            </a:r>
            <a:r>
              <a:rPr sz="2400" i="1" dirty="0">
                <a:solidFill>
                  <a:srgbClr val="000098"/>
                </a:solidFill>
                <a:latin typeface="Times New Roman"/>
                <a:cs typeface="Times New Roman"/>
              </a:rPr>
              <a:t> </a:t>
            </a:r>
            <a:r>
              <a:rPr sz="2400" i="1" spc="-15" dirty="0">
                <a:solidFill>
                  <a:srgbClr val="000098"/>
                </a:solidFill>
                <a:latin typeface="Arial"/>
                <a:cs typeface="Arial"/>
              </a:rPr>
              <a:t>s</a:t>
            </a:r>
            <a:r>
              <a:rPr sz="2400" i="1" spc="-5" dirty="0">
                <a:solidFill>
                  <a:srgbClr val="000098"/>
                </a:solidFill>
                <a:latin typeface="Arial"/>
                <a:cs typeface="Arial"/>
              </a:rPr>
              <a:t>t</a:t>
            </a:r>
            <a:r>
              <a:rPr sz="2400" i="1" dirty="0">
                <a:solidFill>
                  <a:srgbClr val="000098"/>
                </a:solidFill>
                <a:latin typeface="Arial"/>
                <a:cs typeface="Arial"/>
              </a:rPr>
              <a:t>ream</a:t>
            </a:r>
            <a:r>
              <a:rPr sz="2400" i="1" spc="20" dirty="0">
                <a:solidFill>
                  <a:srgbClr val="000098"/>
                </a:solidFill>
                <a:latin typeface="Times New Roman"/>
                <a:cs typeface="Times New Roman"/>
              </a:rPr>
              <a:t> </a:t>
            </a:r>
            <a:r>
              <a:rPr sz="2400" i="1" spc="-20" dirty="0">
                <a:solidFill>
                  <a:srgbClr val="000098"/>
                </a:solidFill>
                <a:latin typeface="Arial"/>
                <a:cs typeface="Arial"/>
              </a:rPr>
              <a:t>o</a:t>
            </a:r>
            <a:r>
              <a:rPr sz="2400" i="1" spc="-10" dirty="0">
                <a:solidFill>
                  <a:srgbClr val="000098"/>
                </a:solidFill>
                <a:latin typeface="Arial"/>
                <a:cs typeface="Arial"/>
              </a:rPr>
              <a:t>f</a:t>
            </a:r>
            <a:r>
              <a:rPr sz="2400" i="1" spc="70" dirty="0">
                <a:solidFill>
                  <a:srgbClr val="000098"/>
                </a:solidFill>
                <a:latin typeface="Times New Roman"/>
                <a:cs typeface="Times New Roman"/>
              </a:rPr>
              <a:t> </a:t>
            </a:r>
            <a:r>
              <a:rPr sz="2400" i="1" spc="-5" dirty="0">
                <a:solidFill>
                  <a:srgbClr val="000098"/>
                </a:solidFill>
                <a:latin typeface="Arial"/>
                <a:cs typeface="Arial"/>
              </a:rPr>
              <a:t>possibl</a:t>
            </a:r>
            <a:r>
              <a:rPr sz="2400" i="1" dirty="0">
                <a:solidFill>
                  <a:srgbClr val="000098"/>
                </a:solidFill>
                <a:latin typeface="Arial"/>
                <a:cs typeface="Arial"/>
              </a:rPr>
              <a:t>y</a:t>
            </a:r>
            <a:r>
              <a:rPr sz="2400" i="1" spc="75" dirty="0">
                <a:solidFill>
                  <a:srgbClr val="000098"/>
                </a:solidFill>
                <a:latin typeface="Times New Roman"/>
                <a:cs typeface="Times New Roman"/>
              </a:rPr>
              <a:t> </a:t>
            </a:r>
            <a:r>
              <a:rPr sz="2400" i="1" spc="-5" dirty="0">
                <a:solidFill>
                  <a:srgbClr val="000098"/>
                </a:solidFill>
                <a:latin typeface="Arial"/>
                <a:cs typeface="Arial"/>
              </a:rPr>
              <a:t>duplicated</a:t>
            </a:r>
            <a:r>
              <a:rPr sz="2400" i="1" dirty="0">
                <a:solidFill>
                  <a:srgbClr val="000098"/>
                </a:solidFill>
                <a:latin typeface="Arial"/>
                <a:cs typeface="Arial"/>
              </a:rPr>
              <a:t>,</a:t>
            </a:r>
            <a:r>
              <a:rPr sz="2400" i="1" spc="45" dirty="0">
                <a:solidFill>
                  <a:srgbClr val="000098"/>
                </a:solidFill>
                <a:latin typeface="Times New Roman"/>
                <a:cs typeface="Times New Roman"/>
              </a:rPr>
              <a:t> </a:t>
            </a:r>
            <a:r>
              <a:rPr sz="2400" i="1" spc="-5" dirty="0">
                <a:solidFill>
                  <a:srgbClr val="000098"/>
                </a:solidFill>
                <a:latin typeface="Arial"/>
                <a:cs typeface="Arial"/>
              </a:rPr>
              <a:t>enc</a:t>
            </a:r>
            <a:r>
              <a:rPr sz="2400" i="1" spc="5" dirty="0">
                <a:solidFill>
                  <a:srgbClr val="000098"/>
                </a:solidFill>
                <a:latin typeface="Arial"/>
                <a:cs typeface="Arial"/>
              </a:rPr>
              <a:t>r</a:t>
            </a:r>
            <a:r>
              <a:rPr sz="2400" i="1" spc="-15" dirty="0">
                <a:solidFill>
                  <a:srgbClr val="000098"/>
                </a:solidFill>
                <a:latin typeface="Arial"/>
                <a:cs typeface="Arial"/>
              </a:rPr>
              <a:t>yp</a:t>
            </a:r>
            <a:r>
              <a:rPr sz="2400" i="1" spc="-5" dirty="0">
                <a:solidFill>
                  <a:srgbClr val="000098"/>
                </a:solidFill>
                <a:latin typeface="Arial"/>
                <a:cs typeface="Arial"/>
              </a:rPr>
              <a:t>te</a:t>
            </a:r>
            <a:r>
              <a:rPr sz="2400" i="1" dirty="0">
                <a:solidFill>
                  <a:srgbClr val="000098"/>
                </a:solidFill>
                <a:latin typeface="Arial"/>
                <a:cs typeface="Arial"/>
              </a:rPr>
              <a:t>d</a:t>
            </a:r>
            <a:r>
              <a:rPr sz="2400" i="1" spc="-15" dirty="0">
                <a:solidFill>
                  <a:srgbClr val="000098"/>
                </a:solidFill>
                <a:latin typeface="Times New Roman"/>
                <a:cs typeface="Times New Roman"/>
              </a:rPr>
              <a:t> </a:t>
            </a:r>
            <a:r>
              <a:rPr sz="2400" i="1" spc="-20" dirty="0">
                <a:solidFill>
                  <a:srgbClr val="000098"/>
                </a:solidFill>
                <a:latin typeface="Arial"/>
                <a:cs typeface="Arial"/>
              </a:rPr>
              <a:t>m</a:t>
            </a:r>
            <a:r>
              <a:rPr sz="2400" i="1" spc="-5" dirty="0">
                <a:solidFill>
                  <a:srgbClr val="000098"/>
                </a:solidFill>
                <a:latin typeface="Arial"/>
                <a:cs typeface="Arial"/>
              </a:rPr>
              <a:t>essages</a:t>
            </a:r>
            <a:r>
              <a:rPr sz="2400" i="1" spc="-5" dirty="0">
                <a:solidFill>
                  <a:srgbClr val="000098"/>
                </a:solidFill>
                <a:latin typeface="Times New Roman"/>
                <a:cs typeface="Times New Roman"/>
              </a:rPr>
              <a:t> </a:t>
            </a:r>
            <a:r>
              <a:rPr sz="2400" i="1" dirty="0">
                <a:solidFill>
                  <a:srgbClr val="000098"/>
                </a:solidFill>
                <a:latin typeface="Arial"/>
                <a:cs typeface="Arial"/>
              </a:rPr>
              <a:t>con</a:t>
            </a:r>
            <a:r>
              <a:rPr sz="2400" i="1" spc="5" dirty="0">
                <a:solidFill>
                  <a:srgbClr val="000098"/>
                </a:solidFill>
                <a:latin typeface="Arial"/>
                <a:cs typeface="Arial"/>
              </a:rPr>
              <a:t>t</a:t>
            </a:r>
            <a:r>
              <a:rPr sz="2400" i="1" spc="-5" dirty="0">
                <a:solidFill>
                  <a:srgbClr val="000098"/>
                </a:solidFill>
                <a:latin typeface="Arial"/>
                <a:cs typeface="Arial"/>
              </a:rPr>
              <a:t>ainin</a:t>
            </a:r>
            <a:r>
              <a:rPr sz="2400" i="1" dirty="0">
                <a:solidFill>
                  <a:srgbClr val="000098"/>
                </a:solidFill>
                <a:latin typeface="Arial"/>
                <a:cs typeface="Arial"/>
              </a:rPr>
              <a:t>g</a:t>
            </a:r>
            <a:r>
              <a:rPr sz="2400" i="1" spc="45" dirty="0">
                <a:solidFill>
                  <a:srgbClr val="000098"/>
                </a:solidFill>
                <a:latin typeface="Times New Roman"/>
                <a:cs typeface="Times New Roman"/>
              </a:rPr>
              <a:t> </a:t>
            </a:r>
            <a:r>
              <a:rPr sz="2400" i="1" spc="-20" dirty="0">
                <a:solidFill>
                  <a:srgbClr val="000098"/>
                </a:solidFill>
                <a:latin typeface="Arial"/>
                <a:cs typeface="Arial"/>
              </a:rPr>
              <a:t>ex</a:t>
            </a:r>
            <a:r>
              <a:rPr sz="2400" i="1" spc="-5" dirty="0">
                <a:solidFill>
                  <a:srgbClr val="000098"/>
                </a:solidFill>
                <a:latin typeface="Arial"/>
                <a:cs typeface="Arial"/>
              </a:rPr>
              <a:t>t</a:t>
            </a:r>
            <a:r>
              <a:rPr sz="2400" i="1" dirty="0">
                <a:solidFill>
                  <a:srgbClr val="000098"/>
                </a:solidFill>
                <a:latin typeface="Arial"/>
                <a:cs typeface="Arial"/>
              </a:rPr>
              <a:t>ra</a:t>
            </a:r>
            <a:r>
              <a:rPr sz="2400" i="1" spc="45" dirty="0">
                <a:solidFill>
                  <a:srgbClr val="000098"/>
                </a:solidFill>
                <a:latin typeface="Times New Roman"/>
                <a:cs typeface="Times New Roman"/>
              </a:rPr>
              <a:t> </a:t>
            </a:r>
            <a:r>
              <a:rPr sz="2400" i="1" spc="-5" dirty="0">
                <a:solidFill>
                  <a:srgbClr val="000098"/>
                </a:solidFill>
                <a:latin typeface="Arial"/>
                <a:cs typeface="Arial"/>
              </a:rPr>
              <a:t>au</a:t>
            </a:r>
            <a:r>
              <a:rPr sz="2400" i="1" spc="5" dirty="0">
                <a:solidFill>
                  <a:srgbClr val="000098"/>
                </a:solidFill>
                <a:latin typeface="Arial"/>
                <a:cs typeface="Arial"/>
              </a:rPr>
              <a:t>t</a:t>
            </a:r>
            <a:r>
              <a:rPr sz="2400" i="1" spc="-5" dirty="0">
                <a:solidFill>
                  <a:srgbClr val="000098"/>
                </a:solidFill>
                <a:latin typeface="Arial"/>
                <a:cs typeface="Arial"/>
              </a:rPr>
              <a:t>hen</a:t>
            </a:r>
            <a:r>
              <a:rPr sz="2400" i="1" spc="5" dirty="0">
                <a:solidFill>
                  <a:srgbClr val="000098"/>
                </a:solidFill>
                <a:latin typeface="Arial"/>
                <a:cs typeface="Arial"/>
              </a:rPr>
              <a:t>t</a:t>
            </a:r>
            <a:r>
              <a:rPr sz="2400" i="1" spc="-5" dirty="0">
                <a:solidFill>
                  <a:srgbClr val="000098"/>
                </a:solidFill>
                <a:latin typeface="Arial"/>
                <a:cs typeface="Arial"/>
              </a:rPr>
              <a:t>icati</a:t>
            </a:r>
            <a:r>
              <a:rPr sz="2400" i="1" spc="-10" dirty="0">
                <a:solidFill>
                  <a:srgbClr val="000098"/>
                </a:solidFill>
                <a:latin typeface="Arial"/>
                <a:cs typeface="Arial"/>
              </a:rPr>
              <a:t>o</a:t>
            </a:r>
            <a:r>
              <a:rPr sz="2400" i="1" dirty="0">
                <a:solidFill>
                  <a:srgbClr val="000098"/>
                </a:solidFill>
                <a:latin typeface="Arial"/>
                <a:cs typeface="Arial"/>
              </a:rPr>
              <a:t>n</a:t>
            </a:r>
            <a:r>
              <a:rPr sz="2400" i="1" spc="35" dirty="0">
                <a:solidFill>
                  <a:srgbClr val="000098"/>
                </a:solidFill>
                <a:latin typeface="Times New Roman"/>
                <a:cs typeface="Times New Roman"/>
              </a:rPr>
              <a:t> </a:t>
            </a:r>
            <a:r>
              <a:rPr sz="2400" i="1" spc="-5" dirty="0">
                <a:solidFill>
                  <a:srgbClr val="000098"/>
                </a:solidFill>
                <a:latin typeface="Arial"/>
                <a:cs typeface="Arial"/>
              </a:rPr>
              <a:t>da</a:t>
            </a:r>
            <a:r>
              <a:rPr sz="2400" i="1" spc="5" dirty="0">
                <a:solidFill>
                  <a:srgbClr val="000098"/>
                </a:solidFill>
                <a:latin typeface="Arial"/>
                <a:cs typeface="Arial"/>
              </a:rPr>
              <a:t>t</a:t>
            </a:r>
            <a:r>
              <a:rPr sz="2400" i="1" dirty="0">
                <a:solidFill>
                  <a:srgbClr val="000098"/>
                </a:solidFill>
                <a:latin typeface="Arial"/>
                <a:cs typeface="Arial"/>
              </a:rPr>
              <a:t>a</a:t>
            </a:r>
            <a:r>
              <a:rPr sz="2400" i="1" spc="35" dirty="0">
                <a:solidFill>
                  <a:srgbClr val="000098"/>
                </a:solidFill>
                <a:latin typeface="Times New Roman"/>
                <a:cs typeface="Times New Roman"/>
              </a:rPr>
              <a:t> </a:t>
            </a:r>
            <a:r>
              <a:rPr sz="2400" i="1" spc="-5" dirty="0">
                <a:solidFill>
                  <a:srgbClr val="000098"/>
                </a:solidFill>
                <a:latin typeface="Arial"/>
                <a:cs typeface="Arial"/>
              </a:rPr>
              <a:t>int</a:t>
            </a:r>
            <a:r>
              <a:rPr sz="2400" i="1" dirty="0">
                <a:solidFill>
                  <a:srgbClr val="000098"/>
                </a:solidFill>
                <a:latin typeface="Arial"/>
                <a:cs typeface="Arial"/>
              </a:rPr>
              <a:t>o</a:t>
            </a:r>
            <a:r>
              <a:rPr sz="2400" i="1" spc="-25" dirty="0">
                <a:solidFill>
                  <a:srgbClr val="000098"/>
                </a:solidFill>
                <a:latin typeface="Times New Roman"/>
                <a:cs typeface="Times New Roman"/>
              </a:rPr>
              <a:t> </a:t>
            </a:r>
            <a:r>
              <a:rPr sz="2400" i="1" dirty="0">
                <a:solidFill>
                  <a:srgbClr val="000098"/>
                </a:solidFill>
                <a:latin typeface="Arial"/>
                <a:cs typeface="Arial"/>
              </a:rPr>
              <a:t>a</a:t>
            </a:r>
            <a:r>
              <a:rPr sz="2400" i="1" spc="65" dirty="0">
                <a:solidFill>
                  <a:srgbClr val="000098"/>
                </a:solidFill>
                <a:latin typeface="Times New Roman"/>
                <a:cs typeface="Times New Roman"/>
              </a:rPr>
              <a:t> </a:t>
            </a:r>
            <a:r>
              <a:rPr sz="2400" i="1" spc="-15" dirty="0">
                <a:solidFill>
                  <a:srgbClr val="000098"/>
                </a:solidFill>
                <a:latin typeface="Arial"/>
                <a:cs typeface="Arial"/>
              </a:rPr>
              <a:t>s</a:t>
            </a:r>
            <a:r>
              <a:rPr sz="2400" i="1" spc="-5" dirty="0">
                <a:solidFill>
                  <a:srgbClr val="000098"/>
                </a:solidFill>
                <a:latin typeface="Arial"/>
                <a:cs typeface="Arial"/>
              </a:rPr>
              <a:t>t</a:t>
            </a:r>
            <a:r>
              <a:rPr sz="2400" i="1" dirty="0">
                <a:solidFill>
                  <a:srgbClr val="000098"/>
                </a:solidFill>
                <a:latin typeface="Arial"/>
                <a:cs typeface="Arial"/>
              </a:rPr>
              <a:t>ream</a:t>
            </a:r>
            <a:r>
              <a:rPr sz="2400" i="1" spc="20" dirty="0">
                <a:solidFill>
                  <a:srgbClr val="000098"/>
                </a:solidFill>
                <a:latin typeface="Times New Roman"/>
                <a:cs typeface="Times New Roman"/>
              </a:rPr>
              <a:t> </a:t>
            </a:r>
            <a:r>
              <a:rPr sz="2400" i="1" spc="-15" dirty="0">
                <a:solidFill>
                  <a:srgbClr val="000098"/>
                </a:solidFill>
                <a:latin typeface="Arial"/>
                <a:cs typeface="Arial"/>
              </a:rPr>
              <a:t>of</a:t>
            </a:r>
            <a:r>
              <a:rPr sz="2400" i="1" spc="-15" dirty="0">
                <a:solidFill>
                  <a:srgbClr val="000098"/>
                </a:solidFill>
                <a:latin typeface="Times New Roman"/>
                <a:cs typeface="Times New Roman"/>
              </a:rPr>
              <a:t> </a:t>
            </a:r>
            <a:r>
              <a:rPr sz="2400" i="1" spc="-5" dirty="0">
                <a:solidFill>
                  <a:srgbClr val="000098"/>
                </a:solidFill>
                <a:latin typeface="Arial"/>
                <a:cs typeface="Arial"/>
              </a:rPr>
              <a:t>unique</a:t>
            </a:r>
            <a:r>
              <a:rPr sz="2400" i="1" dirty="0">
                <a:solidFill>
                  <a:srgbClr val="000098"/>
                </a:solidFill>
                <a:latin typeface="Arial"/>
                <a:cs typeface="Arial"/>
              </a:rPr>
              <a:t>,</a:t>
            </a:r>
            <a:r>
              <a:rPr sz="2400" i="1" spc="90" dirty="0">
                <a:solidFill>
                  <a:srgbClr val="000098"/>
                </a:solidFill>
                <a:latin typeface="Times New Roman"/>
                <a:cs typeface="Times New Roman"/>
              </a:rPr>
              <a:t> </a:t>
            </a:r>
            <a:r>
              <a:rPr sz="2400" i="1" dirty="0">
                <a:solidFill>
                  <a:srgbClr val="000098"/>
                </a:solidFill>
                <a:latin typeface="Arial"/>
                <a:cs typeface="Arial"/>
              </a:rPr>
              <a:t>si</a:t>
            </a:r>
            <a:r>
              <a:rPr sz="2400" i="1" spc="-20" dirty="0">
                <a:solidFill>
                  <a:srgbClr val="000098"/>
                </a:solidFill>
                <a:latin typeface="Arial"/>
                <a:cs typeface="Arial"/>
              </a:rPr>
              <a:t>m</a:t>
            </a:r>
            <a:r>
              <a:rPr sz="2400" i="1" spc="-5" dirty="0">
                <a:solidFill>
                  <a:srgbClr val="000098"/>
                </a:solidFill>
                <a:latin typeface="Arial"/>
                <a:cs typeface="Arial"/>
              </a:rPr>
              <a:t>pl</a:t>
            </a:r>
            <a:r>
              <a:rPr sz="2400" i="1" dirty="0">
                <a:solidFill>
                  <a:srgbClr val="000098"/>
                </a:solidFill>
                <a:latin typeface="Arial"/>
                <a:cs typeface="Arial"/>
              </a:rPr>
              <a:t>e</a:t>
            </a:r>
            <a:r>
              <a:rPr sz="2400" i="1" spc="85" dirty="0">
                <a:solidFill>
                  <a:srgbClr val="000098"/>
                </a:solidFill>
                <a:latin typeface="Times New Roman"/>
                <a:cs typeface="Times New Roman"/>
              </a:rPr>
              <a:t> </a:t>
            </a:r>
            <a:r>
              <a:rPr sz="2400" i="1" spc="-5" dirty="0">
                <a:solidFill>
                  <a:srgbClr val="000098"/>
                </a:solidFill>
                <a:latin typeface="Arial"/>
                <a:cs typeface="Arial"/>
              </a:rPr>
              <a:t>plai</a:t>
            </a:r>
            <a:r>
              <a:rPr sz="2400" i="1" spc="-20" dirty="0">
                <a:solidFill>
                  <a:srgbClr val="000098"/>
                </a:solidFill>
                <a:latin typeface="Arial"/>
                <a:cs typeface="Arial"/>
              </a:rPr>
              <a:t>n</a:t>
            </a:r>
            <a:r>
              <a:rPr sz="2400" i="1" dirty="0">
                <a:solidFill>
                  <a:srgbClr val="000098"/>
                </a:solidFill>
                <a:latin typeface="Arial"/>
                <a:cs typeface="Arial"/>
              </a:rPr>
              <a:t>-</a:t>
            </a:r>
            <a:r>
              <a:rPr sz="2400" i="1" spc="-10" dirty="0">
                <a:solidFill>
                  <a:srgbClr val="000098"/>
                </a:solidFill>
                <a:latin typeface="Arial"/>
                <a:cs typeface="Arial"/>
              </a:rPr>
              <a:t>text</a:t>
            </a:r>
            <a:r>
              <a:rPr sz="2400" i="1" spc="25" dirty="0">
                <a:solidFill>
                  <a:srgbClr val="000098"/>
                </a:solidFill>
                <a:latin typeface="Times New Roman"/>
                <a:cs typeface="Times New Roman"/>
              </a:rPr>
              <a:t> </a:t>
            </a:r>
            <a:r>
              <a:rPr sz="2400" i="1" spc="-5" dirty="0">
                <a:solidFill>
                  <a:srgbClr val="000098"/>
                </a:solidFill>
                <a:latin typeface="Arial"/>
                <a:cs typeface="Arial"/>
              </a:rPr>
              <a:t>or</a:t>
            </a:r>
            <a:r>
              <a:rPr sz="2400" i="1" dirty="0">
                <a:solidFill>
                  <a:srgbClr val="000098"/>
                </a:solidFill>
                <a:latin typeface="Arial"/>
                <a:cs typeface="Arial"/>
              </a:rPr>
              <a:t>d</a:t>
            </a:r>
            <a:r>
              <a:rPr sz="2400" i="1" spc="-5" dirty="0">
                <a:solidFill>
                  <a:srgbClr val="000098"/>
                </a:solidFill>
                <a:latin typeface="Arial"/>
                <a:cs typeface="Arial"/>
              </a:rPr>
              <a:t>e</a:t>
            </a:r>
            <a:r>
              <a:rPr sz="2400" i="1" dirty="0">
                <a:solidFill>
                  <a:srgbClr val="000098"/>
                </a:solidFill>
                <a:latin typeface="Arial"/>
                <a:cs typeface="Arial"/>
              </a:rPr>
              <a:t>r</a:t>
            </a:r>
            <a:r>
              <a:rPr sz="2400" i="1" spc="75" dirty="0">
                <a:solidFill>
                  <a:srgbClr val="000098"/>
                </a:solidFill>
                <a:latin typeface="Times New Roman"/>
                <a:cs typeface="Times New Roman"/>
              </a:rPr>
              <a:t> </a:t>
            </a:r>
            <a:r>
              <a:rPr sz="2400" i="1" spc="-20" dirty="0">
                <a:solidFill>
                  <a:srgbClr val="000098"/>
                </a:solidFill>
                <a:latin typeface="Arial"/>
                <a:cs typeface="Arial"/>
              </a:rPr>
              <a:t>m</a:t>
            </a:r>
            <a:r>
              <a:rPr sz="2400" i="1" spc="-5" dirty="0">
                <a:solidFill>
                  <a:srgbClr val="000098"/>
                </a:solidFill>
                <a:latin typeface="Arial"/>
                <a:cs typeface="Arial"/>
              </a:rPr>
              <a:t>essage</a:t>
            </a:r>
            <a:r>
              <a:rPr sz="2400" i="1" dirty="0">
                <a:solidFill>
                  <a:srgbClr val="000098"/>
                </a:solidFill>
                <a:latin typeface="Arial"/>
                <a:cs typeface="Arial"/>
              </a:rPr>
              <a:t>s</a:t>
            </a:r>
            <a:r>
              <a:rPr sz="2400" i="1" spc="90" dirty="0">
                <a:solidFill>
                  <a:srgbClr val="000098"/>
                </a:solidFill>
                <a:latin typeface="Times New Roman"/>
                <a:cs typeface="Times New Roman"/>
              </a:rPr>
              <a:t> </a:t>
            </a:r>
            <a:r>
              <a:rPr sz="2400" i="1" spc="-5" dirty="0">
                <a:solidFill>
                  <a:srgbClr val="000098"/>
                </a:solidFill>
                <a:latin typeface="Arial"/>
                <a:cs typeface="Arial"/>
              </a:rPr>
              <a:t>withou</a:t>
            </a:r>
            <a:r>
              <a:rPr sz="2400" i="1" dirty="0">
                <a:solidFill>
                  <a:srgbClr val="000098"/>
                </a:solidFill>
                <a:latin typeface="Arial"/>
                <a:cs typeface="Arial"/>
              </a:rPr>
              <a:t>t</a:t>
            </a:r>
            <a:r>
              <a:rPr sz="2400" i="1" spc="45" dirty="0">
                <a:solidFill>
                  <a:srgbClr val="000098"/>
                </a:solidFill>
                <a:latin typeface="Times New Roman"/>
                <a:cs typeface="Times New Roman"/>
              </a:rPr>
              <a:t> </a:t>
            </a:r>
            <a:r>
              <a:rPr sz="2400" i="1" spc="-10" dirty="0">
                <a:solidFill>
                  <a:srgbClr val="000098"/>
                </a:solidFill>
                <a:latin typeface="Arial"/>
                <a:cs typeface="Arial"/>
              </a:rPr>
              <a:t>th</a:t>
            </a:r>
            <a:r>
              <a:rPr sz="2400" i="1" dirty="0">
                <a:solidFill>
                  <a:srgbClr val="000098"/>
                </a:solidFill>
                <a:latin typeface="Arial"/>
                <a:cs typeface="Arial"/>
              </a:rPr>
              <a:t>e</a:t>
            </a:r>
            <a:r>
              <a:rPr sz="2400" i="1" dirty="0">
                <a:solidFill>
                  <a:srgbClr val="000098"/>
                </a:solidFill>
                <a:latin typeface="Times New Roman"/>
                <a:cs typeface="Times New Roman"/>
              </a:rPr>
              <a:t> </a:t>
            </a:r>
            <a:r>
              <a:rPr sz="2400" i="1" spc="-20" dirty="0">
                <a:solidFill>
                  <a:srgbClr val="000098"/>
                </a:solidFill>
                <a:latin typeface="Arial"/>
                <a:cs typeface="Arial"/>
              </a:rPr>
              <a:t>ex</a:t>
            </a:r>
            <a:r>
              <a:rPr sz="2400" i="1" spc="-5" dirty="0">
                <a:solidFill>
                  <a:srgbClr val="000098"/>
                </a:solidFill>
                <a:latin typeface="Arial"/>
                <a:cs typeface="Arial"/>
              </a:rPr>
              <a:t>t</a:t>
            </a:r>
            <a:r>
              <a:rPr sz="2400" i="1" dirty="0">
                <a:solidFill>
                  <a:srgbClr val="000098"/>
                </a:solidFill>
                <a:latin typeface="Arial"/>
                <a:cs typeface="Arial"/>
              </a:rPr>
              <a:t>ran</a:t>
            </a:r>
            <a:r>
              <a:rPr sz="2400" i="1" spc="-5" dirty="0">
                <a:solidFill>
                  <a:srgbClr val="000098"/>
                </a:solidFill>
                <a:latin typeface="Arial"/>
                <a:cs typeface="Arial"/>
              </a:rPr>
              <a:t>eou</a:t>
            </a:r>
            <a:r>
              <a:rPr sz="2400" i="1" dirty="0">
                <a:solidFill>
                  <a:srgbClr val="000098"/>
                </a:solidFill>
                <a:latin typeface="Arial"/>
                <a:cs typeface="Arial"/>
              </a:rPr>
              <a:t>s</a:t>
            </a:r>
            <a:r>
              <a:rPr sz="2400" i="1" spc="25" dirty="0">
                <a:solidFill>
                  <a:srgbClr val="000098"/>
                </a:solidFill>
                <a:latin typeface="Times New Roman"/>
                <a:cs typeface="Times New Roman"/>
              </a:rPr>
              <a:t> </a:t>
            </a:r>
            <a:r>
              <a:rPr sz="2400" i="1" spc="-5" dirty="0">
                <a:solidFill>
                  <a:srgbClr val="000098"/>
                </a:solidFill>
                <a:latin typeface="Arial"/>
                <a:cs typeface="Arial"/>
              </a:rPr>
              <a:t>da</a:t>
            </a:r>
            <a:r>
              <a:rPr sz="2400" i="1" spc="5" dirty="0">
                <a:solidFill>
                  <a:srgbClr val="000098"/>
                </a:solidFill>
                <a:latin typeface="Arial"/>
                <a:cs typeface="Arial"/>
              </a:rPr>
              <a:t>t</a:t>
            </a:r>
            <a:r>
              <a:rPr sz="2400" i="1" dirty="0">
                <a:solidFill>
                  <a:srgbClr val="000098"/>
                </a:solidFill>
                <a:latin typeface="Arial"/>
                <a:cs typeface="Arial"/>
              </a:rPr>
              <a:t>a</a:t>
            </a:r>
            <a:r>
              <a:rPr sz="2400" i="1" spc="50" dirty="0">
                <a:solidFill>
                  <a:srgbClr val="000098"/>
                </a:solidFill>
                <a:latin typeface="Times New Roman"/>
                <a:cs typeface="Times New Roman"/>
              </a:rPr>
              <a:t> </a:t>
            </a:r>
            <a:r>
              <a:rPr sz="2400" i="1" dirty="0">
                <a:solidFill>
                  <a:srgbClr val="000098"/>
                </a:solidFill>
                <a:latin typeface="Arial"/>
                <a:cs typeface="Arial"/>
              </a:rPr>
              <a:t>fields.</a:t>
            </a:r>
            <a:endParaRPr sz="2400">
              <a:latin typeface="Arial"/>
              <a:cs typeface="Arial"/>
            </a:endParaRPr>
          </a:p>
        </p:txBody>
      </p:sp>
    </p:spTree>
    <p:extLst>
      <p:ext uri="{BB962C8B-B14F-4D97-AF65-F5344CB8AC3E}">
        <p14:creationId xmlns:p14="http://schemas.microsoft.com/office/powerpoint/2010/main" val="569897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8416"/>
            <a:ext cx="10245437" cy="615553"/>
          </a:xfrm>
          <a:prstGeom prst="rect">
            <a:avLst/>
          </a:prstGeom>
        </p:spPr>
        <p:txBody>
          <a:bodyPr vert="horz" wrap="square" lIns="0" tIns="0" rIns="0" bIns="0" rtlCol="0" anchor="ctr">
            <a:spAutoFit/>
          </a:bodyPr>
          <a:lstStyle/>
          <a:p>
            <a:pPr marL="12700">
              <a:lnSpc>
                <a:spcPct val="100000"/>
              </a:lnSpc>
            </a:pPr>
            <a:r>
              <a:rPr dirty="0"/>
              <a:t>Style</a:t>
            </a:r>
            <a:r>
              <a:rPr spc="105" dirty="0">
                <a:latin typeface="Times New Roman"/>
                <a:cs typeface="Times New Roman"/>
              </a:rPr>
              <a:t> </a:t>
            </a:r>
            <a:r>
              <a:rPr spc="-5" dirty="0"/>
              <a:t>1</a:t>
            </a:r>
            <a:r>
              <a:rPr dirty="0"/>
              <a:t>:</a:t>
            </a:r>
            <a:r>
              <a:rPr spc="125" dirty="0">
                <a:latin typeface="Times New Roman"/>
                <a:cs typeface="Times New Roman"/>
              </a:rPr>
              <a:t> </a:t>
            </a:r>
            <a:r>
              <a:rPr dirty="0"/>
              <a:t>PF</a:t>
            </a:r>
            <a:r>
              <a:rPr spc="10" dirty="0">
                <a:latin typeface="Times New Roman"/>
                <a:cs typeface="Times New Roman"/>
              </a:rPr>
              <a:t> </a:t>
            </a:r>
            <a:r>
              <a:rPr dirty="0"/>
              <a:t>Example</a:t>
            </a:r>
          </a:p>
        </p:txBody>
      </p:sp>
      <p:sp>
        <p:nvSpPr>
          <p:cNvPr id="12" name="object 12"/>
          <p:cNvSpPr txBox="1"/>
          <p:nvPr/>
        </p:nvSpPr>
        <p:spPr>
          <a:xfrm>
            <a:off x="7990333" y="881394"/>
            <a:ext cx="1313815" cy="169277"/>
          </a:xfrm>
          <a:prstGeom prst="rect">
            <a:avLst/>
          </a:prstGeom>
          <a:ln w="4377">
            <a:solidFill>
              <a:srgbClr val="000000"/>
            </a:solidFill>
          </a:ln>
        </p:spPr>
        <p:txBody>
          <a:bodyPr vert="horz" wrap="square" lIns="0" tIns="0" rIns="0" bIns="0" rtlCol="0">
            <a:spAutoFit/>
          </a:bodyPr>
          <a:lstStyle/>
          <a:p>
            <a:pPr algn="ctr">
              <a:lnSpc>
                <a:spcPct val="100000"/>
              </a:lnSpc>
            </a:pPr>
            <a:r>
              <a:rPr sz="1100" b="1" spc="15" dirty="0">
                <a:latin typeface="Arial"/>
                <a:cs typeface="Arial"/>
              </a:rPr>
              <a:t>C</a:t>
            </a:r>
            <a:r>
              <a:rPr sz="1100" b="1" spc="25" dirty="0">
                <a:latin typeface="Arial"/>
                <a:cs typeface="Arial"/>
              </a:rPr>
              <a:t>li</a:t>
            </a:r>
            <a:r>
              <a:rPr sz="1100" b="1" spc="20" dirty="0">
                <a:latin typeface="Arial"/>
                <a:cs typeface="Arial"/>
              </a:rPr>
              <a:t>en</a:t>
            </a:r>
            <a:r>
              <a:rPr sz="1100" b="1" dirty="0">
                <a:latin typeface="Arial"/>
                <a:cs typeface="Arial"/>
              </a:rPr>
              <a:t>t</a:t>
            </a:r>
            <a:endParaRPr sz="1100">
              <a:latin typeface="Arial"/>
              <a:cs typeface="Arial"/>
            </a:endParaRPr>
          </a:p>
        </p:txBody>
      </p:sp>
      <p:sp>
        <p:nvSpPr>
          <p:cNvPr id="13" name="object 13"/>
          <p:cNvSpPr/>
          <p:nvPr/>
        </p:nvSpPr>
        <p:spPr>
          <a:xfrm>
            <a:off x="9057772" y="962650"/>
            <a:ext cx="164465" cy="163195"/>
          </a:xfrm>
          <a:custGeom>
            <a:avLst/>
            <a:gdLst/>
            <a:ahLst/>
            <a:cxnLst/>
            <a:rect l="l" t="t" r="r" b="b"/>
            <a:pathLst>
              <a:path w="164465" h="163194">
                <a:moveTo>
                  <a:pt x="0" y="162702"/>
                </a:moveTo>
                <a:lnTo>
                  <a:pt x="164195" y="162702"/>
                </a:lnTo>
                <a:lnTo>
                  <a:pt x="164195" y="0"/>
                </a:lnTo>
                <a:lnTo>
                  <a:pt x="0" y="0"/>
                </a:lnTo>
                <a:lnTo>
                  <a:pt x="0" y="32522"/>
                </a:lnTo>
                <a:lnTo>
                  <a:pt x="32765" y="32522"/>
                </a:lnTo>
                <a:lnTo>
                  <a:pt x="32765" y="65044"/>
                </a:lnTo>
                <a:lnTo>
                  <a:pt x="0" y="65044"/>
                </a:lnTo>
                <a:lnTo>
                  <a:pt x="0" y="97535"/>
                </a:lnTo>
                <a:lnTo>
                  <a:pt x="32765" y="97535"/>
                </a:lnTo>
                <a:lnTo>
                  <a:pt x="32765" y="130180"/>
                </a:lnTo>
                <a:lnTo>
                  <a:pt x="0" y="130180"/>
                </a:lnTo>
                <a:lnTo>
                  <a:pt x="0" y="162702"/>
                </a:lnTo>
                <a:close/>
              </a:path>
            </a:pathLst>
          </a:custGeom>
          <a:ln w="4357">
            <a:solidFill>
              <a:srgbClr val="000000"/>
            </a:solidFill>
          </a:ln>
        </p:spPr>
        <p:txBody>
          <a:bodyPr wrap="square" lIns="0" tIns="0" rIns="0" bIns="0" rtlCol="0"/>
          <a:lstStyle/>
          <a:p>
            <a:endParaRPr/>
          </a:p>
        </p:txBody>
      </p:sp>
      <p:sp>
        <p:nvSpPr>
          <p:cNvPr id="14" name="object 14"/>
          <p:cNvSpPr/>
          <p:nvPr/>
        </p:nvSpPr>
        <p:spPr>
          <a:xfrm>
            <a:off x="9024884" y="1060290"/>
            <a:ext cx="66040" cy="33020"/>
          </a:xfrm>
          <a:custGeom>
            <a:avLst/>
            <a:gdLst/>
            <a:ahLst/>
            <a:cxnLst/>
            <a:rect l="l" t="t" r="r" b="b"/>
            <a:pathLst>
              <a:path w="66040" h="33019">
                <a:moveTo>
                  <a:pt x="0" y="32539"/>
                </a:moveTo>
                <a:lnTo>
                  <a:pt x="65674" y="32539"/>
                </a:lnTo>
                <a:lnTo>
                  <a:pt x="65674" y="0"/>
                </a:lnTo>
                <a:lnTo>
                  <a:pt x="0" y="0"/>
                </a:lnTo>
                <a:lnTo>
                  <a:pt x="0" y="32539"/>
                </a:lnTo>
                <a:close/>
              </a:path>
            </a:pathLst>
          </a:custGeom>
          <a:ln w="4345">
            <a:solidFill>
              <a:srgbClr val="000000"/>
            </a:solidFill>
          </a:ln>
        </p:spPr>
        <p:txBody>
          <a:bodyPr wrap="square" lIns="0" tIns="0" rIns="0" bIns="0" rtlCol="0"/>
          <a:lstStyle/>
          <a:p>
            <a:endParaRPr/>
          </a:p>
        </p:txBody>
      </p:sp>
      <p:sp>
        <p:nvSpPr>
          <p:cNvPr id="15" name="object 15"/>
          <p:cNvSpPr/>
          <p:nvPr/>
        </p:nvSpPr>
        <p:spPr>
          <a:xfrm>
            <a:off x="9024884" y="995154"/>
            <a:ext cx="66040" cy="33020"/>
          </a:xfrm>
          <a:custGeom>
            <a:avLst/>
            <a:gdLst/>
            <a:ahLst/>
            <a:cxnLst/>
            <a:rect l="l" t="t" r="r" b="b"/>
            <a:pathLst>
              <a:path w="66040" h="33019">
                <a:moveTo>
                  <a:pt x="0" y="32539"/>
                </a:moveTo>
                <a:lnTo>
                  <a:pt x="65674" y="32539"/>
                </a:lnTo>
                <a:lnTo>
                  <a:pt x="65674" y="0"/>
                </a:lnTo>
                <a:lnTo>
                  <a:pt x="0" y="0"/>
                </a:lnTo>
                <a:lnTo>
                  <a:pt x="0" y="32539"/>
                </a:lnTo>
                <a:close/>
              </a:path>
            </a:pathLst>
          </a:custGeom>
          <a:ln w="4345">
            <a:solidFill>
              <a:srgbClr val="000000"/>
            </a:solidFill>
          </a:ln>
        </p:spPr>
        <p:txBody>
          <a:bodyPr wrap="square" lIns="0" tIns="0" rIns="0" bIns="0" rtlCol="0"/>
          <a:lstStyle/>
          <a:p>
            <a:endParaRPr/>
          </a:p>
        </p:txBody>
      </p:sp>
      <p:sp>
        <p:nvSpPr>
          <p:cNvPr id="16" name="object 16"/>
          <p:cNvSpPr/>
          <p:nvPr/>
        </p:nvSpPr>
        <p:spPr>
          <a:xfrm>
            <a:off x="8544550" y="1531946"/>
            <a:ext cx="203403" cy="346902"/>
          </a:xfrm>
          <a:prstGeom prst="rect">
            <a:avLst/>
          </a:prstGeom>
          <a:blipFill>
            <a:blip r:embed="rId5" cstate="print"/>
            <a:stretch>
              <a:fillRect/>
            </a:stretch>
          </a:blipFill>
        </p:spPr>
        <p:txBody>
          <a:bodyPr wrap="square" lIns="0" tIns="0" rIns="0" bIns="0" rtlCol="0"/>
          <a:lstStyle/>
          <a:p>
            <a:endParaRPr/>
          </a:p>
        </p:txBody>
      </p:sp>
      <p:sp>
        <p:nvSpPr>
          <p:cNvPr id="17" name="object 17"/>
          <p:cNvSpPr/>
          <p:nvPr/>
        </p:nvSpPr>
        <p:spPr>
          <a:xfrm>
            <a:off x="7990333" y="2174229"/>
            <a:ext cx="1313815" cy="655320"/>
          </a:xfrm>
          <a:custGeom>
            <a:avLst/>
            <a:gdLst/>
            <a:ahLst/>
            <a:cxnLst/>
            <a:rect l="l" t="t" r="r" b="b"/>
            <a:pathLst>
              <a:path w="1313815" h="655319">
                <a:moveTo>
                  <a:pt x="0" y="655319"/>
                </a:moveTo>
                <a:lnTo>
                  <a:pt x="1313819" y="655319"/>
                </a:lnTo>
                <a:lnTo>
                  <a:pt x="1313819" y="0"/>
                </a:lnTo>
                <a:lnTo>
                  <a:pt x="0" y="0"/>
                </a:lnTo>
                <a:lnTo>
                  <a:pt x="0" y="655319"/>
                </a:lnTo>
                <a:close/>
              </a:path>
            </a:pathLst>
          </a:custGeom>
          <a:ln w="4377">
            <a:solidFill>
              <a:srgbClr val="000000"/>
            </a:solidFill>
          </a:ln>
        </p:spPr>
        <p:txBody>
          <a:bodyPr wrap="square" lIns="0" tIns="0" rIns="0" bIns="0" rtlCol="0"/>
          <a:lstStyle/>
          <a:p>
            <a:endParaRPr/>
          </a:p>
        </p:txBody>
      </p:sp>
      <p:sp>
        <p:nvSpPr>
          <p:cNvPr id="18" name="object 18"/>
          <p:cNvSpPr txBox="1"/>
          <p:nvPr/>
        </p:nvSpPr>
        <p:spPr>
          <a:xfrm>
            <a:off x="8254752" y="2419666"/>
            <a:ext cx="785495" cy="176972"/>
          </a:xfrm>
          <a:prstGeom prst="rect">
            <a:avLst/>
          </a:prstGeom>
        </p:spPr>
        <p:txBody>
          <a:bodyPr vert="horz" wrap="square" lIns="0" tIns="0" rIns="0" bIns="0" rtlCol="0">
            <a:spAutoFit/>
          </a:bodyPr>
          <a:lstStyle/>
          <a:p>
            <a:pPr marL="12700"/>
            <a:r>
              <a:rPr sz="1150" b="1" spc="-5" dirty="0">
                <a:latin typeface="Arial"/>
                <a:cs typeface="Arial"/>
              </a:rPr>
              <a:t>Decr</a:t>
            </a:r>
            <a:r>
              <a:rPr sz="1150" b="1" spc="-30" dirty="0">
                <a:latin typeface="Arial"/>
                <a:cs typeface="Arial"/>
              </a:rPr>
              <a:t>y</a:t>
            </a:r>
            <a:r>
              <a:rPr sz="1150" b="1" dirty="0">
                <a:latin typeface="Arial"/>
                <a:cs typeface="Arial"/>
              </a:rPr>
              <a:t>ption</a:t>
            </a:r>
            <a:endParaRPr sz="1150">
              <a:latin typeface="Arial"/>
              <a:cs typeface="Arial"/>
            </a:endParaRPr>
          </a:p>
        </p:txBody>
      </p:sp>
      <p:sp>
        <p:nvSpPr>
          <p:cNvPr id="19" name="object 19"/>
          <p:cNvSpPr/>
          <p:nvPr/>
        </p:nvSpPr>
        <p:spPr>
          <a:xfrm>
            <a:off x="9057772" y="2256160"/>
            <a:ext cx="164465" cy="163830"/>
          </a:xfrm>
          <a:custGeom>
            <a:avLst/>
            <a:gdLst/>
            <a:ahLst/>
            <a:cxnLst/>
            <a:rect l="l" t="t" r="r" b="b"/>
            <a:pathLst>
              <a:path w="164465" h="163830">
                <a:moveTo>
                  <a:pt x="0" y="163708"/>
                </a:moveTo>
                <a:lnTo>
                  <a:pt x="164195" y="163708"/>
                </a:lnTo>
                <a:lnTo>
                  <a:pt x="164195" y="0"/>
                </a:lnTo>
                <a:lnTo>
                  <a:pt x="0" y="0"/>
                </a:lnTo>
                <a:lnTo>
                  <a:pt x="0" y="32765"/>
                </a:lnTo>
                <a:lnTo>
                  <a:pt x="32765" y="32765"/>
                </a:lnTo>
                <a:lnTo>
                  <a:pt x="32765" y="65531"/>
                </a:lnTo>
                <a:lnTo>
                  <a:pt x="0" y="65531"/>
                </a:lnTo>
                <a:lnTo>
                  <a:pt x="0" y="98176"/>
                </a:lnTo>
                <a:lnTo>
                  <a:pt x="32765" y="98176"/>
                </a:lnTo>
                <a:lnTo>
                  <a:pt x="32765" y="130942"/>
                </a:lnTo>
                <a:lnTo>
                  <a:pt x="0" y="130942"/>
                </a:lnTo>
                <a:lnTo>
                  <a:pt x="0" y="163708"/>
                </a:lnTo>
                <a:close/>
              </a:path>
            </a:pathLst>
          </a:custGeom>
          <a:ln w="4371">
            <a:solidFill>
              <a:srgbClr val="000000"/>
            </a:solidFill>
          </a:ln>
        </p:spPr>
        <p:txBody>
          <a:bodyPr wrap="square" lIns="0" tIns="0" rIns="0" bIns="0" rtlCol="0"/>
          <a:lstStyle/>
          <a:p>
            <a:endParaRPr/>
          </a:p>
        </p:txBody>
      </p:sp>
      <p:sp>
        <p:nvSpPr>
          <p:cNvPr id="20" name="object 20"/>
          <p:cNvSpPr/>
          <p:nvPr/>
        </p:nvSpPr>
        <p:spPr>
          <a:xfrm>
            <a:off x="9024884" y="2354359"/>
            <a:ext cx="66040" cy="33020"/>
          </a:xfrm>
          <a:custGeom>
            <a:avLst/>
            <a:gdLst/>
            <a:ahLst/>
            <a:cxnLst/>
            <a:rect l="l" t="t" r="r" b="b"/>
            <a:pathLst>
              <a:path w="66040" h="33019">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21" name="object 21"/>
          <p:cNvSpPr/>
          <p:nvPr/>
        </p:nvSpPr>
        <p:spPr>
          <a:xfrm>
            <a:off x="9024884" y="2288950"/>
            <a:ext cx="66040" cy="33020"/>
          </a:xfrm>
          <a:custGeom>
            <a:avLst/>
            <a:gdLst/>
            <a:ahLst/>
            <a:cxnLst/>
            <a:rect l="l" t="t" r="r" b="b"/>
            <a:pathLst>
              <a:path w="66040" h="33019">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22" name="object 22"/>
          <p:cNvSpPr/>
          <p:nvPr/>
        </p:nvSpPr>
        <p:spPr>
          <a:xfrm>
            <a:off x="8544549" y="2829129"/>
            <a:ext cx="203428" cy="349172"/>
          </a:xfrm>
          <a:prstGeom prst="rect">
            <a:avLst/>
          </a:prstGeom>
          <a:blipFill>
            <a:blip r:embed="rId6" cstate="print"/>
            <a:stretch>
              <a:fillRect/>
            </a:stretch>
          </a:blipFill>
        </p:spPr>
        <p:txBody>
          <a:bodyPr wrap="square" lIns="0" tIns="0" rIns="0" bIns="0" rtlCol="0"/>
          <a:lstStyle/>
          <a:p>
            <a:endParaRPr/>
          </a:p>
        </p:txBody>
      </p:sp>
      <p:sp>
        <p:nvSpPr>
          <p:cNvPr id="23" name="object 23"/>
          <p:cNvSpPr/>
          <p:nvPr/>
        </p:nvSpPr>
        <p:spPr>
          <a:xfrm>
            <a:off x="8647176" y="1904116"/>
            <a:ext cx="0" cy="270510"/>
          </a:xfrm>
          <a:custGeom>
            <a:avLst/>
            <a:gdLst/>
            <a:ahLst/>
            <a:cxnLst/>
            <a:rect l="l" t="t" r="r" b="b"/>
            <a:pathLst>
              <a:path h="270510">
                <a:moveTo>
                  <a:pt x="0" y="270113"/>
                </a:moveTo>
                <a:lnTo>
                  <a:pt x="0" y="0"/>
                </a:lnTo>
              </a:path>
            </a:pathLst>
          </a:custGeom>
          <a:ln w="4377">
            <a:solidFill>
              <a:srgbClr val="000000"/>
            </a:solidFill>
          </a:ln>
        </p:spPr>
        <p:txBody>
          <a:bodyPr wrap="square" lIns="0" tIns="0" rIns="0" bIns="0" rtlCol="0"/>
          <a:lstStyle/>
          <a:p>
            <a:endParaRPr/>
          </a:p>
        </p:txBody>
      </p:sp>
      <p:sp>
        <p:nvSpPr>
          <p:cNvPr id="24" name="object 24"/>
          <p:cNvSpPr/>
          <p:nvPr/>
        </p:nvSpPr>
        <p:spPr>
          <a:xfrm>
            <a:off x="8587618" y="1787303"/>
            <a:ext cx="119320" cy="118976"/>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990333" y="4766691"/>
            <a:ext cx="1313815" cy="655320"/>
          </a:xfrm>
          <a:custGeom>
            <a:avLst/>
            <a:gdLst/>
            <a:ahLst/>
            <a:cxnLst/>
            <a:rect l="l" t="t" r="r" b="b"/>
            <a:pathLst>
              <a:path w="1313815" h="655320">
                <a:moveTo>
                  <a:pt x="0" y="655319"/>
                </a:moveTo>
                <a:lnTo>
                  <a:pt x="1313819" y="655319"/>
                </a:lnTo>
                <a:lnTo>
                  <a:pt x="1313819" y="0"/>
                </a:lnTo>
                <a:lnTo>
                  <a:pt x="0" y="0"/>
                </a:lnTo>
                <a:lnTo>
                  <a:pt x="0" y="655319"/>
                </a:lnTo>
                <a:close/>
              </a:path>
            </a:pathLst>
          </a:custGeom>
          <a:ln w="4377">
            <a:solidFill>
              <a:srgbClr val="000000"/>
            </a:solidFill>
          </a:ln>
        </p:spPr>
        <p:txBody>
          <a:bodyPr wrap="square" lIns="0" tIns="0" rIns="0" bIns="0" rtlCol="0"/>
          <a:lstStyle/>
          <a:p>
            <a:endParaRPr/>
          </a:p>
        </p:txBody>
      </p:sp>
      <p:sp>
        <p:nvSpPr>
          <p:cNvPr id="26" name="object 26"/>
          <p:cNvSpPr txBox="1"/>
          <p:nvPr/>
        </p:nvSpPr>
        <p:spPr>
          <a:xfrm>
            <a:off x="8123687" y="5012500"/>
            <a:ext cx="1043940" cy="176972"/>
          </a:xfrm>
          <a:prstGeom prst="rect">
            <a:avLst/>
          </a:prstGeom>
        </p:spPr>
        <p:txBody>
          <a:bodyPr vert="horz" wrap="square" lIns="0" tIns="0" rIns="0" bIns="0" rtlCol="0">
            <a:spAutoFit/>
          </a:bodyPr>
          <a:lstStyle/>
          <a:p>
            <a:pPr marL="12700"/>
            <a:r>
              <a:rPr sz="1150" b="1" spc="-30" dirty="0">
                <a:latin typeface="Arial"/>
                <a:cs typeface="Arial"/>
              </a:rPr>
              <a:t>A</a:t>
            </a:r>
            <a:r>
              <a:rPr sz="1150" b="1" dirty="0">
                <a:latin typeface="Arial"/>
                <a:cs typeface="Arial"/>
              </a:rPr>
              <a:t>uth</a:t>
            </a:r>
            <a:r>
              <a:rPr sz="1150" b="1" spc="-5" dirty="0">
                <a:latin typeface="Arial"/>
                <a:cs typeface="Arial"/>
              </a:rPr>
              <a:t>e</a:t>
            </a:r>
            <a:r>
              <a:rPr sz="1150" b="1" dirty="0">
                <a:latin typeface="Arial"/>
                <a:cs typeface="Arial"/>
              </a:rPr>
              <a:t>nti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27" name="object 27"/>
          <p:cNvSpPr/>
          <p:nvPr/>
        </p:nvSpPr>
        <p:spPr>
          <a:xfrm>
            <a:off x="9022720" y="4846372"/>
            <a:ext cx="201421" cy="168097"/>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8544549" y="5421553"/>
            <a:ext cx="203428" cy="349172"/>
          </a:xfrm>
          <a:prstGeom prst="rect">
            <a:avLst/>
          </a:prstGeom>
          <a:blipFill>
            <a:blip r:embed="rId9" cstate="print"/>
            <a:stretch>
              <a:fillRect/>
            </a:stretch>
          </a:blipFill>
        </p:spPr>
        <p:txBody>
          <a:bodyPr wrap="square" lIns="0" tIns="0" rIns="0" bIns="0" rtlCol="0"/>
          <a:lstStyle/>
          <a:p>
            <a:endParaRPr/>
          </a:p>
        </p:txBody>
      </p:sp>
      <p:sp>
        <p:nvSpPr>
          <p:cNvPr id="29" name="object 29"/>
          <p:cNvSpPr/>
          <p:nvPr/>
        </p:nvSpPr>
        <p:spPr>
          <a:xfrm>
            <a:off x="8647176" y="4496561"/>
            <a:ext cx="0" cy="270510"/>
          </a:xfrm>
          <a:custGeom>
            <a:avLst/>
            <a:gdLst/>
            <a:ahLst/>
            <a:cxnLst/>
            <a:rect l="l" t="t" r="r" b="b"/>
            <a:pathLst>
              <a:path h="270510">
                <a:moveTo>
                  <a:pt x="0" y="270128"/>
                </a:moveTo>
                <a:lnTo>
                  <a:pt x="0" y="0"/>
                </a:lnTo>
              </a:path>
            </a:pathLst>
          </a:custGeom>
          <a:ln w="4377">
            <a:solidFill>
              <a:srgbClr val="000000"/>
            </a:solidFill>
          </a:ln>
        </p:spPr>
        <p:txBody>
          <a:bodyPr wrap="square" lIns="0" tIns="0" rIns="0" bIns="0" rtlCol="0"/>
          <a:lstStyle/>
          <a:p>
            <a:endParaRPr/>
          </a:p>
        </p:txBody>
      </p:sp>
      <p:sp>
        <p:nvSpPr>
          <p:cNvPr id="30" name="object 30"/>
          <p:cNvSpPr/>
          <p:nvPr/>
        </p:nvSpPr>
        <p:spPr>
          <a:xfrm>
            <a:off x="8587618" y="4379743"/>
            <a:ext cx="119320" cy="118977"/>
          </a:xfrm>
          <a:prstGeom prst="rect">
            <a:avLst/>
          </a:prstGeom>
          <a:blipFill>
            <a:blip r:embed="rId7" cstate="print"/>
            <a:stretch>
              <a:fillRect/>
            </a:stretch>
          </a:blipFill>
        </p:spPr>
        <p:txBody>
          <a:bodyPr wrap="square" lIns="0" tIns="0" rIns="0" bIns="0" rtlCol="0"/>
          <a:lstStyle/>
          <a:p>
            <a:endParaRPr/>
          </a:p>
        </p:txBody>
      </p:sp>
      <p:sp>
        <p:nvSpPr>
          <p:cNvPr id="31" name="object 31"/>
          <p:cNvSpPr/>
          <p:nvPr/>
        </p:nvSpPr>
        <p:spPr>
          <a:xfrm>
            <a:off x="7990333" y="3475994"/>
            <a:ext cx="1313815" cy="655320"/>
          </a:xfrm>
          <a:custGeom>
            <a:avLst/>
            <a:gdLst/>
            <a:ahLst/>
            <a:cxnLst/>
            <a:rect l="l" t="t" r="r" b="b"/>
            <a:pathLst>
              <a:path w="1313815" h="655320">
                <a:moveTo>
                  <a:pt x="0" y="655319"/>
                </a:moveTo>
                <a:lnTo>
                  <a:pt x="1313819" y="655319"/>
                </a:lnTo>
                <a:lnTo>
                  <a:pt x="1313819" y="0"/>
                </a:lnTo>
                <a:lnTo>
                  <a:pt x="0" y="0"/>
                </a:lnTo>
                <a:lnTo>
                  <a:pt x="0" y="655319"/>
                </a:lnTo>
                <a:close/>
              </a:path>
            </a:pathLst>
          </a:custGeom>
          <a:ln w="4377">
            <a:solidFill>
              <a:srgbClr val="000000"/>
            </a:solidFill>
          </a:ln>
        </p:spPr>
        <p:txBody>
          <a:bodyPr wrap="square" lIns="0" tIns="0" rIns="0" bIns="0" rtlCol="0"/>
          <a:lstStyle/>
          <a:p>
            <a:endParaRPr/>
          </a:p>
        </p:txBody>
      </p:sp>
      <p:sp>
        <p:nvSpPr>
          <p:cNvPr id="32" name="object 32"/>
          <p:cNvSpPr txBox="1"/>
          <p:nvPr/>
        </p:nvSpPr>
        <p:spPr>
          <a:xfrm>
            <a:off x="8152643" y="3721671"/>
            <a:ext cx="988060" cy="176972"/>
          </a:xfrm>
          <a:prstGeom prst="rect">
            <a:avLst/>
          </a:prstGeom>
        </p:spPr>
        <p:txBody>
          <a:bodyPr vert="horz" wrap="square" lIns="0" tIns="0" rIns="0" bIns="0" rtlCol="0">
            <a:spAutoFit/>
          </a:bodyPr>
          <a:lstStyle/>
          <a:p>
            <a:pPr marL="12700"/>
            <a:r>
              <a:rPr sz="1150" b="1" spc="-5" dirty="0">
                <a:latin typeface="Arial"/>
                <a:cs typeface="Arial"/>
              </a:rPr>
              <a:t>De</a:t>
            </a:r>
            <a:r>
              <a:rPr sz="1150" b="1" dirty="0">
                <a:latin typeface="Arial"/>
                <a:cs typeface="Arial"/>
              </a:rPr>
              <a:t>du</a:t>
            </a:r>
            <a:r>
              <a:rPr sz="1150" b="1" spc="-10" dirty="0">
                <a:latin typeface="Arial"/>
                <a:cs typeface="Arial"/>
              </a:rPr>
              <a:t>pl</a:t>
            </a:r>
            <a:r>
              <a:rPr sz="1150" b="1" dirty="0">
                <a:latin typeface="Arial"/>
                <a:cs typeface="Arial"/>
              </a:rPr>
              <a: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33" name="object 33"/>
          <p:cNvSpPr/>
          <p:nvPr/>
        </p:nvSpPr>
        <p:spPr>
          <a:xfrm>
            <a:off x="9022720" y="3555675"/>
            <a:ext cx="201421" cy="168097"/>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8544549" y="4130878"/>
            <a:ext cx="203428" cy="349172"/>
          </a:xfrm>
          <a:prstGeom prst="rect">
            <a:avLst/>
          </a:prstGeom>
          <a:blipFill>
            <a:blip r:embed="rId11" cstate="print"/>
            <a:stretch>
              <a:fillRect/>
            </a:stretch>
          </a:blipFill>
        </p:spPr>
        <p:txBody>
          <a:bodyPr wrap="square" lIns="0" tIns="0" rIns="0" bIns="0" rtlCol="0"/>
          <a:lstStyle/>
          <a:p>
            <a:endParaRPr/>
          </a:p>
        </p:txBody>
      </p:sp>
      <p:sp>
        <p:nvSpPr>
          <p:cNvPr id="35" name="object 35"/>
          <p:cNvSpPr/>
          <p:nvPr/>
        </p:nvSpPr>
        <p:spPr>
          <a:xfrm>
            <a:off x="8647176" y="3205856"/>
            <a:ext cx="0" cy="270510"/>
          </a:xfrm>
          <a:custGeom>
            <a:avLst/>
            <a:gdLst/>
            <a:ahLst/>
            <a:cxnLst/>
            <a:rect l="l" t="t" r="r" b="b"/>
            <a:pathLst>
              <a:path h="270510">
                <a:moveTo>
                  <a:pt x="0" y="270144"/>
                </a:moveTo>
                <a:lnTo>
                  <a:pt x="0" y="0"/>
                </a:lnTo>
              </a:path>
            </a:pathLst>
          </a:custGeom>
          <a:ln w="4377">
            <a:solidFill>
              <a:srgbClr val="000000"/>
            </a:solidFill>
          </a:ln>
        </p:spPr>
        <p:txBody>
          <a:bodyPr wrap="square" lIns="0" tIns="0" rIns="0" bIns="0" rtlCol="0"/>
          <a:lstStyle/>
          <a:p>
            <a:endParaRPr/>
          </a:p>
        </p:txBody>
      </p:sp>
      <p:sp>
        <p:nvSpPr>
          <p:cNvPr id="36" name="object 36"/>
          <p:cNvSpPr/>
          <p:nvPr/>
        </p:nvSpPr>
        <p:spPr>
          <a:xfrm>
            <a:off x="8587618" y="3089043"/>
            <a:ext cx="119320" cy="118977"/>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7990333" y="6064818"/>
            <a:ext cx="1313815" cy="649605"/>
          </a:xfrm>
          <a:custGeom>
            <a:avLst/>
            <a:gdLst/>
            <a:ahLst/>
            <a:cxnLst/>
            <a:rect l="l" t="t" r="r" b="b"/>
            <a:pathLst>
              <a:path w="1313815" h="649604">
                <a:moveTo>
                  <a:pt x="0" y="649604"/>
                </a:moveTo>
                <a:lnTo>
                  <a:pt x="1313819" y="649604"/>
                </a:lnTo>
                <a:lnTo>
                  <a:pt x="1313819" y="0"/>
                </a:lnTo>
                <a:lnTo>
                  <a:pt x="0" y="0"/>
                </a:lnTo>
                <a:lnTo>
                  <a:pt x="0" y="649604"/>
                </a:lnTo>
                <a:close/>
              </a:path>
            </a:pathLst>
          </a:custGeom>
          <a:ln w="4377">
            <a:solidFill>
              <a:srgbClr val="000000"/>
            </a:solidFill>
          </a:ln>
        </p:spPr>
        <p:txBody>
          <a:bodyPr wrap="square" lIns="0" tIns="0" rIns="0" bIns="0" rtlCol="0"/>
          <a:lstStyle/>
          <a:p>
            <a:endParaRPr/>
          </a:p>
        </p:txBody>
      </p:sp>
      <p:sp>
        <p:nvSpPr>
          <p:cNvPr id="38" name="object 38"/>
          <p:cNvSpPr txBox="1"/>
          <p:nvPr/>
        </p:nvSpPr>
        <p:spPr>
          <a:xfrm>
            <a:off x="8177027" y="6312897"/>
            <a:ext cx="932180" cy="169277"/>
          </a:xfrm>
          <a:prstGeom prst="rect">
            <a:avLst/>
          </a:prstGeom>
        </p:spPr>
        <p:txBody>
          <a:bodyPr vert="horz" wrap="square" lIns="0" tIns="0" rIns="0" bIns="0" rtlCol="0">
            <a:spAutoFit/>
          </a:bodyPr>
          <a:lstStyle/>
          <a:p>
            <a:pPr marL="12700"/>
            <a:r>
              <a:rPr sz="1100" b="1" spc="25" dirty="0">
                <a:latin typeface="Arial"/>
                <a:cs typeface="Arial"/>
              </a:rPr>
              <a:t>Or</a:t>
            </a:r>
            <a:r>
              <a:rPr sz="1100" b="1" spc="20" dirty="0">
                <a:latin typeface="Arial"/>
                <a:cs typeface="Arial"/>
              </a:rPr>
              <a:t>de</a:t>
            </a:r>
            <a:r>
              <a:rPr sz="1100" b="1" spc="25" dirty="0">
                <a:latin typeface="Arial"/>
                <a:cs typeface="Arial"/>
              </a:rPr>
              <a:t>r</a:t>
            </a:r>
            <a:r>
              <a:rPr sz="1100" b="1" spc="15" dirty="0">
                <a:latin typeface="Arial"/>
                <a:cs typeface="Arial"/>
              </a:rPr>
              <a:t>S</a:t>
            </a:r>
            <a:r>
              <a:rPr sz="1100" b="1" spc="-5" dirty="0">
                <a:latin typeface="Arial"/>
                <a:cs typeface="Arial"/>
              </a:rPr>
              <a:t>y</a:t>
            </a:r>
            <a:r>
              <a:rPr sz="1100" b="1" spc="15" dirty="0">
                <a:latin typeface="Arial"/>
                <a:cs typeface="Arial"/>
              </a:rPr>
              <a:t>s</a:t>
            </a:r>
            <a:r>
              <a:rPr sz="1100" b="1" spc="25" dirty="0">
                <a:latin typeface="Arial"/>
                <a:cs typeface="Arial"/>
              </a:rPr>
              <a:t>t</a:t>
            </a:r>
            <a:r>
              <a:rPr sz="1100" b="1" spc="20" dirty="0">
                <a:latin typeface="Arial"/>
                <a:cs typeface="Arial"/>
              </a:rPr>
              <a:t>e</a:t>
            </a:r>
            <a:r>
              <a:rPr sz="1100" b="1" dirty="0">
                <a:latin typeface="Arial"/>
                <a:cs typeface="Arial"/>
              </a:rPr>
              <a:t>m</a:t>
            </a:r>
            <a:endParaRPr sz="1100">
              <a:latin typeface="Arial"/>
              <a:cs typeface="Arial"/>
            </a:endParaRPr>
          </a:p>
        </p:txBody>
      </p:sp>
      <p:sp>
        <p:nvSpPr>
          <p:cNvPr id="39" name="object 39"/>
          <p:cNvSpPr/>
          <p:nvPr/>
        </p:nvSpPr>
        <p:spPr>
          <a:xfrm>
            <a:off x="9022719" y="6143790"/>
            <a:ext cx="201396" cy="166624"/>
          </a:xfrm>
          <a:prstGeom prst="rect">
            <a:avLst/>
          </a:prstGeom>
          <a:blipFill>
            <a:blip r:embed="rId12" cstate="print"/>
            <a:stretch>
              <a:fillRect/>
            </a:stretch>
          </a:blipFill>
        </p:spPr>
        <p:txBody>
          <a:bodyPr wrap="square" lIns="0" tIns="0" rIns="0" bIns="0" rtlCol="0"/>
          <a:lstStyle/>
          <a:p>
            <a:endParaRPr/>
          </a:p>
        </p:txBody>
      </p:sp>
      <p:sp>
        <p:nvSpPr>
          <p:cNvPr id="40" name="object 40"/>
          <p:cNvSpPr/>
          <p:nvPr/>
        </p:nvSpPr>
        <p:spPr>
          <a:xfrm>
            <a:off x="8647176" y="5797070"/>
            <a:ext cx="0" cy="267970"/>
          </a:xfrm>
          <a:custGeom>
            <a:avLst/>
            <a:gdLst/>
            <a:ahLst/>
            <a:cxnLst/>
            <a:rect l="l" t="t" r="r" b="b"/>
            <a:pathLst>
              <a:path h="267970">
                <a:moveTo>
                  <a:pt x="0" y="267748"/>
                </a:moveTo>
                <a:lnTo>
                  <a:pt x="0" y="0"/>
                </a:lnTo>
              </a:path>
            </a:pathLst>
          </a:custGeom>
          <a:ln w="4377">
            <a:solidFill>
              <a:srgbClr val="000000"/>
            </a:solidFill>
          </a:ln>
        </p:spPr>
        <p:txBody>
          <a:bodyPr wrap="square" lIns="0" tIns="0" rIns="0" bIns="0" rtlCol="0"/>
          <a:lstStyle/>
          <a:p>
            <a:endParaRPr/>
          </a:p>
        </p:txBody>
      </p:sp>
      <p:sp>
        <p:nvSpPr>
          <p:cNvPr id="41" name="object 41"/>
          <p:cNvSpPr/>
          <p:nvPr/>
        </p:nvSpPr>
        <p:spPr>
          <a:xfrm>
            <a:off x="8587619" y="5681294"/>
            <a:ext cx="119299" cy="117946"/>
          </a:xfrm>
          <a:prstGeom prst="rect">
            <a:avLst/>
          </a:prstGeom>
          <a:blipFill>
            <a:blip r:embed="rId13" cstate="print"/>
            <a:stretch>
              <a:fillRect/>
            </a:stretch>
          </a:blipFill>
        </p:spPr>
        <p:txBody>
          <a:bodyPr wrap="square" lIns="0" tIns="0" rIns="0" bIns="0" rtlCol="0"/>
          <a:lstStyle/>
          <a:p>
            <a:endParaRPr/>
          </a:p>
        </p:txBody>
      </p:sp>
      <p:sp>
        <p:nvSpPr>
          <p:cNvPr id="42" name="object 42"/>
          <p:cNvSpPr/>
          <p:nvPr/>
        </p:nvSpPr>
        <p:spPr>
          <a:xfrm>
            <a:off x="4656063" y="1387846"/>
            <a:ext cx="3286760" cy="908050"/>
          </a:xfrm>
          <a:custGeom>
            <a:avLst/>
            <a:gdLst/>
            <a:ahLst/>
            <a:cxnLst/>
            <a:rect l="l" t="t" r="r" b="b"/>
            <a:pathLst>
              <a:path w="3286760" h="908050">
                <a:moveTo>
                  <a:pt x="0" y="907663"/>
                </a:moveTo>
                <a:lnTo>
                  <a:pt x="154838" y="905255"/>
                </a:lnTo>
                <a:lnTo>
                  <a:pt x="308884" y="897392"/>
                </a:lnTo>
                <a:lnTo>
                  <a:pt x="460400" y="885443"/>
                </a:lnTo>
                <a:lnTo>
                  <a:pt x="608075" y="868801"/>
                </a:lnTo>
                <a:lnTo>
                  <a:pt x="750966" y="848105"/>
                </a:lnTo>
                <a:lnTo>
                  <a:pt x="887486" y="823478"/>
                </a:lnTo>
                <a:lnTo>
                  <a:pt x="1017666" y="796564"/>
                </a:lnTo>
                <a:lnTo>
                  <a:pt x="1138306" y="765566"/>
                </a:lnTo>
                <a:lnTo>
                  <a:pt x="1249436" y="732281"/>
                </a:lnTo>
                <a:lnTo>
                  <a:pt x="1350263" y="697351"/>
                </a:lnTo>
                <a:lnTo>
                  <a:pt x="1438290" y="659251"/>
                </a:lnTo>
                <a:lnTo>
                  <a:pt x="1513728" y="620267"/>
                </a:lnTo>
                <a:lnTo>
                  <a:pt x="1574048" y="579881"/>
                </a:lnTo>
                <a:lnTo>
                  <a:pt x="1618487" y="538612"/>
                </a:lnTo>
                <a:lnTo>
                  <a:pt x="1646316" y="496458"/>
                </a:lnTo>
                <a:lnTo>
                  <a:pt x="1655825" y="453664"/>
                </a:lnTo>
                <a:lnTo>
                  <a:pt x="1658264" y="432175"/>
                </a:lnTo>
                <a:lnTo>
                  <a:pt x="1693163" y="368686"/>
                </a:lnTo>
                <a:lnTo>
                  <a:pt x="1737634" y="327416"/>
                </a:lnTo>
                <a:lnTo>
                  <a:pt x="1797954" y="286908"/>
                </a:lnTo>
                <a:lnTo>
                  <a:pt x="1873270" y="248046"/>
                </a:lnTo>
                <a:lnTo>
                  <a:pt x="1961387" y="209946"/>
                </a:lnTo>
                <a:lnTo>
                  <a:pt x="2062246" y="175016"/>
                </a:lnTo>
                <a:lnTo>
                  <a:pt x="2173376" y="141731"/>
                </a:lnTo>
                <a:lnTo>
                  <a:pt x="2294016" y="110764"/>
                </a:lnTo>
                <a:lnTo>
                  <a:pt x="2424196" y="83698"/>
                </a:lnTo>
                <a:lnTo>
                  <a:pt x="2560716" y="59192"/>
                </a:lnTo>
                <a:lnTo>
                  <a:pt x="2703575" y="38496"/>
                </a:lnTo>
                <a:lnTo>
                  <a:pt x="2851160" y="21854"/>
                </a:lnTo>
                <a:lnTo>
                  <a:pt x="3002798" y="9905"/>
                </a:lnTo>
                <a:lnTo>
                  <a:pt x="3155960" y="2042"/>
                </a:lnTo>
                <a:lnTo>
                  <a:pt x="3286262" y="0"/>
                </a:lnTo>
              </a:path>
            </a:pathLst>
          </a:custGeom>
          <a:ln w="9523">
            <a:solidFill>
              <a:srgbClr val="000000"/>
            </a:solidFill>
          </a:ln>
        </p:spPr>
        <p:txBody>
          <a:bodyPr wrap="square" lIns="0" tIns="0" rIns="0" bIns="0" rtlCol="0"/>
          <a:lstStyle/>
          <a:p>
            <a:endParaRPr/>
          </a:p>
        </p:txBody>
      </p:sp>
      <p:sp>
        <p:nvSpPr>
          <p:cNvPr id="43" name="object 43"/>
          <p:cNvSpPr/>
          <p:nvPr/>
        </p:nvSpPr>
        <p:spPr>
          <a:xfrm>
            <a:off x="7890906" y="1350507"/>
            <a:ext cx="76835" cy="76200"/>
          </a:xfrm>
          <a:custGeom>
            <a:avLst/>
            <a:gdLst/>
            <a:ahLst/>
            <a:cxnLst/>
            <a:rect l="l" t="t" r="r" b="b"/>
            <a:pathLst>
              <a:path w="76835" h="76200">
                <a:moveTo>
                  <a:pt x="0" y="0"/>
                </a:moveTo>
                <a:lnTo>
                  <a:pt x="1127" y="76199"/>
                </a:lnTo>
                <a:lnTo>
                  <a:pt x="76687" y="36972"/>
                </a:lnTo>
                <a:lnTo>
                  <a:pt x="0" y="0"/>
                </a:lnTo>
                <a:close/>
              </a:path>
            </a:pathLst>
          </a:custGeom>
          <a:solidFill>
            <a:srgbClr val="000000"/>
          </a:solidFill>
        </p:spPr>
        <p:txBody>
          <a:bodyPr wrap="square" lIns="0" tIns="0" rIns="0" bIns="0" rtlCol="0"/>
          <a:lstStyle/>
          <a:p>
            <a:endParaRPr/>
          </a:p>
        </p:txBody>
      </p:sp>
      <p:sp>
        <p:nvSpPr>
          <p:cNvPr id="44" name="object 44"/>
          <p:cNvSpPr txBox="1"/>
          <p:nvPr/>
        </p:nvSpPr>
        <p:spPr>
          <a:xfrm>
            <a:off x="2745133" y="5941437"/>
            <a:ext cx="1981200" cy="538609"/>
          </a:xfrm>
          <a:prstGeom prst="rect">
            <a:avLst/>
          </a:prstGeom>
        </p:spPr>
        <p:txBody>
          <a:bodyPr vert="horz" wrap="square" lIns="0" tIns="0" rIns="0" bIns="0" rtlCol="0">
            <a:spAutoFit/>
          </a:bodyPr>
          <a:lstStyle/>
          <a:p>
            <a:pPr marL="12700">
              <a:lnSpc>
                <a:spcPts val="2130"/>
              </a:lnSpc>
            </a:pPr>
            <a:r>
              <a:rPr spc="-20" dirty="0">
                <a:latin typeface="Verdana"/>
                <a:cs typeface="Verdana"/>
              </a:rPr>
              <a:t>Or</a:t>
            </a:r>
            <a:r>
              <a:rPr spc="-25" dirty="0">
                <a:latin typeface="Verdana"/>
                <a:cs typeface="Verdana"/>
              </a:rPr>
              <a:t>d</a:t>
            </a:r>
            <a:r>
              <a:rPr spc="-10" dirty="0">
                <a:latin typeface="Verdana"/>
                <a:cs typeface="Verdana"/>
              </a:rPr>
              <a:t>er</a:t>
            </a:r>
            <a:r>
              <a:rPr spc="110" dirty="0">
                <a:latin typeface="Times New Roman"/>
                <a:cs typeface="Times New Roman"/>
              </a:rPr>
              <a:t> </a:t>
            </a:r>
            <a:r>
              <a:rPr spc="-10" dirty="0">
                <a:latin typeface="Verdana"/>
                <a:cs typeface="Verdana"/>
              </a:rPr>
              <a:t>proc</a:t>
            </a:r>
            <a:r>
              <a:rPr spc="-25" dirty="0">
                <a:latin typeface="Verdana"/>
                <a:cs typeface="Verdana"/>
              </a:rPr>
              <a:t>e</a:t>
            </a:r>
            <a:r>
              <a:rPr dirty="0">
                <a:latin typeface="Verdana"/>
                <a:cs typeface="Verdana"/>
              </a:rPr>
              <a:t>ssi</a:t>
            </a:r>
            <a:r>
              <a:rPr spc="-30" dirty="0">
                <a:latin typeface="Verdana"/>
                <a:cs typeface="Verdana"/>
              </a:rPr>
              <a:t>n</a:t>
            </a:r>
            <a:r>
              <a:rPr dirty="0">
                <a:latin typeface="Verdana"/>
                <a:cs typeface="Verdana"/>
              </a:rPr>
              <a:t>g</a:t>
            </a:r>
            <a:endParaRPr>
              <a:latin typeface="Verdana"/>
              <a:cs typeface="Verdana"/>
            </a:endParaRPr>
          </a:p>
          <a:p>
            <a:pPr marL="1146810">
              <a:lnSpc>
                <a:spcPts val="2130"/>
              </a:lnSpc>
            </a:pPr>
            <a:r>
              <a:rPr spc="-5" dirty="0">
                <a:latin typeface="Verdana"/>
                <a:cs typeface="Verdana"/>
              </a:rPr>
              <a:t>s</a:t>
            </a:r>
            <a:r>
              <a:rPr dirty="0">
                <a:latin typeface="Verdana"/>
                <a:cs typeface="Verdana"/>
              </a:rPr>
              <a:t>y</a:t>
            </a:r>
            <a:r>
              <a:rPr spc="-5" dirty="0">
                <a:latin typeface="Verdana"/>
                <a:cs typeface="Verdana"/>
              </a:rPr>
              <a:t>st</a:t>
            </a:r>
            <a:r>
              <a:rPr spc="-10" dirty="0">
                <a:latin typeface="Verdana"/>
                <a:cs typeface="Verdana"/>
              </a:rPr>
              <a:t>e</a:t>
            </a:r>
            <a:r>
              <a:rPr dirty="0">
                <a:latin typeface="Verdana"/>
                <a:cs typeface="Verdana"/>
              </a:rPr>
              <a:t>m</a:t>
            </a:r>
            <a:endParaRPr>
              <a:latin typeface="Verdana"/>
              <a:cs typeface="Verdana"/>
            </a:endParaRPr>
          </a:p>
        </p:txBody>
      </p:sp>
      <p:sp>
        <p:nvSpPr>
          <p:cNvPr id="45" name="object 45"/>
          <p:cNvSpPr txBox="1"/>
          <p:nvPr/>
        </p:nvSpPr>
        <p:spPr>
          <a:xfrm>
            <a:off x="2484835" y="1772792"/>
            <a:ext cx="2105660" cy="1100301"/>
          </a:xfrm>
          <a:prstGeom prst="rect">
            <a:avLst/>
          </a:prstGeom>
        </p:spPr>
        <p:txBody>
          <a:bodyPr vert="horz" wrap="square" lIns="0" tIns="0" rIns="0" bIns="0" rtlCol="0">
            <a:spAutoFit/>
          </a:bodyPr>
          <a:lstStyle/>
          <a:p>
            <a:pPr marL="12700" marR="5080" indent="446405" algn="r"/>
            <a:r>
              <a:rPr spc="-5" dirty="0">
                <a:latin typeface="Verdana"/>
                <a:cs typeface="Verdana"/>
              </a:rPr>
              <a:t>Ext</a:t>
            </a:r>
            <a:r>
              <a:rPr spc="-10" dirty="0">
                <a:latin typeface="Verdana"/>
                <a:cs typeface="Verdana"/>
              </a:rPr>
              <a:t>e</a:t>
            </a:r>
            <a:r>
              <a:rPr dirty="0">
                <a:latin typeface="Verdana"/>
                <a:cs typeface="Verdana"/>
              </a:rPr>
              <a:t>rn</a:t>
            </a:r>
            <a:r>
              <a:rPr spc="-20" dirty="0">
                <a:latin typeface="Verdana"/>
                <a:cs typeface="Verdana"/>
              </a:rPr>
              <a:t>a</a:t>
            </a:r>
            <a:r>
              <a:rPr dirty="0">
                <a:latin typeface="Verdana"/>
                <a:cs typeface="Verdana"/>
              </a:rPr>
              <a:t>l</a:t>
            </a:r>
            <a:r>
              <a:rPr spc="90" dirty="0">
                <a:latin typeface="Times New Roman"/>
                <a:cs typeface="Times New Roman"/>
              </a:rPr>
              <a:t> </a:t>
            </a:r>
            <a:r>
              <a:rPr dirty="0">
                <a:latin typeface="Verdana"/>
                <a:cs typeface="Verdana"/>
              </a:rPr>
              <a:t>cl</a:t>
            </a:r>
            <a:r>
              <a:rPr spc="5" dirty="0">
                <a:latin typeface="Verdana"/>
                <a:cs typeface="Verdana"/>
              </a:rPr>
              <a:t>i</a:t>
            </a:r>
            <a:r>
              <a:rPr spc="-5" dirty="0">
                <a:latin typeface="Verdana"/>
                <a:cs typeface="Verdana"/>
              </a:rPr>
              <a:t>e</a:t>
            </a:r>
            <a:r>
              <a:rPr dirty="0">
                <a:latin typeface="Verdana"/>
                <a:cs typeface="Verdana"/>
              </a:rPr>
              <a:t>nt</a:t>
            </a:r>
            <a:r>
              <a:rPr dirty="0">
                <a:latin typeface="Times New Roman"/>
                <a:cs typeface="Times New Roman"/>
              </a:rPr>
              <a:t> </a:t>
            </a:r>
            <a:r>
              <a:rPr spc="-15" dirty="0">
                <a:latin typeface="Verdana"/>
                <a:cs typeface="Verdana"/>
              </a:rPr>
              <a:t>com</a:t>
            </a:r>
            <a:r>
              <a:rPr spc="-25" dirty="0">
                <a:latin typeface="Verdana"/>
                <a:cs typeface="Verdana"/>
              </a:rPr>
              <a:t>p</a:t>
            </a:r>
            <a:r>
              <a:rPr spc="-15" dirty="0">
                <a:latin typeface="Verdana"/>
                <a:cs typeface="Verdana"/>
              </a:rPr>
              <a:t>onent</a:t>
            </a:r>
            <a:r>
              <a:rPr spc="75" dirty="0">
                <a:latin typeface="Times New Roman"/>
                <a:cs typeface="Times New Roman"/>
              </a:rPr>
              <a:t> </a:t>
            </a:r>
            <a:r>
              <a:rPr spc="-10" dirty="0">
                <a:latin typeface="Verdana"/>
                <a:cs typeface="Verdana"/>
              </a:rPr>
              <a:t>– pro</a:t>
            </a:r>
            <a:r>
              <a:rPr spc="-25" dirty="0">
                <a:latin typeface="Verdana"/>
                <a:cs typeface="Verdana"/>
              </a:rPr>
              <a:t>d</a:t>
            </a:r>
            <a:r>
              <a:rPr spc="-15" dirty="0">
                <a:latin typeface="Verdana"/>
                <a:cs typeface="Verdana"/>
              </a:rPr>
              <a:t>uc</a:t>
            </a:r>
            <a:r>
              <a:rPr spc="-25" dirty="0">
                <a:latin typeface="Verdana"/>
                <a:cs typeface="Verdana"/>
              </a:rPr>
              <a:t>e</a:t>
            </a:r>
            <a:r>
              <a:rPr spc="-10" dirty="0">
                <a:latin typeface="Verdana"/>
                <a:cs typeface="Verdana"/>
              </a:rPr>
              <a:t>s</a:t>
            </a:r>
            <a:r>
              <a:rPr spc="160" dirty="0">
                <a:latin typeface="Times New Roman"/>
                <a:cs typeface="Times New Roman"/>
              </a:rPr>
              <a:t> </a:t>
            </a:r>
            <a:r>
              <a:rPr spc="-20" dirty="0">
                <a:latin typeface="Verdana"/>
                <a:cs typeface="Verdana"/>
              </a:rPr>
              <a:t>a</a:t>
            </a:r>
            <a:r>
              <a:rPr spc="-15" dirty="0">
                <a:latin typeface="Verdana"/>
                <a:cs typeface="Verdana"/>
              </a:rPr>
              <a:t>n</a:t>
            </a:r>
            <a:r>
              <a:rPr spc="105" dirty="0">
                <a:latin typeface="Times New Roman"/>
                <a:cs typeface="Times New Roman"/>
              </a:rPr>
              <a:t> </a:t>
            </a:r>
            <a:r>
              <a:rPr spc="-10" dirty="0">
                <a:latin typeface="Verdana"/>
                <a:cs typeface="Verdana"/>
              </a:rPr>
              <a:t>or</a:t>
            </a:r>
            <a:r>
              <a:rPr spc="-25" dirty="0">
                <a:latin typeface="Verdana"/>
                <a:cs typeface="Verdana"/>
              </a:rPr>
              <a:t>d</a:t>
            </a:r>
            <a:r>
              <a:rPr spc="-10" dirty="0">
                <a:latin typeface="Verdana"/>
                <a:cs typeface="Verdana"/>
              </a:rPr>
              <a:t>er</a:t>
            </a:r>
            <a:endParaRPr>
              <a:latin typeface="Verdana"/>
              <a:cs typeface="Verdana"/>
            </a:endParaRPr>
          </a:p>
          <a:p>
            <a:pPr marR="13970" algn="r">
              <a:lnSpc>
                <a:spcPts val="2100"/>
              </a:lnSpc>
            </a:pPr>
            <a:r>
              <a:rPr spc="-15" dirty="0">
                <a:latin typeface="Verdana"/>
                <a:cs typeface="Verdana"/>
              </a:rPr>
              <a:t>me</a:t>
            </a:r>
            <a:r>
              <a:rPr spc="-20" dirty="0">
                <a:latin typeface="Verdana"/>
                <a:cs typeface="Verdana"/>
              </a:rPr>
              <a:t>s</a:t>
            </a:r>
            <a:r>
              <a:rPr spc="-10" dirty="0">
                <a:latin typeface="Verdana"/>
                <a:cs typeface="Verdana"/>
              </a:rPr>
              <a:t>sa</a:t>
            </a:r>
            <a:r>
              <a:rPr spc="-25" dirty="0">
                <a:latin typeface="Verdana"/>
                <a:cs typeface="Verdana"/>
              </a:rPr>
              <a:t>g</a:t>
            </a:r>
            <a:r>
              <a:rPr spc="-15" dirty="0">
                <a:latin typeface="Verdana"/>
                <a:cs typeface="Verdana"/>
              </a:rPr>
              <a:t>e</a:t>
            </a:r>
            <a:endParaRPr>
              <a:latin typeface="Verdana"/>
              <a:cs typeface="Verdana"/>
            </a:endParaRPr>
          </a:p>
        </p:txBody>
      </p:sp>
      <p:sp>
        <p:nvSpPr>
          <p:cNvPr id="46" name="object 46"/>
          <p:cNvSpPr txBox="1"/>
          <p:nvPr/>
        </p:nvSpPr>
        <p:spPr>
          <a:xfrm>
            <a:off x="2407112" y="3079364"/>
            <a:ext cx="2544445" cy="2477601"/>
          </a:xfrm>
          <a:prstGeom prst="rect">
            <a:avLst/>
          </a:prstGeom>
        </p:spPr>
        <p:txBody>
          <a:bodyPr vert="horz" wrap="square" lIns="0" tIns="0" rIns="0" bIns="0" rtlCol="0">
            <a:spAutoFit/>
          </a:bodyPr>
          <a:lstStyle/>
          <a:p>
            <a:pPr marL="12700" marR="5080" indent="208279" algn="r"/>
            <a:r>
              <a:rPr spc="-25" dirty="0">
                <a:latin typeface="Verdana"/>
                <a:cs typeface="Verdana"/>
              </a:rPr>
              <a:t>M</a:t>
            </a:r>
            <a:r>
              <a:rPr spc="-15" dirty="0">
                <a:latin typeface="Verdana"/>
                <a:cs typeface="Verdana"/>
              </a:rPr>
              <a:t>e</a:t>
            </a:r>
            <a:r>
              <a:rPr spc="-20" dirty="0">
                <a:latin typeface="Verdana"/>
                <a:cs typeface="Verdana"/>
              </a:rPr>
              <a:t>s</a:t>
            </a:r>
            <a:r>
              <a:rPr spc="-10" dirty="0">
                <a:latin typeface="Verdana"/>
                <a:cs typeface="Verdana"/>
              </a:rPr>
              <a:t>sa</a:t>
            </a:r>
            <a:r>
              <a:rPr spc="-25" dirty="0">
                <a:latin typeface="Verdana"/>
                <a:cs typeface="Verdana"/>
              </a:rPr>
              <a:t>g</a:t>
            </a:r>
            <a:r>
              <a:rPr spc="-10" dirty="0">
                <a:latin typeface="Verdana"/>
                <a:cs typeface="Verdana"/>
              </a:rPr>
              <a:t>es</a:t>
            </a:r>
            <a:r>
              <a:rPr spc="130" dirty="0">
                <a:latin typeface="Times New Roman"/>
                <a:cs typeface="Times New Roman"/>
              </a:rPr>
              <a:t> </a:t>
            </a:r>
            <a:r>
              <a:rPr spc="-10" dirty="0">
                <a:latin typeface="Verdana"/>
                <a:cs typeface="Verdana"/>
              </a:rPr>
              <a:t>are</a:t>
            </a:r>
            <a:r>
              <a:rPr spc="145" dirty="0">
                <a:latin typeface="Times New Roman"/>
                <a:cs typeface="Times New Roman"/>
              </a:rPr>
              <a:t> </a:t>
            </a:r>
            <a:r>
              <a:rPr spc="5" dirty="0">
                <a:latin typeface="Verdana"/>
                <a:cs typeface="Verdana"/>
              </a:rPr>
              <a:t>i</a:t>
            </a:r>
            <a:r>
              <a:rPr spc="-15" dirty="0">
                <a:latin typeface="Verdana"/>
                <a:cs typeface="Verdana"/>
              </a:rPr>
              <a:t>npu</a:t>
            </a:r>
            <a:r>
              <a:rPr spc="-20" dirty="0">
                <a:latin typeface="Verdana"/>
                <a:cs typeface="Verdana"/>
              </a:rPr>
              <a:t>t</a:t>
            </a:r>
            <a:r>
              <a:rPr dirty="0">
                <a:latin typeface="Verdana"/>
                <a:cs typeface="Verdana"/>
              </a:rPr>
              <a:t>/</a:t>
            </a:r>
            <a:r>
              <a:rPr dirty="0">
                <a:latin typeface="Times New Roman"/>
                <a:cs typeface="Times New Roman"/>
              </a:rPr>
              <a:t> </a:t>
            </a:r>
            <a:r>
              <a:rPr spc="-10" dirty="0">
                <a:latin typeface="Verdana"/>
                <a:cs typeface="Verdana"/>
              </a:rPr>
              <a:t>out</a:t>
            </a:r>
            <a:r>
              <a:rPr spc="-25" dirty="0">
                <a:latin typeface="Verdana"/>
                <a:cs typeface="Verdana"/>
              </a:rPr>
              <a:t>p</a:t>
            </a:r>
            <a:r>
              <a:rPr spc="-10" dirty="0">
                <a:latin typeface="Verdana"/>
                <a:cs typeface="Verdana"/>
              </a:rPr>
              <a:t>ut</a:t>
            </a:r>
            <a:r>
              <a:rPr spc="110" dirty="0">
                <a:latin typeface="Times New Roman"/>
                <a:cs typeface="Times New Roman"/>
              </a:rPr>
              <a:t> </a:t>
            </a:r>
            <a:r>
              <a:rPr dirty="0">
                <a:latin typeface="Verdana"/>
                <a:cs typeface="Verdana"/>
              </a:rPr>
              <a:t>us</a:t>
            </a:r>
            <a:r>
              <a:rPr spc="5" dirty="0">
                <a:latin typeface="Verdana"/>
                <a:cs typeface="Verdana"/>
              </a:rPr>
              <a:t>i</a:t>
            </a:r>
            <a:r>
              <a:rPr spc="-15" dirty="0">
                <a:latin typeface="Verdana"/>
                <a:cs typeface="Verdana"/>
              </a:rPr>
              <a:t>ng</a:t>
            </a:r>
            <a:r>
              <a:rPr spc="145" dirty="0">
                <a:latin typeface="Times New Roman"/>
                <a:cs typeface="Times New Roman"/>
              </a:rPr>
              <a:t> </a:t>
            </a:r>
            <a:r>
              <a:rPr spc="-10" dirty="0">
                <a:latin typeface="Verdana"/>
                <a:cs typeface="Verdana"/>
              </a:rPr>
              <a:t>the</a:t>
            </a:r>
            <a:r>
              <a:rPr spc="-5" dirty="0">
                <a:latin typeface="Times New Roman"/>
                <a:cs typeface="Times New Roman"/>
              </a:rPr>
              <a:t> </a:t>
            </a:r>
            <a:r>
              <a:rPr spc="-15" dirty="0">
                <a:latin typeface="Verdana"/>
                <a:cs typeface="Verdana"/>
              </a:rPr>
              <a:t>same</a:t>
            </a:r>
            <a:r>
              <a:rPr spc="155" dirty="0">
                <a:latin typeface="Times New Roman"/>
                <a:cs typeface="Times New Roman"/>
              </a:rPr>
              <a:t> </a:t>
            </a:r>
            <a:r>
              <a:rPr dirty="0">
                <a:latin typeface="Verdana"/>
                <a:cs typeface="Verdana"/>
              </a:rPr>
              <a:t>s</a:t>
            </a:r>
            <a:r>
              <a:rPr spc="5" dirty="0">
                <a:latin typeface="Verdana"/>
                <a:cs typeface="Verdana"/>
              </a:rPr>
              <a:t>i</a:t>
            </a:r>
            <a:r>
              <a:rPr dirty="0">
                <a:latin typeface="Verdana"/>
                <a:cs typeface="Verdana"/>
              </a:rPr>
              <a:t>mpl</a:t>
            </a:r>
            <a:r>
              <a:rPr spc="-15" dirty="0">
                <a:latin typeface="Verdana"/>
                <a:cs typeface="Verdana"/>
              </a:rPr>
              <a:t>e</a:t>
            </a:r>
            <a:r>
              <a:rPr spc="145" dirty="0">
                <a:latin typeface="Times New Roman"/>
                <a:cs typeface="Times New Roman"/>
              </a:rPr>
              <a:t> </a:t>
            </a:r>
            <a:r>
              <a:rPr spc="5" dirty="0">
                <a:latin typeface="Verdana"/>
                <a:cs typeface="Verdana"/>
              </a:rPr>
              <a:t>i</a:t>
            </a:r>
            <a:r>
              <a:rPr spc="-10" dirty="0">
                <a:latin typeface="Verdana"/>
                <a:cs typeface="Verdana"/>
              </a:rPr>
              <a:t>nt</a:t>
            </a:r>
            <a:r>
              <a:rPr spc="-25" dirty="0">
                <a:latin typeface="Verdana"/>
                <a:cs typeface="Verdana"/>
              </a:rPr>
              <a:t>e</a:t>
            </a:r>
            <a:r>
              <a:rPr spc="-10" dirty="0">
                <a:latin typeface="Verdana"/>
                <a:cs typeface="Verdana"/>
              </a:rPr>
              <a:t>rfa</a:t>
            </a:r>
            <a:r>
              <a:rPr spc="-25" dirty="0">
                <a:latin typeface="Verdana"/>
                <a:cs typeface="Verdana"/>
              </a:rPr>
              <a:t>c</a:t>
            </a:r>
            <a:r>
              <a:rPr spc="-15" dirty="0">
                <a:latin typeface="Verdana"/>
                <a:cs typeface="Verdana"/>
              </a:rPr>
              <a:t>e</a:t>
            </a:r>
            <a:endParaRPr>
              <a:latin typeface="Verdana"/>
              <a:cs typeface="Verdana"/>
            </a:endParaRPr>
          </a:p>
          <a:p>
            <a:pPr marR="5080" algn="r">
              <a:lnSpc>
                <a:spcPts val="2100"/>
              </a:lnSpc>
            </a:pPr>
            <a:r>
              <a:rPr spc="-15" dirty="0">
                <a:latin typeface="Verdana"/>
                <a:cs typeface="Verdana"/>
              </a:rPr>
              <a:t>–</a:t>
            </a:r>
            <a:endParaRPr>
              <a:latin typeface="Verdana"/>
              <a:cs typeface="Verdana"/>
            </a:endParaRPr>
          </a:p>
          <a:p>
            <a:pPr marL="160020" marR="5080" indent="-125095" algn="r"/>
            <a:r>
              <a:rPr spc="-5" dirty="0">
                <a:latin typeface="Verdana"/>
                <a:cs typeface="Verdana"/>
              </a:rPr>
              <a:t>t</a:t>
            </a:r>
            <a:r>
              <a:rPr spc="-85" dirty="0">
                <a:latin typeface="Verdana"/>
                <a:cs typeface="Verdana"/>
              </a:rPr>
              <a:t>r</a:t>
            </a:r>
            <a:r>
              <a:rPr spc="-15" dirty="0">
                <a:latin typeface="Verdana"/>
                <a:cs typeface="Verdana"/>
              </a:rPr>
              <a:t>ans</a:t>
            </a:r>
            <a:r>
              <a:rPr spc="-20" dirty="0">
                <a:latin typeface="Verdana"/>
                <a:cs typeface="Verdana"/>
              </a:rPr>
              <a:t>m</a:t>
            </a:r>
            <a:r>
              <a:rPr spc="10" dirty="0">
                <a:latin typeface="Verdana"/>
                <a:cs typeface="Verdana"/>
              </a:rPr>
              <a:t>i</a:t>
            </a:r>
            <a:r>
              <a:rPr spc="-5" dirty="0">
                <a:latin typeface="Verdana"/>
                <a:cs typeface="Verdana"/>
              </a:rPr>
              <a:t>t</a:t>
            </a:r>
            <a:r>
              <a:rPr spc="-20" dirty="0">
                <a:latin typeface="Verdana"/>
                <a:cs typeface="Verdana"/>
              </a:rPr>
              <a:t>(ms</a:t>
            </a:r>
            <a:r>
              <a:rPr spc="-25" dirty="0">
                <a:latin typeface="Verdana"/>
                <a:cs typeface="Verdana"/>
              </a:rPr>
              <a:t>g</a:t>
            </a:r>
            <a:r>
              <a:rPr spc="-5" dirty="0">
                <a:latin typeface="Verdana"/>
                <a:cs typeface="Verdana"/>
              </a:rPr>
              <a:t>:O</a:t>
            </a:r>
            <a:r>
              <a:rPr spc="-10" dirty="0">
                <a:latin typeface="Verdana"/>
                <a:cs typeface="Verdana"/>
              </a:rPr>
              <a:t>b</a:t>
            </a:r>
            <a:r>
              <a:rPr spc="-5" dirty="0">
                <a:latin typeface="Verdana"/>
                <a:cs typeface="Verdana"/>
              </a:rPr>
              <a:t>ject)</a:t>
            </a:r>
            <a:r>
              <a:rPr spc="-5" dirty="0">
                <a:latin typeface="Times New Roman"/>
                <a:cs typeface="Times New Roman"/>
              </a:rPr>
              <a:t> </a:t>
            </a:r>
            <a:r>
              <a:rPr spc="5" dirty="0">
                <a:latin typeface="Verdana"/>
                <a:cs typeface="Verdana"/>
              </a:rPr>
              <a:t>i</a:t>
            </a:r>
            <a:r>
              <a:rPr spc="-10" dirty="0">
                <a:latin typeface="Verdana"/>
                <a:cs typeface="Verdana"/>
              </a:rPr>
              <a:t>s</a:t>
            </a:r>
            <a:r>
              <a:rPr spc="185" dirty="0">
                <a:latin typeface="Times New Roman"/>
                <a:cs typeface="Times New Roman"/>
              </a:rPr>
              <a:t> </a:t>
            </a:r>
            <a:r>
              <a:rPr spc="-10" dirty="0">
                <a:latin typeface="Verdana"/>
                <a:cs typeface="Verdana"/>
              </a:rPr>
              <a:t>the</a:t>
            </a:r>
            <a:r>
              <a:rPr spc="120" dirty="0">
                <a:latin typeface="Times New Roman"/>
                <a:cs typeface="Times New Roman"/>
              </a:rPr>
              <a:t> </a:t>
            </a:r>
            <a:r>
              <a:rPr spc="-15" dirty="0">
                <a:latin typeface="Verdana"/>
                <a:cs typeface="Verdana"/>
              </a:rPr>
              <a:t>me</a:t>
            </a:r>
            <a:r>
              <a:rPr spc="-20" dirty="0">
                <a:latin typeface="Verdana"/>
                <a:cs typeface="Verdana"/>
              </a:rPr>
              <a:t>t</a:t>
            </a:r>
            <a:r>
              <a:rPr spc="-15" dirty="0">
                <a:latin typeface="Verdana"/>
                <a:cs typeface="Verdana"/>
              </a:rPr>
              <a:t>hod</a:t>
            </a:r>
            <a:r>
              <a:rPr spc="145" dirty="0">
                <a:latin typeface="Times New Roman"/>
                <a:cs typeface="Times New Roman"/>
              </a:rPr>
              <a:t> </a:t>
            </a:r>
            <a:r>
              <a:rPr spc="-15" dirty="0">
                <a:latin typeface="Verdana"/>
                <a:cs typeface="Verdana"/>
              </a:rPr>
              <a:t>that</a:t>
            </a:r>
            <a:r>
              <a:rPr spc="-10" dirty="0">
                <a:latin typeface="Times New Roman"/>
                <a:cs typeface="Times New Roman"/>
              </a:rPr>
              <a:t> </a:t>
            </a:r>
            <a:r>
              <a:rPr spc="-15" dirty="0">
                <a:latin typeface="Verdana"/>
                <a:cs typeface="Verdana"/>
              </a:rPr>
              <a:t>t</a:t>
            </a:r>
            <a:r>
              <a:rPr spc="-50" dirty="0">
                <a:latin typeface="Verdana"/>
                <a:cs typeface="Verdana"/>
              </a:rPr>
              <a:t>r</a:t>
            </a:r>
            <a:r>
              <a:rPr spc="-15" dirty="0">
                <a:latin typeface="Verdana"/>
                <a:cs typeface="Verdana"/>
              </a:rPr>
              <a:t>ansm</a:t>
            </a:r>
            <a:r>
              <a:rPr spc="-5" dirty="0">
                <a:latin typeface="Verdana"/>
                <a:cs typeface="Verdana"/>
              </a:rPr>
              <a:t>i</a:t>
            </a:r>
            <a:r>
              <a:rPr spc="-15" dirty="0">
                <a:latin typeface="Verdana"/>
                <a:cs typeface="Verdana"/>
              </a:rPr>
              <a:t>t</a:t>
            </a:r>
            <a:r>
              <a:rPr dirty="0">
                <a:latin typeface="Verdana"/>
                <a:cs typeface="Verdana"/>
              </a:rPr>
              <a:t>s</a:t>
            </a:r>
            <a:r>
              <a:rPr spc="125" dirty="0">
                <a:latin typeface="Times New Roman"/>
                <a:cs typeface="Times New Roman"/>
              </a:rPr>
              <a:t> </a:t>
            </a:r>
            <a:r>
              <a:rPr dirty="0">
                <a:latin typeface="Verdana"/>
                <a:cs typeface="Verdana"/>
              </a:rPr>
              <a:t>the</a:t>
            </a:r>
            <a:r>
              <a:rPr dirty="0">
                <a:latin typeface="Times New Roman"/>
                <a:cs typeface="Times New Roman"/>
              </a:rPr>
              <a:t> </a:t>
            </a:r>
            <a:r>
              <a:rPr spc="-15" dirty="0">
                <a:latin typeface="Verdana"/>
                <a:cs typeface="Verdana"/>
              </a:rPr>
              <a:t>me</a:t>
            </a:r>
            <a:r>
              <a:rPr spc="-20" dirty="0">
                <a:latin typeface="Verdana"/>
                <a:cs typeface="Verdana"/>
              </a:rPr>
              <a:t>s</a:t>
            </a:r>
            <a:r>
              <a:rPr spc="-10" dirty="0">
                <a:latin typeface="Verdana"/>
                <a:cs typeface="Verdana"/>
              </a:rPr>
              <a:t>sa</a:t>
            </a:r>
            <a:r>
              <a:rPr spc="-25" dirty="0">
                <a:latin typeface="Verdana"/>
                <a:cs typeface="Verdana"/>
              </a:rPr>
              <a:t>g</a:t>
            </a:r>
            <a:r>
              <a:rPr spc="-15" dirty="0">
                <a:latin typeface="Verdana"/>
                <a:cs typeface="Verdana"/>
              </a:rPr>
              <a:t>e</a:t>
            </a:r>
            <a:r>
              <a:rPr spc="155" dirty="0">
                <a:latin typeface="Times New Roman"/>
                <a:cs typeface="Times New Roman"/>
              </a:rPr>
              <a:t> </a:t>
            </a:r>
            <a:r>
              <a:rPr spc="-15" dirty="0">
                <a:latin typeface="Verdana"/>
                <a:cs typeface="Verdana"/>
              </a:rPr>
              <a:t>ms</a:t>
            </a:r>
            <a:r>
              <a:rPr spc="-25" dirty="0">
                <a:latin typeface="Verdana"/>
                <a:cs typeface="Verdana"/>
              </a:rPr>
              <a:t>g</a:t>
            </a:r>
            <a:r>
              <a:rPr spc="-10" dirty="0">
                <a:latin typeface="Verdana"/>
                <a:cs typeface="Verdana"/>
              </a:rPr>
              <a:t>,</a:t>
            </a:r>
            <a:r>
              <a:rPr spc="120" dirty="0">
                <a:latin typeface="Times New Roman"/>
                <a:cs typeface="Times New Roman"/>
              </a:rPr>
              <a:t> </a:t>
            </a:r>
            <a:r>
              <a:rPr spc="-15" dirty="0">
                <a:latin typeface="Verdana"/>
                <a:cs typeface="Verdana"/>
              </a:rPr>
              <a:t>typ</a:t>
            </a:r>
            <a:r>
              <a:rPr spc="-25" dirty="0">
                <a:latin typeface="Verdana"/>
                <a:cs typeface="Verdana"/>
              </a:rPr>
              <a:t>e</a:t>
            </a:r>
            <a:r>
              <a:rPr dirty="0">
                <a:latin typeface="Verdana"/>
                <a:cs typeface="Verdana"/>
              </a:rPr>
              <a:t>d</a:t>
            </a:r>
            <a:endParaRPr>
              <a:latin typeface="Verdana"/>
              <a:cs typeface="Verdana"/>
            </a:endParaRPr>
          </a:p>
          <a:p>
            <a:pPr marR="5715" algn="r">
              <a:lnSpc>
                <a:spcPts val="2100"/>
              </a:lnSpc>
            </a:pPr>
            <a:r>
              <a:rPr spc="-10" dirty="0">
                <a:latin typeface="Verdana"/>
                <a:cs typeface="Verdana"/>
              </a:rPr>
              <a:t>as</a:t>
            </a:r>
            <a:r>
              <a:rPr spc="180" dirty="0">
                <a:latin typeface="Times New Roman"/>
                <a:cs typeface="Times New Roman"/>
              </a:rPr>
              <a:t> </a:t>
            </a:r>
            <a:r>
              <a:rPr spc="-15" dirty="0">
                <a:latin typeface="Verdana"/>
                <a:cs typeface="Verdana"/>
              </a:rPr>
              <a:t>an</a:t>
            </a:r>
            <a:r>
              <a:rPr spc="100" dirty="0">
                <a:latin typeface="Times New Roman"/>
                <a:cs typeface="Times New Roman"/>
              </a:rPr>
              <a:t> </a:t>
            </a:r>
            <a:r>
              <a:rPr spc="-5" dirty="0">
                <a:latin typeface="Verdana"/>
                <a:cs typeface="Verdana"/>
              </a:rPr>
              <a:t>O</a:t>
            </a:r>
            <a:r>
              <a:rPr spc="-10" dirty="0">
                <a:latin typeface="Verdana"/>
                <a:cs typeface="Verdana"/>
              </a:rPr>
              <a:t>b</a:t>
            </a:r>
            <a:r>
              <a:rPr spc="-15" dirty="0">
                <a:latin typeface="Verdana"/>
                <a:cs typeface="Verdana"/>
              </a:rPr>
              <a:t>ject</a:t>
            </a:r>
            <a:endParaRPr>
              <a:latin typeface="Verdana"/>
              <a:cs typeface="Verdana"/>
            </a:endParaRPr>
          </a:p>
        </p:txBody>
      </p:sp>
      <p:sp>
        <p:nvSpPr>
          <p:cNvPr id="47" name="object 47"/>
          <p:cNvSpPr/>
          <p:nvPr/>
        </p:nvSpPr>
        <p:spPr>
          <a:xfrm>
            <a:off x="5159380" y="3068584"/>
            <a:ext cx="1873250" cy="503555"/>
          </a:xfrm>
          <a:custGeom>
            <a:avLst/>
            <a:gdLst/>
            <a:ahLst/>
            <a:cxnLst/>
            <a:rect l="l" t="t" r="r" b="b"/>
            <a:pathLst>
              <a:path w="1873250" h="503554">
                <a:moveTo>
                  <a:pt x="0" y="503550"/>
                </a:moveTo>
                <a:lnTo>
                  <a:pt x="1873258" y="503550"/>
                </a:lnTo>
                <a:lnTo>
                  <a:pt x="1873258" y="0"/>
                </a:lnTo>
                <a:lnTo>
                  <a:pt x="0" y="0"/>
                </a:lnTo>
                <a:lnTo>
                  <a:pt x="0" y="503550"/>
                </a:lnTo>
                <a:close/>
              </a:path>
            </a:pathLst>
          </a:custGeom>
          <a:ln w="9523">
            <a:solidFill>
              <a:srgbClr val="000000"/>
            </a:solidFill>
          </a:ln>
        </p:spPr>
        <p:txBody>
          <a:bodyPr wrap="square" lIns="0" tIns="0" rIns="0" bIns="0" rtlCol="0"/>
          <a:lstStyle/>
          <a:p>
            <a:endParaRPr/>
          </a:p>
        </p:txBody>
      </p:sp>
      <p:sp>
        <p:nvSpPr>
          <p:cNvPr id="48" name="object 48"/>
          <p:cNvSpPr txBox="1"/>
          <p:nvPr/>
        </p:nvSpPr>
        <p:spPr>
          <a:xfrm>
            <a:off x="5493262" y="3224693"/>
            <a:ext cx="1217295" cy="356870"/>
          </a:xfrm>
          <a:prstGeom prst="rect">
            <a:avLst/>
          </a:prstGeom>
        </p:spPr>
        <p:txBody>
          <a:bodyPr vert="horz" wrap="square" lIns="0" tIns="0" rIns="0" bIns="0" rtlCol="0">
            <a:spAutoFit/>
          </a:bodyPr>
          <a:lstStyle/>
          <a:p>
            <a:pPr algn="ctr">
              <a:lnSpc>
                <a:spcPts val="1425"/>
              </a:lnSpc>
            </a:pPr>
            <a:r>
              <a:rPr sz="1200" spc="-5" dirty="0">
                <a:latin typeface="Verdana"/>
                <a:cs typeface="Verdana"/>
              </a:rPr>
              <a:t>&lt;</a:t>
            </a:r>
            <a:r>
              <a:rPr sz="1200" dirty="0">
                <a:latin typeface="Verdana"/>
                <a:cs typeface="Verdana"/>
              </a:rPr>
              <a:t>&lt;</a:t>
            </a:r>
            <a:r>
              <a:rPr sz="1200" spc="-5" dirty="0">
                <a:latin typeface="Verdana"/>
                <a:cs typeface="Verdana"/>
              </a:rPr>
              <a:t>I</a:t>
            </a:r>
            <a:r>
              <a:rPr sz="1200" spc="-15" dirty="0">
                <a:latin typeface="Verdana"/>
                <a:cs typeface="Verdana"/>
              </a:rPr>
              <a:t>nt</a:t>
            </a:r>
            <a:r>
              <a:rPr sz="1200" spc="-5" dirty="0">
                <a:latin typeface="Verdana"/>
                <a:cs typeface="Verdana"/>
              </a:rPr>
              <a:t>e</a:t>
            </a:r>
            <a:r>
              <a:rPr sz="1200" spc="-10" dirty="0">
                <a:latin typeface="Verdana"/>
                <a:cs typeface="Verdana"/>
              </a:rPr>
              <a:t>rfa</a:t>
            </a:r>
            <a:r>
              <a:rPr sz="1200" spc="-15" dirty="0">
                <a:latin typeface="Verdana"/>
                <a:cs typeface="Verdana"/>
              </a:rPr>
              <a:t>c</a:t>
            </a:r>
            <a:r>
              <a:rPr sz="1200" spc="-5" dirty="0">
                <a:latin typeface="Verdana"/>
                <a:cs typeface="Verdana"/>
              </a:rPr>
              <a:t>e&gt;&gt;</a:t>
            </a:r>
            <a:endParaRPr sz="1200">
              <a:latin typeface="Verdana"/>
              <a:cs typeface="Verdana"/>
            </a:endParaRPr>
          </a:p>
          <a:p>
            <a:pPr marR="7620" algn="ctr">
              <a:lnSpc>
                <a:spcPts val="1425"/>
              </a:lnSpc>
            </a:pPr>
            <a:r>
              <a:rPr sz="1200" dirty="0">
                <a:latin typeface="Verdana"/>
                <a:cs typeface="Verdana"/>
              </a:rPr>
              <a:t>I</a:t>
            </a:r>
            <a:r>
              <a:rPr sz="1200" spc="-10" dirty="0">
                <a:latin typeface="Verdana"/>
                <a:cs typeface="Verdana"/>
              </a:rPr>
              <a:t>M</a:t>
            </a:r>
            <a:r>
              <a:rPr sz="1200" dirty="0">
                <a:latin typeface="Verdana"/>
                <a:cs typeface="Verdana"/>
              </a:rPr>
              <a:t>ess</a:t>
            </a:r>
            <a:r>
              <a:rPr sz="1200" spc="-5" dirty="0">
                <a:latin typeface="Verdana"/>
                <a:cs typeface="Verdana"/>
              </a:rPr>
              <a:t>ag</a:t>
            </a:r>
            <a:r>
              <a:rPr sz="1200" dirty="0">
                <a:latin typeface="Verdana"/>
                <a:cs typeface="Verdana"/>
              </a:rPr>
              <a:t>e</a:t>
            </a:r>
            <a:endParaRPr sz="1200">
              <a:latin typeface="Verdana"/>
              <a:cs typeface="Verdana"/>
            </a:endParaRPr>
          </a:p>
        </p:txBody>
      </p:sp>
      <p:sp>
        <p:nvSpPr>
          <p:cNvPr id="49" name="object 49"/>
          <p:cNvSpPr/>
          <p:nvPr/>
        </p:nvSpPr>
        <p:spPr>
          <a:xfrm>
            <a:off x="5159380" y="3571876"/>
            <a:ext cx="1873250" cy="504825"/>
          </a:xfrm>
          <a:custGeom>
            <a:avLst/>
            <a:gdLst/>
            <a:ahLst/>
            <a:cxnLst/>
            <a:rect l="l" t="t" r="r" b="b"/>
            <a:pathLst>
              <a:path w="1873250" h="504825">
                <a:moveTo>
                  <a:pt x="0" y="504824"/>
                </a:moveTo>
                <a:lnTo>
                  <a:pt x="1873258" y="504824"/>
                </a:lnTo>
                <a:lnTo>
                  <a:pt x="1873258" y="0"/>
                </a:lnTo>
                <a:lnTo>
                  <a:pt x="0" y="0"/>
                </a:lnTo>
                <a:lnTo>
                  <a:pt x="0" y="504824"/>
                </a:lnTo>
                <a:close/>
              </a:path>
            </a:pathLst>
          </a:custGeom>
          <a:ln w="9523">
            <a:solidFill>
              <a:srgbClr val="000000"/>
            </a:solidFill>
          </a:ln>
        </p:spPr>
        <p:txBody>
          <a:bodyPr wrap="square" lIns="0" tIns="0" rIns="0" bIns="0" rtlCol="0"/>
          <a:lstStyle/>
          <a:p>
            <a:endParaRPr/>
          </a:p>
        </p:txBody>
      </p:sp>
      <p:sp>
        <p:nvSpPr>
          <p:cNvPr id="50" name="object 50"/>
          <p:cNvSpPr txBox="1"/>
          <p:nvPr/>
        </p:nvSpPr>
        <p:spPr>
          <a:xfrm>
            <a:off x="5188461" y="3773334"/>
            <a:ext cx="1812289" cy="184666"/>
          </a:xfrm>
          <a:prstGeom prst="rect">
            <a:avLst/>
          </a:prstGeom>
        </p:spPr>
        <p:txBody>
          <a:bodyPr vert="horz" wrap="square" lIns="0" tIns="0" rIns="0" bIns="0" rtlCol="0">
            <a:spAutoFit/>
          </a:bodyPr>
          <a:lstStyle/>
          <a:p>
            <a:pPr marL="12700"/>
            <a:r>
              <a:rPr sz="1200" spc="-5" dirty="0">
                <a:latin typeface="Verdana"/>
                <a:cs typeface="Verdana"/>
              </a:rPr>
              <a:t>+t</a:t>
            </a:r>
            <a:r>
              <a:rPr sz="1200" spc="-25" dirty="0">
                <a:latin typeface="Verdana"/>
                <a:cs typeface="Verdana"/>
              </a:rPr>
              <a:t>r</a:t>
            </a:r>
            <a:r>
              <a:rPr sz="1200" spc="-10" dirty="0">
                <a:latin typeface="Verdana"/>
                <a:cs typeface="Verdana"/>
              </a:rPr>
              <a:t>a</a:t>
            </a:r>
            <a:r>
              <a:rPr sz="1200" spc="-15" dirty="0">
                <a:latin typeface="Verdana"/>
                <a:cs typeface="Verdana"/>
              </a:rPr>
              <a:t>n</a:t>
            </a:r>
            <a:r>
              <a:rPr sz="1200" spc="-10" dirty="0">
                <a:latin typeface="Verdana"/>
                <a:cs typeface="Verdana"/>
              </a:rPr>
              <a:t>s</a:t>
            </a:r>
            <a:r>
              <a:rPr sz="1200" spc="-20" dirty="0">
                <a:latin typeface="Verdana"/>
                <a:cs typeface="Verdana"/>
              </a:rPr>
              <a:t>m</a:t>
            </a:r>
            <a:r>
              <a:rPr sz="1200" spc="-5" dirty="0">
                <a:latin typeface="Verdana"/>
                <a:cs typeface="Verdana"/>
              </a:rPr>
              <a:t>i</a:t>
            </a:r>
            <a:r>
              <a:rPr sz="1200" spc="-10" dirty="0">
                <a:latin typeface="Verdana"/>
                <a:cs typeface="Verdana"/>
              </a:rPr>
              <a:t>t</a:t>
            </a:r>
            <a:r>
              <a:rPr sz="1200" spc="-5" dirty="0">
                <a:latin typeface="Verdana"/>
                <a:cs typeface="Verdana"/>
              </a:rPr>
              <a:t>(</a:t>
            </a:r>
            <a:r>
              <a:rPr sz="1200" spc="-20" dirty="0">
                <a:latin typeface="Verdana"/>
                <a:cs typeface="Verdana"/>
              </a:rPr>
              <a:t>m</a:t>
            </a:r>
            <a:r>
              <a:rPr sz="1200" dirty="0">
                <a:latin typeface="Verdana"/>
                <a:cs typeface="Verdana"/>
              </a:rPr>
              <a:t>s</a:t>
            </a:r>
            <a:r>
              <a:rPr sz="1200" spc="-5" dirty="0">
                <a:latin typeface="Verdana"/>
                <a:cs typeface="Verdana"/>
              </a:rPr>
              <a:t>g:Obj</a:t>
            </a:r>
            <a:r>
              <a:rPr sz="1200" spc="-10" dirty="0">
                <a:latin typeface="Verdana"/>
                <a:cs typeface="Verdana"/>
              </a:rPr>
              <a:t>e</a:t>
            </a:r>
            <a:r>
              <a:rPr sz="1200" dirty="0">
                <a:latin typeface="Verdana"/>
                <a:cs typeface="Verdana"/>
              </a:rPr>
              <a:t>c</a:t>
            </a:r>
            <a:r>
              <a:rPr sz="1200" spc="-10" dirty="0">
                <a:latin typeface="Verdana"/>
                <a:cs typeface="Verdana"/>
              </a:rPr>
              <a:t>t</a:t>
            </a:r>
            <a:r>
              <a:rPr sz="1200" dirty="0">
                <a:latin typeface="Verdana"/>
                <a:cs typeface="Verdana"/>
              </a:rPr>
              <a:t>)</a:t>
            </a:r>
            <a:endParaRPr sz="1200">
              <a:latin typeface="Verdana"/>
              <a:cs typeface="Verdana"/>
            </a:endParaRPr>
          </a:p>
        </p:txBody>
      </p:sp>
      <p:sp>
        <p:nvSpPr>
          <p:cNvPr id="51" name="object 51"/>
          <p:cNvSpPr txBox="1"/>
          <p:nvPr/>
        </p:nvSpPr>
        <p:spPr>
          <a:xfrm>
            <a:off x="7759705" y="1758350"/>
            <a:ext cx="744220" cy="184666"/>
          </a:xfrm>
          <a:prstGeom prst="rect">
            <a:avLst/>
          </a:prstGeom>
        </p:spPr>
        <p:txBody>
          <a:bodyPr vert="horz" wrap="square" lIns="0" tIns="0" rIns="0" bIns="0" rtlCol="0">
            <a:spAutoFit/>
          </a:bodyPr>
          <a:lstStyle/>
          <a:p>
            <a:pPr marL="12700"/>
            <a:r>
              <a:rPr sz="1200" spc="-5" dirty="0">
                <a:latin typeface="Verdana"/>
                <a:cs typeface="Verdana"/>
              </a:rPr>
              <a:t>I</a:t>
            </a:r>
            <a:r>
              <a:rPr sz="1200" spc="-20" dirty="0">
                <a:latin typeface="Verdana"/>
                <a:cs typeface="Verdana"/>
              </a:rPr>
              <a:t>M</a:t>
            </a:r>
            <a:r>
              <a:rPr sz="1200" spc="-10" dirty="0">
                <a:latin typeface="Verdana"/>
                <a:cs typeface="Verdana"/>
              </a:rPr>
              <a:t>ess</a:t>
            </a:r>
            <a:r>
              <a:rPr sz="1200" spc="-15" dirty="0">
                <a:latin typeface="Verdana"/>
                <a:cs typeface="Verdana"/>
              </a:rPr>
              <a:t>a</a:t>
            </a:r>
            <a:r>
              <a:rPr sz="1200" spc="-5" dirty="0">
                <a:latin typeface="Verdana"/>
                <a:cs typeface="Verdana"/>
              </a:rPr>
              <a:t>g</a:t>
            </a:r>
            <a:r>
              <a:rPr sz="1200" spc="-10" dirty="0">
                <a:latin typeface="Verdana"/>
                <a:cs typeface="Verdana"/>
              </a:rPr>
              <a:t>e</a:t>
            </a:r>
            <a:endParaRPr sz="1200">
              <a:latin typeface="Verdana"/>
              <a:cs typeface="Verdana"/>
            </a:endParaRPr>
          </a:p>
        </p:txBody>
      </p:sp>
      <p:sp>
        <p:nvSpPr>
          <p:cNvPr id="52" name="object 52"/>
          <p:cNvSpPr txBox="1"/>
          <p:nvPr/>
        </p:nvSpPr>
        <p:spPr>
          <a:xfrm>
            <a:off x="8839328" y="5648465"/>
            <a:ext cx="744220" cy="184666"/>
          </a:xfrm>
          <a:prstGeom prst="rect">
            <a:avLst/>
          </a:prstGeom>
        </p:spPr>
        <p:txBody>
          <a:bodyPr vert="horz" wrap="square" lIns="0" tIns="0" rIns="0" bIns="0" rtlCol="0">
            <a:spAutoFit/>
          </a:bodyPr>
          <a:lstStyle/>
          <a:p>
            <a:pPr marL="12700"/>
            <a:r>
              <a:rPr sz="1200" spc="-5" dirty="0">
                <a:latin typeface="Verdana"/>
                <a:cs typeface="Verdana"/>
              </a:rPr>
              <a:t>I</a:t>
            </a:r>
            <a:r>
              <a:rPr sz="1200" spc="-20" dirty="0">
                <a:latin typeface="Verdana"/>
                <a:cs typeface="Verdana"/>
              </a:rPr>
              <a:t>M</a:t>
            </a:r>
            <a:r>
              <a:rPr sz="1200" spc="-10" dirty="0">
                <a:latin typeface="Verdana"/>
                <a:cs typeface="Verdana"/>
              </a:rPr>
              <a:t>ess</a:t>
            </a:r>
            <a:r>
              <a:rPr sz="1200" spc="-15" dirty="0">
                <a:latin typeface="Verdana"/>
                <a:cs typeface="Verdana"/>
              </a:rPr>
              <a:t>a</a:t>
            </a:r>
            <a:r>
              <a:rPr sz="1200" spc="-5" dirty="0">
                <a:latin typeface="Verdana"/>
                <a:cs typeface="Verdana"/>
              </a:rPr>
              <a:t>g</a:t>
            </a:r>
            <a:r>
              <a:rPr sz="1200" spc="-10" dirty="0">
                <a:latin typeface="Verdana"/>
                <a:cs typeface="Verdana"/>
              </a:rPr>
              <a:t>e</a:t>
            </a:r>
            <a:endParaRPr sz="1200">
              <a:latin typeface="Verdana"/>
              <a:cs typeface="Verdana"/>
            </a:endParaRPr>
          </a:p>
        </p:txBody>
      </p:sp>
      <p:sp>
        <p:nvSpPr>
          <p:cNvPr id="53" name="object 53"/>
          <p:cNvSpPr/>
          <p:nvPr/>
        </p:nvSpPr>
        <p:spPr>
          <a:xfrm>
            <a:off x="7032620" y="1842273"/>
            <a:ext cx="622935" cy="1731645"/>
          </a:xfrm>
          <a:custGeom>
            <a:avLst/>
            <a:gdLst/>
            <a:ahLst/>
            <a:cxnLst/>
            <a:rect l="l" t="t" r="r" b="b"/>
            <a:pathLst>
              <a:path w="622935" h="1731645">
                <a:moveTo>
                  <a:pt x="0" y="1731111"/>
                </a:moveTo>
                <a:lnTo>
                  <a:pt x="60319" y="1711299"/>
                </a:lnTo>
                <a:lnTo>
                  <a:pt x="118993" y="1656587"/>
                </a:lnTo>
                <a:lnTo>
                  <a:pt x="146822" y="1616811"/>
                </a:lnTo>
                <a:lnTo>
                  <a:pt x="173857" y="1570847"/>
                </a:lnTo>
                <a:lnTo>
                  <a:pt x="199278" y="1518391"/>
                </a:lnTo>
                <a:lnTo>
                  <a:pt x="223022" y="1459717"/>
                </a:lnTo>
                <a:lnTo>
                  <a:pt x="244480" y="1396227"/>
                </a:lnTo>
                <a:lnTo>
                  <a:pt x="264292" y="1328775"/>
                </a:lnTo>
                <a:lnTo>
                  <a:pt x="296052" y="1181861"/>
                </a:lnTo>
                <a:lnTo>
                  <a:pt x="316748" y="1025499"/>
                </a:lnTo>
                <a:lnTo>
                  <a:pt x="323849" y="863589"/>
                </a:lnTo>
                <a:lnTo>
                  <a:pt x="330982" y="701649"/>
                </a:lnTo>
                <a:lnTo>
                  <a:pt x="351678" y="544555"/>
                </a:lnTo>
                <a:lnTo>
                  <a:pt x="383407" y="398525"/>
                </a:lnTo>
                <a:lnTo>
                  <a:pt x="403219" y="330189"/>
                </a:lnTo>
                <a:lnTo>
                  <a:pt x="425470" y="266699"/>
                </a:lnTo>
                <a:lnTo>
                  <a:pt x="448452" y="208787"/>
                </a:lnTo>
                <a:lnTo>
                  <a:pt x="473842" y="156331"/>
                </a:lnTo>
                <a:lnTo>
                  <a:pt x="500908" y="109575"/>
                </a:lnTo>
                <a:lnTo>
                  <a:pt x="528584" y="70591"/>
                </a:lnTo>
                <a:lnTo>
                  <a:pt x="558058" y="38861"/>
                </a:lnTo>
                <a:lnTo>
                  <a:pt x="617494" y="761"/>
                </a:lnTo>
                <a:lnTo>
                  <a:pt x="622553" y="0"/>
                </a:lnTo>
              </a:path>
            </a:pathLst>
          </a:custGeom>
          <a:ln w="9523">
            <a:solidFill>
              <a:srgbClr val="000000"/>
            </a:solidFill>
          </a:ln>
        </p:spPr>
        <p:txBody>
          <a:bodyPr wrap="square" lIns="0" tIns="0" rIns="0" bIns="0" rtlCol="0"/>
          <a:lstStyle/>
          <a:p>
            <a:endParaRPr/>
          </a:p>
        </p:txBody>
      </p:sp>
      <p:sp>
        <p:nvSpPr>
          <p:cNvPr id="54" name="object 54"/>
          <p:cNvSpPr/>
          <p:nvPr/>
        </p:nvSpPr>
        <p:spPr>
          <a:xfrm>
            <a:off x="7599060" y="1812555"/>
            <a:ext cx="81280" cy="75565"/>
          </a:xfrm>
          <a:custGeom>
            <a:avLst/>
            <a:gdLst/>
            <a:ahLst/>
            <a:cxnLst/>
            <a:rect l="l" t="t" r="r" b="b"/>
            <a:pathLst>
              <a:path w="81279" h="75564">
                <a:moveTo>
                  <a:pt x="0" y="0"/>
                </a:moveTo>
                <a:lnTo>
                  <a:pt x="11917" y="75285"/>
                </a:lnTo>
                <a:lnTo>
                  <a:pt x="81259" y="25755"/>
                </a:lnTo>
                <a:lnTo>
                  <a:pt x="0" y="0"/>
                </a:lnTo>
                <a:close/>
              </a:path>
            </a:pathLst>
          </a:custGeom>
          <a:solidFill>
            <a:srgbClr val="000000"/>
          </a:solidFill>
        </p:spPr>
        <p:txBody>
          <a:bodyPr wrap="square" lIns="0" tIns="0" rIns="0" bIns="0" rtlCol="0"/>
          <a:lstStyle/>
          <a:p>
            <a:endParaRPr/>
          </a:p>
        </p:txBody>
      </p:sp>
      <p:sp>
        <p:nvSpPr>
          <p:cNvPr id="55" name="object 55"/>
          <p:cNvSpPr/>
          <p:nvPr/>
        </p:nvSpPr>
        <p:spPr>
          <a:xfrm>
            <a:off x="4800600" y="6197596"/>
            <a:ext cx="3141980" cy="11430"/>
          </a:xfrm>
          <a:custGeom>
            <a:avLst/>
            <a:gdLst/>
            <a:ahLst/>
            <a:cxnLst/>
            <a:rect l="l" t="t" r="r" b="b"/>
            <a:pathLst>
              <a:path w="3141979" h="11429">
                <a:moveTo>
                  <a:pt x="0" y="0"/>
                </a:moveTo>
                <a:lnTo>
                  <a:pt x="295290" y="0"/>
                </a:lnTo>
                <a:lnTo>
                  <a:pt x="581040" y="786"/>
                </a:lnTo>
                <a:lnTo>
                  <a:pt x="848502" y="786"/>
                </a:lnTo>
                <a:lnTo>
                  <a:pt x="972311" y="1594"/>
                </a:lnTo>
                <a:lnTo>
                  <a:pt x="1088257" y="1594"/>
                </a:lnTo>
                <a:lnTo>
                  <a:pt x="1194572" y="1594"/>
                </a:lnTo>
                <a:lnTo>
                  <a:pt x="1290706" y="2380"/>
                </a:lnTo>
                <a:lnTo>
                  <a:pt x="1374769" y="3179"/>
                </a:lnTo>
                <a:lnTo>
                  <a:pt x="1447037" y="3179"/>
                </a:lnTo>
                <a:lnTo>
                  <a:pt x="1504187" y="3965"/>
                </a:lnTo>
                <a:lnTo>
                  <a:pt x="1546981" y="4764"/>
                </a:lnTo>
                <a:lnTo>
                  <a:pt x="1574048" y="4764"/>
                </a:lnTo>
                <a:lnTo>
                  <a:pt x="1582795" y="5547"/>
                </a:lnTo>
                <a:lnTo>
                  <a:pt x="1591452" y="6358"/>
                </a:lnTo>
                <a:lnTo>
                  <a:pt x="1618487" y="6358"/>
                </a:lnTo>
                <a:lnTo>
                  <a:pt x="1661281" y="7144"/>
                </a:lnTo>
                <a:lnTo>
                  <a:pt x="1719193" y="7940"/>
                </a:lnTo>
                <a:lnTo>
                  <a:pt x="1790699" y="7940"/>
                </a:lnTo>
                <a:lnTo>
                  <a:pt x="1874916" y="8726"/>
                </a:lnTo>
                <a:lnTo>
                  <a:pt x="1970928" y="9524"/>
                </a:lnTo>
                <a:lnTo>
                  <a:pt x="2078095" y="9524"/>
                </a:lnTo>
                <a:lnTo>
                  <a:pt x="2193919" y="9524"/>
                </a:lnTo>
                <a:lnTo>
                  <a:pt x="2317760" y="10311"/>
                </a:lnTo>
                <a:lnTo>
                  <a:pt x="2448702" y="10311"/>
                </a:lnTo>
                <a:lnTo>
                  <a:pt x="2585222" y="10311"/>
                </a:lnTo>
                <a:lnTo>
                  <a:pt x="2871856" y="11119"/>
                </a:lnTo>
                <a:lnTo>
                  <a:pt x="3141604" y="11119"/>
                </a:lnTo>
              </a:path>
            </a:pathLst>
          </a:custGeom>
          <a:ln w="9523">
            <a:solidFill>
              <a:srgbClr val="000000"/>
            </a:solidFill>
          </a:ln>
        </p:spPr>
        <p:txBody>
          <a:bodyPr wrap="square" lIns="0" tIns="0" rIns="0" bIns="0" rtlCol="0"/>
          <a:lstStyle/>
          <a:p>
            <a:endParaRPr/>
          </a:p>
        </p:txBody>
      </p:sp>
      <p:sp>
        <p:nvSpPr>
          <p:cNvPr id="56" name="object 56"/>
          <p:cNvSpPr/>
          <p:nvPr/>
        </p:nvSpPr>
        <p:spPr>
          <a:xfrm>
            <a:off x="7891393" y="6170615"/>
            <a:ext cx="76200" cy="76200"/>
          </a:xfrm>
          <a:custGeom>
            <a:avLst/>
            <a:gdLst/>
            <a:ahLst/>
            <a:cxnLst/>
            <a:rect l="l" t="t" r="r" b="b"/>
            <a:pathLst>
              <a:path w="76200" h="76200">
                <a:moveTo>
                  <a:pt x="0" y="0"/>
                </a:moveTo>
                <a:lnTo>
                  <a:pt x="0" y="76199"/>
                </a:lnTo>
                <a:lnTo>
                  <a:pt x="76199" y="38099"/>
                </a:lnTo>
                <a:lnTo>
                  <a:pt x="0"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810852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7990333" y="3476042"/>
            <a:ext cx="1313815" cy="176972"/>
          </a:xfrm>
          <a:prstGeom prst="rect">
            <a:avLst/>
          </a:prstGeom>
        </p:spPr>
        <p:txBody>
          <a:bodyPr vert="horz" wrap="square" lIns="0" tIns="0" rIns="0" bIns="0" rtlCol="0">
            <a:spAutoFit/>
          </a:bodyPr>
          <a:lstStyle/>
          <a:p>
            <a:pPr marL="146685"/>
            <a:r>
              <a:rPr sz="1150" b="1" spc="-30" dirty="0">
                <a:latin typeface="Arial"/>
                <a:cs typeface="Arial"/>
              </a:rPr>
              <a:t>A</a:t>
            </a:r>
            <a:r>
              <a:rPr sz="1150" b="1" dirty="0">
                <a:latin typeface="Arial"/>
                <a:cs typeface="Arial"/>
              </a:rPr>
              <a:t>uth</a:t>
            </a:r>
            <a:r>
              <a:rPr sz="1150" b="1" spc="-5" dirty="0">
                <a:latin typeface="Arial"/>
                <a:cs typeface="Arial"/>
              </a:rPr>
              <a:t>e</a:t>
            </a:r>
            <a:r>
              <a:rPr sz="1150" b="1" dirty="0">
                <a:latin typeface="Arial"/>
                <a:cs typeface="Arial"/>
              </a:rPr>
              <a:t>nti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12" name="object 12"/>
          <p:cNvSpPr/>
          <p:nvPr/>
        </p:nvSpPr>
        <p:spPr>
          <a:xfrm>
            <a:off x="9057772" y="3557899"/>
            <a:ext cx="164465" cy="163830"/>
          </a:xfrm>
          <a:custGeom>
            <a:avLst/>
            <a:gdLst/>
            <a:ahLst/>
            <a:cxnLst/>
            <a:rect l="l" t="t" r="r" b="b"/>
            <a:pathLst>
              <a:path w="164465" h="163829">
                <a:moveTo>
                  <a:pt x="0" y="163708"/>
                </a:moveTo>
                <a:lnTo>
                  <a:pt x="164195" y="163708"/>
                </a:lnTo>
                <a:lnTo>
                  <a:pt x="164195" y="0"/>
                </a:lnTo>
                <a:lnTo>
                  <a:pt x="0" y="0"/>
                </a:lnTo>
                <a:lnTo>
                  <a:pt x="0" y="32765"/>
                </a:lnTo>
                <a:lnTo>
                  <a:pt x="32765" y="32765"/>
                </a:lnTo>
                <a:lnTo>
                  <a:pt x="32765" y="65531"/>
                </a:lnTo>
                <a:lnTo>
                  <a:pt x="0" y="65531"/>
                </a:lnTo>
                <a:lnTo>
                  <a:pt x="0" y="98176"/>
                </a:lnTo>
                <a:lnTo>
                  <a:pt x="32765" y="98176"/>
                </a:lnTo>
                <a:lnTo>
                  <a:pt x="32765" y="130942"/>
                </a:lnTo>
                <a:lnTo>
                  <a:pt x="0" y="130942"/>
                </a:lnTo>
                <a:lnTo>
                  <a:pt x="0" y="163708"/>
                </a:lnTo>
                <a:close/>
              </a:path>
            </a:pathLst>
          </a:custGeom>
          <a:ln w="4371">
            <a:solidFill>
              <a:srgbClr val="000000"/>
            </a:solidFill>
          </a:ln>
        </p:spPr>
        <p:txBody>
          <a:bodyPr wrap="square" lIns="0" tIns="0" rIns="0" bIns="0" rtlCol="0"/>
          <a:lstStyle/>
          <a:p>
            <a:endParaRPr/>
          </a:p>
        </p:txBody>
      </p:sp>
      <p:sp>
        <p:nvSpPr>
          <p:cNvPr id="13" name="object 13"/>
          <p:cNvSpPr/>
          <p:nvPr/>
        </p:nvSpPr>
        <p:spPr>
          <a:xfrm>
            <a:off x="9024884" y="3656099"/>
            <a:ext cx="66040" cy="33020"/>
          </a:xfrm>
          <a:custGeom>
            <a:avLst/>
            <a:gdLst/>
            <a:ahLst/>
            <a:cxnLst/>
            <a:rect l="l" t="t" r="r" b="b"/>
            <a:pathLst>
              <a:path w="66040" h="33020">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14" name="object 14"/>
          <p:cNvSpPr/>
          <p:nvPr/>
        </p:nvSpPr>
        <p:spPr>
          <a:xfrm>
            <a:off x="9024884" y="3590689"/>
            <a:ext cx="66040" cy="33020"/>
          </a:xfrm>
          <a:custGeom>
            <a:avLst/>
            <a:gdLst/>
            <a:ahLst/>
            <a:cxnLst/>
            <a:rect l="l" t="t" r="r" b="b"/>
            <a:pathLst>
              <a:path w="66040" h="33020">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15" name="object 15"/>
          <p:cNvSpPr/>
          <p:nvPr/>
        </p:nvSpPr>
        <p:spPr>
          <a:xfrm>
            <a:off x="8544549" y="4130878"/>
            <a:ext cx="203428" cy="34917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8647176" y="3205856"/>
            <a:ext cx="0" cy="270510"/>
          </a:xfrm>
          <a:custGeom>
            <a:avLst/>
            <a:gdLst/>
            <a:ahLst/>
            <a:cxnLst/>
            <a:rect l="l" t="t" r="r" b="b"/>
            <a:pathLst>
              <a:path h="270510">
                <a:moveTo>
                  <a:pt x="0" y="0"/>
                </a:moveTo>
                <a:lnTo>
                  <a:pt x="0" y="270144"/>
                </a:lnTo>
              </a:path>
            </a:pathLst>
          </a:custGeom>
          <a:ln w="4377">
            <a:solidFill>
              <a:srgbClr val="000000"/>
            </a:solidFill>
          </a:ln>
        </p:spPr>
        <p:txBody>
          <a:bodyPr wrap="square" lIns="0" tIns="0" rIns="0" bIns="0" rtlCol="0"/>
          <a:lstStyle/>
          <a:p>
            <a:endParaRPr/>
          </a:p>
        </p:txBody>
      </p:sp>
      <p:sp>
        <p:nvSpPr>
          <p:cNvPr id="17" name="object 17"/>
          <p:cNvSpPr txBox="1"/>
          <p:nvPr/>
        </p:nvSpPr>
        <p:spPr>
          <a:xfrm>
            <a:off x="7990333" y="4772966"/>
            <a:ext cx="1313815" cy="176972"/>
          </a:xfrm>
          <a:prstGeom prst="rect">
            <a:avLst/>
          </a:prstGeom>
        </p:spPr>
        <p:txBody>
          <a:bodyPr vert="horz" wrap="square" lIns="0" tIns="0" rIns="0" bIns="0" rtlCol="0">
            <a:spAutoFit/>
          </a:bodyPr>
          <a:lstStyle/>
          <a:p>
            <a:pPr marL="175260"/>
            <a:r>
              <a:rPr sz="1150" b="1" spc="-5" dirty="0">
                <a:latin typeface="Arial"/>
                <a:cs typeface="Arial"/>
              </a:rPr>
              <a:t>De</a:t>
            </a:r>
            <a:r>
              <a:rPr sz="1150" b="1" dirty="0">
                <a:latin typeface="Arial"/>
                <a:cs typeface="Arial"/>
              </a:rPr>
              <a:t>du</a:t>
            </a:r>
            <a:r>
              <a:rPr sz="1150" b="1" spc="-10" dirty="0">
                <a:latin typeface="Arial"/>
                <a:cs typeface="Arial"/>
              </a:rPr>
              <a:t>pl</a:t>
            </a:r>
            <a:r>
              <a:rPr sz="1150" b="1" dirty="0">
                <a:latin typeface="Arial"/>
                <a:cs typeface="Arial"/>
              </a:rPr>
              <a: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18" name="object 18"/>
          <p:cNvSpPr/>
          <p:nvPr/>
        </p:nvSpPr>
        <p:spPr>
          <a:xfrm>
            <a:off x="9057772" y="4854833"/>
            <a:ext cx="164465" cy="163830"/>
          </a:xfrm>
          <a:custGeom>
            <a:avLst/>
            <a:gdLst/>
            <a:ahLst/>
            <a:cxnLst/>
            <a:rect l="l" t="t" r="r" b="b"/>
            <a:pathLst>
              <a:path w="164465" h="163829">
                <a:moveTo>
                  <a:pt x="0" y="163829"/>
                </a:moveTo>
                <a:lnTo>
                  <a:pt x="164195" y="163829"/>
                </a:lnTo>
                <a:lnTo>
                  <a:pt x="164195" y="0"/>
                </a:lnTo>
                <a:lnTo>
                  <a:pt x="0" y="0"/>
                </a:lnTo>
                <a:lnTo>
                  <a:pt x="0" y="32765"/>
                </a:lnTo>
                <a:lnTo>
                  <a:pt x="32765" y="32765"/>
                </a:lnTo>
                <a:lnTo>
                  <a:pt x="32765" y="65531"/>
                </a:lnTo>
                <a:lnTo>
                  <a:pt x="0" y="65531"/>
                </a:lnTo>
                <a:lnTo>
                  <a:pt x="0" y="98297"/>
                </a:lnTo>
                <a:lnTo>
                  <a:pt x="32765" y="98297"/>
                </a:lnTo>
                <a:lnTo>
                  <a:pt x="32765" y="131063"/>
                </a:lnTo>
                <a:lnTo>
                  <a:pt x="0" y="131063"/>
                </a:lnTo>
                <a:lnTo>
                  <a:pt x="0" y="163829"/>
                </a:lnTo>
                <a:close/>
              </a:path>
            </a:pathLst>
          </a:custGeom>
          <a:ln w="4371">
            <a:solidFill>
              <a:srgbClr val="000000"/>
            </a:solidFill>
          </a:ln>
        </p:spPr>
        <p:txBody>
          <a:bodyPr wrap="square" lIns="0" tIns="0" rIns="0" bIns="0" rtlCol="0"/>
          <a:lstStyle/>
          <a:p>
            <a:endParaRPr/>
          </a:p>
        </p:txBody>
      </p:sp>
      <p:sp>
        <p:nvSpPr>
          <p:cNvPr id="19" name="object 19"/>
          <p:cNvSpPr/>
          <p:nvPr/>
        </p:nvSpPr>
        <p:spPr>
          <a:xfrm>
            <a:off x="9024884" y="4953143"/>
            <a:ext cx="66040" cy="33020"/>
          </a:xfrm>
          <a:custGeom>
            <a:avLst/>
            <a:gdLst/>
            <a:ahLst/>
            <a:cxnLst/>
            <a:rect l="l" t="t" r="r" b="b"/>
            <a:pathLst>
              <a:path w="66040" h="33020">
                <a:moveTo>
                  <a:pt x="0" y="32754"/>
                </a:moveTo>
                <a:lnTo>
                  <a:pt x="65674" y="32754"/>
                </a:lnTo>
                <a:lnTo>
                  <a:pt x="65674" y="0"/>
                </a:lnTo>
                <a:lnTo>
                  <a:pt x="0" y="0"/>
                </a:lnTo>
                <a:lnTo>
                  <a:pt x="0" y="32754"/>
                </a:lnTo>
                <a:close/>
              </a:path>
            </a:pathLst>
          </a:custGeom>
          <a:ln w="4368">
            <a:solidFill>
              <a:srgbClr val="000000"/>
            </a:solidFill>
          </a:ln>
        </p:spPr>
        <p:txBody>
          <a:bodyPr wrap="square" lIns="0" tIns="0" rIns="0" bIns="0" rtlCol="0"/>
          <a:lstStyle/>
          <a:p>
            <a:endParaRPr/>
          </a:p>
        </p:txBody>
      </p:sp>
      <p:sp>
        <p:nvSpPr>
          <p:cNvPr id="20" name="object 20"/>
          <p:cNvSpPr/>
          <p:nvPr/>
        </p:nvSpPr>
        <p:spPr>
          <a:xfrm>
            <a:off x="9024884" y="4887610"/>
            <a:ext cx="66040" cy="33020"/>
          </a:xfrm>
          <a:custGeom>
            <a:avLst/>
            <a:gdLst/>
            <a:ahLst/>
            <a:cxnLst/>
            <a:rect l="l" t="t" r="r" b="b"/>
            <a:pathLst>
              <a:path w="66040" h="33020">
                <a:moveTo>
                  <a:pt x="0" y="32754"/>
                </a:moveTo>
                <a:lnTo>
                  <a:pt x="65674" y="32754"/>
                </a:lnTo>
                <a:lnTo>
                  <a:pt x="65674" y="0"/>
                </a:lnTo>
                <a:lnTo>
                  <a:pt x="0" y="0"/>
                </a:lnTo>
                <a:lnTo>
                  <a:pt x="0" y="32754"/>
                </a:lnTo>
                <a:close/>
              </a:path>
            </a:pathLst>
          </a:custGeom>
          <a:ln w="4368">
            <a:solidFill>
              <a:srgbClr val="000000"/>
            </a:solidFill>
          </a:ln>
        </p:spPr>
        <p:txBody>
          <a:bodyPr wrap="square" lIns="0" tIns="0" rIns="0" bIns="0" rtlCol="0"/>
          <a:lstStyle/>
          <a:p>
            <a:endParaRPr/>
          </a:p>
        </p:txBody>
      </p:sp>
      <p:sp>
        <p:nvSpPr>
          <p:cNvPr id="21" name="object 21"/>
          <p:cNvSpPr/>
          <p:nvPr/>
        </p:nvSpPr>
        <p:spPr>
          <a:xfrm>
            <a:off x="8544549" y="5427905"/>
            <a:ext cx="203428" cy="349172"/>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8647176" y="4502908"/>
            <a:ext cx="0" cy="270510"/>
          </a:xfrm>
          <a:custGeom>
            <a:avLst/>
            <a:gdLst/>
            <a:ahLst/>
            <a:cxnLst/>
            <a:rect l="l" t="t" r="r" b="b"/>
            <a:pathLst>
              <a:path h="270510">
                <a:moveTo>
                  <a:pt x="0" y="0"/>
                </a:moveTo>
                <a:lnTo>
                  <a:pt x="0" y="270128"/>
                </a:lnTo>
              </a:path>
            </a:pathLst>
          </a:custGeom>
          <a:ln w="4377">
            <a:solidFill>
              <a:srgbClr val="000000"/>
            </a:solidFill>
          </a:ln>
        </p:spPr>
        <p:txBody>
          <a:bodyPr wrap="square" lIns="0" tIns="0" rIns="0" bIns="0" rtlCol="0"/>
          <a:lstStyle/>
          <a:p>
            <a:endParaRPr/>
          </a:p>
        </p:txBody>
      </p:sp>
      <p:sp>
        <p:nvSpPr>
          <p:cNvPr id="23" name="object 23"/>
          <p:cNvSpPr/>
          <p:nvPr/>
        </p:nvSpPr>
        <p:spPr>
          <a:xfrm>
            <a:off x="8587618" y="4386095"/>
            <a:ext cx="119320" cy="118977"/>
          </a:xfrm>
          <a:prstGeom prst="rect">
            <a:avLst/>
          </a:prstGeom>
          <a:blipFill>
            <a:blip r:embed="rId7" cstate="print"/>
            <a:stretch>
              <a:fillRect/>
            </a:stretch>
          </a:blipFill>
        </p:spPr>
        <p:txBody>
          <a:bodyPr wrap="square" lIns="0" tIns="0" rIns="0" bIns="0" rtlCol="0"/>
          <a:lstStyle/>
          <a:p>
            <a:endParaRPr/>
          </a:p>
        </p:txBody>
      </p:sp>
      <p:sp>
        <p:nvSpPr>
          <p:cNvPr id="24" name="object 24"/>
          <p:cNvSpPr/>
          <p:nvPr/>
        </p:nvSpPr>
        <p:spPr>
          <a:xfrm>
            <a:off x="7990333" y="3476042"/>
            <a:ext cx="1313815" cy="655320"/>
          </a:xfrm>
          <a:custGeom>
            <a:avLst/>
            <a:gdLst/>
            <a:ahLst/>
            <a:cxnLst/>
            <a:rect l="l" t="t" r="r" b="b"/>
            <a:pathLst>
              <a:path w="1313815" h="655320">
                <a:moveTo>
                  <a:pt x="0" y="654890"/>
                </a:moveTo>
                <a:lnTo>
                  <a:pt x="1313687" y="654890"/>
                </a:lnTo>
                <a:lnTo>
                  <a:pt x="1313687" y="0"/>
                </a:lnTo>
                <a:lnTo>
                  <a:pt x="0" y="0"/>
                </a:lnTo>
                <a:lnTo>
                  <a:pt x="0" y="654890"/>
                </a:lnTo>
                <a:close/>
              </a:path>
            </a:pathLst>
          </a:custGeom>
          <a:solidFill>
            <a:srgbClr val="FFFFFF"/>
          </a:solidFill>
        </p:spPr>
        <p:txBody>
          <a:bodyPr wrap="square" lIns="0" tIns="0" rIns="0" bIns="0" rtlCol="0"/>
          <a:lstStyle/>
          <a:p>
            <a:endParaRPr/>
          </a:p>
        </p:txBody>
      </p:sp>
      <p:sp>
        <p:nvSpPr>
          <p:cNvPr id="25" name="object 25"/>
          <p:cNvSpPr/>
          <p:nvPr/>
        </p:nvSpPr>
        <p:spPr>
          <a:xfrm>
            <a:off x="7990333" y="3475994"/>
            <a:ext cx="1313815" cy="655320"/>
          </a:xfrm>
          <a:custGeom>
            <a:avLst/>
            <a:gdLst/>
            <a:ahLst/>
            <a:cxnLst/>
            <a:rect l="l" t="t" r="r" b="b"/>
            <a:pathLst>
              <a:path w="1313815" h="655320">
                <a:moveTo>
                  <a:pt x="0" y="655319"/>
                </a:moveTo>
                <a:lnTo>
                  <a:pt x="1313819" y="655319"/>
                </a:lnTo>
                <a:lnTo>
                  <a:pt x="1313819" y="0"/>
                </a:lnTo>
                <a:lnTo>
                  <a:pt x="0" y="0"/>
                </a:lnTo>
                <a:lnTo>
                  <a:pt x="0" y="655319"/>
                </a:lnTo>
                <a:close/>
              </a:path>
            </a:pathLst>
          </a:custGeom>
          <a:ln w="4372">
            <a:solidFill>
              <a:srgbClr val="000000"/>
            </a:solidFill>
          </a:ln>
        </p:spPr>
        <p:txBody>
          <a:bodyPr wrap="square" lIns="0" tIns="0" rIns="0" bIns="0" rtlCol="0"/>
          <a:lstStyle/>
          <a:p>
            <a:endParaRPr/>
          </a:p>
        </p:txBody>
      </p:sp>
      <p:sp>
        <p:nvSpPr>
          <p:cNvPr id="26" name="object 26"/>
          <p:cNvSpPr txBox="1"/>
          <p:nvPr/>
        </p:nvSpPr>
        <p:spPr>
          <a:xfrm>
            <a:off x="8152643" y="3721671"/>
            <a:ext cx="988060" cy="176972"/>
          </a:xfrm>
          <a:prstGeom prst="rect">
            <a:avLst/>
          </a:prstGeom>
        </p:spPr>
        <p:txBody>
          <a:bodyPr vert="horz" wrap="square" lIns="0" tIns="0" rIns="0" bIns="0" rtlCol="0">
            <a:spAutoFit/>
          </a:bodyPr>
          <a:lstStyle/>
          <a:p>
            <a:pPr marL="12700"/>
            <a:r>
              <a:rPr sz="1150" b="1" spc="-5" dirty="0">
                <a:latin typeface="Arial"/>
                <a:cs typeface="Arial"/>
              </a:rPr>
              <a:t>De</a:t>
            </a:r>
            <a:r>
              <a:rPr sz="1150" b="1" dirty="0">
                <a:latin typeface="Arial"/>
                <a:cs typeface="Arial"/>
              </a:rPr>
              <a:t>du</a:t>
            </a:r>
            <a:r>
              <a:rPr sz="1150" b="1" spc="-10" dirty="0">
                <a:latin typeface="Arial"/>
                <a:cs typeface="Arial"/>
              </a:rPr>
              <a:t>pl</a:t>
            </a:r>
            <a:r>
              <a:rPr sz="1150" b="1" dirty="0">
                <a:latin typeface="Arial"/>
                <a:cs typeface="Arial"/>
              </a:rPr>
              <a: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27" name="object 27"/>
          <p:cNvSpPr/>
          <p:nvPr/>
        </p:nvSpPr>
        <p:spPr>
          <a:xfrm>
            <a:off x="9022720" y="3555675"/>
            <a:ext cx="201421" cy="168097"/>
          </a:xfrm>
          <a:prstGeom prst="rect">
            <a:avLst/>
          </a:prstGeom>
          <a:blipFill>
            <a:blip r:embed="rId8" cstate="print"/>
            <a:stretch>
              <a:fillRect/>
            </a:stretch>
          </a:blipFill>
        </p:spPr>
        <p:txBody>
          <a:bodyPr wrap="square" lIns="0" tIns="0" rIns="0" bIns="0" rtlCol="0"/>
          <a:lstStyle/>
          <a:p>
            <a:endParaRPr/>
          </a:p>
        </p:txBody>
      </p:sp>
      <p:sp>
        <p:nvSpPr>
          <p:cNvPr id="28" name="object 28"/>
          <p:cNvSpPr/>
          <p:nvPr/>
        </p:nvSpPr>
        <p:spPr>
          <a:xfrm>
            <a:off x="8544549" y="4130878"/>
            <a:ext cx="203428" cy="349172"/>
          </a:xfrm>
          <a:prstGeom prst="rect">
            <a:avLst/>
          </a:prstGeom>
          <a:blipFill>
            <a:blip r:embed="rId5" cstate="print"/>
            <a:stretch>
              <a:fillRect/>
            </a:stretch>
          </a:blipFill>
        </p:spPr>
        <p:txBody>
          <a:bodyPr wrap="square" lIns="0" tIns="0" rIns="0" bIns="0" rtlCol="0"/>
          <a:lstStyle/>
          <a:p>
            <a:endParaRPr/>
          </a:p>
        </p:txBody>
      </p:sp>
      <p:sp>
        <p:nvSpPr>
          <p:cNvPr id="29" name="object 29"/>
          <p:cNvSpPr/>
          <p:nvPr/>
        </p:nvSpPr>
        <p:spPr>
          <a:xfrm>
            <a:off x="8587618" y="3089043"/>
            <a:ext cx="119320" cy="118977"/>
          </a:xfrm>
          <a:prstGeom prst="rect">
            <a:avLst/>
          </a:prstGeom>
          <a:blipFill>
            <a:blip r:embed="rId9" cstate="print"/>
            <a:stretch>
              <a:fillRect/>
            </a:stretch>
          </a:blipFill>
        </p:spPr>
        <p:txBody>
          <a:bodyPr wrap="square" lIns="0" tIns="0" rIns="0" bIns="0" rtlCol="0"/>
          <a:lstStyle/>
          <a:p>
            <a:endParaRPr/>
          </a:p>
        </p:txBody>
      </p:sp>
      <p:sp>
        <p:nvSpPr>
          <p:cNvPr id="30" name="object 30"/>
          <p:cNvSpPr/>
          <p:nvPr/>
        </p:nvSpPr>
        <p:spPr>
          <a:xfrm>
            <a:off x="7990333" y="4772966"/>
            <a:ext cx="1313815" cy="655320"/>
          </a:xfrm>
          <a:custGeom>
            <a:avLst/>
            <a:gdLst/>
            <a:ahLst/>
            <a:cxnLst/>
            <a:rect l="l" t="t" r="r" b="b"/>
            <a:pathLst>
              <a:path w="1313815" h="655320">
                <a:moveTo>
                  <a:pt x="0" y="654890"/>
                </a:moveTo>
                <a:lnTo>
                  <a:pt x="1313687" y="654890"/>
                </a:lnTo>
                <a:lnTo>
                  <a:pt x="1313687" y="0"/>
                </a:lnTo>
                <a:lnTo>
                  <a:pt x="0" y="0"/>
                </a:lnTo>
                <a:lnTo>
                  <a:pt x="0" y="654890"/>
                </a:lnTo>
                <a:close/>
              </a:path>
            </a:pathLst>
          </a:custGeom>
          <a:solidFill>
            <a:srgbClr val="FFFFFF"/>
          </a:solidFill>
        </p:spPr>
        <p:txBody>
          <a:bodyPr wrap="square" lIns="0" tIns="0" rIns="0" bIns="0" rtlCol="0"/>
          <a:lstStyle/>
          <a:p>
            <a:endParaRPr/>
          </a:p>
        </p:txBody>
      </p:sp>
      <p:sp>
        <p:nvSpPr>
          <p:cNvPr id="31" name="object 31"/>
          <p:cNvSpPr/>
          <p:nvPr/>
        </p:nvSpPr>
        <p:spPr>
          <a:xfrm>
            <a:off x="7990333" y="4773036"/>
            <a:ext cx="1313815" cy="655320"/>
          </a:xfrm>
          <a:custGeom>
            <a:avLst/>
            <a:gdLst/>
            <a:ahLst/>
            <a:cxnLst/>
            <a:rect l="l" t="t" r="r" b="b"/>
            <a:pathLst>
              <a:path w="1313815" h="655320">
                <a:moveTo>
                  <a:pt x="0" y="655319"/>
                </a:moveTo>
                <a:lnTo>
                  <a:pt x="1313819" y="655319"/>
                </a:lnTo>
                <a:lnTo>
                  <a:pt x="1313819" y="0"/>
                </a:lnTo>
                <a:lnTo>
                  <a:pt x="0" y="0"/>
                </a:lnTo>
                <a:lnTo>
                  <a:pt x="0" y="655319"/>
                </a:lnTo>
                <a:close/>
              </a:path>
            </a:pathLst>
          </a:custGeom>
          <a:ln w="4372">
            <a:solidFill>
              <a:srgbClr val="000000"/>
            </a:solidFill>
          </a:ln>
        </p:spPr>
        <p:txBody>
          <a:bodyPr wrap="square" lIns="0" tIns="0" rIns="0" bIns="0" rtlCol="0"/>
          <a:lstStyle/>
          <a:p>
            <a:endParaRPr/>
          </a:p>
        </p:txBody>
      </p:sp>
      <p:sp>
        <p:nvSpPr>
          <p:cNvPr id="32" name="object 32"/>
          <p:cNvSpPr txBox="1"/>
          <p:nvPr/>
        </p:nvSpPr>
        <p:spPr>
          <a:xfrm>
            <a:off x="8123687" y="5018977"/>
            <a:ext cx="1043940" cy="176972"/>
          </a:xfrm>
          <a:prstGeom prst="rect">
            <a:avLst/>
          </a:prstGeom>
        </p:spPr>
        <p:txBody>
          <a:bodyPr vert="horz" wrap="square" lIns="0" tIns="0" rIns="0" bIns="0" rtlCol="0">
            <a:spAutoFit/>
          </a:bodyPr>
          <a:lstStyle/>
          <a:p>
            <a:pPr marL="12700"/>
            <a:r>
              <a:rPr sz="1150" b="1" spc="-30" dirty="0">
                <a:latin typeface="Arial"/>
                <a:cs typeface="Arial"/>
              </a:rPr>
              <a:t>A</a:t>
            </a:r>
            <a:r>
              <a:rPr sz="1150" b="1" dirty="0">
                <a:latin typeface="Arial"/>
                <a:cs typeface="Arial"/>
              </a:rPr>
              <a:t>uth</a:t>
            </a:r>
            <a:r>
              <a:rPr sz="1150" b="1" spc="-5" dirty="0">
                <a:latin typeface="Arial"/>
                <a:cs typeface="Arial"/>
              </a:rPr>
              <a:t>e</a:t>
            </a:r>
            <a:r>
              <a:rPr sz="1150" b="1" dirty="0">
                <a:latin typeface="Arial"/>
                <a:cs typeface="Arial"/>
              </a:rPr>
              <a:t>nti</a:t>
            </a:r>
            <a:r>
              <a:rPr sz="1150" b="1" spc="-5" dirty="0">
                <a:latin typeface="Arial"/>
                <a:cs typeface="Arial"/>
              </a:rPr>
              <a:t>ca</a:t>
            </a:r>
            <a:r>
              <a:rPr sz="1150" b="1" spc="-15" dirty="0">
                <a:latin typeface="Arial"/>
                <a:cs typeface="Arial"/>
              </a:rPr>
              <a:t>t</a:t>
            </a:r>
            <a:r>
              <a:rPr sz="1150" b="1" dirty="0">
                <a:latin typeface="Arial"/>
                <a:cs typeface="Arial"/>
              </a:rPr>
              <a:t>i</a:t>
            </a:r>
            <a:r>
              <a:rPr sz="1150" b="1" spc="-10" dirty="0">
                <a:latin typeface="Arial"/>
                <a:cs typeface="Arial"/>
              </a:rPr>
              <a:t>o</a:t>
            </a:r>
            <a:r>
              <a:rPr sz="1150" b="1" dirty="0">
                <a:latin typeface="Arial"/>
                <a:cs typeface="Arial"/>
              </a:rPr>
              <a:t>n</a:t>
            </a:r>
            <a:endParaRPr sz="1150">
              <a:latin typeface="Arial"/>
              <a:cs typeface="Arial"/>
            </a:endParaRPr>
          </a:p>
        </p:txBody>
      </p:sp>
      <p:sp>
        <p:nvSpPr>
          <p:cNvPr id="33" name="object 33"/>
          <p:cNvSpPr/>
          <p:nvPr/>
        </p:nvSpPr>
        <p:spPr>
          <a:xfrm>
            <a:off x="9022720" y="4852721"/>
            <a:ext cx="201421" cy="168097"/>
          </a:xfrm>
          <a:prstGeom prst="rect">
            <a:avLst/>
          </a:prstGeom>
          <a:blipFill>
            <a:blip r:embed="rId10" cstate="print"/>
            <a:stretch>
              <a:fillRect/>
            </a:stretch>
          </a:blipFill>
        </p:spPr>
        <p:txBody>
          <a:bodyPr wrap="square" lIns="0" tIns="0" rIns="0" bIns="0" rtlCol="0"/>
          <a:lstStyle/>
          <a:p>
            <a:endParaRPr/>
          </a:p>
        </p:txBody>
      </p:sp>
      <p:sp>
        <p:nvSpPr>
          <p:cNvPr id="34" name="object 34"/>
          <p:cNvSpPr/>
          <p:nvPr/>
        </p:nvSpPr>
        <p:spPr>
          <a:xfrm>
            <a:off x="8544549" y="5427905"/>
            <a:ext cx="203428" cy="349172"/>
          </a:xfrm>
          <a:prstGeom prst="rect">
            <a:avLst/>
          </a:prstGeom>
          <a:blipFill>
            <a:blip r:embed="rId6" cstate="print"/>
            <a:stretch>
              <a:fillRect/>
            </a:stretch>
          </a:blipFill>
        </p:spPr>
        <p:txBody>
          <a:bodyPr wrap="square" lIns="0" tIns="0" rIns="0" bIns="0" rtlCol="0"/>
          <a:lstStyle/>
          <a:p>
            <a:endParaRPr/>
          </a:p>
        </p:txBody>
      </p:sp>
      <p:sp>
        <p:nvSpPr>
          <p:cNvPr id="35" name="object 35"/>
          <p:cNvSpPr/>
          <p:nvPr/>
        </p:nvSpPr>
        <p:spPr>
          <a:xfrm>
            <a:off x="8587618" y="4386095"/>
            <a:ext cx="119320" cy="118977"/>
          </a:xfrm>
          <a:prstGeom prst="rect">
            <a:avLst/>
          </a:prstGeom>
          <a:blipFill>
            <a:blip r:embed="rId7" cstate="print"/>
            <a:stretch>
              <a:fillRect/>
            </a:stretch>
          </a:blipFill>
        </p:spPr>
        <p:txBody>
          <a:bodyPr wrap="square" lIns="0" tIns="0" rIns="0" bIns="0" rtlCol="0"/>
          <a:lstStyle/>
          <a:p>
            <a:endParaRPr/>
          </a:p>
        </p:txBody>
      </p:sp>
      <p:sp>
        <p:nvSpPr>
          <p:cNvPr id="36" name="object 36"/>
          <p:cNvSpPr/>
          <p:nvPr/>
        </p:nvSpPr>
        <p:spPr>
          <a:xfrm>
            <a:off x="9304019" y="2174229"/>
            <a:ext cx="0" cy="655320"/>
          </a:xfrm>
          <a:custGeom>
            <a:avLst/>
            <a:gdLst/>
            <a:ahLst/>
            <a:cxnLst/>
            <a:rect l="l" t="t" r="r" b="b"/>
            <a:pathLst>
              <a:path h="655319">
                <a:moveTo>
                  <a:pt x="0" y="654954"/>
                </a:moveTo>
                <a:lnTo>
                  <a:pt x="0" y="0"/>
                </a:lnTo>
                <a:lnTo>
                  <a:pt x="0" y="654954"/>
                </a:lnTo>
                <a:close/>
              </a:path>
            </a:pathLst>
          </a:custGeom>
          <a:ln w="4377">
            <a:solidFill>
              <a:srgbClr val="000000"/>
            </a:solidFill>
          </a:ln>
        </p:spPr>
        <p:txBody>
          <a:bodyPr wrap="square" lIns="0" tIns="0" rIns="0" bIns="0" rtlCol="0"/>
          <a:lstStyle/>
          <a:p>
            <a:endParaRPr/>
          </a:p>
        </p:txBody>
      </p:sp>
      <p:sp>
        <p:nvSpPr>
          <p:cNvPr id="37" name="object 37"/>
          <p:cNvSpPr/>
          <p:nvPr/>
        </p:nvSpPr>
        <p:spPr>
          <a:xfrm>
            <a:off x="7990333" y="2831515"/>
            <a:ext cx="1313815" cy="0"/>
          </a:xfrm>
          <a:custGeom>
            <a:avLst/>
            <a:gdLst/>
            <a:ahLst/>
            <a:cxnLst/>
            <a:rect l="l" t="t" r="r" b="b"/>
            <a:pathLst>
              <a:path w="1313815">
                <a:moveTo>
                  <a:pt x="0" y="0"/>
                </a:moveTo>
                <a:lnTo>
                  <a:pt x="1313687" y="0"/>
                </a:lnTo>
              </a:path>
            </a:pathLst>
          </a:custGeom>
          <a:ln w="4058">
            <a:solidFill>
              <a:srgbClr val="000000"/>
            </a:solidFill>
          </a:ln>
        </p:spPr>
        <p:txBody>
          <a:bodyPr wrap="square" lIns="0" tIns="0" rIns="0" bIns="0" rtlCol="0"/>
          <a:lstStyle/>
          <a:p>
            <a:endParaRPr/>
          </a:p>
        </p:txBody>
      </p:sp>
      <p:sp>
        <p:nvSpPr>
          <p:cNvPr id="38" name="object 38"/>
          <p:cNvSpPr/>
          <p:nvPr/>
        </p:nvSpPr>
        <p:spPr>
          <a:xfrm>
            <a:off x="7990333" y="2174306"/>
            <a:ext cx="1313815" cy="655320"/>
          </a:xfrm>
          <a:custGeom>
            <a:avLst/>
            <a:gdLst/>
            <a:ahLst/>
            <a:cxnLst/>
            <a:rect l="l" t="t" r="r" b="b"/>
            <a:pathLst>
              <a:path w="1313815" h="655319">
                <a:moveTo>
                  <a:pt x="0" y="654878"/>
                </a:moveTo>
                <a:lnTo>
                  <a:pt x="1313687" y="654878"/>
                </a:lnTo>
                <a:lnTo>
                  <a:pt x="1313687" y="0"/>
                </a:lnTo>
                <a:lnTo>
                  <a:pt x="0" y="0"/>
                </a:lnTo>
                <a:lnTo>
                  <a:pt x="0" y="654878"/>
                </a:lnTo>
                <a:close/>
              </a:path>
            </a:pathLst>
          </a:custGeom>
          <a:ln w="4368">
            <a:solidFill>
              <a:srgbClr val="000000"/>
            </a:solidFill>
          </a:ln>
        </p:spPr>
        <p:txBody>
          <a:bodyPr wrap="square" lIns="0" tIns="0" rIns="0" bIns="0" rtlCol="0"/>
          <a:lstStyle/>
          <a:p>
            <a:endParaRPr/>
          </a:p>
        </p:txBody>
      </p:sp>
      <p:sp>
        <p:nvSpPr>
          <p:cNvPr id="39" name="object 39"/>
          <p:cNvSpPr/>
          <p:nvPr/>
        </p:nvSpPr>
        <p:spPr>
          <a:xfrm>
            <a:off x="7990333" y="2174229"/>
            <a:ext cx="1313815" cy="655320"/>
          </a:xfrm>
          <a:custGeom>
            <a:avLst/>
            <a:gdLst/>
            <a:ahLst/>
            <a:cxnLst/>
            <a:rect l="l" t="t" r="r" b="b"/>
            <a:pathLst>
              <a:path w="1313815" h="655319">
                <a:moveTo>
                  <a:pt x="1313687" y="654954"/>
                </a:moveTo>
                <a:lnTo>
                  <a:pt x="1313687" y="0"/>
                </a:lnTo>
                <a:lnTo>
                  <a:pt x="0" y="0"/>
                </a:lnTo>
                <a:lnTo>
                  <a:pt x="1313687" y="0"/>
                </a:lnTo>
                <a:lnTo>
                  <a:pt x="1313687" y="654954"/>
                </a:lnTo>
                <a:close/>
              </a:path>
            </a:pathLst>
          </a:custGeom>
          <a:ln w="4368">
            <a:solidFill>
              <a:srgbClr val="000000"/>
            </a:solidFill>
          </a:ln>
        </p:spPr>
        <p:txBody>
          <a:bodyPr wrap="square" lIns="0" tIns="0" rIns="0" bIns="0" rtlCol="0"/>
          <a:lstStyle/>
          <a:p>
            <a:endParaRPr/>
          </a:p>
        </p:txBody>
      </p:sp>
      <p:sp>
        <p:nvSpPr>
          <p:cNvPr id="40" name="object 40"/>
          <p:cNvSpPr txBox="1"/>
          <p:nvPr/>
        </p:nvSpPr>
        <p:spPr>
          <a:xfrm>
            <a:off x="7990209" y="2178820"/>
            <a:ext cx="1308100" cy="176972"/>
          </a:xfrm>
          <a:prstGeom prst="rect">
            <a:avLst/>
          </a:prstGeom>
        </p:spPr>
        <p:txBody>
          <a:bodyPr vert="horz" wrap="square" lIns="0" tIns="0" rIns="0" bIns="0" rtlCol="0">
            <a:spAutoFit/>
          </a:bodyPr>
          <a:lstStyle/>
          <a:p>
            <a:pPr marL="276860"/>
            <a:r>
              <a:rPr sz="1150" b="1" spc="-10" dirty="0">
                <a:latin typeface="Arial"/>
                <a:cs typeface="Arial"/>
              </a:rPr>
              <a:t>Dec</a:t>
            </a:r>
            <a:r>
              <a:rPr sz="1150" b="1" spc="-5" dirty="0">
                <a:latin typeface="Arial"/>
                <a:cs typeface="Arial"/>
              </a:rPr>
              <a:t>r</a:t>
            </a:r>
            <a:r>
              <a:rPr sz="1150" b="1" spc="-35" dirty="0">
                <a:latin typeface="Arial"/>
                <a:cs typeface="Arial"/>
              </a:rPr>
              <a:t>y</a:t>
            </a:r>
            <a:r>
              <a:rPr sz="1150" b="1" dirty="0">
                <a:latin typeface="Arial"/>
                <a:cs typeface="Arial"/>
              </a:rPr>
              <a:t>ption</a:t>
            </a:r>
            <a:endParaRPr sz="1150">
              <a:latin typeface="Arial"/>
              <a:cs typeface="Arial"/>
            </a:endParaRPr>
          </a:p>
        </p:txBody>
      </p:sp>
      <p:sp>
        <p:nvSpPr>
          <p:cNvPr id="41" name="object 41"/>
          <p:cNvSpPr/>
          <p:nvPr/>
        </p:nvSpPr>
        <p:spPr>
          <a:xfrm>
            <a:off x="9057772" y="2256160"/>
            <a:ext cx="164465" cy="163830"/>
          </a:xfrm>
          <a:custGeom>
            <a:avLst/>
            <a:gdLst/>
            <a:ahLst/>
            <a:cxnLst/>
            <a:rect l="l" t="t" r="r" b="b"/>
            <a:pathLst>
              <a:path w="164465" h="163830">
                <a:moveTo>
                  <a:pt x="0" y="163708"/>
                </a:moveTo>
                <a:lnTo>
                  <a:pt x="164195" y="163708"/>
                </a:lnTo>
                <a:lnTo>
                  <a:pt x="164195" y="0"/>
                </a:lnTo>
                <a:lnTo>
                  <a:pt x="0" y="0"/>
                </a:lnTo>
                <a:lnTo>
                  <a:pt x="0" y="32765"/>
                </a:lnTo>
                <a:lnTo>
                  <a:pt x="32765" y="32765"/>
                </a:lnTo>
                <a:lnTo>
                  <a:pt x="32765" y="65531"/>
                </a:lnTo>
                <a:lnTo>
                  <a:pt x="0" y="65531"/>
                </a:lnTo>
                <a:lnTo>
                  <a:pt x="0" y="98176"/>
                </a:lnTo>
                <a:lnTo>
                  <a:pt x="32765" y="98176"/>
                </a:lnTo>
                <a:lnTo>
                  <a:pt x="32765" y="130942"/>
                </a:lnTo>
                <a:lnTo>
                  <a:pt x="0" y="130942"/>
                </a:lnTo>
                <a:lnTo>
                  <a:pt x="0" y="163708"/>
                </a:lnTo>
                <a:close/>
              </a:path>
            </a:pathLst>
          </a:custGeom>
          <a:ln w="4371">
            <a:solidFill>
              <a:srgbClr val="000000"/>
            </a:solidFill>
          </a:ln>
        </p:spPr>
        <p:txBody>
          <a:bodyPr wrap="square" lIns="0" tIns="0" rIns="0" bIns="0" rtlCol="0"/>
          <a:lstStyle/>
          <a:p>
            <a:endParaRPr/>
          </a:p>
        </p:txBody>
      </p:sp>
      <p:sp>
        <p:nvSpPr>
          <p:cNvPr id="42" name="object 42"/>
          <p:cNvSpPr/>
          <p:nvPr/>
        </p:nvSpPr>
        <p:spPr>
          <a:xfrm>
            <a:off x="9024884" y="2354359"/>
            <a:ext cx="66040" cy="33020"/>
          </a:xfrm>
          <a:custGeom>
            <a:avLst/>
            <a:gdLst/>
            <a:ahLst/>
            <a:cxnLst/>
            <a:rect l="l" t="t" r="r" b="b"/>
            <a:pathLst>
              <a:path w="66040" h="33019">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43" name="object 43"/>
          <p:cNvSpPr/>
          <p:nvPr/>
        </p:nvSpPr>
        <p:spPr>
          <a:xfrm>
            <a:off x="9024884" y="2288950"/>
            <a:ext cx="66040" cy="33020"/>
          </a:xfrm>
          <a:custGeom>
            <a:avLst/>
            <a:gdLst/>
            <a:ahLst/>
            <a:cxnLst/>
            <a:rect l="l" t="t" r="r" b="b"/>
            <a:pathLst>
              <a:path w="66040" h="33019">
                <a:moveTo>
                  <a:pt x="0" y="32742"/>
                </a:moveTo>
                <a:lnTo>
                  <a:pt x="65674" y="32742"/>
                </a:lnTo>
                <a:lnTo>
                  <a:pt x="65674" y="0"/>
                </a:lnTo>
                <a:lnTo>
                  <a:pt x="0" y="0"/>
                </a:lnTo>
                <a:lnTo>
                  <a:pt x="0" y="32742"/>
                </a:lnTo>
                <a:close/>
              </a:path>
            </a:pathLst>
          </a:custGeom>
          <a:ln w="4368">
            <a:solidFill>
              <a:srgbClr val="000000"/>
            </a:solidFill>
          </a:ln>
        </p:spPr>
        <p:txBody>
          <a:bodyPr wrap="square" lIns="0" tIns="0" rIns="0" bIns="0" rtlCol="0"/>
          <a:lstStyle/>
          <a:p>
            <a:endParaRPr/>
          </a:p>
        </p:txBody>
      </p:sp>
      <p:sp>
        <p:nvSpPr>
          <p:cNvPr id="44" name="object 44"/>
          <p:cNvSpPr/>
          <p:nvPr/>
        </p:nvSpPr>
        <p:spPr>
          <a:xfrm>
            <a:off x="8544549" y="2829129"/>
            <a:ext cx="203428" cy="349172"/>
          </a:xfrm>
          <a:prstGeom prst="rect">
            <a:avLst/>
          </a:prstGeom>
          <a:blipFill>
            <a:blip r:embed="rId6" cstate="print"/>
            <a:stretch>
              <a:fillRect/>
            </a:stretch>
          </a:blipFill>
        </p:spPr>
        <p:txBody>
          <a:bodyPr wrap="square" lIns="0" tIns="0" rIns="0" bIns="0" rtlCol="0"/>
          <a:lstStyle/>
          <a:p>
            <a:endParaRPr/>
          </a:p>
        </p:txBody>
      </p:sp>
      <p:sp>
        <p:nvSpPr>
          <p:cNvPr id="45" name="object 45"/>
          <p:cNvSpPr/>
          <p:nvPr/>
        </p:nvSpPr>
        <p:spPr>
          <a:xfrm>
            <a:off x="8647176" y="1904116"/>
            <a:ext cx="0" cy="270510"/>
          </a:xfrm>
          <a:custGeom>
            <a:avLst/>
            <a:gdLst/>
            <a:ahLst/>
            <a:cxnLst/>
            <a:rect l="l" t="t" r="r" b="b"/>
            <a:pathLst>
              <a:path h="270510">
                <a:moveTo>
                  <a:pt x="0" y="270113"/>
                </a:moveTo>
                <a:lnTo>
                  <a:pt x="0" y="0"/>
                </a:lnTo>
              </a:path>
            </a:pathLst>
          </a:custGeom>
          <a:ln w="4377">
            <a:solidFill>
              <a:srgbClr val="000000"/>
            </a:solidFill>
          </a:ln>
        </p:spPr>
        <p:txBody>
          <a:bodyPr wrap="square" lIns="0" tIns="0" rIns="0" bIns="0" rtlCol="0"/>
          <a:lstStyle/>
          <a:p>
            <a:endParaRPr/>
          </a:p>
        </p:txBody>
      </p:sp>
      <p:sp>
        <p:nvSpPr>
          <p:cNvPr id="46" name="object 46"/>
          <p:cNvSpPr/>
          <p:nvPr/>
        </p:nvSpPr>
        <p:spPr>
          <a:xfrm>
            <a:off x="8587618" y="1787303"/>
            <a:ext cx="119320" cy="118976"/>
          </a:xfrm>
          <a:prstGeom prst="rect">
            <a:avLst/>
          </a:prstGeom>
          <a:blipFill>
            <a:blip r:embed="rId7" cstate="print"/>
            <a:stretch>
              <a:fillRect/>
            </a:stretch>
          </a:blipFill>
        </p:spPr>
        <p:txBody>
          <a:bodyPr wrap="square" lIns="0" tIns="0" rIns="0" bIns="0" rtlCol="0"/>
          <a:lstStyle/>
          <a:p>
            <a:endParaRPr/>
          </a:p>
        </p:txBody>
      </p:sp>
      <p:sp>
        <p:nvSpPr>
          <p:cNvPr id="47" name="object 47"/>
          <p:cNvSpPr txBox="1"/>
          <p:nvPr/>
        </p:nvSpPr>
        <p:spPr>
          <a:xfrm>
            <a:off x="1923091" y="540808"/>
            <a:ext cx="5079365" cy="677108"/>
          </a:xfrm>
          <a:prstGeom prst="rect">
            <a:avLst/>
          </a:prstGeom>
        </p:spPr>
        <p:txBody>
          <a:bodyPr vert="horz" wrap="square" lIns="0" tIns="0" rIns="0" bIns="0" rtlCol="0">
            <a:spAutoFit/>
          </a:bodyPr>
          <a:lstStyle/>
          <a:p>
            <a:pPr marL="12700"/>
            <a:r>
              <a:rPr sz="4400" dirty="0">
                <a:latin typeface="Arial"/>
                <a:cs typeface="Arial"/>
              </a:rPr>
              <a:t>Sty</a:t>
            </a:r>
            <a:r>
              <a:rPr sz="4400" spc="5" dirty="0">
                <a:latin typeface="Arial"/>
                <a:cs typeface="Arial"/>
              </a:rPr>
              <a:t>l</a:t>
            </a:r>
            <a:r>
              <a:rPr sz="4400" dirty="0">
                <a:latin typeface="Arial"/>
                <a:cs typeface="Arial"/>
              </a:rPr>
              <a:t>e</a:t>
            </a:r>
            <a:r>
              <a:rPr sz="4400" spc="100" dirty="0">
                <a:latin typeface="Times New Roman"/>
                <a:cs typeface="Times New Roman"/>
              </a:rPr>
              <a:t> </a:t>
            </a:r>
            <a:r>
              <a:rPr sz="4400" spc="-5" dirty="0">
                <a:latin typeface="Arial"/>
                <a:cs typeface="Arial"/>
              </a:rPr>
              <a:t>1</a:t>
            </a:r>
            <a:r>
              <a:rPr sz="4400" dirty="0">
                <a:latin typeface="Arial"/>
                <a:cs typeface="Arial"/>
              </a:rPr>
              <a:t>:</a:t>
            </a:r>
            <a:r>
              <a:rPr sz="4400" spc="125" dirty="0">
                <a:latin typeface="Times New Roman"/>
                <a:cs typeface="Times New Roman"/>
              </a:rPr>
              <a:t> </a:t>
            </a:r>
            <a:r>
              <a:rPr sz="4400" dirty="0">
                <a:latin typeface="Arial"/>
                <a:cs typeface="Arial"/>
              </a:rPr>
              <a:t>PF</a:t>
            </a:r>
            <a:r>
              <a:rPr sz="4400" spc="15" dirty="0">
                <a:latin typeface="Times New Roman"/>
                <a:cs typeface="Times New Roman"/>
              </a:rPr>
              <a:t> </a:t>
            </a:r>
            <a:r>
              <a:rPr sz="4400" dirty="0">
                <a:latin typeface="Arial"/>
                <a:cs typeface="Arial"/>
              </a:rPr>
              <a:t>Examp</a:t>
            </a:r>
            <a:r>
              <a:rPr sz="4400" spc="10" dirty="0">
                <a:latin typeface="Arial"/>
                <a:cs typeface="Arial"/>
              </a:rPr>
              <a:t>l</a:t>
            </a:r>
            <a:r>
              <a:rPr sz="4400" dirty="0">
                <a:latin typeface="Arial"/>
                <a:cs typeface="Arial"/>
              </a:rPr>
              <a:t>e</a:t>
            </a:r>
            <a:endParaRPr sz="4400">
              <a:latin typeface="Arial"/>
              <a:cs typeface="Arial"/>
            </a:endParaRPr>
          </a:p>
        </p:txBody>
      </p:sp>
      <p:sp>
        <p:nvSpPr>
          <p:cNvPr id="48" name="object 48"/>
          <p:cNvSpPr txBox="1"/>
          <p:nvPr/>
        </p:nvSpPr>
        <p:spPr>
          <a:xfrm>
            <a:off x="1012874" y="1548015"/>
            <a:ext cx="4084905" cy="4437112"/>
          </a:xfrm>
          <a:prstGeom prst="rect">
            <a:avLst/>
          </a:prstGeom>
        </p:spPr>
        <p:txBody>
          <a:bodyPr vert="horz" wrap="square" lIns="0" tIns="0" rIns="0" bIns="0" rtlCol="0">
            <a:spAutoFit/>
          </a:bodyPr>
          <a:lstStyle/>
          <a:p>
            <a:pPr marL="355600" marR="182880" indent="-342900">
              <a:lnSpc>
                <a:spcPct val="80000"/>
              </a:lnSpc>
              <a:buClr>
                <a:srgbClr val="00007C"/>
              </a:buClr>
              <a:buSzPct val="75000"/>
              <a:buFont typeface="Wingdings"/>
              <a:buChar char=""/>
              <a:tabLst>
                <a:tab pos="355600" algn="l"/>
              </a:tabLst>
            </a:pPr>
            <a:r>
              <a:rPr sz="2000" dirty="0">
                <a:latin typeface="Arial"/>
                <a:cs typeface="Arial"/>
              </a:rPr>
              <a:t>Pipes</a:t>
            </a:r>
            <a:r>
              <a:rPr sz="2000" spc="55" dirty="0">
                <a:latin typeface="Times New Roman"/>
                <a:cs typeface="Times New Roman"/>
              </a:rPr>
              <a:t> </a:t>
            </a:r>
            <a:r>
              <a:rPr sz="2000" spc="-5" dirty="0">
                <a:latin typeface="Arial"/>
                <a:cs typeface="Arial"/>
              </a:rPr>
              <a:t>an</a:t>
            </a:r>
            <a:r>
              <a:rPr sz="2000" dirty="0">
                <a:latin typeface="Arial"/>
                <a:cs typeface="Arial"/>
              </a:rPr>
              <a:t>d</a:t>
            </a:r>
            <a:r>
              <a:rPr sz="2000" spc="30" dirty="0">
                <a:latin typeface="Times New Roman"/>
                <a:cs typeface="Times New Roman"/>
              </a:rPr>
              <a:t> </a:t>
            </a:r>
            <a:r>
              <a:rPr sz="2000" dirty="0">
                <a:latin typeface="Arial"/>
                <a:cs typeface="Arial"/>
              </a:rPr>
              <a:t>fi</a:t>
            </a:r>
            <a:r>
              <a:rPr sz="2000" spc="-10" dirty="0">
                <a:latin typeface="Arial"/>
                <a:cs typeface="Arial"/>
              </a:rPr>
              <a:t>l</a:t>
            </a:r>
            <a:r>
              <a:rPr sz="2000" dirty="0">
                <a:latin typeface="Arial"/>
                <a:cs typeface="Arial"/>
              </a:rPr>
              <a:t>ters</a:t>
            </a:r>
            <a:r>
              <a:rPr sz="2000" spc="5" dirty="0">
                <a:latin typeface="Times New Roman"/>
                <a:cs typeface="Times New Roman"/>
              </a:rPr>
              <a:t> </a:t>
            </a:r>
            <a:r>
              <a:rPr sz="2000" spc="-5" dirty="0">
                <a:latin typeface="Arial"/>
                <a:cs typeface="Arial"/>
              </a:rPr>
              <a:t>let</a:t>
            </a:r>
            <a:r>
              <a:rPr sz="2000" dirty="0">
                <a:latin typeface="Arial"/>
                <a:cs typeface="Arial"/>
              </a:rPr>
              <a:t>s</a:t>
            </a:r>
            <a:r>
              <a:rPr sz="2000" spc="20" dirty="0">
                <a:latin typeface="Times New Roman"/>
                <a:cs typeface="Times New Roman"/>
              </a:rPr>
              <a:t> </a:t>
            </a:r>
            <a:r>
              <a:rPr sz="2000" spc="-5" dirty="0">
                <a:latin typeface="Arial"/>
                <a:cs typeface="Arial"/>
              </a:rPr>
              <a:t>us</a:t>
            </a:r>
            <a:r>
              <a:rPr sz="2000" spc="-5" dirty="0">
                <a:latin typeface="Times New Roman"/>
                <a:cs typeface="Times New Roman"/>
              </a:rPr>
              <a:t> </a:t>
            </a:r>
            <a:r>
              <a:rPr sz="2000" spc="-5" dirty="0">
                <a:latin typeface="Arial"/>
                <a:cs typeface="Arial"/>
              </a:rPr>
              <a:t>pe</a:t>
            </a:r>
            <a:r>
              <a:rPr sz="2000" spc="5" dirty="0">
                <a:latin typeface="Arial"/>
                <a:cs typeface="Arial"/>
              </a:rPr>
              <a:t>r</a:t>
            </a:r>
            <a:r>
              <a:rPr sz="2000" dirty="0">
                <a:latin typeface="Arial"/>
                <a:cs typeface="Arial"/>
              </a:rPr>
              <a:t>f</a:t>
            </a:r>
            <a:r>
              <a:rPr sz="2000" spc="-20" dirty="0">
                <a:latin typeface="Arial"/>
                <a:cs typeface="Arial"/>
              </a:rPr>
              <a:t>o</a:t>
            </a:r>
            <a:r>
              <a:rPr sz="2000" spc="-10" dirty="0">
                <a:latin typeface="Arial"/>
                <a:cs typeface="Arial"/>
              </a:rPr>
              <a:t>r</a:t>
            </a:r>
            <a:r>
              <a:rPr sz="2000" dirty="0">
                <a:latin typeface="Arial"/>
                <a:cs typeface="Arial"/>
              </a:rPr>
              <a:t>m</a:t>
            </a:r>
            <a:r>
              <a:rPr sz="2000" spc="-1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mplex</a:t>
            </a:r>
            <a:r>
              <a:rPr sz="2000" dirty="0">
                <a:latin typeface="Times New Roman"/>
                <a:cs typeface="Times New Roman"/>
              </a:rPr>
              <a:t> </a:t>
            </a:r>
            <a:r>
              <a:rPr sz="2000" spc="-5" dirty="0">
                <a:latin typeface="Arial"/>
                <a:cs typeface="Arial"/>
              </a:rPr>
              <a:t>p</a:t>
            </a:r>
            <a:r>
              <a:rPr sz="2000" dirty="0">
                <a:latin typeface="Arial"/>
                <a:cs typeface="Arial"/>
              </a:rPr>
              <a:t>r</a:t>
            </a:r>
            <a:r>
              <a:rPr sz="2000" spc="-5" dirty="0">
                <a:latin typeface="Arial"/>
                <a:cs typeface="Arial"/>
              </a:rPr>
              <a:t>o</a:t>
            </a:r>
            <a:r>
              <a:rPr sz="2000" spc="5" dirty="0">
                <a:latin typeface="Arial"/>
                <a:cs typeface="Arial"/>
              </a:rPr>
              <a:t>c</a:t>
            </a:r>
            <a:r>
              <a:rPr sz="2000" spc="-5" dirty="0">
                <a:latin typeface="Arial"/>
                <a:cs typeface="Arial"/>
              </a:rPr>
              <a:t>e</a:t>
            </a:r>
            <a:r>
              <a:rPr sz="2000" spc="5" dirty="0">
                <a:latin typeface="Arial"/>
                <a:cs typeface="Arial"/>
              </a:rPr>
              <a:t>s</a:t>
            </a:r>
            <a:r>
              <a:rPr sz="2000" dirty="0">
                <a:latin typeface="Arial"/>
                <a:cs typeface="Arial"/>
              </a:rPr>
              <a:t>s</a:t>
            </a:r>
            <a:r>
              <a:rPr sz="2000" spc="-10" dirty="0">
                <a:latin typeface="Arial"/>
                <a:cs typeface="Arial"/>
              </a:rPr>
              <a:t>i</a:t>
            </a:r>
            <a:r>
              <a:rPr sz="2000" spc="-5" dirty="0">
                <a:latin typeface="Arial"/>
                <a:cs typeface="Arial"/>
              </a:rPr>
              <a:t>n</a:t>
            </a:r>
            <a:r>
              <a:rPr sz="2000" dirty="0">
                <a:latin typeface="Arial"/>
                <a:cs typeface="Arial"/>
              </a:rPr>
              <a:t>g</a:t>
            </a:r>
            <a:r>
              <a:rPr sz="2000" spc="15"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a</a:t>
            </a:r>
            <a:r>
              <a:rPr sz="2000" spc="-35" dirty="0">
                <a:latin typeface="Times New Roman"/>
                <a:cs typeface="Times New Roman"/>
              </a:rPr>
              <a:t> </a:t>
            </a:r>
            <a:r>
              <a:rPr sz="2000" dirty="0">
                <a:latin typeface="Arial"/>
                <a:cs typeface="Arial"/>
              </a:rPr>
              <a:t>mess</a:t>
            </a:r>
            <a:r>
              <a:rPr sz="2000" spc="5" dirty="0">
                <a:latin typeface="Arial"/>
                <a:cs typeface="Arial"/>
              </a:rPr>
              <a:t>a</a:t>
            </a:r>
            <a:r>
              <a:rPr sz="2000" spc="-5" dirty="0">
                <a:latin typeface="Arial"/>
                <a:cs typeface="Arial"/>
              </a:rPr>
              <a:t>ge</a:t>
            </a:r>
            <a:r>
              <a:rPr sz="2000" spc="-5" dirty="0">
                <a:latin typeface="Times New Roman"/>
                <a:cs typeface="Times New Roman"/>
              </a:rPr>
              <a:t> </a:t>
            </a:r>
            <a:r>
              <a:rPr sz="2000" spc="-5" dirty="0">
                <a:latin typeface="Arial"/>
                <a:cs typeface="Arial"/>
              </a:rPr>
              <a:t>whil</a:t>
            </a:r>
            <a:r>
              <a:rPr sz="2000" dirty="0">
                <a:latin typeface="Arial"/>
                <a:cs typeface="Arial"/>
              </a:rPr>
              <a:t>e</a:t>
            </a:r>
            <a:r>
              <a:rPr sz="2000" spc="30" dirty="0">
                <a:latin typeface="Times New Roman"/>
                <a:cs typeface="Times New Roman"/>
              </a:rPr>
              <a:t> </a:t>
            </a:r>
            <a:r>
              <a:rPr sz="2000" i="1" spc="-20" dirty="0">
                <a:solidFill>
                  <a:srgbClr val="000098"/>
                </a:solidFill>
                <a:latin typeface="Arial"/>
                <a:cs typeface="Arial"/>
              </a:rPr>
              <a:t>m</a:t>
            </a:r>
            <a:r>
              <a:rPr sz="2000" i="1" spc="-5" dirty="0">
                <a:solidFill>
                  <a:srgbClr val="000098"/>
                </a:solidFill>
                <a:latin typeface="Arial"/>
                <a:cs typeface="Arial"/>
              </a:rPr>
              <a:t>ain</a:t>
            </a:r>
            <a:r>
              <a:rPr sz="2000" i="1" spc="-10" dirty="0">
                <a:solidFill>
                  <a:srgbClr val="000098"/>
                </a:solidFill>
                <a:latin typeface="Arial"/>
                <a:cs typeface="Arial"/>
              </a:rPr>
              <a:t>t</a:t>
            </a:r>
            <a:r>
              <a:rPr sz="2000" i="1" spc="-5" dirty="0">
                <a:solidFill>
                  <a:srgbClr val="000098"/>
                </a:solidFill>
                <a:latin typeface="Arial"/>
                <a:cs typeface="Arial"/>
              </a:rPr>
              <a:t>ai</a:t>
            </a:r>
            <a:r>
              <a:rPr sz="2000" i="1" spc="-15" dirty="0">
                <a:solidFill>
                  <a:srgbClr val="000098"/>
                </a:solidFill>
                <a:latin typeface="Arial"/>
                <a:cs typeface="Arial"/>
              </a:rPr>
              <a:t>n</a:t>
            </a:r>
            <a:r>
              <a:rPr sz="2000" i="1" spc="-5" dirty="0">
                <a:solidFill>
                  <a:srgbClr val="000098"/>
                </a:solidFill>
                <a:latin typeface="Arial"/>
                <a:cs typeface="Arial"/>
              </a:rPr>
              <a:t>ing</a:t>
            </a:r>
            <a:endParaRPr sz="2000" dirty="0">
              <a:latin typeface="Arial"/>
              <a:cs typeface="Arial"/>
            </a:endParaRPr>
          </a:p>
          <a:p>
            <a:pPr marL="355600">
              <a:spcBef>
                <a:spcPts val="1440"/>
              </a:spcBef>
            </a:pPr>
            <a:r>
              <a:rPr sz="2000" i="1" dirty="0">
                <a:solidFill>
                  <a:srgbClr val="000098"/>
                </a:solidFill>
                <a:latin typeface="Arial"/>
                <a:cs typeface="Arial"/>
              </a:rPr>
              <a:t>flexibility</a:t>
            </a:r>
            <a:endParaRPr sz="2000" dirty="0">
              <a:latin typeface="Arial"/>
              <a:cs typeface="Arial"/>
            </a:endParaRPr>
          </a:p>
          <a:p>
            <a:pPr>
              <a:spcBef>
                <a:spcPts val="40"/>
              </a:spcBef>
            </a:pPr>
            <a:endParaRPr sz="1600" dirty="0">
              <a:latin typeface="Times New Roman"/>
              <a:cs typeface="Times New Roman"/>
            </a:endParaRPr>
          </a:p>
          <a:p>
            <a:pPr marL="355600" marR="301625" indent="-342900">
              <a:lnSpc>
                <a:spcPts val="1920"/>
              </a:lnSpc>
              <a:buClr>
                <a:srgbClr val="00007C"/>
              </a:buClr>
              <a:buSzPct val="75000"/>
              <a:buFont typeface="Wingdings"/>
              <a:buChar char=""/>
              <a:tabLst>
                <a:tab pos="355600" algn="l"/>
              </a:tabLst>
            </a:pPr>
            <a:r>
              <a:rPr sz="2000" dirty="0">
                <a:latin typeface="Arial"/>
                <a:cs typeface="Arial"/>
              </a:rPr>
              <a:t>Because</a:t>
            </a:r>
            <a:r>
              <a:rPr sz="2000" spc="30" dirty="0">
                <a:latin typeface="Times New Roman"/>
                <a:cs typeface="Times New Roman"/>
              </a:rPr>
              <a:t> </a:t>
            </a:r>
            <a:r>
              <a:rPr sz="2000" spc="-5" dirty="0">
                <a:latin typeface="Arial"/>
                <a:cs typeface="Arial"/>
              </a:rPr>
              <a:t>al</a:t>
            </a:r>
            <a:r>
              <a:rPr sz="2000" dirty="0">
                <a:latin typeface="Arial"/>
                <a:cs typeface="Arial"/>
              </a:rPr>
              <a:t>l</a:t>
            </a:r>
            <a:r>
              <a:rPr sz="2000" spc="6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mp</a:t>
            </a:r>
            <a:r>
              <a:rPr sz="2000" spc="-15" dirty="0">
                <a:latin typeface="Arial"/>
                <a:cs typeface="Arial"/>
              </a:rPr>
              <a:t>o</a:t>
            </a:r>
            <a:r>
              <a:rPr sz="2000" spc="-5" dirty="0">
                <a:latin typeface="Arial"/>
                <a:cs typeface="Arial"/>
              </a:rPr>
              <a:t>n</a:t>
            </a:r>
            <a:r>
              <a:rPr sz="2000" spc="-10" dirty="0">
                <a:latin typeface="Arial"/>
                <a:cs typeface="Arial"/>
              </a:rPr>
              <a:t>e</a:t>
            </a:r>
            <a:r>
              <a:rPr sz="2000" spc="-15" dirty="0">
                <a:latin typeface="Arial"/>
                <a:cs typeface="Arial"/>
              </a:rPr>
              <a:t>n</a:t>
            </a:r>
            <a:r>
              <a:rPr sz="2000" spc="-20" dirty="0">
                <a:latin typeface="Arial"/>
                <a:cs typeface="Arial"/>
              </a:rPr>
              <a:t>t</a:t>
            </a:r>
            <a:r>
              <a:rPr sz="2000" dirty="0">
                <a:latin typeface="Arial"/>
                <a:cs typeface="Arial"/>
              </a:rPr>
              <a:t>s</a:t>
            </a:r>
            <a:r>
              <a:rPr sz="2000" dirty="0">
                <a:latin typeface="Times New Roman"/>
                <a:cs typeface="Times New Roman"/>
              </a:rPr>
              <a:t> </a:t>
            </a:r>
            <a:r>
              <a:rPr sz="2000" spc="-5" dirty="0">
                <a:latin typeface="Arial"/>
                <a:cs typeface="Arial"/>
              </a:rPr>
              <a:t>u</a:t>
            </a:r>
            <a:r>
              <a:rPr sz="2000" spc="5" dirty="0">
                <a:latin typeface="Arial"/>
                <a:cs typeface="Arial"/>
              </a:rPr>
              <a:t>s</a:t>
            </a:r>
            <a:r>
              <a:rPr sz="2000" dirty="0">
                <a:latin typeface="Arial"/>
                <a:cs typeface="Arial"/>
              </a:rPr>
              <a:t>e</a:t>
            </a:r>
            <a:r>
              <a:rPr sz="2000" spc="40" dirty="0">
                <a:latin typeface="Times New Roman"/>
                <a:cs typeface="Times New Roman"/>
              </a:rPr>
              <a:t> </a:t>
            </a:r>
            <a:r>
              <a:rPr sz="2000" dirty="0">
                <a:latin typeface="Arial"/>
                <a:cs typeface="Arial"/>
              </a:rPr>
              <a:t>the</a:t>
            </a:r>
            <a:r>
              <a:rPr sz="2000" spc="10" dirty="0">
                <a:latin typeface="Times New Roman"/>
                <a:cs typeface="Times New Roman"/>
              </a:rPr>
              <a:t> </a:t>
            </a:r>
            <a:r>
              <a:rPr sz="2000" i="1" dirty="0">
                <a:solidFill>
                  <a:srgbClr val="000098"/>
                </a:solidFill>
                <a:latin typeface="Arial"/>
                <a:cs typeface="Arial"/>
              </a:rPr>
              <a:t>s</a:t>
            </a:r>
            <a:r>
              <a:rPr sz="2000" i="1" spc="5" dirty="0">
                <a:solidFill>
                  <a:srgbClr val="000098"/>
                </a:solidFill>
                <a:latin typeface="Arial"/>
                <a:cs typeface="Arial"/>
              </a:rPr>
              <a:t>a</a:t>
            </a:r>
            <a:r>
              <a:rPr sz="2000" i="1" spc="-15" dirty="0">
                <a:solidFill>
                  <a:srgbClr val="000098"/>
                </a:solidFill>
                <a:latin typeface="Arial"/>
                <a:cs typeface="Arial"/>
              </a:rPr>
              <a:t>m</a:t>
            </a:r>
            <a:r>
              <a:rPr sz="2000" i="1" dirty="0">
                <a:solidFill>
                  <a:srgbClr val="000098"/>
                </a:solidFill>
                <a:latin typeface="Arial"/>
                <a:cs typeface="Arial"/>
              </a:rPr>
              <a:t>e</a:t>
            </a:r>
            <a:r>
              <a:rPr sz="2000" i="1" spc="45" dirty="0">
                <a:solidFill>
                  <a:srgbClr val="000098"/>
                </a:solidFill>
                <a:latin typeface="Times New Roman"/>
                <a:cs typeface="Times New Roman"/>
              </a:rPr>
              <a:t> </a:t>
            </a:r>
            <a:r>
              <a:rPr sz="2000" i="1" spc="-5" dirty="0">
                <a:solidFill>
                  <a:srgbClr val="000098"/>
                </a:solidFill>
                <a:latin typeface="Arial"/>
                <a:cs typeface="Arial"/>
              </a:rPr>
              <a:t>e</a:t>
            </a:r>
            <a:r>
              <a:rPr sz="2000" i="1" spc="5" dirty="0">
                <a:solidFill>
                  <a:srgbClr val="000098"/>
                </a:solidFill>
                <a:latin typeface="Arial"/>
                <a:cs typeface="Arial"/>
              </a:rPr>
              <a:t>x</a:t>
            </a:r>
            <a:r>
              <a:rPr sz="2000" i="1" dirty="0">
                <a:solidFill>
                  <a:srgbClr val="000098"/>
                </a:solidFill>
                <a:latin typeface="Arial"/>
                <a:cs typeface="Arial"/>
              </a:rPr>
              <a:t>te</a:t>
            </a:r>
            <a:r>
              <a:rPr sz="2000" i="1" spc="-15" dirty="0">
                <a:solidFill>
                  <a:srgbClr val="000098"/>
                </a:solidFill>
                <a:latin typeface="Arial"/>
                <a:cs typeface="Arial"/>
              </a:rPr>
              <a:t>rna</a:t>
            </a:r>
            <a:r>
              <a:rPr sz="2000" i="1" dirty="0">
                <a:solidFill>
                  <a:srgbClr val="000098"/>
                </a:solidFill>
                <a:latin typeface="Arial"/>
                <a:cs typeface="Arial"/>
              </a:rPr>
              <a:t>l</a:t>
            </a:r>
            <a:endParaRPr sz="2000" dirty="0">
              <a:latin typeface="Arial"/>
              <a:cs typeface="Arial"/>
            </a:endParaRPr>
          </a:p>
          <a:p>
            <a:pPr>
              <a:spcBef>
                <a:spcPts val="25"/>
              </a:spcBef>
              <a:buClr>
                <a:srgbClr val="00007C"/>
              </a:buClr>
              <a:buFont typeface="Wingdings"/>
              <a:buChar char=""/>
            </a:pPr>
            <a:endParaRPr sz="1650" dirty="0">
              <a:latin typeface="Times New Roman"/>
              <a:cs typeface="Times New Roman"/>
            </a:endParaRPr>
          </a:p>
          <a:p>
            <a:pPr marL="354965" marR="17145">
              <a:lnSpc>
                <a:spcPts val="1920"/>
              </a:lnSpc>
            </a:pPr>
            <a:r>
              <a:rPr sz="2000" i="1" dirty="0">
                <a:solidFill>
                  <a:srgbClr val="000098"/>
                </a:solidFill>
                <a:latin typeface="Arial"/>
                <a:cs typeface="Arial"/>
              </a:rPr>
              <a:t>c</a:t>
            </a:r>
            <a:r>
              <a:rPr sz="2000" i="1" spc="5" dirty="0">
                <a:solidFill>
                  <a:srgbClr val="000098"/>
                </a:solidFill>
                <a:latin typeface="Arial"/>
                <a:cs typeface="Arial"/>
              </a:rPr>
              <a:t>o</a:t>
            </a:r>
            <a:r>
              <a:rPr sz="2000" i="1" spc="-15" dirty="0">
                <a:solidFill>
                  <a:srgbClr val="000098"/>
                </a:solidFill>
                <a:latin typeface="Arial"/>
                <a:cs typeface="Arial"/>
              </a:rPr>
              <a:t>m</a:t>
            </a:r>
            <a:r>
              <a:rPr sz="2000" i="1" spc="-5" dirty="0">
                <a:solidFill>
                  <a:srgbClr val="000098"/>
                </a:solidFill>
                <a:latin typeface="Arial"/>
                <a:cs typeface="Arial"/>
              </a:rPr>
              <a:t>po</a:t>
            </a:r>
            <a:r>
              <a:rPr sz="2000" i="1" spc="5" dirty="0">
                <a:solidFill>
                  <a:srgbClr val="000098"/>
                </a:solidFill>
                <a:latin typeface="Arial"/>
                <a:cs typeface="Arial"/>
              </a:rPr>
              <a:t>s</a:t>
            </a:r>
            <a:r>
              <a:rPr sz="2000" i="1" spc="-5" dirty="0">
                <a:solidFill>
                  <a:srgbClr val="000098"/>
                </a:solidFill>
                <a:latin typeface="Arial"/>
                <a:cs typeface="Arial"/>
              </a:rPr>
              <a:t>e</a:t>
            </a:r>
            <a:r>
              <a:rPr sz="2000" i="1" dirty="0">
                <a:solidFill>
                  <a:srgbClr val="000098"/>
                </a:solidFill>
                <a:latin typeface="Arial"/>
                <a:cs typeface="Arial"/>
              </a:rPr>
              <a:t>d</a:t>
            </a:r>
            <a:r>
              <a:rPr sz="2000" i="1" spc="35" dirty="0">
                <a:solidFill>
                  <a:srgbClr val="000098"/>
                </a:solidFill>
                <a:latin typeface="Times New Roman"/>
                <a:cs typeface="Times New Roman"/>
              </a:rPr>
              <a:t> </a:t>
            </a:r>
            <a:r>
              <a:rPr sz="2000" i="1" spc="-5" dirty="0">
                <a:solidFill>
                  <a:srgbClr val="000098"/>
                </a:solidFill>
                <a:latin typeface="Arial"/>
                <a:cs typeface="Arial"/>
              </a:rPr>
              <a:t>int</a:t>
            </a:r>
            <a:r>
              <a:rPr sz="2000" i="1" dirty="0">
                <a:solidFill>
                  <a:srgbClr val="000098"/>
                </a:solidFill>
                <a:latin typeface="Arial"/>
                <a:cs typeface="Arial"/>
              </a:rPr>
              <a:t>o</a:t>
            </a:r>
            <a:r>
              <a:rPr sz="2000" i="1" spc="10" dirty="0">
                <a:solidFill>
                  <a:srgbClr val="000098"/>
                </a:solidFill>
                <a:latin typeface="Times New Roman"/>
                <a:cs typeface="Times New Roman"/>
              </a:rPr>
              <a:t> </a:t>
            </a:r>
            <a:r>
              <a:rPr sz="2000" i="1" spc="-5" dirty="0">
                <a:solidFill>
                  <a:srgbClr val="000098"/>
                </a:solidFill>
                <a:latin typeface="Arial"/>
                <a:cs typeface="Arial"/>
              </a:rPr>
              <a:t>dif</a:t>
            </a:r>
            <a:r>
              <a:rPr sz="2000" i="1" spc="-10" dirty="0">
                <a:solidFill>
                  <a:srgbClr val="000098"/>
                </a:solidFill>
                <a:latin typeface="Arial"/>
                <a:cs typeface="Arial"/>
              </a:rPr>
              <a:t>f</a:t>
            </a:r>
            <a:r>
              <a:rPr sz="2000" i="1" spc="-5" dirty="0">
                <a:solidFill>
                  <a:srgbClr val="000098"/>
                </a:solidFill>
                <a:latin typeface="Arial"/>
                <a:cs typeface="Arial"/>
              </a:rPr>
              <a:t>ere</a:t>
            </a:r>
            <a:r>
              <a:rPr sz="2000" i="1" spc="-15" dirty="0">
                <a:solidFill>
                  <a:srgbClr val="000098"/>
                </a:solidFill>
                <a:latin typeface="Arial"/>
                <a:cs typeface="Arial"/>
              </a:rPr>
              <a:t>n</a:t>
            </a:r>
            <a:r>
              <a:rPr sz="2000" i="1" dirty="0">
                <a:solidFill>
                  <a:srgbClr val="000098"/>
                </a:solidFill>
                <a:latin typeface="Arial"/>
                <a:cs typeface="Arial"/>
              </a:rPr>
              <a:t>t</a:t>
            </a:r>
            <a:r>
              <a:rPr sz="2000" i="1" dirty="0">
                <a:solidFill>
                  <a:srgbClr val="000098"/>
                </a:solidFill>
                <a:latin typeface="Times New Roman"/>
                <a:cs typeface="Times New Roman"/>
              </a:rPr>
              <a:t> </a:t>
            </a:r>
            <a:r>
              <a:rPr sz="2000" i="1" dirty="0">
                <a:solidFill>
                  <a:srgbClr val="000098"/>
                </a:solidFill>
                <a:latin typeface="Arial"/>
                <a:cs typeface="Arial"/>
              </a:rPr>
              <a:t>s</a:t>
            </a:r>
            <a:r>
              <a:rPr sz="2000" i="1" spc="5" dirty="0">
                <a:solidFill>
                  <a:srgbClr val="000098"/>
                </a:solidFill>
                <a:latin typeface="Arial"/>
                <a:cs typeface="Arial"/>
              </a:rPr>
              <a:t>o</a:t>
            </a:r>
            <a:r>
              <a:rPr sz="2000" i="1" spc="-5" dirty="0">
                <a:solidFill>
                  <a:srgbClr val="000098"/>
                </a:solidFill>
                <a:latin typeface="Arial"/>
                <a:cs typeface="Arial"/>
              </a:rPr>
              <a:t>luti</a:t>
            </a:r>
            <a:r>
              <a:rPr sz="2000" i="1" spc="-20" dirty="0">
                <a:solidFill>
                  <a:srgbClr val="000098"/>
                </a:solidFill>
                <a:latin typeface="Arial"/>
                <a:cs typeface="Arial"/>
              </a:rPr>
              <a:t>o</a:t>
            </a:r>
            <a:r>
              <a:rPr sz="2000" i="1" spc="-5" dirty="0">
                <a:solidFill>
                  <a:srgbClr val="000098"/>
                </a:solidFill>
                <a:latin typeface="Arial"/>
                <a:cs typeface="Arial"/>
              </a:rPr>
              <a:t>n</a:t>
            </a:r>
            <a:r>
              <a:rPr sz="2000" i="1" dirty="0">
                <a:solidFill>
                  <a:srgbClr val="000098"/>
                </a:solidFill>
                <a:latin typeface="Arial"/>
                <a:cs typeface="Arial"/>
              </a:rPr>
              <a:t>s</a:t>
            </a:r>
            <a:r>
              <a:rPr sz="2000" i="1" dirty="0">
                <a:solidFill>
                  <a:srgbClr val="000098"/>
                </a:solidFill>
                <a:latin typeface="Times New Roman"/>
                <a:cs typeface="Times New Roman"/>
              </a:rPr>
              <a:t> </a:t>
            </a:r>
            <a:r>
              <a:rPr sz="2000" spc="-5" dirty="0">
                <a:latin typeface="Arial"/>
                <a:cs typeface="Arial"/>
              </a:rPr>
              <a:t>b</a:t>
            </a:r>
            <a:r>
              <a:rPr sz="2000" dirty="0">
                <a:latin typeface="Arial"/>
                <a:cs typeface="Arial"/>
              </a:rPr>
              <a:t>y</a:t>
            </a:r>
            <a:r>
              <a:rPr sz="2000" spc="50" dirty="0">
                <a:latin typeface="Times New Roman"/>
                <a:cs typeface="Times New Roman"/>
              </a:rPr>
              <a:t> </a:t>
            </a:r>
            <a:r>
              <a:rPr sz="2000" dirty="0">
                <a:latin typeface="Arial"/>
                <a:cs typeface="Arial"/>
              </a:rPr>
              <a:t>c</a:t>
            </a:r>
            <a:r>
              <a:rPr sz="2000" spc="5" dirty="0">
                <a:latin typeface="Arial"/>
                <a:cs typeface="Arial"/>
              </a:rPr>
              <a:t>o</a:t>
            </a:r>
            <a:r>
              <a:rPr sz="2000" spc="-5" dirty="0">
                <a:latin typeface="Arial"/>
                <a:cs typeface="Arial"/>
              </a:rPr>
              <a:t>nn</a:t>
            </a:r>
            <a:r>
              <a:rPr sz="2000" spc="-10" dirty="0">
                <a:latin typeface="Arial"/>
                <a:cs typeface="Arial"/>
              </a:rPr>
              <a:t>e</a:t>
            </a:r>
            <a:r>
              <a:rPr sz="2000" dirty="0">
                <a:latin typeface="Arial"/>
                <a:cs typeface="Arial"/>
              </a:rPr>
              <a:t>c</a:t>
            </a:r>
            <a:r>
              <a:rPr sz="2000" spc="-25" dirty="0">
                <a:latin typeface="Arial"/>
                <a:cs typeface="Arial"/>
              </a:rPr>
              <a:t>t</a:t>
            </a:r>
            <a:r>
              <a:rPr sz="2000" spc="-5" dirty="0">
                <a:latin typeface="Arial"/>
                <a:cs typeface="Arial"/>
              </a:rPr>
              <a:t>in</a:t>
            </a:r>
            <a:r>
              <a:rPr sz="2000" dirty="0">
                <a:latin typeface="Arial"/>
                <a:cs typeface="Arial"/>
              </a:rPr>
              <a:t>g</a:t>
            </a:r>
            <a:r>
              <a:rPr sz="2000" spc="-10" dirty="0">
                <a:latin typeface="Times New Roman"/>
                <a:cs typeface="Times New Roman"/>
              </a:rPr>
              <a:t> </a:t>
            </a:r>
            <a:r>
              <a:rPr sz="2000" dirty="0">
                <a:latin typeface="Arial"/>
                <a:cs typeface="Arial"/>
              </a:rPr>
              <a:t>the</a:t>
            </a:r>
            <a:r>
              <a:rPr sz="200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mp</a:t>
            </a:r>
            <a:r>
              <a:rPr sz="2000" spc="-15" dirty="0">
                <a:latin typeface="Arial"/>
                <a:cs typeface="Arial"/>
              </a:rPr>
              <a:t>one</a:t>
            </a:r>
            <a:r>
              <a:rPr sz="2000" spc="-5" dirty="0">
                <a:latin typeface="Arial"/>
                <a:cs typeface="Arial"/>
              </a:rPr>
              <a:t>n</a:t>
            </a:r>
            <a:r>
              <a:rPr sz="2000" spc="-20" dirty="0">
                <a:latin typeface="Arial"/>
                <a:cs typeface="Arial"/>
              </a:rPr>
              <a:t>t</a:t>
            </a:r>
            <a:r>
              <a:rPr sz="2000" dirty="0">
                <a:latin typeface="Arial"/>
                <a:cs typeface="Arial"/>
              </a:rPr>
              <a:t>s</a:t>
            </a:r>
            <a:r>
              <a:rPr sz="2000" spc="5" dirty="0">
                <a:latin typeface="Times New Roman"/>
                <a:cs typeface="Times New Roman"/>
              </a:rPr>
              <a:t> </a:t>
            </a:r>
            <a:r>
              <a:rPr sz="2000" dirty="0">
                <a:latin typeface="Arial"/>
                <a:cs typeface="Arial"/>
              </a:rPr>
              <a:t>to</a:t>
            </a:r>
            <a:r>
              <a:rPr sz="2000" spc="20" dirty="0">
                <a:latin typeface="Times New Roman"/>
                <a:cs typeface="Times New Roman"/>
              </a:rPr>
              <a:t> </a:t>
            </a:r>
            <a:r>
              <a:rPr sz="2000" spc="-5" dirty="0">
                <a:latin typeface="Arial"/>
                <a:cs typeface="Arial"/>
              </a:rPr>
              <a:t>di</a:t>
            </a:r>
            <a:r>
              <a:rPr sz="2000" spc="-40" dirty="0">
                <a:latin typeface="Arial"/>
                <a:cs typeface="Arial"/>
              </a:rPr>
              <a:t>f</a:t>
            </a:r>
            <a:r>
              <a:rPr sz="2000" dirty="0">
                <a:latin typeface="Arial"/>
                <a:cs typeface="Arial"/>
              </a:rPr>
              <a:t>fe</a:t>
            </a:r>
            <a:r>
              <a:rPr sz="2000" spc="-15" dirty="0">
                <a:latin typeface="Arial"/>
                <a:cs typeface="Arial"/>
              </a:rPr>
              <a:t>re</a:t>
            </a:r>
            <a:r>
              <a:rPr sz="2000" spc="-5" dirty="0">
                <a:latin typeface="Arial"/>
                <a:cs typeface="Arial"/>
              </a:rPr>
              <a:t>nt</a:t>
            </a:r>
            <a:r>
              <a:rPr sz="2000" spc="-5" dirty="0">
                <a:latin typeface="Times New Roman"/>
                <a:cs typeface="Times New Roman"/>
              </a:rPr>
              <a:t> </a:t>
            </a:r>
            <a:r>
              <a:rPr sz="2000" spc="-5" dirty="0">
                <a:latin typeface="Arial"/>
                <a:cs typeface="Arial"/>
              </a:rPr>
              <a:t>pipes</a:t>
            </a:r>
            <a:endParaRPr sz="2000" dirty="0">
              <a:latin typeface="Arial"/>
              <a:cs typeface="Arial"/>
            </a:endParaRPr>
          </a:p>
          <a:p>
            <a:pPr>
              <a:spcBef>
                <a:spcPts val="51"/>
              </a:spcBef>
            </a:pPr>
            <a:endParaRPr sz="1700" dirty="0">
              <a:latin typeface="Times New Roman"/>
              <a:cs typeface="Times New Roman"/>
            </a:endParaRPr>
          </a:p>
          <a:p>
            <a:pPr marL="355600" marR="5080" indent="-342900">
              <a:lnSpc>
                <a:spcPts val="1920"/>
              </a:lnSpc>
              <a:buClr>
                <a:srgbClr val="00007C"/>
              </a:buClr>
              <a:buSzPct val="75000"/>
              <a:buFont typeface="Wingdings"/>
              <a:buChar char=""/>
              <a:tabLst>
                <a:tab pos="355600" algn="l"/>
              </a:tabLst>
            </a:pPr>
            <a:r>
              <a:rPr sz="2000" spc="-35" dirty="0">
                <a:latin typeface="Arial"/>
                <a:cs typeface="Arial"/>
              </a:rPr>
              <a:t>W</a:t>
            </a:r>
            <a:r>
              <a:rPr sz="2000" dirty="0">
                <a:latin typeface="Arial"/>
                <a:cs typeface="Arial"/>
              </a:rPr>
              <a:t>e</a:t>
            </a:r>
            <a:r>
              <a:rPr sz="2000" spc="30" dirty="0">
                <a:latin typeface="Times New Roman"/>
                <a:cs typeface="Times New Roman"/>
              </a:rPr>
              <a:t> </a:t>
            </a:r>
            <a:r>
              <a:rPr sz="2000" dirty="0">
                <a:latin typeface="Arial"/>
                <a:cs typeface="Arial"/>
              </a:rPr>
              <a:t>c</a:t>
            </a:r>
            <a:r>
              <a:rPr sz="2000" spc="5" dirty="0">
                <a:latin typeface="Arial"/>
                <a:cs typeface="Arial"/>
              </a:rPr>
              <a:t>a</a:t>
            </a:r>
            <a:r>
              <a:rPr sz="2000" dirty="0">
                <a:latin typeface="Arial"/>
                <a:cs typeface="Arial"/>
              </a:rPr>
              <a:t>n</a:t>
            </a:r>
            <a:r>
              <a:rPr sz="2000" spc="30" dirty="0">
                <a:latin typeface="Times New Roman"/>
                <a:cs typeface="Times New Roman"/>
              </a:rPr>
              <a:t> </a:t>
            </a:r>
            <a:r>
              <a:rPr sz="2000" i="1" dirty="0">
                <a:latin typeface="Arial"/>
                <a:cs typeface="Arial"/>
              </a:rPr>
              <a:t>add</a:t>
            </a:r>
            <a:r>
              <a:rPr sz="2000" i="1" spc="20" dirty="0">
                <a:latin typeface="Times New Roman"/>
                <a:cs typeface="Times New Roman"/>
              </a:rPr>
              <a:t> </a:t>
            </a:r>
            <a:r>
              <a:rPr sz="2000" b="1" i="1" dirty="0">
                <a:solidFill>
                  <a:srgbClr val="FF0000"/>
                </a:solidFill>
                <a:latin typeface="Arial"/>
                <a:cs typeface="Arial"/>
              </a:rPr>
              <a:t>new</a:t>
            </a:r>
            <a:r>
              <a:rPr sz="2000" b="1" i="1" spc="30" dirty="0">
                <a:solidFill>
                  <a:srgbClr val="FF0000"/>
                </a:solidFill>
                <a:latin typeface="Times New Roman"/>
                <a:cs typeface="Times New Roman"/>
              </a:rPr>
              <a:t> </a:t>
            </a:r>
            <a:r>
              <a:rPr sz="2000" b="1" i="1" dirty="0">
                <a:solidFill>
                  <a:srgbClr val="FF0000"/>
                </a:solidFill>
                <a:latin typeface="Arial"/>
                <a:cs typeface="Arial"/>
              </a:rPr>
              <a:t>fil</a:t>
            </a:r>
            <a:r>
              <a:rPr sz="2000" b="1" i="1" spc="-15" dirty="0">
                <a:solidFill>
                  <a:srgbClr val="FF0000"/>
                </a:solidFill>
                <a:latin typeface="Arial"/>
                <a:cs typeface="Arial"/>
              </a:rPr>
              <a:t>ter</a:t>
            </a:r>
            <a:r>
              <a:rPr sz="2000" b="1" i="1" dirty="0">
                <a:solidFill>
                  <a:srgbClr val="FF0000"/>
                </a:solidFill>
                <a:latin typeface="Arial"/>
                <a:cs typeface="Arial"/>
              </a:rPr>
              <a:t>s</a:t>
            </a:r>
            <a:r>
              <a:rPr sz="2000" dirty="0">
                <a:latin typeface="Arial"/>
                <a:cs typeface="Arial"/>
              </a:rPr>
              <a:t>,</a:t>
            </a:r>
            <a:r>
              <a:rPr sz="2000" dirty="0">
                <a:latin typeface="Times New Roman"/>
                <a:cs typeface="Times New Roman"/>
              </a:rPr>
              <a:t> </a:t>
            </a:r>
            <a:r>
              <a:rPr sz="2000" b="1" i="1" dirty="0">
                <a:solidFill>
                  <a:srgbClr val="007F00"/>
                </a:solidFill>
                <a:latin typeface="Arial"/>
                <a:cs typeface="Arial"/>
              </a:rPr>
              <a:t>om</a:t>
            </a:r>
            <a:r>
              <a:rPr sz="2000" b="1" i="1" spc="-15" dirty="0">
                <a:solidFill>
                  <a:srgbClr val="007F00"/>
                </a:solidFill>
                <a:latin typeface="Arial"/>
                <a:cs typeface="Arial"/>
              </a:rPr>
              <a:t>i</a:t>
            </a:r>
            <a:r>
              <a:rPr sz="2000" b="1" i="1" dirty="0">
                <a:solidFill>
                  <a:srgbClr val="007F00"/>
                </a:solidFill>
                <a:latin typeface="Arial"/>
                <a:cs typeface="Arial"/>
              </a:rPr>
              <a:t>t</a:t>
            </a:r>
            <a:r>
              <a:rPr sz="2000" b="1" i="1" spc="20" dirty="0">
                <a:solidFill>
                  <a:srgbClr val="007F00"/>
                </a:solidFill>
                <a:latin typeface="Times New Roman"/>
                <a:cs typeface="Times New Roman"/>
              </a:rPr>
              <a:t> </a:t>
            </a:r>
            <a:r>
              <a:rPr sz="2000" b="1" i="1" spc="-5" dirty="0">
                <a:solidFill>
                  <a:srgbClr val="007F00"/>
                </a:solidFill>
                <a:latin typeface="Arial"/>
                <a:cs typeface="Arial"/>
              </a:rPr>
              <a:t>exis</a:t>
            </a:r>
            <a:r>
              <a:rPr sz="2000" b="1" i="1" spc="-10" dirty="0">
                <a:solidFill>
                  <a:srgbClr val="007F00"/>
                </a:solidFill>
                <a:latin typeface="Arial"/>
                <a:cs typeface="Arial"/>
              </a:rPr>
              <a:t>t</a:t>
            </a:r>
            <a:r>
              <a:rPr sz="2000" b="1" i="1" spc="-20" dirty="0">
                <a:solidFill>
                  <a:srgbClr val="007F00"/>
                </a:solidFill>
                <a:latin typeface="Arial"/>
                <a:cs typeface="Arial"/>
              </a:rPr>
              <a:t>i</a:t>
            </a:r>
            <a:r>
              <a:rPr sz="2000" b="1" i="1" dirty="0">
                <a:solidFill>
                  <a:srgbClr val="007F00"/>
                </a:solidFill>
                <a:latin typeface="Arial"/>
                <a:cs typeface="Arial"/>
              </a:rPr>
              <a:t>ng</a:t>
            </a:r>
            <a:r>
              <a:rPr sz="2000" b="1" i="1" dirty="0">
                <a:solidFill>
                  <a:srgbClr val="007F00"/>
                </a:solidFill>
                <a:latin typeface="Times New Roman"/>
                <a:cs typeface="Times New Roman"/>
              </a:rPr>
              <a:t> </a:t>
            </a:r>
            <a:r>
              <a:rPr sz="2000" b="1" i="1" dirty="0">
                <a:solidFill>
                  <a:srgbClr val="007F00"/>
                </a:solidFill>
                <a:latin typeface="Arial"/>
                <a:cs typeface="Arial"/>
              </a:rPr>
              <a:t>ones</a:t>
            </a:r>
            <a:r>
              <a:rPr sz="2000" b="1" i="1" spc="20" dirty="0">
                <a:solidFill>
                  <a:srgbClr val="007F00"/>
                </a:solidFill>
                <a:latin typeface="Times New Roman"/>
                <a:cs typeface="Times New Roman"/>
              </a:rPr>
              <a:t> </a:t>
            </a:r>
            <a:r>
              <a:rPr sz="2000" spc="-5" dirty="0">
                <a:latin typeface="Arial"/>
                <a:cs typeface="Arial"/>
              </a:rPr>
              <a:t>or</a:t>
            </a:r>
            <a:r>
              <a:rPr sz="2000" spc="-5" dirty="0">
                <a:latin typeface="Times New Roman"/>
                <a:cs typeface="Times New Roman"/>
              </a:rPr>
              <a:t> </a:t>
            </a:r>
            <a:r>
              <a:rPr sz="2000" b="1" i="1" spc="-5" dirty="0">
                <a:solidFill>
                  <a:srgbClr val="7F0000"/>
                </a:solidFill>
                <a:latin typeface="Arial"/>
                <a:cs typeface="Arial"/>
              </a:rPr>
              <a:t>rear</a:t>
            </a:r>
            <a:r>
              <a:rPr sz="2000" b="1" i="1" spc="-10" dirty="0">
                <a:solidFill>
                  <a:srgbClr val="7F0000"/>
                </a:solidFill>
                <a:latin typeface="Arial"/>
                <a:cs typeface="Arial"/>
              </a:rPr>
              <a:t>r</a:t>
            </a:r>
            <a:r>
              <a:rPr sz="2000" b="1" i="1" spc="-15" dirty="0">
                <a:solidFill>
                  <a:srgbClr val="7F0000"/>
                </a:solidFill>
                <a:latin typeface="Arial"/>
                <a:cs typeface="Arial"/>
              </a:rPr>
              <a:t>a</a:t>
            </a:r>
            <a:r>
              <a:rPr sz="2000" b="1" i="1" dirty="0">
                <a:solidFill>
                  <a:srgbClr val="7F0000"/>
                </a:solidFill>
                <a:latin typeface="Arial"/>
                <a:cs typeface="Arial"/>
              </a:rPr>
              <a:t>nge</a:t>
            </a:r>
            <a:r>
              <a:rPr sz="2000" b="1" i="1" spc="-10" dirty="0">
                <a:solidFill>
                  <a:srgbClr val="7F0000"/>
                </a:solidFill>
                <a:latin typeface="Times New Roman"/>
                <a:cs typeface="Times New Roman"/>
              </a:rPr>
              <a:t> </a:t>
            </a:r>
            <a:r>
              <a:rPr sz="2000" b="1" i="1" dirty="0">
                <a:solidFill>
                  <a:srgbClr val="7F0000"/>
                </a:solidFill>
                <a:latin typeface="Arial"/>
                <a:cs typeface="Arial"/>
              </a:rPr>
              <a:t>them</a:t>
            </a:r>
            <a:r>
              <a:rPr sz="2000" b="1" i="1" spc="20" dirty="0">
                <a:solidFill>
                  <a:srgbClr val="7F0000"/>
                </a:solidFill>
                <a:latin typeface="Times New Roman"/>
                <a:cs typeface="Times New Roman"/>
              </a:rPr>
              <a:t> </a:t>
            </a:r>
            <a:r>
              <a:rPr sz="2000" spc="-5" dirty="0">
                <a:latin typeface="Arial"/>
                <a:cs typeface="Arial"/>
              </a:rPr>
              <a:t>int</a:t>
            </a:r>
            <a:r>
              <a:rPr sz="2000" dirty="0">
                <a:latin typeface="Arial"/>
                <a:cs typeface="Arial"/>
              </a:rPr>
              <a:t>o</a:t>
            </a:r>
            <a:r>
              <a:rPr sz="2000" spc="25" dirty="0">
                <a:latin typeface="Times New Roman"/>
                <a:cs typeface="Times New Roman"/>
              </a:rPr>
              <a:t> </a:t>
            </a:r>
            <a:r>
              <a:rPr sz="2000" dirty="0">
                <a:latin typeface="Arial"/>
                <a:cs typeface="Arial"/>
              </a:rPr>
              <a:t>a</a:t>
            </a:r>
            <a:r>
              <a:rPr sz="2000" spc="40" dirty="0">
                <a:latin typeface="Times New Roman"/>
                <a:cs typeface="Times New Roman"/>
              </a:rPr>
              <a:t> </a:t>
            </a:r>
            <a:r>
              <a:rPr sz="2000" spc="-5" dirty="0">
                <a:latin typeface="Arial"/>
                <a:cs typeface="Arial"/>
              </a:rPr>
              <a:t>new</a:t>
            </a:r>
            <a:r>
              <a:rPr sz="2000" spc="-5" dirty="0">
                <a:latin typeface="Times New Roman"/>
                <a:cs typeface="Times New Roman"/>
              </a:rPr>
              <a:t> </a:t>
            </a:r>
            <a:r>
              <a:rPr sz="2000" dirty="0">
                <a:latin typeface="Arial"/>
                <a:cs typeface="Arial"/>
              </a:rPr>
              <a:t>s</a:t>
            </a:r>
            <a:r>
              <a:rPr sz="2000" spc="5" dirty="0">
                <a:latin typeface="Arial"/>
                <a:cs typeface="Arial"/>
              </a:rPr>
              <a:t>e</a:t>
            </a:r>
            <a:r>
              <a:rPr sz="2000" spc="-5" dirty="0">
                <a:latin typeface="Arial"/>
                <a:cs typeface="Arial"/>
              </a:rPr>
              <a:t>que</a:t>
            </a:r>
            <a:r>
              <a:rPr sz="2000" spc="5" dirty="0">
                <a:latin typeface="Arial"/>
                <a:cs typeface="Arial"/>
              </a:rPr>
              <a:t>n</a:t>
            </a:r>
            <a:r>
              <a:rPr sz="2000" dirty="0">
                <a:latin typeface="Arial"/>
                <a:cs typeface="Arial"/>
              </a:rPr>
              <a:t>ce</a:t>
            </a:r>
            <a:r>
              <a:rPr sz="2000" spc="25" dirty="0">
                <a:latin typeface="Times New Roman"/>
                <a:cs typeface="Times New Roman"/>
              </a:rPr>
              <a:t> </a:t>
            </a:r>
            <a:r>
              <a:rPr sz="2000" dirty="0">
                <a:latin typeface="Arial"/>
                <a:cs typeface="Arial"/>
              </a:rPr>
              <a:t>--</a:t>
            </a:r>
            <a:r>
              <a:rPr sz="2000" spc="30" dirty="0">
                <a:latin typeface="Times New Roman"/>
                <a:cs typeface="Times New Roman"/>
              </a:rPr>
              <a:t> </a:t>
            </a:r>
            <a:r>
              <a:rPr sz="2000" spc="-5" dirty="0">
                <a:latin typeface="Arial"/>
                <a:cs typeface="Arial"/>
              </a:rPr>
              <a:t>al</a:t>
            </a:r>
            <a:r>
              <a:rPr sz="2000" dirty="0">
                <a:latin typeface="Arial"/>
                <a:cs typeface="Arial"/>
              </a:rPr>
              <a:t>l</a:t>
            </a:r>
            <a:r>
              <a:rPr sz="2000" spc="60" dirty="0">
                <a:latin typeface="Times New Roman"/>
                <a:cs typeface="Times New Roman"/>
              </a:rPr>
              <a:t> </a:t>
            </a:r>
            <a:r>
              <a:rPr sz="2000" spc="-5" dirty="0">
                <a:latin typeface="Arial"/>
                <a:cs typeface="Arial"/>
              </a:rPr>
              <a:t>witho</a:t>
            </a:r>
            <a:r>
              <a:rPr sz="2000" spc="-10" dirty="0">
                <a:latin typeface="Arial"/>
                <a:cs typeface="Arial"/>
              </a:rPr>
              <a:t>u</a:t>
            </a:r>
            <a:r>
              <a:rPr sz="2000" dirty="0">
                <a:latin typeface="Arial"/>
                <a:cs typeface="Arial"/>
              </a:rPr>
              <a:t>t</a:t>
            </a:r>
            <a:r>
              <a:rPr sz="2000" dirty="0">
                <a:latin typeface="Times New Roman"/>
                <a:cs typeface="Times New Roman"/>
              </a:rPr>
              <a:t> </a:t>
            </a:r>
            <a:r>
              <a:rPr sz="2000" spc="-5" dirty="0">
                <a:latin typeface="Arial"/>
                <a:cs typeface="Arial"/>
              </a:rPr>
              <a:t>havin</a:t>
            </a:r>
            <a:r>
              <a:rPr sz="2000" dirty="0">
                <a:latin typeface="Arial"/>
                <a:cs typeface="Arial"/>
              </a:rPr>
              <a:t>g</a:t>
            </a:r>
            <a:r>
              <a:rPr sz="2000" spc="40" dirty="0">
                <a:latin typeface="Times New Roman"/>
                <a:cs typeface="Times New Roman"/>
              </a:rPr>
              <a:t> </a:t>
            </a:r>
            <a:r>
              <a:rPr sz="2000" dirty="0">
                <a:latin typeface="Arial"/>
                <a:cs typeface="Arial"/>
              </a:rPr>
              <a:t>to</a:t>
            </a:r>
            <a:r>
              <a:rPr sz="2000" spc="35" dirty="0">
                <a:latin typeface="Times New Roman"/>
                <a:cs typeface="Times New Roman"/>
              </a:rPr>
              <a:t> </a:t>
            </a:r>
            <a:r>
              <a:rPr sz="2000" dirty="0">
                <a:latin typeface="Arial"/>
                <a:cs typeface="Arial"/>
              </a:rPr>
              <a:t>c</a:t>
            </a:r>
            <a:r>
              <a:rPr sz="2000" spc="5" dirty="0">
                <a:latin typeface="Arial"/>
                <a:cs typeface="Arial"/>
              </a:rPr>
              <a:t>h</a:t>
            </a:r>
            <a:r>
              <a:rPr sz="2000" spc="-5" dirty="0">
                <a:latin typeface="Arial"/>
                <a:cs typeface="Arial"/>
              </a:rPr>
              <a:t>ang</a:t>
            </a:r>
            <a:r>
              <a:rPr sz="2000" dirty="0">
                <a:latin typeface="Arial"/>
                <a:cs typeface="Arial"/>
              </a:rPr>
              <a:t>e</a:t>
            </a:r>
            <a:r>
              <a:rPr sz="2000" spc="25" dirty="0">
                <a:latin typeface="Times New Roman"/>
                <a:cs typeface="Times New Roman"/>
              </a:rPr>
              <a:t> </a:t>
            </a:r>
            <a:r>
              <a:rPr sz="2000" dirty="0">
                <a:latin typeface="Arial"/>
                <a:cs typeface="Arial"/>
              </a:rPr>
              <a:t>the</a:t>
            </a:r>
            <a:r>
              <a:rPr sz="2000" spc="25" dirty="0">
                <a:latin typeface="Times New Roman"/>
                <a:cs typeface="Times New Roman"/>
              </a:rPr>
              <a:t> </a:t>
            </a:r>
            <a:r>
              <a:rPr sz="2000" dirty="0">
                <a:latin typeface="Arial"/>
                <a:cs typeface="Arial"/>
              </a:rPr>
              <a:t>fi</a:t>
            </a:r>
            <a:r>
              <a:rPr sz="2000" spc="-10" dirty="0">
                <a:latin typeface="Arial"/>
                <a:cs typeface="Arial"/>
              </a:rPr>
              <a:t>l</a:t>
            </a:r>
            <a:r>
              <a:rPr sz="2000" dirty="0">
                <a:latin typeface="Arial"/>
                <a:cs typeface="Arial"/>
              </a:rPr>
              <a:t>ters</a:t>
            </a:r>
            <a:r>
              <a:rPr sz="2000" dirty="0">
                <a:latin typeface="Times New Roman"/>
                <a:cs typeface="Times New Roman"/>
              </a:rPr>
              <a:t> </a:t>
            </a:r>
            <a:r>
              <a:rPr sz="2000" dirty="0">
                <a:latin typeface="Arial"/>
                <a:cs typeface="Arial"/>
              </a:rPr>
              <a:t>them</a:t>
            </a:r>
            <a:r>
              <a:rPr sz="2000" spc="-10" dirty="0">
                <a:latin typeface="Arial"/>
                <a:cs typeface="Arial"/>
              </a:rPr>
              <a:t>s</a:t>
            </a:r>
            <a:r>
              <a:rPr sz="2000" spc="-15" dirty="0">
                <a:latin typeface="Arial"/>
                <a:cs typeface="Arial"/>
              </a:rPr>
              <a:t>e</a:t>
            </a:r>
            <a:r>
              <a:rPr sz="2000" spc="-5" dirty="0">
                <a:latin typeface="Arial"/>
                <a:cs typeface="Arial"/>
              </a:rPr>
              <a:t>l</a:t>
            </a:r>
            <a:r>
              <a:rPr sz="2000" spc="-10" dirty="0">
                <a:latin typeface="Arial"/>
                <a:cs typeface="Arial"/>
              </a:rPr>
              <a:t>v</a:t>
            </a:r>
            <a:r>
              <a:rPr sz="2000" spc="-5" dirty="0">
                <a:latin typeface="Arial"/>
                <a:cs typeface="Arial"/>
              </a:rPr>
              <a:t>es.</a:t>
            </a:r>
            <a:endParaRPr sz="2000" dirty="0">
              <a:latin typeface="Arial"/>
              <a:cs typeface="Arial"/>
            </a:endParaRPr>
          </a:p>
        </p:txBody>
      </p:sp>
      <p:sp>
        <p:nvSpPr>
          <p:cNvPr id="49" name="object 49"/>
          <p:cNvSpPr txBox="1"/>
          <p:nvPr/>
        </p:nvSpPr>
        <p:spPr>
          <a:xfrm>
            <a:off x="7982672" y="1444452"/>
            <a:ext cx="1313815" cy="169277"/>
          </a:xfrm>
          <a:prstGeom prst="rect">
            <a:avLst/>
          </a:prstGeom>
          <a:ln w="4377">
            <a:solidFill>
              <a:srgbClr val="000000"/>
            </a:solidFill>
          </a:ln>
        </p:spPr>
        <p:txBody>
          <a:bodyPr vert="horz" wrap="square" lIns="0" tIns="0" rIns="0" bIns="0" rtlCol="0">
            <a:spAutoFit/>
          </a:bodyPr>
          <a:lstStyle/>
          <a:p>
            <a:pPr algn="ctr">
              <a:lnSpc>
                <a:spcPct val="100000"/>
              </a:lnSpc>
            </a:pPr>
            <a:r>
              <a:rPr sz="1100" b="1" spc="15" dirty="0">
                <a:latin typeface="Arial"/>
                <a:cs typeface="Arial"/>
              </a:rPr>
              <a:t>C</a:t>
            </a:r>
            <a:r>
              <a:rPr sz="1100" b="1" spc="25" dirty="0">
                <a:latin typeface="Arial"/>
                <a:cs typeface="Arial"/>
              </a:rPr>
              <a:t>li</a:t>
            </a:r>
            <a:r>
              <a:rPr sz="1100" b="1" spc="20" dirty="0">
                <a:latin typeface="Arial"/>
                <a:cs typeface="Arial"/>
              </a:rPr>
              <a:t>en</a:t>
            </a:r>
            <a:r>
              <a:rPr sz="1100" b="1" dirty="0">
                <a:latin typeface="Arial"/>
                <a:cs typeface="Arial"/>
              </a:rPr>
              <a:t>t</a:t>
            </a:r>
            <a:endParaRPr sz="1100">
              <a:latin typeface="Arial"/>
              <a:cs typeface="Arial"/>
            </a:endParaRPr>
          </a:p>
        </p:txBody>
      </p:sp>
      <p:sp>
        <p:nvSpPr>
          <p:cNvPr id="50" name="object 50"/>
          <p:cNvSpPr/>
          <p:nvPr/>
        </p:nvSpPr>
        <p:spPr>
          <a:xfrm>
            <a:off x="9001117" y="1438875"/>
            <a:ext cx="164465" cy="163195"/>
          </a:xfrm>
          <a:custGeom>
            <a:avLst/>
            <a:gdLst/>
            <a:ahLst/>
            <a:cxnLst/>
            <a:rect l="l" t="t" r="r" b="b"/>
            <a:pathLst>
              <a:path w="164465" h="163194">
                <a:moveTo>
                  <a:pt x="0" y="162702"/>
                </a:moveTo>
                <a:lnTo>
                  <a:pt x="164195" y="162702"/>
                </a:lnTo>
                <a:lnTo>
                  <a:pt x="164195" y="0"/>
                </a:lnTo>
                <a:lnTo>
                  <a:pt x="0" y="0"/>
                </a:lnTo>
                <a:lnTo>
                  <a:pt x="0" y="32522"/>
                </a:lnTo>
                <a:lnTo>
                  <a:pt x="32765" y="32522"/>
                </a:lnTo>
                <a:lnTo>
                  <a:pt x="32765" y="65044"/>
                </a:lnTo>
                <a:lnTo>
                  <a:pt x="0" y="65044"/>
                </a:lnTo>
                <a:lnTo>
                  <a:pt x="0" y="97535"/>
                </a:lnTo>
                <a:lnTo>
                  <a:pt x="32765" y="97535"/>
                </a:lnTo>
                <a:lnTo>
                  <a:pt x="32765" y="130180"/>
                </a:lnTo>
                <a:lnTo>
                  <a:pt x="0" y="130180"/>
                </a:lnTo>
                <a:lnTo>
                  <a:pt x="0" y="162702"/>
                </a:lnTo>
                <a:close/>
              </a:path>
            </a:pathLst>
          </a:custGeom>
          <a:ln w="4357">
            <a:solidFill>
              <a:srgbClr val="000000"/>
            </a:solidFill>
          </a:ln>
        </p:spPr>
        <p:txBody>
          <a:bodyPr wrap="square" lIns="0" tIns="0" rIns="0" bIns="0" rtlCol="0"/>
          <a:lstStyle/>
          <a:p>
            <a:endParaRPr/>
          </a:p>
        </p:txBody>
      </p:sp>
      <p:sp>
        <p:nvSpPr>
          <p:cNvPr id="51" name="object 51"/>
          <p:cNvSpPr/>
          <p:nvPr/>
        </p:nvSpPr>
        <p:spPr>
          <a:xfrm>
            <a:off x="8968638" y="1537198"/>
            <a:ext cx="66040" cy="33020"/>
          </a:xfrm>
          <a:custGeom>
            <a:avLst/>
            <a:gdLst/>
            <a:ahLst/>
            <a:cxnLst/>
            <a:rect l="l" t="t" r="r" b="b"/>
            <a:pathLst>
              <a:path w="66040" h="33019">
                <a:moveTo>
                  <a:pt x="0" y="32539"/>
                </a:moveTo>
                <a:lnTo>
                  <a:pt x="65674" y="32539"/>
                </a:lnTo>
                <a:lnTo>
                  <a:pt x="65674" y="0"/>
                </a:lnTo>
                <a:lnTo>
                  <a:pt x="0" y="0"/>
                </a:lnTo>
                <a:lnTo>
                  <a:pt x="0" y="32539"/>
                </a:lnTo>
                <a:close/>
              </a:path>
            </a:pathLst>
          </a:custGeom>
          <a:ln w="4345">
            <a:solidFill>
              <a:srgbClr val="000000"/>
            </a:solidFill>
          </a:ln>
        </p:spPr>
        <p:txBody>
          <a:bodyPr wrap="square" lIns="0" tIns="0" rIns="0" bIns="0" rtlCol="0"/>
          <a:lstStyle/>
          <a:p>
            <a:endParaRPr/>
          </a:p>
        </p:txBody>
      </p:sp>
      <p:sp>
        <p:nvSpPr>
          <p:cNvPr id="52" name="object 52"/>
          <p:cNvSpPr/>
          <p:nvPr/>
        </p:nvSpPr>
        <p:spPr>
          <a:xfrm>
            <a:off x="8931622" y="1446781"/>
            <a:ext cx="66040" cy="33020"/>
          </a:xfrm>
          <a:custGeom>
            <a:avLst/>
            <a:gdLst/>
            <a:ahLst/>
            <a:cxnLst/>
            <a:rect l="l" t="t" r="r" b="b"/>
            <a:pathLst>
              <a:path w="66040" h="33019">
                <a:moveTo>
                  <a:pt x="0" y="32539"/>
                </a:moveTo>
                <a:lnTo>
                  <a:pt x="65674" y="32539"/>
                </a:lnTo>
                <a:lnTo>
                  <a:pt x="65674" y="0"/>
                </a:lnTo>
                <a:lnTo>
                  <a:pt x="0" y="0"/>
                </a:lnTo>
                <a:lnTo>
                  <a:pt x="0" y="32539"/>
                </a:lnTo>
                <a:close/>
              </a:path>
            </a:pathLst>
          </a:custGeom>
          <a:ln w="4345">
            <a:solidFill>
              <a:srgbClr val="000000"/>
            </a:solidFill>
          </a:ln>
        </p:spPr>
        <p:txBody>
          <a:bodyPr wrap="square" lIns="0" tIns="0" rIns="0" bIns="0" rtlCol="0"/>
          <a:lstStyle/>
          <a:p>
            <a:endParaRPr/>
          </a:p>
        </p:txBody>
      </p:sp>
      <p:sp>
        <p:nvSpPr>
          <p:cNvPr id="53" name="object 53"/>
          <p:cNvSpPr/>
          <p:nvPr/>
        </p:nvSpPr>
        <p:spPr>
          <a:xfrm>
            <a:off x="8544550" y="1531946"/>
            <a:ext cx="203403" cy="346902"/>
          </a:xfrm>
          <a:prstGeom prst="rect">
            <a:avLst/>
          </a:prstGeom>
          <a:blipFill>
            <a:blip r:embed="rId11" cstate="print"/>
            <a:stretch>
              <a:fillRect/>
            </a:stretch>
          </a:blipFill>
        </p:spPr>
        <p:txBody>
          <a:bodyPr wrap="square" lIns="0" tIns="0" rIns="0" bIns="0" rtlCol="0"/>
          <a:lstStyle/>
          <a:p>
            <a:endParaRPr/>
          </a:p>
        </p:txBody>
      </p:sp>
      <p:sp>
        <p:nvSpPr>
          <p:cNvPr id="54" name="object 54"/>
          <p:cNvSpPr/>
          <p:nvPr/>
        </p:nvSpPr>
        <p:spPr>
          <a:xfrm>
            <a:off x="7990333" y="6121980"/>
            <a:ext cx="1313815" cy="649605"/>
          </a:xfrm>
          <a:custGeom>
            <a:avLst/>
            <a:gdLst/>
            <a:ahLst/>
            <a:cxnLst/>
            <a:rect l="l" t="t" r="r" b="b"/>
            <a:pathLst>
              <a:path w="1313815" h="649604">
                <a:moveTo>
                  <a:pt x="0" y="649604"/>
                </a:moveTo>
                <a:lnTo>
                  <a:pt x="1313819" y="649604"/>
                </a:lnTo>
                <a:lnTo>
                  <a:pt x="1313819" y="0"/>
                </a:lnTo>
                <a:lnTo>
                  <a:pt x="0" y="0"/>
                </a:lnTo>
                <a:lnTo>
                  <a:pt x="0" y="649604"/>
                </a:lnTo>
                <a:close/>
              </a:path>
            </a:pathLst>
          </a:custGeom>
          <a:ln w="4377">
            <a:solidFill>
              <a:srgbClr val="000000"/>
            </a:solidFill>
          </a:ln>
        </p:spPr>
        <p:txBody>
          <a:bodyPr wrap="square" lIns="0" tIns="0" rIns="0" bIns="0" rtlCol="0"/>
          <a:lstStyle/>
          <a:p>
            <a:endParaRPr/>
          </a:p>
        </p:txBody>
      </p:sp>
      <p:sp>
        <p:nvSpPr>
          <p:cNvPr id="55" name="object 55"/>
          <p:cNvSpPr txBox="1"/>
          <p:nvPr/>
        </p:nvSpPr>
        <p:spPr>
          <a:xfrm>
            <a:off x="8177027" y="6370190"/>
            <a:ext cx="932180" cy="169277"/>
          </a:xfrm>
          <a:prstGeom prst="rect">
            <a:avLst/>
          </a:prstGeom>
        </p:spPr>
        <p:txBody>
          <a:bodyPr vert="horz" wrap="square" lIns="0" tIns="0" rIns="0" bIns="0" rtlCol="0">
            <a:spAutoFit/>
          </a:bodyPr>
          <a:lstStyle/>
          <a:p>
            <a:pPr marL="12700"/>
            <a:r>
              <a:rPr sz="1100" b="1" spc="25" dirty="0">
                <a:latin typeface="Arial"/>
                <a:cs typeface="Arial"/>
              </a:rPr>
              <a:t>Or</a:t>
            </a:r>
            <a:r>
              <a:rPr sz="1100" b="1" spc="20" dirty="0">
                <a:latin typeface="Arial"/>
                <a:cs typeface="Arial"/>
              </a:rPr>
              <a:t>de</a:t>
            </a:r>
            <a:r>
              <a:rPr sz="1100" b="1" spc="25" dirty="0">
                <a:latin typeface="Arial"/>
                <a:cs typeface="Arial"/>
              </a:rPr>
              <a:t>r</a:t>
            </a:r>
            <a:r>
              <a:rPr sz="1100" b="1" spc="15" dirty="0">
                <a:latin typeface="Arial"/>
                <a:cs typeface="Arial"/>
              </a:rPr>
              <a:t>S</a:t>
            </a:r>
            <a:r>
              <a:rPr sz="1100" b="1" spc="-5" dirty="0">
                <a:latin typeface="Arial"/>
                <a:cs typeface="Arial"/>
              </a:rPr>
              <a:t>y</a:t>
            </a:r>
            <a:r>
              <a:rPr sz="1100" b="1" spc="15" dirty="0">
                <a:latin typeface="Arial"/>
                <a:cs typeface="Arial"/>
              </a:rPr>
              <a:t>s</a:t>
            </a:r>
            <a:r>
              <a:rPr sz="1100" b="1" spc="25" dirty="0">
                <a:latin typeface="Arial"/>
                <a:cs typeface="Arial"/>
              </a:rPr>
              <a:t>t</a:t>
            </a:r>
            <a:r>
              <a:rPr sz="1100" b="1" spc="20" dirty="0">
                <a:latin typeface="Arial"/>
                <a:cs typeface="Arial"/>
              </a:rPr>
              <a:t>e</a:t>
            </a:r>
            <a:r>
              <a:rPr sz="1100" b="1" dirty="0">
                <a:latin typeface="Arial"/>
                <a:cs typeface="Arial"/>
              </a:rPr>
              <a:t>m</a:t>
            </a:r>
            <a:endParaRPr sz="1100">
              <a:latin typeface="Arial"/>
              <a:cs typeface="Arial"/>
            </a:endParaRPr>
          </a:p>
        </p:txBody>
      </p:sp>
      <p:sp>
        <p:nvSpPr>
          <p:cNvPr id="56" name="object 56"/>
          <p:cNvSpPr/>
          <p:nvPr/>
        </p:nvSpPr>
        <p:spPr>
          <a:xfrm>
            <a:off x="9022719" y="6200940"/>
            <a:ext cx="201396" cy="166624"/>
          </a:xfrm>
          <a:prstGeom prst="rect">
            <a:avLst/>
          </a:prstGeom>
          <a:blipFill>
            <a:blip r:embed="rId12" cstate="print"/>
            <a:stretch>
              <a:fillRect/>
            </a:stretch>
          </a:blipFill>
        </p:spPr>
        <p:txBody>
          <a:bodyPr wrap="square" lIns="0" tIns="0" rIns="0" bIns="0" rtlCol="0"/>
          <a:lstStyle/>
          <a:p>
            <a:endParaRPr/>
          </a:p>
        </p:txBody>
      </p:sp>
      <p:sp>
        <p:nvSpPr>
          <p:cNvPr id="57" name="object 57"/>
          <p:cNvSpPr/>
          <p:nvPr/>
        </p:nvSpPr>
        <p:spPr>
          <a:xfrm>
            <a:off x="8647176" y="5854220"/>
            <a:ext cx="0" cy="267970"/>
          </a:xfrm>
          <a:custGeom>
            <a:avLst/>
            <a:gdLst/>
            <a:ahLst/>
            <a:cxnLst/>
            <a:rect l="l" t="t" r="r" b="b"/>
            <a:pathLst>
              <a:path h="267970">
                <a:moveTo>
                  <a:pt x="0" y="267748"/>
                </a:moveTo>
                <a:lnTo>
                  <a:pt x="0" y="0"/>
                </a:lnTo>
              </a:path>
            </a:pathLst>
          </a:custGeom>
          <a:ln w="4377">
            <a:solidFill>
              <a:srgbClr val="000000"/>
            </a:solidFill>
          </a:ln>
        </p:spPr>
        <p:txBody>
          <a:bodyPr wrap="square" lIns="0" tIns="0" rIns="0" bIns="0" rtlCol="0"/>
          <a:lstStyle/>
          <a:p>
            <a:endParaRPr/>
          </a:p>
        </p:txBody>
      </p:sp>
      <p:sp>
        <p:nvSpPr>
          <p:cNvPr id="58" name="object 58"/>
          <p:cNvSpPr/>
          <p:nvPr/>
        </p:nvSpPr>
        <p:spPr>
          <a:xfrm>
            <a:off x="8587619" y="5738444"/>
            <a:ext cx="119299" cy="117946"/>
          </a:xfrm>
          <a:prstGeom prst="rect">
            <a:avLst/>
          </a:prstGeom>
          <a:blipFill>
            <a:blip r:embed="rId13" cstate="print"/>
            <a:stretch>
              <a:fillRect/>
            </a:stretch>
          </a:blipFill>
        </p:spPr>
        <p:txBody>
          <a:bodyPr wrap="square" lIns="0" tIns="0" rIns="0" bIns="0" rtlCol="0"/>
          <a:lstStyle/>
          <a:p>
            <a:endParaRPr/>
          </a:p>
        </p:txBody>
      </p:sp>
      <p:sp>
        <p:nvSpPr>
          <p:cNvPr id="59" name="object 59"/>
          <p:cNvSpPr/>
          <p:nvPr/>
        </p:nvSpPr>
        <p:spPr>
          <a:xfrm>
            <a:off x="9298929" y="2178802"/>
            <a:ext cx="0" cy="652145"/>
          </a:xfrm>
          <a:custGeom>
            <a:avLst/>
            <a:gdLst/>
            <a:ahLst/>
            <a:cxnLst/>
            <a:rect l="l" t="t" r="r" b="b"/>
            <a:pathLst>
              <a:path h="652144">
                <a:moveTo>
                  <a:pt x="0" y="0"/>
                </a:moveTo>
                <a:lnTo>
                  <a:pt x="0" y="652028"/>
                </a:lnTo>
              </a:path>
            </a:pathLst>
          </a:custGeom>
          <a:ln w="3175">
            <a:solidFill>
              <a:srgbClr val="000000"/>
            </a:solidFill>
          </a:ln>
        </p:spPr>
        <p:txBody>
          <a:bodyPr wrap="square" lIns="0" tIns="0" rIns="0" bIns="0" rtlCol="0"/>
          <a:lstStyle/>
          <a:p>
            <a:endParaRPr/>
          </a:p>
        </p:txBody>
      </p:sp>
      <p:sp>
        <p:nvSpPr>
          <p:cNvPr id="60" name="object 60"/>
          <p:cNvSpPr/>
          <p:nvPr/>
        </p:nvSpPr>
        <p:spPr>
          <a:xfrm>
            <a:off x="7990209" y="2178821"/>
            <a:ext cx="1308100" cy="652145"/>
          </a:xfrm>
          <a:custGeom>
            <a:avLst/>
            <a:gdLst/>
            <a:ahLst/>
            <a:cxnLst/>
            <a:rect l="l" t="t" r="r" b="b"/>
            <a:pathLst>
              <a:path w="1308100" h="652144">
                <a:moveTo>
                  <a:pt x="0" y="652009"/>
                </a:moveTo>
                <a:lnTo>
                  <a:pt x="1307591" y="652009"/>
                </a:lnTo>
                <a:lnTo>
                  <a:pt x="1307591" y="0"/>
                </a:lnTo>
                <a:lnTo>
                  <a:pt x="0" y="0"/>
                </a:lnTo>
                <a:lnTo>
                  <a:pt x="0" y="652009"/>
                </a:lnTo>
                <a:close/>
              </a:path>
            </a:pathLst>
          </a:custGeom>
          <a:solidFill>
            <a:srgbClr val="FFFFFF"/>
          </a:solidFill>
        </p:spPr>
        <p:txBody>
          <a:bodyPr wrap="square" lIns="0" tIns="0" rIns="0" bIns="0" rtlCol="0"/>
          <a:lstStyle/>
          <a:p>
            <a:endParaRPr/>
          </a:p>
        </p:txBody>
      </p:sp>
      <p:sp>
        <p:nvSpPr>
          <p:cNvPr id="61" name="object 61"/>
          <p:cNvSpPr/>
          <p:nvPr/>
        </p:nvSpPr>
        <p:spPr>
          <a:xfrm>
            <a:off x="7990332" y="2178809"/>
            <a:ext cx="1308100" cy="652145"/>
          </a:xfrm>
          <a:custGeom>
            <a:avLst/>
            <a:gdLst/>
            <a:ahLst/>
            <a:cxnLst/>
            <a:rect l="l" t="t" r="r" b="b"/>
            <a:pathLst>
              <a:path w="1308100" h="652144">
                <a:moveTo>
                  <a:pt x="0" y="652022"/>
                </a:moveTo>
                <a:lnTo>
                  <a:pt x="1307591" y="652022"/>
                </a:lnTo>
                <a:lnTo>
                  <a:pt x="1307591" y="0"/>
                </a:lnTo>
                <a:lnTo>
                  <a:pt x="0" y="0"/>
                </a:lnTo>
                <a:lnTo>
                  <a:pt x="0" y="652022"/>
                </a:lnTo>
                <a:close/>
              </a:path>
            </a:pathLst>
          </a:custGeom>
          <a:ln w="4348">
            <a:solidFill>
              <a:srgbClr val="000000"/>
            </a:solidFill>
          </a:ln>
        </p:spPr>
        <p:txBody>
          <a:bodyPr wrap="square" lIns="0" tIns="0" rIns="0" bIns="0" rtlCol="0"/>
          <a:lstStyle/>
          <a:p>
            <a:endParaRPr/>
          </a:p>
        </p:txBody>
      </p:sp>
      <p:sp>
        <p:nvSpPr>
          <p:cNvPr id="62" name="object 62"/>
          <p:cNvSpPr/>
          <p:nvPr/>
        </p:nvSpPr>
        <p:spPr>
          <a:xfrm>
            <a:off x="7990332" y="2178802"/>
            <a:ext cx="1308100" cy="652145"/>
          </a:xfrm>
          <a:custGeom>
            <a:avLst/>
            <a:gdLst/>
            <a:ahLst/>
            <a:cxnLst/>
            <a:rect l="l" t="t" r="r" b="b"/>
            <a:pathLst>
              <a:path w="1308100" h="652144">
                <a:moveTo>
                  <a:pt x="1307591" y="652028"/>
                </a:moveTo>
                <a:lnTo>
                  <a:pt x="1307591" y="0"/>
                </a:lnTo>
                <a:lnTo>
                  <a:pt x="0" y="0"/>
                </a:lnTo>
                <a:lnTo>
                  <a:pt x="1307591" y="0"/>
                </a:lnTo>
                <a:lnTo>
                  <a:pt x="1307591" y="652028"/>
                </a:lnTo>
                <a:close/>
              </a:path>
            </a:pathLst>
          </a:custGeom>
          <a:ln w="4348">
            <a:solidFill>
              <a:srgbClr val="000000"/>
            </a:solidFill>
          </a:ln>
        </p:spPr>
        <p:txBody>
          <a:bodyPr wrap="square" lIns="0" tIns="0" rIns="0" bIns="0" rtlCol="0"/>
          <a:lstStyle/>
          <a:p>
            <a:endParaRPr/>
          </a:p>
        </p:txBody>
      </p:sp>
      <p:sp>
        <p:nvSpPr>
          <p:cNvPr id="63" name="object 63"/>
          <p:cNvSpPr txBox="1"/>
          <p:nvPr/>
        </p:nvSpPr>
        <p:spPr>
          <a:xfrm>
            <a:off x="8325363" y="2413189"/>
            <a:ext cx="640080" cy="176972"/>
          </a:xfrm>
          <a:prstGeom prst="rect">
            <a:avLst/>
          </a:prstGeom>
        </p:spPr>
        <p:txBody>
          <a:bodyPr vert="horz" wrap="square" lIns="0" tIns="0" rIns="0" bIns="0" rtlCol="0">
            <a:spAutoFit/>
          </a:bodyPr>
          <a:lstStyle/>
          <a:p>
            <a:pPr marL="12700"/>
            <a:r>
              <a:rPr sz="1150" b="1" dirty="0">
                <a:latin typeface="Arial"/>
                <a:cs typeface="Arial"/>
              </a:rPr>
              <a:t>Log</a:t>
            </a:r>
            <a:r>
              <a:rPr sz="1150" b="1" spc="-10" dirty="0">
                <a:latin typeface="Arial"/>
                <a:cs typeface="Arial"/>
              </a:rPr>
              <a:t>bo</a:t>
            </a:r>
            <a:r>
              <a:rPr sz="1150" b="1" spc="-20" dirty="0">
                <a:latin typeface="Arial"/>
                <a:cs typeface="Arial"/>
              </a:rPr>
              <a:t>o</a:t>
            </a:r>
            <a:r>
              <a:rPr sz="1150" b="1" dirty="0">
                <a:latin typeface="Arial"/>
                <a:cs typeface="Arial"/>
              </a:rPr>
              <a:t>k</a:t>
            </a:r>
            <a:endParaRPr sz="1150">
              <a:latin typeface="Arial"/>
              <a:cs typeface="Arial"/>
            </a:endParaRPr>
          </a:p>
        </p:txBody>
      </p:sp>
      <p:sp>
        <p:nvSpPr>
          <p:cNvPr id="64" name="object 64"/>
          <p:cNvSpPr/>
          <p:nvPr/>
        </p:nvSpPr>
        <p:spPr>
          <a:xfrm>
            <a:off x="9017904" y="2258207"/>
            <a:ext cx="200482" cy="167360"/>
          </a:xfrm>
          <a:prstGeom prst="rect">
            <a:avLst/>
          </a:prstGeom>
          <a:blipFill>
            <a:blip r:embed="rId14" cstate="print"/>
            <a:stretch>
              <a:fillRect/>
            </a:stretch>
          </a:blipFill>
        </p:spPr>
        <p:txBody>
          <a:bodyPr wrap="square" lIns="0" tIns="0" rIns="0" bIns="0" rtlCol="0"/>
          <a:lstStyle/>
          <a:p>
            <a:endParaRPr/>
          </a:p>
        </p:txBody>
      </p:sp>
      <p:sp>
        <p:nvSpPr>
          <p:cNvPr id="65" name="object 65"/>
          <p:cNvSpPr/>
          <p:nvPr/>
        </p:nvSpPr>
        <p:spPr>
          <a:xfrm>
            <a:off x="8644128" y="1909815"/>
            <a:ext cx="0" cy="269240"/>
          </a:xfrm>
          <a:custGeom>
            <a:avLst/>
            <a:gdLst/>
            <a:ahLst/>
            <a:cxnLst/>
            <a:rect l="l" t="t" r="r" b="b"/>
            <a:pathLst>
              <a:path h="269239">
                <a:moveTo>
                  <a:pt x="0" y="268985"/>
                </a:moveTo>
                <a:lnTo>
                  <a:pt x="0" y="0"/>
                </a:lnTo>
              </a:path>
            </a:pathLst>
          </a:custGeom>
          <a:ln w="4357">
            <a:solidFill>
              <a:srgbClr val="000000"/>
            </a:solidFill>
          </a:ln>
        </p:spPr>
        <p:txBody>
          <a:bodyPr wrap="square" lIns="0" tIns="0" rIns="0" bIns="0" rtlCol="0"/>
          <a:lstStyle/>
          <a:p>
            <a:endParaRPr/>
          </a:p>
        </p:txBody>
      </p:sp>
      <p:sp>
        <p:nvSpPr>
          <p:cNvPr id="66" name="object 66"/>
          <p:cNvSpPr/>
          <p:nvPr/>
        </p:nvSpPr>
        <p:spPr>
          <a:xfrm>
            <a:off x="8584693" y="1793647"/>
            <a:ext cx="118765" cy="118454"/>
          </a:xfrm>
          <a:prstGeom prst="rect">
            <a:avLst/>
          </a:prstGeom>
          <a:blipFill>
            <a:blip r:embed="rId15" cstate="print"/>
            <a:stretch>
              <a:fillRect/>
            </a:stretch>
          </a:blipFill>
        </p:spPr>
        <p:txBody>
          <a:bodyPr wrap="square" lIns="0" tIns="0" rIns="0" bIns="0" rtlCol="0"/>
          <a:lstStyle/>
          <a:p>
            <a:endParaRPr/>
          </a:p>
        </p:txBody>
      </p:sp>
      <p:sp>
        <p:nvSpPr>
          <p:cNvPr id="67" name="object 67"/>
          <p:cNvSpPr/>
          <p:nvPr/>
        </p:nvSpPr>
        <p:spPr>
          <a:xfrm>
            <a:off x="8541897" y="2830909"/>
            <a:ext cx="202476" cy="347636"/>
          </a:xfrm>
          <a:prstGeom prst="rect">
            <a:avLst/>
          </a:prstGeom>
          <a:blipFill>
            <a:blip r:embed="rId16" cstate="print"/>
            <a:stretch>
              <a:fillRect/>
            </a:stretch>
          </a:blipFill>
        </p:spPr>
        <p:txBody>
          <a:bodyPr wrap="square" lIns="0" tIns="0" rIns="0" bIns="0" rtlCol="0"/>
          <a:lstStyle/>
          <a:p>
            <a:endParaRPr/>
          </a:p>
        </p:txBody>
      </p:sp>
      <p:sp>
        <p:nvSpPr>
          <p:cNvPr id="68" name="object 68"/>
          <p:cNvSpPr txBox="1"/>
          <p:nvPr/>
        </p:nvSpPr>
        <p:spPr>
          <a:xfrm>
            <a:off x="5893692" y="4182104"/>
            <a:ext cx="1578610" cy="538609"/>
          </a:xfrm>
          <a:prstGeom prst="rect">
            <a:avLst/>
          </a:prstGeom>
        </p:spPr>
        <p:txBody>
          <a:bodyPr vert="horz" wrap="square" lIns="0" tIns="0" rIns="0" bIns="0" rtlCol="0">
            <a:spAutoFit/>
          </a:bodyPr>
          <a:lstStyle/>
          <a:p>
            <a:pPr marL="12700" marR="5080" indent="527050">
              <a:lnSpc>
                <a:spcPts val="2140"/>
              </a:lnSpc>
            </a:pPr>
            <a:r>
              <a:rPr spc="-10" dirty="0">
                <a:latin typeface="Verdana"/>
                <a:cs typeface="Verdana"/>
              </a:rPr>
              <a:t>Bet</a:t>
            </a:r>
            <a:r>
              <a:rPr spc="-20" dirty="0">
                <a:latin typeface="Verdana"/>
                <a:cs typeface="Verdana"/>
              </a:rPr>
              <a:t>t</a:t>
            </a:r>
            <a:r>
              <a:rPr spc="-10" dirty="0">
                <a:latin typeface="Verdana"/>
                <a:cs typeface="Verdana"/>
              </a:rPr>
              <a:t>er</a:t>
            </a:r>
            <a:r>
              <a:rPr dirty="0">
                <a:latin typeface="Times New Roman"/>
                <a:cs typeface="Times New Roman"/>
              </a:rPr>
              <a:t> </a:t>
            </a:r>
            <a:r>
              <a:rPr spc="-190" dirty="0">
                <a:latin typeface="Times New Roman"/>
                <a:cs typeface="Times New Roman"/>
              </a:rPr>
              <a:t> </a:t>
            </a:r>
            <a:r>
              <a:rPr spc="-15" dirty="0">
                <a:latin typeface="Verdana"/>
                <a:cs typeface="Verdana"/>
              </a:rPr>
              <a:t>to</a:t>
            </a:r>
            <a:r>
              <a:rPr spc="-10" dirty="0">
                <a:latin typeface="Times New Roman"/>
                <a:cs typeface="Times New Roman"/>
              </a:rPr>
              <a:t> </a:t>
            </a:r>
            <a:r>
              <a:rPr spc="-15" dirty="0">
                <a:latin typeface="Verdana"/>
                <a:cs typeface="Verdana"/>
              </a:rPr>
              <a:t>a</a:t>
            </a:r>
            <a:r>
              <a:rPr spc="-30" dirty="0">
                <a:latin typeface="Verdana"/>
                <a:cs typeface="Verdana"/>
              </a:rPr>
              <a:t>u</a:t>
            </a:r>
            <a:r>
              <a:rPr spc="-10" dirty="0">
                <a:latin typeface="Verdana"/>
                <a:cs typeface="Verdana"/>
              </a:rPr>
              <a:t>th</a:t>
            </a:r>
            <a:r>
              <a:rPr spc="-35" dirty="0">
                <a:latin typeface="Verdana"/>
                <a:cs typeface="Verdana"/>
              </a:rPr>
              <a:t>e</a:t>
            </a:r>
            <a:r>
              <a:rPr dirty="0">
                <a:latin typeface="Verdana"/>
                <a:cs typeface="Verdana"/>
              </a:rPr>
              <a:t>nt</a:t>
            </a:r>
            <a:r>
              <a:rPr spc="-5" dirty="0">
                <a:latin typeface="Verdana"/>
                <a:cs typeface="Verdana"/>
              </a:rPr>
              <a:t>i</a:t>
            </a:r>
            <a:r>
              <a:rPr spc="-25" dirty="0">
                <a:latin typeface="Verdana"/>
                <a:cs typeface="Verdana"/>
              </a:rPr>
              <a:t>c</a:t>
            </a:r>
            <a:r>
              <a:rPr spc="-10" dirty="0">
                <a:latin typeface="Verdana"/>
                <a:cs typeface="Verdana"/>
              </a:rPr>
              <a:t>ate</a:t>
            </a:r>
            <a:endParaRPr>
              <a:latin typeface="Verdana"/>
              <a:cs typeface="Verdana"/>
            </a:endParaRPr>
          </a:p>
        </p:txBody>
      </p:sp>
      <p:sp>
        <p:nvSpPr>
          <p:cNvPr id="69" name="object 69"/>
          <p:cNvSpPr txBox="1"/>
          <p:nvPr/>
        </p:nvSpPr>
        <p:spPr>
          <a:xfrm>
            <a:off x="5893693" y="4997445"/>
            <a:ext cx="1553845" cy="276999"/>
          </a:xfrm>
          <a:prstGeom prst="rect">
            <a:avLst/>
          </a:prstGeom>
        </p:spPr>
        <p:txBody>
          <a:bodyPr vert="horz" wrap="square" lIns="0" tIns="0" rIns="0" bIns="0" rtlCol="0">
            <a:spAutoFit/>
          </a:bodyPr>
          <a:lstStyle/>
          <a:p>
            <a:pPr marL="12700"/>
            <a:r>
              <a:rPr spc="-10" dirty="0">
                <a:latin typeface="Verdana"/>
                <a:cs typeface="Verdana"/>
              </a:rPr>
              <a:t>d</a:t>
            </a:r>
            <a:r>
              <a:rPr spc="-15" dirty="0">
                <a:latin typeface="Verdana"/>
                <a:cs typeface="Verdana"/>
              </a:rPr>
              <a:t>e</a:t>
            </a:r>
            <a:r>
              <a:rPr spc="-30" dirty="0">
                <a:latin typeface="Verdana"/>
                <a:cs typeface="Verdana"/>
              </a:rPr>
              <a:t>d</a:t>
            </a:r>
            <a:r>
              <a:rPr dirty="0">
                <a:latin typeface="Verdana"/>
                <a:cs typeface="Verdana"/>
              </a:rPr>
              <a:t>upl</a:t>
            </a:r>
            <a:r>
              <a:rPr spc="5" dirty="0">
                <a:latin typeface="Verdana"/>
                <a:cs typeface="Verdana"/>
              </a:rPr>
              <a:t>i</a:t>
            </a:r>
            <a:r>
              <a:rPr dirty="0">
                <a:latin typeface="Verdana"/>
                <a:cs typeface="Verdana"/>
              </a:rPr>
              <a:t>cati</a:t>
            </a:r>
            <a:r>
              <a:rPr spc="-30" dirty="0">
                <a:latin typeface="Verdana"/>
                <a:cs typeface="Verdana"/>
              </a:rPr>
              <a:t>n</a:t>
            </a:r>
            <a:r>
              <a:rPr dirty="0">
                <a:latin typeface="Verdana"/>
                <a:cs typeface="Verdana"/>
              </a:rPr>
              <a:t>g</a:t>
            </a:r>
            <a:endParaRPr>
              <a:latin typeface="Verdana"/>
              <a:cs typeface="Verdana"/>
            </a:endParaRPr>
          </a:p>
        </p:txBody>
      </p:sp>
      <p:sp>
        <p:nvSpPr>
          <p:cNvPr id="70" name="object 70"/>
          <p:cNvSpPr txBox="1"/>
          <p:nvPr/>
        </p:nvSpPr>
        <p:spPr>
          <a:xfrm>
            <a:off x="5922000" y="1979922"/>
            <a:ext cx="1598930" cy="276999"/>
          </a:xfrm>
          <a:prstGeom prst="rect">
            <a:avLst/>
          </a:prstGeom>
        </p:spPr>
        <p:txBody>
          <a:bodyPr vert="horz" wrap="square" lIns="0" tIns="0" rIns="0" bIns="0" rtlCol="0">
            <a:spAutoFit/>
          </a:bodyPr>
          <a:lstStyle/>
          <a:p>
            <a:pPr marL="12700"/>
            <a:r>
              <a:rPr spc="-20" dirty="0">
                <a:latin typeface="Verdana"/>
                <a:cs typeface="Verdana"/>
              </a:rPr>
              <a:t>Or</a:t>
            </a:r>
            <a:r>
              <a:rPr spc="-25" dirty="0">
                <a:latin typeface="Verdana"/>
                <a:cs typeface="Verdana"/>
              </a:rPr>
              <a:t>d</a:t>
            </a:r>
            <a:r>
              <a:rPr spc="-15" dirty="0">
                <a:latin typeface="Verdana"/>
                <a:cs typeface="Verdana"/>
              </a:rPr>
              <a:t>er</a:t>
            </a:r>
            <a:r>
              <a:rPr spc="-10" dirty="0">
                <a:latin typeface="Verdana"/>
                <a:cs typeface="Verdana"/>
              </a:rPr>
              <a:t>s</a:t>
            </a:r>
            <a:r>
              <a:rPr spc="150" dirty="0">
                <a:latin typeface="Times New Roman"/>
                <a:cs typeface="Times New Roman"/>
              </a:rPr>
              <a:t> </a:t>
            </a:r>
            <a:r>
              <a:rPr spc="-10" dirty="0">
                <a:latin typeface="Verdana"/>
                <a:cs typeface="Verdana"/>
              </a:rPr>
              <a:t>are</a:t>
            </a:r>
            <a:r>
              <a:rPr spc="105" dirty="0">
                <a:latin typeface="Times New Roman"/>
                <a:cs typeface="Times New Roman"/>
              </a:rPr>
              <a:t> </a:t>
            </a:r>
            <a:r>
              <a:rPr spc="-15" dirty="0">
                <a:latin typeface="Verdana"/>
                <a:cs typeface="Verdana"/>
              </a:rPr>
              <a:t>no</a:t>
            </a:r>
            <a:endParaRPr>
              <a:latin typeface="Verdana"/>
              <a:cs typeface="Verdana"/>
            </a:endParaRPr>
          </a:p>
        </p:txBody>
      </p:sp>
      <p:sp>
        <p:nvSpPr>
          <p:cNvPr id="71" name="object 71"/>
          <p:cNvSpPr txBox="1"/>
          <p:nvPr/>
        </p:nvSpPr>
        <p:spPr>
          <a:xfrm>
            <a:off x="5629393" y="2533135"/>
            <a:ext cx="1914525" cy="830997"/>
          </a:xfrm>
          <a:prstGeom prst="rect">
            <a:avLst/>
          </a:prstGeom>
        </p:spPr>
        <p:txBody>
          <a:bodyPr vert="horz" wrap="square" lIns="0" tIns="0" rIns="0" bIns="0" rtlCol="0">
            <a:spAutoFit/>
          </a:bodyPr>
          <a:lstStyle/>
          <a:p>
            <a:pPr marL="12700" marR="5080" indent="74295" algn="r"/>
            <a:r>
              <a:rPr spc="-15" dirty="0">
                <a:latin typeface="Verdana"/>
                <a:cs typeface="Verdana"/>
              </a:rPr>
              <a:t>en</a:t>
            </a:r>
            <a:r>
              <a:rPr spc="-20" dirty="0">
                <a:latin typeface="Verdana"/>
                <a:cs typeface="Verdana"/>
              </a:rPr>
              <a:t>c</a:t>
            </a:r>
            <a:r>
              <a:rPr spc="-10" dirty="0">
                <a:latin typeface="Verdana"/>
                <a:cs typeface="Verdana"/>
              </a:rPr>
              <a:t>rypt</a:t>
            </a:r>
            <a:r>
              <a:rPr spc="-25" dirty="0">
                <a:latin typeface="Verdana"/>
                <a:cs typeface="Verdana"/>
              </a:rPr>
              <a:t>e</a:t>
            </a:r>
            <a:r>
              <a:rPr dirty="0">
                <a:latin typeface="Verdana"/>
                <a:cs typeface="Verdana"/>
              </a:rPr>
              <a:t>d</a:t>
            </a:r>
            <a:r>
              <a:rPr spc="120" dirty="0">
                <a:latin typeface="Times New Roman"/>
                <a:cs typeface="Times New Roman"/>
              </a:rPr>
              <a:t> </a:t>
            </a:r>
            <a:r>
              <a:rPr spc="-15" dirty="0">
                <a:latin typeface="Verdana"/>
                <a:cs typeface="Verdana"/>
              </a:rPr>
              <a:t>–</a:t>
            </a:r>
            <a:r>
              <a:rPr spc="-30" dirty="0">
                <a:latin typeface="Verdana"/>
                <a:cs typeface="Verdana"/>
              </a:rPr>
              <a:t> </a:t>
            </a:r>
            <a:r>
              <a:rPr spc="-10" dirty="0">
                <a:latin typeface="Verdana"/>
                <a:cs typeface="Verdana"/>
              </a:rPr>
              <a:t>but</a:t>
            </a:r>
            <a:r>
              <a:rPr spc="-5" dirty="0">
                <a:latin typeface="Times New Roman"/>
                <a:cs typeface="Times New Roman"/>
              </a:rPr>
              <a:t> </a:t>
            </a:r>
            <a:r>
              <a:rPr spc="-5" dirty="0">
                <a:latin typeface="Verdana"/>
                <a:cs typeface="Verdana"/>
              </a:rPr>
              <a:t>w</a:t>
            </a:r>
            <a:r>
              <a:rPr dirty="0">
                <a:latin typeface="Verdana"/>
                <a:cs typeface="Verdana"/>
              </a:rPr>
              <a:t>e</a:t>
            </a:r>
            <a:r>
              <a:rPr spc="195" dirty="0">
                <a:latin typeface="Times New Roman"/>
                <a:cs typeface="Times New Roman"/>
              </a:rPr>
              <a:t> </a:t>
            </a:r>
            <a:r>
              <a:rPr spc="-10" dirty="0">
                <a:latin typeface="Verdana"/>
                <a:cs typeface="Verdana"/>
              </a:rPr>
              <a:t>want</a:t>
            </a:r>
            <a:r>
              <a:rPr spc="145" dirty="0">
                <a:latin typeface="Times New Roman"/>
                <a:cs typeface="Times New Roman"/>
              </a:rPr>
              <a:t> </a:t>
            </a:r>
            <a:r>
              <a:rPr spc="-15" dirty="0">
                <a:latin typeface="Verdana"/>
                <a:cs typeface="Verdana"/>
              </a:rPr>
              <a:t>a</a:t>
            </a:r>
            <a:r>
              <a:rPr spc="114" dirty="0">
                <a:latin typeface="Times New Roman"/>
                <a:cs typeface="Times New Roman"/>
              </a:rPr>
              <a:t> </a:t>
            </a:r>
            <a:r>
              <a:rPr spc="5" dirty="0">
                <a:latin typeface="Verdana"/>
                <a:cs typeface="Verdana"/>
              </a:rPr>
              <a:t>l</a:t>
            </a:r>
            <a:r>
              <a:rPr spc="-15" dirty="0">
                <a:latin typeface="Verdana"/>
                <a:cs typeface="Verdana"/>
              </a:rPr>
              <a:t>og</a:t>
            </a:r>
            <a:r>
              <a:rPr spc="145" dirty="0">
                <a:latin typeface="Times New Roman"/>
                <a:cs typeface="Times New Roman"/>
              </a:rPr>
              <a:t> </a:t>
            </a:r>
            <a:r>
              <a:rPr spc="-10" dirty="0">
                <a:latin typeface="Verdana"/>
                <a:cs typeface="Verdana"/>
              </a:rPr>
              <a:t>of</a:t>
            </a:r>
            <a:r>
              <a:rPr spc="-5" dirty="0">
                <a:latin typeface="Times New Roman"/>
                <a:cs typeface="Times New Roman"/>
              </a:rPr>
              <a:t> </a:t>
            </a:r>
            <a:r>
              <a:rPr spc="-15" dirty="0">
                <a:latin typeface="Verdana"/>
                <a:cs typeface="Verdana"/>
              </a:rPr>
              <a:t>e</a:t>
            </a:r>
            <a:r>
              <a:rPr spc="-25" dirty="0">
                <a:latin typeface="Verdana"/>
                <a:cs typeface="Verdana"/>
              </a:rPr>
              <a:t>a</a:t>
            </a:r>
            <a:r>
              <a:rPr spc="-15" dirty="0">
                <a:latin typeface="Verdana"/>
                <a:cs typeface="Verdana"/>
              </a:rPr>
              <a:t>ch</a:t>
            </a:r>
            <a:r>
              <a:rPr spc="100" dirty="0">
                <a:latin typeface="Times New Roman"/>
                <a:cs typeface="Times New Roman"/>
              </a:rPr>
              <a:t> </a:t>
            </a:r>
            <a:r>
              <a:rPr spc="-15" dirty="0">
                <a:latin typeface="Verdana"/>
                <a:cs typeface="Verdana"/>
              </a:rPr>
              <a:t>me</a:t>
            </a:r>
            <a:r>
              <a:rPr spc="-20" dirty="0">
                <a:latin typeface="Verdana"/>
                <a:cs typeface="Verdana"/>
              </a:rPr>
              <a:t>s</a:t>
            </a:r>
            <a:r>
              <a:rPr spc="-10" dirty="0">
                <a:latin typeface="Verdana"/>
                <a:cs typeface="Verdana"/>
              </a:rPr>
              <a:t>sa</a:t>
            </a:r>
            <a:r>
              <a:rPr spc="-25" dirty="0">
                <a:latin typeface="Verdana"/>
                <a:cs typeface="Verdana"/>
              </a:rPr>
              <a:t>g</a:t>
            </a:r>
            <a:r>
              <a:rPr spc="-15" dirty="0">
                <a:latin typeface="Verdana"/>
                <a:cs typeface="Verdana"/>
              </a:rPr>
              <a:t>e</a:t>
            </a:r>
            <a:endParaRPr>
              <a:latin typeface="Verdana"/>
              <a:cs typeface="Verdana"/>
            </a:endParaRPr>
          </a:p>
        </p:txBody>
      </p:sp>
    </p:spTree>
    <p:extLst>
      <p:ext uri="{BB962C8B-B14F-4D97-AF65-F5344CB8AC3E}">
        <p14:creationId xmlns:p14="http://schemas.microsoft.com/office/powerpoint/2010/main" val="151218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2</a:t>
            </a:r>
            <a:r>
              <a:rPr dirty="0"/>
              <a:t>:</a:t>
            </a:r>
            <a:r>
              <a:rPr spc="135" dirty="0">
                <a:latin typeface="Times New Roman"/>
                <a:cs typeface="Times New Roman"/>
              </a:rPr>
              <a:t> </a:t>
            </a:r>
            <a:r>
              <a:rPr spc="-5" dirty="0"/>
              <a:t>2-</a:t>
            </a:r>
            <a:r>
              <a:rPr dirty="0"/>
              <a:t>Tiered</a:t>
            </a:r>
            <a:r>
              <a:rPr spc="85" dirty="0">
                <a:latin typeface="Times New Roman"/>
                <a:cs typeface="Times New Roman"/>
              </a:rPr>
              <a:t> </a:t>
            </a:r>
            <a:r>
              <a:rPr spc="-5" dirty="0"/>
              <a:t>Cl</a:t>
            </a:r>
            <a:r>
              <a:rPr spc="10" dirty="0"/>
              <a:t>i</a:t>
            </a:r>
            <a:r>
              <a:rPr spc="-5" dirty="0"/>
              <a:t>ent/</a:t>
            </a:r>
            <a:r>
              <a:rPr spc="-15" dirty="0"/>
              <a:t>S</a:t>
            </a:r>
            <a:r>
              <a:rPr spc="-5" dirty="0"/>
              <a:t>er</a:t>
            </a:r>
            <a:r>
              <a:rPr spc="-20" dirty="0"/>
              <a:t>v</a:t>
            </a:r>
            <a:r>
              <a:rPr spc="-5" dirty="0"/>
              <a:t>er</a:t>
            </a:r>
          </a:p>
        </p:txBody>
      </p:sp>
      <p:sp>
        <p:nvSpPr>
          <p:cNvPr id="12" name="object 12"/>
          <p:cNvSpPr txBox="1"/>
          <p:nvPr/>
        </p:nvSpPr>
        <p:spPr>
          <a:xfrm>
            <a:off x="2164990" y="1444231"/>
            <a:ext cx="9243908" cy="3306033"/>
          </a:xfrm>
          <a:prstGeom prst="rect">
            <a:avLst/>
          </a:prstGeom>
        </p:spPr>
        <p:txBody>
          <a:bodyPr vert="horz" wrap="square" lIns="0" tIns="0" rIns="0" bIns="0" rtlCol="0">
            <a:spAutoFit/>
          </a:bodyPr>
          <a:lstStyle/>
          <a:p>
            <a:pPr marL="355600" indent="-342900">
              <a:lnSpc>
                <a:spcPts val="1910"/>
              </a:lnSpc>
              <a:buClr>
                <a:srgbClr val="00007C"/>
              </a:buClr>
              <a:buSzPct val="75000"/>
              <a:buFont typeface="Wingdings"/>
              <a:buChar char=""/>
              <a:tabLst>
                <a:tab pos="355600" algn="l"/>
              </a:tabLst>
            </a:pPr>
            <a:r>
              <a:rPr sz="1600" spc="-25" dirty="0">
                <a:latin typeface="Arial"/>
                <a:cs typeface="Arial"/>
              </a:rPr>
              <a:t>O</a:t>
            </a:r>
            <a:r>
              <a:rPr sz="1600" spc="-15" dirty="0">
                <a:latin typeface="Arial"/>
                <a:cs typeface="Arial"/>
              </a:rPr>
              <a:t>n</a:t>
            </a:r>
            <a:r>
              <a:rPr sz="1600" spc="-10" dirty="0">
                <a:latin typeface="Arial"/>
                <a:cs typeface="Arial"/>
              </a:rPr>
              <a:t>e</a:t>
            </a:r>
            <a:r>
              <a:rPr sz="1600" spc="45" dirty="0">
                <a:latin typeface="Times New Roman"/>
                <a:cs typeface="Times New Roman"/>
              </a:rPr>
              <a:t> </a:t>
            </a:r>
            <a:r>
              <a:rPr sz="1600" spc="-10" dirty="0">
                <a:latin typeface="Arial"/>
                <a:cs typeface="Arial"/>
              </a:rPr>
              <a:t>of</a:t>
            </a:r>
            <a:r>
              <a:rPr sz="1600" spc="55"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5" dirty="0">
                <a:latin typeface="Arial"/>
                <a:cs typeface="Arial"/>
              </a:rPr>
              <a:t>mo</a:t>
            </a:r>
            <a:r>
              <a:rPr sz="1600" spc="-5" dirty="0">
                <a:latin typeface="Arial"/>
                <a:cs typeface="Arial"/>
              </a:rPr>
              <a:t>st</a:t>
            </a:r>
            <a:r>
              <a:rPr sz="1600" spc="55" dirty="0">
                <a:latin typeface="Times New Roman"/>
                <a:cs typeface="Times New Roman"/>
              </a:rPr>
              <a:t> </a:t>
            </a:r>
            <a:r>
              <a:rPr sz="1600" spc="-10" dirty="0">
                <a:latin typeface="Arial"/>
                <a:cs typeface="Arial"/>
              </a:rPr>
              <a:t>c</a:t>
            </a:r>
            <a:r>
              <a:rPr sz="1600" spc="-20" dirty="0">
                <a:latin typeface="Arial"/>
                <a:cs typeface="Arial"/>
              </a:rPr>
              <a:t>om</a:t>
            </a:r>
            <a:r>
              <a:rPr sz="1600" spc="-10" dirty="0">
                <a:latin typeface="Arial"/>
                <a:cs typeface="Arial"/>
              </a:rPr>
              <a:t>m</a:t>
            </a:r>
            <a:r>
              <a:rPr sz="1600" spc="-15" dirty="0">
                <a:latin typeface="Arial"/>
                <a:cs typeface="Arial"/>
              </a:rPr>
              <a:t>o</a:t>
            </a:r>
            <a:r>
              <a:rPr sz="1600" spc="-10" dirty="0">
                <a:latin typeface="Arial"/>
                <a:cs typeface="Arial"/>
              </a:rPr>
              <a:t>n</a:t>
            </a:r>
            <a:r>
              <a:rPr sz="1600" spc="60" dirty="0">
                <a:latin typeface="Times New Roman"/>
                <a:cs typeface="Times New Roman"/>
              </a:rPr>
              <a:t> </a:t>
            </a:r>
            <a:r>
              <a:rPr sz="1600" spc="-10" dirty="0">
                <a:latin typeface="Arial"/>
                <a:cs typeface="Arial"/>
              </a:rPr>
              <a:t>st</a:t>
            </a:r>
            <a:r>
              <a:rPr sz="1600" spc="-30" dirty="0">
                <a:latin typeface="Arial"/>
                <a:cs typeface="Arial"/>
              </a:rPr>
              <a:t>y</a:t>
            </a:r>
            <a:r>
              <a:rPr sz="1600" spc="-5" dirty="0">
                <a:latin typeface="Arial"/>
                <a:cs typeface="Arial"/>
              </a:rPr>
              <a:t>l</a:t>
            </a:r>
            <a:r>
              <a:rPr sz="1600" spc="-15" dirty="0">
                <a:latin typeface="Arial"/>
                <a:cs typeface="Arial"/>
              </a:rPr>
              <a:t>e</a:t>
            </a:r>
            <a:r>
              <a:rPr sz="1600" spc="-10" dirty="0">
                <a:latin typeface="Arial"/>
                <a:cs typeface="Arial"/>
              </a:rPr>
              <a:t>s</a:t>
            </a:r>
            <a:r>
              <a:rPr sz="1600" spc="25" dirty="0">
                <a:latin typeface="Times New Roman"/>
                <a:cs typeface="Times New Roman"/>
              </a:rPr>
              <a:t> </a:t>
            </a:r>
            <a:r>
              <a:rPr sz="1600" spc="-10" dirty="0">
                <a:latin typeface="Arial"/>
                <a:cs typeface="Arial"/>
              </a:rPr>
              <a:t>in</a:t>
            </a:r>
            <a:r>
              <a:rPr sz="1600" spc="45" dirty="0">
                <a:latin typeface="Times New Roman"/>
                <a:cs typeface="Times New Roman"/>
              </a:rPr>
              <a:t> </a:t>
            </a:r>
            <a:r>
              <a:rPr sz="1600" spc="-15" dirty="0">
                <a:latin typeface="Arial"/>
                <a:cs typeface="Arial"/>
              </a:rPr>
              <a:t>d</a:t>
            </a:r>
            <a:r>
              <a:rPr sz="1600" spc="-5" dirty="0">
                <a:latin typeface="Arial"/>
                <a:cs typeface="Arial"/>
              </a:rPr>
              <a:t>istri</a:t>
            </a:r>
            <a:r>
              <a:rPr sz="1600" spc="-25" dirty="0">
                <a:latin typeface="Arial"/>
                <a:cs typeface="Arial"/>
              </a:rPr>
              <a:t>b</a:t>
            </a:r>
            <a:r>
              <a:rPr sz="1600" spc="-15" dirty="0">
                <a:latin typeface="Arial"/>
                <a:cs typeface="Arial"/>
              </a:rPr>
              <a:t>ut</a:t>
            </a:r>
            <a:r>
              <a:rPr sz="1600" spc="-25" dirty="0">
                <a:latin typeface="Arial"/>
                <a:cs typeface="Arial"/>
              </a:rPr>
              <a:t>e</a:t>
            </a:r>
            <a:r>
              <a:rPr sz="1600" spc="-10" dirty="0">
                <a:latin typeface="Arial"/>
                <a:cs typeface="Arial"/>
              </a:rPr>
              <a:t>d</a:t>
            </a:r>
            <a:r>
              <a:rPr sz="1600" spc="25" dirty="0">
                <a:latin typeface="Times New Roman"/>
                <a:cs typeface="Times New Roman"/>
              </a:rPr>
              <a:t> </a:t>
            </a:r>
            <a:r>
              <a:rPr sz="1600" spc="-10" dirty="0">
                <a:latin typeface="Arial"/>
                <a:cs typeface="Arial"/>
              </a:rPr>
              <a:t>s</a:t>
            </a:r>
            <a:r>
              <a:rPr sz="1600" spc="-30" dirty="0">
                <a:latin typeface="Arial"/>
                <a:cs typeface="Arial"/>
              </a:rPr>
              <a:t>y</a:t>
            </a:r>
            <a:r>
              <a:rPr sz="1600" spc="-10" dirty="0">
                <a:latin typeface="Arial"/>
                <a:cs typeface="Arial"/>
              </a:rPr>
              <a:t>stems</a:t>
            </a:r>
            <a:endParaRPr sz="1600" dirty="0">
              <a:latin typeface="Arial"/>
              <a:cs typeface="Arial"/>
            </a:endParaRPr>
          </a:p>
          <a:p>
            <a:pPr marL="355600" indent="-342900">
              <a:lnSpc>
                <a:spcPts val="1870"/>
              </a:lnSpc>
              <a:buClr>
                <a:srgbClr val="00007C"/>
              </a:buClr>
              <a:buSzPct val="75000"/>
              <a:buFont typeface="Wingdings"/>
              <a:buChar char=""/>
              <a:tabLst>
                <a:tab pos="355600" algn="l"/>
              </a:tabLst>
            </a:pPr>
            <a:r>
              <a:rPr sz="1600" i="1" spc="-20" dirty="0">
                <a:solidFill>
                  <a:srgbClr val="000098"/>
                </a:solidFill>
                <a:latin typeface="Arial"/>
                <a:cs typeface="Arial"/>
              </a:rPr>
              <a:t>Co</a:t>
            </a:r>
            <a:r>
              <a:rPr sz="1600" i="1" spc="-25" dirty="0">
                <a:solidFill>
                  <a:srgbClr val="000098"/>
                </a:solidFill>
                <a:latin typeface="Arial"/>
                <a:cs typeface="Arial"/>
              </a:rPr>
              <a:t>m</a:t>
            </a:r>
            <a:r>
              <a:rPr sz="1600" i="1" spc="-15" dirty="0">
                <a:solidFill>
                  <a:srgbClr val="000098"/>
                </a:solidFill>
                <a:latin typeface="Arial"/>
                <a:cs typeface="Arial"/>
              </a:rPr>
              <a:t>ponent</a:t>
            </a:r>
            <a:r>
              <a:rPr sz="1600" i="1" spc="-10" dirty="0">
                <a:solidFill>
                  <a:srgbClr val="000098"/>
                </a:solidFill>
                <a:latin typeface="Arial"/>
                <a:cs typeface="Arial"/>
              </a:rPr>
              <a:t>s</a:t>
            </a:r>
            <a:r>
              <a:rPr sz="1600" i="1" spc="15" dirty="0">
                <a:solidFill>
                  <a:srgbClr val="000098"/>
                </a:solidFill>
                <a:latin typeface="Times New Roman"/>
                <a:cs typeface="Times New Roman"/>
              </a:rPr>
              <a:t> </a:t>
            </a:r>
            <a:r>
              <a:rPr sz="1600" i="1" spc="-15" dirty="0">
                <a:solidFill>
                  <a:srgbClr val="000098"/>
                </a:solidFill>
                <a:latin typeface="Arial"/>
                <a:cs typeface="Arial"/>
              </a:rPr>
              <a:t>ar</a:t>
            </a:r>
            <a:r>
              <a:rPr sz="1600" i="1" spc="-10" dirty="0">
                <a:solidFill>
                  <a:srgbClr val="000098"/>
                </a:solidFill>
                <a:latin typeface="Arial"/>
                <a:cs typeface="Arial"/>
              </a:rPr>
              <a:t>e</a:t>
            </a:r>
            <a:r>
              <a:rPr sz="1600" i="1" spc="55" dirty="0">
                <a:solidFill>
                  <a:srgbClr val="000098"/>
                </a:solidFill>
                <a:latin typeface="Times New Roman"/>
                <a:cs typeface="Times New Roman"/>
              </a:rPr>
              <a:t> </a:t>
            </a:r>
            <a:r>
              <a:rPr sz="1600" i="1" spc="-5" dirty="0">
                <a:solidFill>
                  <a:srgbClr val="000098"/>
                </a:solidFill>
                <a:latin typeface="Arial"/>
                <a:cs typeface="Arial"/>
              </a:rPr>
              <a:t>cli</a:t>
            </a:r>
            <a:r>
              <a:rPr sz="1600" i="1" spc="-15" dirty="0">
                <a:solidFill>
                  <a:srgbClr val="000098"/>
                </a:solidFill>
                <a:latin typeface="Arial"/>
                <a:cs typeface="Arial"/>
              </a:rPr>
              <a:t>e</a:t>
            </a:r>
            <a:r>
              <a:rPr sz="1600" i="1" spc="-25" dirty="0">
                <a:solidFill>
                  <a:srgbClr val="000098"/>
                </a:solidFill>
                <a:latin typeface="Arial"/>
                <a:cs typeface="Arial"/>
              </a:rPr>
              <a:t>n</a:t>
            </a:r>
            <a:r>
              <a:rPr sz="1600" i="1" spc="-10" dirty="0">
                <a:solidFill>
                  <a:srgbClr val="000098"/>
                </a:solidFill>
                <a:latin typeface="Arial"/>
                <a:cs typeface="Arial"/>
              </a:rPr>
              <a:t>ts</a:t>
            </a:r>
            <a:r>
              <a:rPr sz="1600" i="1" spc="15" dirty="0">
                <a:solidFill>
                  <a:srgbClr val="000098"/>
                </a:solidFill>
                <a:latin typeface="Times New Roman"/>
                <a:cs typeface="Times New Roman"/>
              </a:rPr>
              <a:t> </a:t>
            </a:r>
            <a:r>
              <a:rPr sz="1600" i="1" spc="-10" dirty="0">
                <a:solidFill>
                  <a:srgbClr val="000098"/>
                </a:solidFill>
                <a:latin typeface="Arial"/>
                <a:cs typeface="Arial"/>
              </a:rPr>
              <a:t>and</a:t>
            </a:r>
            <a:r>
              <a:rPr sz="1600" i="1" spc="40" dirty="0">
                <a:solidFill>
                  <a:srgbClr val="000098"/>
                </a:solidFill>
                <a:latin typeface="Times New Roman"/>
                <a:cs typeface="Times New Roman"/>
              </a:rPr>
              <a:t> </a:t>
            </a:r>
            <a:r>
              <a:rPr sz="1600" i="1" spc="-10" dirty="0">
                <a:solidFill>
                  <a:srgbClr val="000098"/>
                </a:solidFill>
                <a:latin typeface="Arial"/>
                <a:cs typeface="Arial"/>
              </a:rPr>
              <a:t>s</a:t>
            </a:r>
            <a:r>
              <a:rPr sz="1600" i="1" spc="-15" dirty="0">
                <a:solidFill>
                  <a:srgbClr val="000098"/>
                </a:solidFill>
                <a:latin typeface="Arial"/>
                <a:cs typeface="Arial"/>
              </a:rPr>
              <a:t>ervers</a:t>
            </a:r>
            <a:endParaRPr sz="1600" dirty="0">
              <a:latin typeface="Arial"/>
              <a:cs typeface="Arial"/>
            </a:endParaRPr>
          </a:p>
          <a:p>
            <a:pPr marL="749935" lvl="1" indent="-280035">
              <a:lnSpc>
                <a:spcPts val="1639"/>
              </a:lnSpc>
              <a:buClr>
                <a:srgbClr val="9898CC"/>
              </a:buClr>
              <a:buSzPct val="78571"/>
              <a:buFont typeface="Wingdings"/>
              <a:buChar char=""/>
              <a:tabLst>
                <a:tab pos="750570" algn="l"/>
              </a:tabLst>
            </a:pPr>
            <a:r>
              <a:rPr sz="1400" dirty="0">
                <a:latin typeface="Arial"/>
                <a:cs typeface="Arial"/>
              </a:rPr>
              <a:t>Applic</a:t>
            </a:r>
            <a:r>
              <a:rPr sz="1400" spc="-5" dirty="0">
                <a:latin typeface="Arial"/>
                <a:cs typeface="Arial"/>
              </a:rPr>
              <a:t>a</a:t>
            </a:r>
            <a:r>
              <a:rPr sz="1400" dirty="0">
                <a:latin typeface="Arial"/>
                <a:cs typeface="Arial"/>
              </a:rPr>
              <a:t>t</a:t>
            </a:r>
            <a:r>
              <a:rPr sz="1400" spc="-5" dirty="0">
                <a:latin typeface="Arial"/>
                <a:cs typeface="Arial"/>
              </a:rPr>
              <a:t>io</a:t>
            </a:r>
            <a:r>
              <a:rPr sz="1400" dirty="0">
                <a:latin typeface="Arial"/>
                <a:cs typeface="Arial"/>
              </a:rPr>
              <a:t>n</a:t>
            </a:r>
            <a:r>
              <a:rPr sz="1400" spc="-5" dirty="0">
                <a:latin typeface="Times New Roman"/>
                <a:cs typeface="Times New Roman"/>
              </a:rPr>
              <a:t> </a:t>
            </a:r>
            <a:r>
              <a:rPr sz="1400" spc="-5" dirty="0">
                <a:latin typeface="Arial"/>
                <a:cs typeface="Arial"/>
              </a:rPr>
              <a:t>logi</a:t>
            </a:r>
            <a:r>
              <a:rPr sz="1400" dirty="0">
                <a:latin typeface="Arial"/>
                <a:cs typeface="Arial"/>
              </a:rPr>
              <a:t>c</a:t>
            </a:r>
            <a:r>
              <a:rPr sz="1400" spc="25" dirty="0">
                <a:latin typeface="Times New Roman"/>
                <a:cs typeface="Times New Roman"/>
              </a:rPr>
              <a:t> </a:t>
            </a:r>
            <a:r>
              <a:rPr sz="1400" spc="-5" dirty="0">
                <a:latin typeface="Arial"/>
                <a:cs typeface="Arial"/>
              </a:rPr>
              <a:t>i</a:t>
            </a:r>
            <a:r>
              <a:rPr sz="1400" dirty="0">
                <a:latin typeface="Arial"/>
                <a:cs typeface="Arial"/>
              </a:rPr>
              <a:t>s</a:t>
            </a:r>
            <a:r>
              <a:rPr sz="1400" spc="35" dirty="0">
                <a:latin typeface="Times New Roman"/>
                <a:cs typeface="Times New Roman"/>
              </a:rPr>
              <a:t> </a:t>
            </a:r>
            <a:r>
              <a:rPr sz="1400" spc="-5" dirty="0">
                <a:latin typeface="Arial"/>
                <a:cs typeface="Arial"/>
              </a:rPr>
              <a:t>di</a:t>
            </a:r>
            <a:r>
              <a:rPr sz="1400" spc="-20" dirty="0">
                <a:latin typeface="Arial"/>
                <a:cs typeface="Arial"/>
              </a:rPr>
              <a:t>v</a:t>
            </a:r>
            <a:r>
              <a:rPr sz="1400" spc="-5" dirty="0">
                <a:latin typeface="Arial"/>
                <a:cs typeface="Arial"/>
              </a:rPr>
              <a:t>ide</a:t>
            </a:r>
            <a:r>
              <a:rPr sz="1400" dirty="0">
                <a:latin typeface="Arial"/>
                <a:cs typeface="Arial"/>
              </a:rPr>
              <a:t>d</a:t>
            </a:r>
            <a:r>
              <a:rPr sz="1400" spc="30" dirty="0">
                <a:latin typeface="Times New Roman"/>
                <a:cs typeface="Times New Roman"/>
              </a:rPr>
              <a:t> </a:t>
            </a:r>
            <a:r>
              <a:rPr sz="1400" spc="-5" dirty="0">
                <a:latin typeface="Arial"/>
                <a:cs typeface="Arial"/>
              </a:rPr>
              <a:t>be</a:t>
            </a:r>
            <a:r>
              <a:rPr sz="1400" dirty="0">
                <a:latin typeface="Arial"/>
                <a:cs typeface="Arial"/>
              </a:rPr>
              <a:t>t</a:t>
            </a:r>
            <a:r>
              <a:rPr sz="1400" spc="-20" dirty="0">
                <a:latin typeface="Arial"/>
                <a:cs typeface="Arial"/>
              </a:rPr>
              <a:t>w</a:t>
            </a:r>
            <a:r>
              <a:rPr sz="1400" spc="-5" dirty="0">
                <a:latin typeface="Arial"/>
                <a:cs typeface="Arial"/>
              </a:rPr>
              <a:t>ee</a:t>
            </a:r>
            <a:r>
              <a:rPr sz="1400" dirty="0">
                <a:latin typeface="Arial"/>
                <a:cs typeface="Arial"/>
              </a:rPr>
              <a:t>n</a:t>
            </a:r>
            <a:r>
              <a:rPr sz="1400" spc="20" dirty="0">
                <a:latin typeface="Times New Roman"/>
                <a:cs typeface="Times New Roman"/>
              </a:rPr>
              <a:t> </a:t>
            </a:r>
            <a:r>
              <a:rPr sz="1400" dirty="0">
                <a:latin typeface="Arial"/>
                <a:cs typeface="Arial"/>
              </a:rPr>
              <a:t>c</a:t>
            </a:r>
            <a:r>
              <a:rPr sz="1400" spc="-5" dirty="0">
                <a:latin typeface="Arial"/>
                <a:cs typeface="Arial"/>
              </a:rPr>
              <a:t>lien</a:t>
            </a:r>
            <a:r>
              <a:rPr sz="1400" dirty="0">
                <a:latin typeface="Arial"/>
                <a:cs typeface="Arial"/>
              </a:rPr>
              <a:t>ts</a:t>
            </a:r>
            <a:r>
              <a:rPr sz="1400" dirty="0">
                <a:latin typeface="Times New Roman"/>
                <a:cs typeface="Times New Roman"/>
              </a:rPr>
              <a:t> </a:t>
            </a:r>
            <a:r>
              <a:rPr sz="1400" spc="-5" dirty="0">
                <a:latin typeface="Arial"/>
                <a:cs typeface="Arial"/>
              </a:rPr>
              <a:t>an</a:t>
            </a:r>
            <a:r>
              <a:rPr sz="1400" dirty="0">
                <a:latin typeface="Arial"/>
                <a:cs typeface="Arial"/>
              </a:rPr>
              <a:t>d</a:t>
            </a:r>
            <a:r>
              <a:rPr sz="1400" spc="20" dirty="0">
                <a:latin typeface="Times New Roman"/>
                <a:cs typeface="Times New Roman"/>
              </a:rPr>
              <a:t> </a:t>
            </a:r>
            <a:r>
              <a:rPr sz="1400" dirty="0">
                <a:latin typeface="Arial"/>
                <a:cs typeface="Arial"/>
              </a:rPr>
              <a:t>s</a:t>
            </a:r>
            <a:r>
              <a:rPr sz="1400" spc="-5" dirty="0">
                <a:latin typeface="Arial"/>
                <a:cs typeface="Arial"/>
              </a:rPr>
              <a:t>er</a:t>
            </a:r>
            <a:r>
              <a:rPr sz="1400" spc="-20" dirty="0">
                <a:latin typeface="Arial"/>
                <a:cs typeface="Arial"/>
              </a:rPr>
              <a:t>v</a:t>
            </a:r>
            <a:r>
              <a:rPr sz="1400" spc="-5" dirty="0">
                <a:latin typeface="Arial"/>
                <a:cs typeface="Arial"/>
              </a:rPr>
              <a:t>er</a:t>
            </a:r>
            <a:r>
              <a:rPr sz="1400" dirty="0">
                <a:latin typeface="Arial"/>
                <a:cs typeface="Arial"/>
              </a:rPr>
              <a:t>s</a:t>
            </a:r>
            <a:r>
              <a:rPr sz="1400" spc="45" dirty="0">
                <a:latin typeface="Times New Roman"/>
                <a:cs typeface="Times New Roman"/>
              </a:rPr>
              <a:t> </a:t>
            </a:r>
            <a:r>
              <a:rPr sz="1400" dirty="0">
                <a:latin typeface="Arial"/>
                <a:cs typeface="Arial"/>
              </a:rPr>
              <a:t>–</a:t>
            </a:r>
            <a:r>
              <a:rPr sz="1400" spc="-10" dirty="0">
                <a:latin typeface="Arial"/>
                <a:cs typeface="Arial"/>
              </a:rPr>
              <a:t> </a:t>
            </a:r>
            <a:r>
              <a:rPr sz="1400" dirty="0">
                <a:latin typeface="Arial"/>
                <a:cs typeface="Arial"/>
              </a:rPr>
              <a:t>t</a:t>
            </a:r>
            <a:r>
              <a:rPr sz="1400" spc="-20" dirty="0">
                <a:latin typeface="Arial"/>
                <a:cs typeface="Arial"/>
              </a:rPr>
              <a:t>w</a:t>
            </a:r>
            <a:r>
              <a:rPr sz="1400" dirty="0">
                <a:latin typeface="Arial"/>
                <a:cs typeface="Arial"/>
              </a:rPr>
              <a:t>o</a:t>
            </a:r>
            <a:r>
              <a:rPr sz="1400" dirty="0">
                <a:latin typeface="Times New Roman"/>
                <a:cs typeface="Times New Roman"/>
              </a:rPr>
              <a:t> </a:t>
            </a:r>
            <a:r>
              <a:rPr sz="1400" dirty="0">
                <a:latin typeface="Arial"/>
                <a:cs typeface="Arial"/>
              </a:rPr>
              <a:t>t</a:t>
            </a:r>
            <a:r>
              <a:rPr sz="1400" spc="-5" dirty="0">
                <a:latin typeface="Arial"/>
                <a:cs typeface="Arial"/>
              </a:rPr>
              <a:t>iers</a:t>
            </a:r>
            <a:endParaRPr sz="1400" dirty="0">
              <a:latin typeface="Arial"/>
              <a:cs typeface="Arial"/>
            </a:endParaRPr>
          </a:p>
          <a:p>
            <a:pPr marL="749935" lvl="1" indent="-280035">
              <a:lnSpc>
                <a:spcPts val="1540"/>
              </a:lnSpc>
              <a:spcBef>
                <a:spcPts val="120"/>
              </a:spcBef>
              <a:buClr>
                <a:srgbClr val="9898CC"/>
              </a:buClr>
              <a:buSzPct val="78571"/>
              <a:buFont typeface="Wingdings"/>
              <a:buChar char=""/>
              <a:tabLst>
                <a:tab pos="750570" algn="l"/>
              </a:tabLst>
            </a:pPr>
            <a:r>
              <a:rPr sz="1400" dirty="0">
                <a:latin typeface="Arial"/>
                <a:cs typeface="Arial"/>
              </a:rPr>
              <a:t>E.g</a:t>
            </a:r>
            <a:r>
              <a:rPr sz="1400" spc="-10" dirty="0">
                <a:latin typeface="Arial"/>
                <a:cs typeface="Arial"/>
              </a:rPr>
              <a:t>.</a:t>
            </a:r>
            <a:r>
              <a:rPr sz="1400" dirty="0">
                <a:latin typeface="Arial"/>
                <a:cs typeface="Arial"/>
              </a:rPr>
              <a:t>,</a:t>
            </a:r>
            <a:r>
              <a:rPr sz="1400" spc="-10" dirty="0">
                <a:latin typeface="Times New Roman"/>
                <a:cs typeface="Times New Roman"/>
              </a:rPr>
              <a:t> </a:t>
            </a:r>
            <a:r>
              <a:rPr sz="1400" dirty="0">
                <a:latin typeface="Arial"/>
                <a:cs typeface="Arial"/>
              </a:rPr>
              <a:t>c</a:t>
            </a:r>
            <a:r>
              <a:rPr sz="1400" spc="-5" dirty="0">
                <a:latin typeface="Arial"/>
                <a:cs typeface="Arial"/>
              </a:rPr>
              <a:t>lien</a:t>
            </a:r>
            <a:r>
              <a:rPr sz="1400" dirty="0">
                <a:latin typeface="Arial"/>
                <a:cs typeface="Arial"/>
              </a:rPr>
              <a:t>t</a:t>
            </a:r>
            <a:r>
              <a:rPr sz="1400" spc="25" dirty="0">
                <a:latin typeface="Times New Roman"/>
                <a:cs typeface="Times New Roman"/>
              </a:rPr>
              <a:t> </a:t>
            </a:r>
            <a:r>
              <a:rPr sz="1400" dirty="0">
                <a:latin typeface="Arial"/>
                <a:cs typeface="Arial"/>
              </a:rPr>
              <a:t>c</a:t>
            </a:r>
            <a:r>
              <a:rPr sz="1400" spc="-5" dirty="0">
                <a:latin typeface="Arial"/>
                <a:cs typeface="Arial"/>
              </a:rPr>
              <a:t>oul</a:t>
            </a:r>
            <a:r>
              <a:rPr sz="1400" dirty="0">
                <a:latin typeface="Arial"/>
                <a:cs typeface="Arial"/>
              </a:rPr>
              <a:t>d</a:t>
            </a:r>
            <a:r>
              <a:rPr sz="1400" dirty="0">
                <a:latin typeface="Times New Roman"/>
                <a:cs typeface="Times New Roman"/>
              </a:rPr>
              <a:t> </a:t>
            </a:r>
            <a:r>
              <a:rPr sz="1400" spc="-5" dirty="0">
                <a:latin typeface="Arial"/>
                <a:cs typeface="Arial"/>
              </a:rPr>
              <a:t>ha</a:t>
            </a:r>
            <a:r>
              <a:rPr sz="1400" spc="-10" dirty="0">
                <a:latin typeface="Arial"/>
                <a:cs typeface="Arial"/>
              </a:rPr>
              <a:t>n</a:t>
            </a:r>
            <a:r>
              <a:rPr sz="1400" spc="-5" dirty="0">
                <a:latin typeface="Arial"/>
                <a:cs typeface="Arial"/>
              </a:rPr>
              <a:t>dl</a:t>
            </a:r>
            <a:r>
              <a:rPr sz="1400" dirty="0">
                <a:latin typeface="Arial"/>
                <a:cs typeface="Arial"/>
              </a:rPr>
              <a:t>e</a:t>
            </a:r>
            <a:r>
              <a:rPr sz="1400" spc="5" dirty="0">
                <a:latin typeface="Times New Roman"/>
                <a:cs typeface="Times New Roman"/>
              </a:rPr>
              <a:t> </a:t>
            </a:r>
            <a:r>
              <a:rPr sz="1400" spc="-5" dirty="0">
                <a:latin typeface="Arial"/>
                <a:cs typeface="Arial"/>
              </a:rPr>
              <a:t>pre</a:t>
            </a:r>
            <a:r>
              <a:rPr sz="1400" dirty="0">
                <a:latin typeface="Arial"/>
                <a:cs typeface="Arial"/>
              </a:rPr>
              <a:t>s</a:t>
            </a:r>
            <a:r>
              <a:rPr sz="1400" spc="-5" dirty="0">
                <a:latin typeface="Arial"/>
                <a:cs typeface="Arial"/>
              </a:rPr>
              <a:t>ent</a:t>
            </a:r>
            <a:r>
              <a:rPr sz="1400" spc="-15" dirty="0">
                <a:latin typeface="Arial"/>
                <a:cs typeface="Arial"/>
              </a:rPr>
              <a:t>a</a:t>
            </a:r>
            <a:r>
              <a:rPr sz="1400" dirty="0">
                <a:latin typeface="Arial"/>
                <a:cs typeface="Arial"/>
              </a:rPr>
              <a:t>t</a:t>
            </a:r>
            <a:r>
              <a:rPr sz="1400" spc="-5" dirty="0">
                <a:latin typeface="Arial"/>
                <a:cs typeface="Arial"/>
              </a:rPr>
              <a:t>i</a:t>
            </a:r>
            <a:r>
              <a:rPr sz="1400" spc="-15" dirty="0">
                <a:latin typeface="Arial"/>
                <a:cs typeface="Arial"/>
              </a:rPr>
              <a:t>o</a:t>
            </a:r>
            <a:r>
              <a:rPr sz="1400" dirty="0">
                <a:latin typeface="Arial"/>
                <a:cs typeface="Arial"/>
              </a:rPr>
              <a:t>n</a:t>
            </a:r>
            <a:r>
              <a:rPr sz="1400" spc="-5" dirty="0">
                <a:latin typeface="Times New Roman"/>
                <a:cs typeface="Times New Roman"/>
              </a:rPr>
              <a:t> </a:t>
            </a:r>
            <a:r>
              <a:rPr sz="1400" spc="-5" dirty="0">
                <a:latin typeface="Arial"/>
                <a:cs typeface="Arial"/>
              </a:rPr>
              <a:t>logi</a:t>
            </a:r>
            <a:r>
              <a:rPr sz="1400" dirty="0">
                <a:latin typeface="Arial"/>
                <a:cs typeface="Arial"/>
              </a:rPr>
              <a:t>c,</a:t>
            </a:r>
            <a:r>
              <a:rPr sz="1400" spc="10" dirty="0">
                <a:latin typeface="Times New Roman"/>
                <a:cs typeface="Times New Roman"/>
              </a:rPr>
              <a:t> </a:t>
            </a:r>
            <a:r>
              <a:rPr sz="1400" spc="-20" dirty="0">
                <a:latin typeface="Arial"/>
                <a:cs typeface="Arial"/>
              </a:rPr>
              <a:t>w</a:t>
            </a:r>
            <a:r>
              <a:rPr sz="1400" spc="-5" dirty="0">
                <a:latin typeface="Arial"/>
                <a:cs typeface="Arial"/>
              </a:rPr>
              <a:t>hil</a:t>
            </a:r>
            <a:r>
              <a:rPr sz="1400" dirty="0">
                <a:latin typeface="Arial"/>
                <a:cs typeface="Arial"/>
              </a:rPr>
              <a:t>e</a:t>
            </a:r>
            <a:r>
              <a:rPr sz="1400" spc="40"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15" dirty="0">
                <a:latin typeface="Times New Roman"/>
                <a:cs typeface="Times New Roman"/>
              </a:rPr>
              <a:t> </a:t>
            </a:r>
            <a:r>
              <a:rPr sz="1400" dirty="0">
                <a:latin typeface="Arial"/>
                <a:cs typeface="Arial"/>
              </a:rPr>
              <a:t>s</a:t>
            </a:r>
            <a:r>
              <a:rPr sz="1400" spc="-5" dirty="0">
                <a:latin typeface="Arial"/>
                <a:cs typeface="Arial"/>
              </a:rPr>
              <a:t>er</a:t>
            </a:r>
            <a:r>
              <a:rPr sz="1400" spc="-25" dirty="0">
                <a:latin typeface="Arial"/>
                <a:cs typeface="Arial"/>
              </a:rPr>
              <a:t>v</a:t>
            </a:r>
            <a:r>
              <a:rPr sz="1400" spc="-5" dirty="0">
                <a:latin typeface="Arial"/>
                <a:cs typeface="Arial"/>
              </a:rPr>
              <a:t>e</a:t>
            </a:r>
            <a:r>
              <a:rPr sz="1400" dirty="0">
                <a:latin typeface="Arial"/>
                <a:cs typeface="Arial"/>
              </a:rPr>
              <a:t>r</a:t>
            </a:r>
            <a:r>
              <a:rPr sz="1400" spc="20" dirty="0">
                <a:latin typeface="Times New Roman"/>
                <a:cs typeface="Times New Roman"/>
              </a:rPr>
              <a:t> </a:t>
            </a:r>
            <a:r>
              <a:rPr sz="1400" spc="-5" dirty="0">
                <a:latin typeface="Arial"/>
                <a:cs typeface="Arial"/>
              </a:rPr>
              <a:t>ha</a:t>
            </a:r>
            <a:r>
              <a:rPr sz="1400" spc="-10" dirty="0">
                <a:latin typeface="Arial"/>
                <a:cs typeface="Arial"/>
              </a:rPr>
              <a:t>n</a:t>
            </a:r>
            <a:r>
              <a:rPr sz="1400" spc="-5" dirty="0">
                <a:latin typeface="Arial"/>
                <a:cs typeface="Arial"/>
              </a:rPr>
              <a:t>dle</a:t>
            </a:r>
            <a:r>
              <a:rPr sz="1400" dirty="0">
                <a:latin typeface="Arial"/>
                <a:cs typeface="Arial"/>
              </a:rPr>
              <a:t>s</a:t>
            </a:r>
            <a:r>
              <a:rPr sz="1400" spc="10" dirty="0">
                <a:latin typeface="Times New Roman"/>
                <a:cs typeface="Times New Roman"/>
              </a:rPr>
              <a:t> </a:t>
            </a:r>
            <a:r>
              <a:rPr sz="1400" spc="-5" dirty="0">
                <a:latin typeface="Arial"/>
                <a:cs typeface="Arial"/>
              </a:rPr>
              <a:t>busines</a:t>
            </a:r>
            <a:r>
              <a:rPr sz="1400" dirty="0">
                <a:latin typeface="Arial"/>
                <a:cs typeface="Arial"/>
              </a:rPr>
              <a:t>s</a:t>
            </a:r>
            <a:r>
              <a:rPr sz="1400" spc="-85" dirty="0">
                <a:latin typeface="Times New Roman"/>
                <a:cs typeface="Times New Roman"/>
              </a:rPr>
              <a:t> </a:t>
            </a:r>
            <a:r>
              <a:rPr sz="1400" dirty="0">
                <a:latin typeface="Arial"/>
                <a:cs typeface="Arial"/>
              </a:rPr>
              <a:t>rul</a:t>
            </a:r>
            <a:r>
              <a:rPr sz="1400" spc="-5" dirty="0">
                <a:latin typeface="Arial"/>
                <a:cs typeface="Arial"/>
              </a:rPr>
              <a:t>e</a:t>
            </a:r>
            <a:r>
              <a:rPr sz="1400" dirty="0">
                <a:latin typeface="Arial"/>
                <a:cs typeface="Arial"/>
              </a:rPr>
              <a:t>s</a:t>
            </a:r>
          </a:p>
          <a:p>
            <a:pPr marL="749935">
              <a:lnSpc>
                <a:spcPts val="1500"/>
              </a:lnSpc>
            </a:pPr>
            <a:r>
              <a:rPr sz="1400" spc="-5" dirty="0">
                <a:latin typeface="Arial"/>
                <a:cs typeface="Arial"/>
              </a:rPr>
              <a:t>an</a:t>
            </a:r>
            <a:r>
              <a:rPr sz="1400" dirty="0">
                <a:latin typeface="Arial"/>
                <a:cs typeface="Arial"/>
              </a:rPr>
              <a:t>d</a:t>
            </a:r>
            <a:r>
              <a:rPr sz="1400" spc="20"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5" dirty="0">
                <a:latin typeface="Times New Roman"/>
                <a:cs typeface="Times New Roman"/>
              </a:rPr>
              <a:t> </a:t>
            </a:r>
            <a:r>
              <a:rPr sz="1400" spc="-5" dirty="0">
                <a:latin typeface="Arial"/>
                <a:cs typeface="Arial"/>
              </a:rPr>
              <a:t>da</a:t>
            </a:r>
            <a:r>
              <a:rPr sz="1400" dirty="0">
                <a:latin typeface="Arial"/>
                <a:cs typeface="Arial"/>
              </a:rPr>
              <a:t>t</a:t>
            </a:r>
            <a:r>
              <a:rPr sz="1400" spc="-5" dirty="0">
                <a:latin typeface="Arial"/>
                <a:cs typeface="Arial"/>
              </a:rPr>
              <a:t>abase</a:t>
            </a:r>
            <a:endParaRPr sz="1400" dirty="0">
              <a:latin typeface="Arial"/>
              <a:cs typeface="Arial"/>
            </a:endParaRPr>
          </a:p>
          <a:p>
            <a:pPr marL="749935" lvl="1" indent="-280035">
              <a:lnSpc>
                <a:spcPts val="1639"/>
              </a:lnSpc>
              <a:buClr>
                <a:srgbClr val="9898CC"/>
              </a:buClr>
              <a:buSzPct val="78571"/>
              <a:buFont typeface="Wingdings"/>
              <a:buChar char=""/>
              <a:tabLst>
                <a:tab pos="750570" algn="l"/>
              </a:tabLst>
            </a:pPr>
            <a:r>
              <a:rPr sz="1400" spc="-10" dirty="0">
                <a:latin typeface="Arial"/>
                <a:cs typeface="Arial"/>
              </a:rPr>
              <a:t>C</a:t>
            </a:r>
            <a:r>
              <a:rPr sz="1400" spc="-5" dirty="0">
                <a:latin typeface="Arial"/>
                <a:cs typeface="Arial"/>
              </a:rPr>
              <a:t>lien</a:t>
            </a:r>
            <a:r>
              <a:rPr sz="1400" dirty="0">
                <a:latin typeface="Arial"/>
                <a:cs typeface="Arial"/>
              </a:rPr>
              <a:t>ts</a:t>
            </a:r>
            <a:r>
              <a:rPr sz="1400" spc="25" dirty="0">
                <a:latin typeface="Times New Roman"/>
                <a:cs typeface="Times New Roman"/>
              </a:rPr>
              <a:t> </a:t>
            </a:r>
            <a:r>
              <a:rPr sz="1400" spc="-5" dirty="0">
                <a:latin typeface="Arial"/>
                <a:cs typeface="Arial"/>
              </a:rPr>
              <a:t>an</a:t>
            </a:r>
            <a:r>
              <a:rPr sz="1400" dirty="0">
                <a:latin typeface="Arial"/>
                <a:cs typeface="Arial"/>
              </a:rPr>
              <a:t>d</a:t>
            </a:r>
            <a:r>
              <a:rPr sz="1400" spc="20" dirty="0">
                <a:latin typeface="Times New Roman"/>
                <a:cs typeface="Times New Roman"/>
              </a:rPr>
              <a:t> </a:t>
            </a:r>
            <a:r>
              <a:rPr sz="1400" dirty="0">
                <a:latin typeface="Arial"/>
                <a:cs typeface="Arial"/>
              </a:rPr>
              <a:t>s</a:t>
            </a:r>
            <a:r>
              <a:rPr sz="1400" spc="-5" dirty="0">
                <a:latin typeface="Arial"/>
                <a:cs typeface="Arial"/>
              </a:rPr>
              <a:t>er</a:t>
            </a:r>
            <a:r>
              <a:rPr sz="1400" spc="-20" dirty="0">
                <a:latin typeface="Arial"/>
                <a:cs typeface="Arial"/>
              </a:rPr>
              <a:t>v</a:t>
            </a:r>
            <a:r>
              <a:rPr sz="1400" spc="-5" dirty="0">
                <a:latin typeface="Arial"/>
                <a:cs typeface="Arial"/>
              </a:rPr>
              <a:t>er</a:t>
            </a:r>
            <a:r>
              <a:rPr sz="1400" dirty="0">
                <a:latin typeface="Arial"/>
                <a:cs typeface="Arial"/>
              </a:rPr>
              <a:t>s</a:t>
            </a:r>
            <a:r>
              <a:rPr sz="1400" spc="10" dirty="0">
                <a:latin typeface="Times New Roman"/>
                <a:cs typeface="Times New Roman"/>
              </a:rPr>
              <a:t> </a:t>
            </a:r>
            <a:r>
              <a:rPr sz="1400" spc="-10" dirty="0">
                <a:latin typeface="Arial"/>
                <a:cs typeface="Arial"/>
              </a:rPr>
              <a:t>m</a:t>
            </a:r>
            <a:r>
              <a:rPr sz="1400" spc="-5" dirty="0">
                <a:latin typeface="Arial"/>
                <a:cs typeface="Arial"/>
              </a:rPr>
              <a:t>a</a:t>
            </a:r>
            <a:r>
              <a:rPr sz="1400" dirty="0">
                <a:latin typeface="Arial"/>
                <a:cs typeface="Arial"/>
              </a:rPr>
              <a:t>y</a:t>
            </a:r>
            <a:r>
              <a:rPr sz="1400" spc="25" dirty="0">
                <a:latin typeface="Times New Roman"/>
                <a:cs typeface="Times New Roman"/>
              </a:rPr>
              <a:t> </a:t>
            </a:r>
            <a:r>
              <a:rPr sz="1400" spc="-5" dirty="0">
                <a:latin typeface="Arial"/>
                <a:cs typeface="Arial"/>
              </a:rPr>
              <a:t>b</a:t>
            </a:r>
            <a:r>
              <a:rPr sz="1400" dirty="0">
                <a:latin typeface="Arial"/>
                <a:cs typeface="Arial"/>
              </a:rPr>
              <a:t>e</a:t>
            </a:r>
            <a:r>
              <a:rPr sz="1400" spc="15" dirty="0">
                <a:latin typeface="Times New Roman"/>
                <a:cs typeface="Times New Roman"/>
              </a:rPr>
              <a:t> </a:t>
            </a:r>
            <a:r>
              <a:rPr sz="1400" dirty="0">
                <a:latin typeface="Arial"/>
                <a:cs typeface="Arial"/>
              </a:rPr>
              <a:t>c</a:t>
            </a:r>
            <a:r>
              <a:rPr sz="1400" spc="-5" dirty="0">
                <a:latin typeface="Arial"/>
                <a:cs typeface="Arial"/>
              </a:rPr>
              <a:t>o</a:t>
            </a:r>
            <a:r>
              <a:rPr sz="1400" spc="-10" dirty="0">
                <a:latin typeface="Arial"/>
                <a:cs typeface="Arial"/>
              </a:rPr>
              <a:t>m</a:t>
            </a:r>
            <a:r>
              <a:rPr sz="1400" spc="-5" dirty="0">
                <a:latin typeface="Arial"/>
                <a:cs typeface="Arial"/>
              </a:rPr>
              <a:t>po</a:t>
            </a:r>
            <a:r>
              <a:rPr sz="1400" dirty="0">
                <a:latin typeface="Arial"/>
                <a:cs typeface="Arial"/>
              </a:rPr>
              <a:t>s</a:t>
            </a:r>
            <a:r>
              <a:rPr sz="1400" spc="-5" dirty="0">
                <a:latin typeface="Arial"/>
                <a:cs typeface="Arial"/>
              </a:rPr>
              <a:t>i</a:t>
            </a:r>
            <a:r>
              <a:rPr sz="1400" dirty="0">
                <a:latin typeface="Arial"/>
                <a:cs typeface="Arial"/>
              </a:rPr>
              <a:t>te</a:t>
            </a:r>
          </a:p>
          <a:p>
            <a:pPr marL="355600" indent="-342900">
              <a:lnSpc>
                <a:spcPts val="1905"/>
              </a:lnSpc>
              <a:spcBef>
                <a:spcPts val="75"/>
              </a:spcBef>
              <a:buClr>
                <a:srgbClr val="00007C"/>
              </a:buClr>
              <a:buSzPct val="75000"/>
              <a:buFont typeface="Wingdings"/>
              <a:buChar char=""/>
              <a:tabLst>
                <a:tab pos="355600" algn="l"/>
              </a:tabLst>
            </a:pPr>
            <a:r>
              <a:rPr sz="1600" i="1" spc="-15" dirty="0">
                <a:solidFill>
                  <a:srgbClr val="000098"/>
                </a:solidFill>
                <a:latin typeface="Arial"/>
                <a:cs typeface="Arial"/>
              </a:rPr>
              <a:t>Con</a:t>
            </a:r>
            <a:r>
              <a:rPr sz="1600" i="1" spc="-10" dirty="0">
                <a:solidFill>
                  <a:srgbClr val="000098"/>
                </a:solidFill>
                <a:latin typeface="Arial"/>
                <a:cs typeface="Arial"/>
              </a:rPr>
              <a:t>stra</a:t>
            </a:r>
            <a:r>
              <a:rPr sz="1600" i="1" spc="-20" dirty="0">
                <a:solidFill>
                  <a:srgbClr val="000098"/>
                </a:solidFill>
                <a:latin typeface="Arial"/>
                <a:cs typeface="Arial"/>
              </a:rPr>
              <a:t>i</a:t>
            </a:r>
            <a:r>
              <a:rPr sz="1600" i="1" spc="-15" dirty="0">
                <a:solidFill>
                  <a:srgbClr val="000098"/>
                </a:solidFill>
                <a:latin typeface="Arial"/>
                <a:cs typeface="Arial"/>
              </a:rPr>
              <a:t>nts</a:t>
            </a:r>
            <a:endParaRPr sz="1600" dirty="0">
              <a:latin typeface="Arial"/>
              <a:cs typeface="Arial"/>
            </a:endParaRPr>
          </a:p>
          <a:p>
            <a:pPr marL="756285" lvl="1" indent="-286385">
              <a:lnSpc>
                <a:spcPts val="1725"/>
              </a:lnSpc>
              <a:buClr>
                <a:srgbClr val="9898CC"/>
              </a:buClr>
              <a:buSzPct val="78571"/>
              <a:buFont typeface="Wingdings"/>
              <a:buChar char=""/>
              <a:tabLst>
                <a:tab pos="756920" algn="l"/>
              </a:tabLst>
            </a:pPr>
            <a:r>
              <a:rPr sz="1400" i="1" dirty="0">
                <a:latin typeface="Arial"/>
                <a:cs typeface="Arial"/>
              </a:rPr>
              <a:t>Serv</a:t>
            </a:r>
            <a:r>
              <a:rPr sz="1400" i="1" spc="-5" dirty="0">
                <a:latin typeface="Arial"/>
                <a:cs typeface="Arial"/>
              </a:rPr>
              <a:t>e</a:t>
            </a:r>
            <a:r>
              <a:rPr sz="1400" i="1" dirty="0">
                <a:latin typeface="Arial"/>
                <a:cs typeface="Arial"/>
              </a:rPr>
              <a:t>r</a:t>
            </a:r>
            <a:r>
              <a:rPr sz="1400" i="1" spc="5" dirty="0">
                <a:latin typeface="Times New Roman"/>
                <a:cs typeface="Times New Roman"/>
              </a:rPr>
              <a:t> </a:t>
            </a:r>
            <a:r>
              <a:rPr sz="1400" i="1" spc="-5" dirty="0">
                <a:latin typeface="Arial"/>
                <a:cs typeface="Arial"/>
              </a:rPr>
              <a:t>pro</a:t>
            </a:r>
            <a:r>
              <a:rPr sz="1400" i="1" dirty="0">
                <a:latin typeface="Arial"/>
                <a:cs typeface="Arial"/>
              </a:rPr>
              <a:t>v</a:t>
            </a:r>
            <a:r>
              <a:rPr sz="1400" i="1" spc="-5" dirty="0">
                <a:latin typeface="Arial"/>
                <a:cs typeface="Arial"/>
              </a:rPr>
              <a:t>ide</a:t>
            </a:r>
            <a:r>
              <a:rPr sz="1400" i="1" dirty="0">
                <a:latin typeface="Arial"/>
                <a:cs typeface="Arial"/>
              </a:rPr>
              <a:t>s</a:t>
            </a:r>
            <a:r>
              <a:rPr sz="1400" i="1" dirty="0">
                <a:latin typeface="Times New Roman"/>
                <a:cs typeface="Times New Roman"/>
              </a:rPr>
              <a:t> </a:t>
            </a:r>
            <a:r>
              <a:rPr sz="1400" i="1" dirty="0">
                <a:latin typeface="Arial"/>
                <a:cs typeface="Arial"/>
              </a:rPr>
              <a:t>s</a:t>
            </a:r>
            <a:r>
              <a:rPr sz="1400" i="1" spc="-5" dirty="0">
                <a:latin typeface="Arial"/>
                <a:cs typeface="Arial"/>
              </a:rPr>
              <a:t>er</a:t>
            </a:r>
            <a:r>
              <a:rPr sz="1400" i="1" dirty="0">
                <a:latin typeface="Arial"/>
                <a:cs typeface="Arial"/>
              </a:rPr>
              <a:t>v</a:t>
            </a:r>
            <a:r>
              <a:rPr sz="1400" i="1" spc="-5" dirty="0">
                <a:latin typeface="Arial"/>
                <a:cs typeface="Arial"/>
              </a:rPr>
              <a:t>i</a:t>
            </a:r>
            <a:r>
              <a:rPr sz="1400" i="1" dirty="0">
                <a:latin typeface="Arial"/>
                <a:cs typeface="Arial"/>
              </a:rPr>
              <a:t>c</a:t>
            </a:r>
            <a:r>
              <a:rPr sz="1400" i="1" spc="-5" dirty="0">
                <a:latin typeface="Arial"/>
                <a:cs typeface="Arial"/>
              </a:rPr>
              <a:t>e</a:t>
            </a:r>
            <a:r>
              <a:rPr sz="1400" i="1" dirty="0">
                <a:latin typeface="Arial"/>
                <a:cs typeface="Arial"/>
              </a:rPr>
              <a:t>s</a:t>
            </a:r>
            <a:r>
              <a:rPr sz="1400" i="1" spc="-10" dirty="0">
                <a:latin typeface="Times New Roman"/>
                <a:cs typeface="Times New Roman"/>
              </a:rPr>
              <a:t> </a:t>
            </a:r>
            <a:r>
              <a:rPr sz="1400" i="1" dirty="0">
                <a:latin typeface="Arial"/>
                <a:cs typeface="Arial"/>
              </a:rPr>
              <a:t>to</a:t>
            </a:r>
            <a:r>
              <a:rPr sz="1400" i="1" spc="20" dirty="0">
                <a:latin typeface="Times New Roman"/>
                <a:cs typeface="Times New Roman"/>
              </a:rPr>
              <a:t> </a:t>
            </a:r>
            <a:r>
              <a:rPr sz="1400" i="1" dirty="0">
                <a:latin typeface="Arial"/>
                <a:cs typeface="Arial"/>
              </a:rPr>
              <a:t>t</a:t>
            </a:r>
            <a:r>
              <a:rPr sz="1400" i="1" spc="-5" dirty="0">
                <a:latin typeface="Arial"/>
                <a:cs typeface="Arial"/>
              </a:rPr>
              <a:t>h</a:t>
            </a:r>
            <a:r>
              <a:rPr sz="1400" i="1" dirty="0">
                <a:latin typeface="Arial"/>
                <a:cs typeface="Arial"/>
              </a:rPr>
              <a:t>e</a:t>
            </a:r>
            <a:r>
              <a:rPr sz="1400" i="1" spc="20" dirty="0">
                <a:latin typeface="Times New Roman"/>
                <a:cs typeface="Times New Roman"/>
              </a:rPr>
              <a:t> </a:t>
            </a:r>
            <a:r>
              <a:rPr sz="1400" i="1" dirty="0">
                <a:latin typeface="Arial"/>
                <a:cs typeface="Arial"/>
              </a:rPr>
              <a:t>c</a:t>
            </a:r>
            <a:r>
              <a:rPr sz="1400" i="1" spc="-5" dirty="0">
                <a:latin typeface="Arial"/>
                <a:cs typeface="Arial"/>
              </a:rPr>
              <a:t>lien</a:t>
            </a:r>
            <a:r>
              <a:rPr sz="1400" i="1" dirty="0">
                <a:latin typeface="Arial"/>
                <a:cs typeface="Arial"/>
              </a:rPr>
              <a:t>t,</a:t>
            </a:r>
            <a:r>
              <a:rPr sz="1400" i="1" spc="10" dirty="0">
                <a:latin typeface="Times New Roman"/>
                <a:cs typeface="Times New Roman"/>
              </a:rPr>
              <a:t> </a:t>
            </a:r>
            <a:r>
              <a:rPr sz="1400" i="1" spc="-5" dirty="0">
                <a:latin typeface="Arial"/>
                <a:cs typeface="Arial"/>
              </a:rPr>
              <a:t>bu</a:t>
            </a:r>
            <a:r>
              <a:rPr sz="1400" i="1" dirty="0">
                <a:latin typeface="Arial"/>
                <a:cs typeface="Arial"/>
              </a:rPr>
              <a:t>t</a:t>
            </a:r>
            <a:r>
              <a:rPr sz="1400" i="1" spc="35" dirty="0">
                <a:latin typeface="Times New Roman"/>
                <a:cs typeface="Times New Roman"/>
              </a:rPr>
              <a:t> </a:t>
            </a:r>
            <a:r>
              <a:rPr sz="1400" i="1" spc="45" dirty="0">
                <a:latin typeface="Arial"/>
                <a:cs typeface="Arial"/>
              </a:rPr>
              <a:t>doe</a:t>
            </a:r>
            <a:r>
              <a:rPr sz="1400" i="1" spc="50" dirty="0">
                <a:latin typeface="Arial"/>
                <a:cs typeface="Arial"/>
              </a:rPr>
              <a:t>sn</a:t>
            </a:r>
            <a:r>
              <a:rPr sz="1450" i="1" spc="25" dirty="0">
                <a:latin typeface="Arial"/>
                <a:cs typeface="Arial"/>
              </a:rPr>
              <a:t>’</a:t>
            </a:r>
            <a:r>
              <a:rPr sz="1400" i="1" dirty="0">
                <a:latin typeface="Arial"/>
                <a:cs typeface="Arial"/>
              </a:rPr>
              <a:t>t</a:t>
            </a:r>
            <a:r>
              <a:rPr sz="1400" i="1" spc="60" dirty="0">
                <a:latin typeface="Times New Roman"/>
                <a:cs typeface="Times New Roman"/>
              </a:rPr>
              <a:t> </a:t>
            </a:r>
            <a:r>
              <a:rPr sz="1400" i="1" dirty="0">
                <a:latin typeface="Arial"/>
                <a:cs typeface="Arial"/>
              </a:rPr>
              <a:t>require</a:t>
            </a:r>
            <a:endParaRPr sz="1400" dirty="0">
              <a:latin typeface="Arial"/>
              <a:cs typeface="Arial"/>
            </a:endParaRPr>
          </a:p>
          <a:p>
            <a:pPr marL="756285" lvl="1" indent="-286385">
              <a:buClr>
                <a:srgbClr val="9898CC"/>
              </a:buClr>
              <a:buSzPct val="78571"/>
              <a:buFont typeface="Wingdings"/>
              <a:buChar char=""/>
              <a:tabLst>
                <a:tab pos="756920" algn="l"/>
              </a:tabLst>
            </a:pPr>
            <a:r>
              <a:rPr sz="1400" i="1" spc="-10" dirty="0">
                <a:latin typeface="Arial"/>
                <a:cs typeface="Arial"/>
              </a:rPr>
              <a:t>C</a:t>
            </a:r>
            <a:r>
              <a:rPr sz="1400" i="1" spc="-5" dirty="0">
                <a:latin typeface="Arial"/>
                <a:cs typeface="Arial"/>
              </a:rPr>
              <a:t>lien</a:t>
            </a:r>
            <a:r>
              <a:rPr sz="1400" i="1" dirty="0">
                <a:latin typeface="Arial"/>
                <a:cs typeface="Arial"/>
              </a:rPr>
              <a:t>ts</a:t>
            </a:r>
            <a:r>
              <a:rPr sz="1400" i="1" spc="25" dirty="0">
                <a:latin typeface="Times New Roman"/>
                <a:cs typeface="Times New Roman"/>
              </a:rPr>
              <a:t> </a:t>
            </a:r>
            <a:r>
              <a:rPr sz="1400" i="1" dirty="0">
                <a:latin typeface="Arial"/>
                <a:cs typeface="Arial"/>
              </a:rPr>
              <a:t>require</a:t>
            </a:r>
            <a:r>
              <a:rPr sz="1400" i="1" spc="-5" dirty="0">
                <a:latin typeface="Times New Roman"/>
                <a:cs typeface="Times New Roman"/>
              </a:rPr>
              <a:t> </a:t>
            </a:r>
            <a:r>
              <a:rPr sz="1400" i="1" dirty="0">
                <a:latin typeface="Arial"/>
                <a:cs typeface="Arial"/>
              </a:rPr>
              <a:t>s</a:t>
            </a:r>
            <a:r>
              <a:rPr sz="1400" i="1" spc="-5" dirty="0">
                <a:latin typeface="Arial"/>
                <a:cs typeface="Arial"/>
              </a:rPr>
              <a:t>er</a:t>
            </a:r>
            <a:r>
              <a:rPr sz="1400" i="1" dirty="0">
                <a:latin typeface="Arial"/>
                <a:cs typeface="Arial"/>
              </a:rPr>
              <a:t>v</a:t>
            </a:r>
            <a:r>
              <a:rPr sz="1400" i="1" spc="-5" dirty="0">
                <a:latin typeface="Arial"/>
                <a:cs typeface="Arial"/>
              </a:rPr>
              <a:t>i</a:t>
            </a:r>
            <a:r>
              <a:rPr sz="1400" i="1" dirty="0">
                <a:latin typeface="Arial"/>
                <a:cs typeface="Arial"/>
              </a:rPr>
              <a:t>c</a:t>
            </a:r>
            <a:r>
              <a:rPr sz="1400" i="1" spc="-5" dirty="0">
                <a:latin typeface="Arial"/>
                <a:cs typeface="Arial"/>
              </a:rPr>
              <a:t>e</a:t>
            </a:r>
            <a:r>
              <a:rPr sz="1400" i="1" dirty="0">
                <a:latin typeface="Arial"/>
                <a:cs typeface="Arial"/>
              </a:rPr>
              <a:t>s</a:t>
            </a:r>
            <a:r>
              <a:rPr sz="1400" i="1" dirty="0">
                <a:latin typeface="Times New Roman"/>
                <a:cs typeface="Times New Roman"/>
              </a:rPr>
              <a:t> </a:t>
            </a:r>
            <a:r>
              <a:rPr sz="1400" i="1" spc="-5" dirty="0">
                <a:latin typeface="Arial"/>
                <a:cs typeface="Arial"/>
              </a:rPr>
              <a:t>o</a:t>
            </a:r>
            <a:r>
              <a:rPr sz="1400" i="1" dirty="0">
                <a:latin typeface="Arial"/>
                <a:cs typeface="Arial"/>
              </a:rPr>
              <a:t>f</a:t>
            </a:r>
            <a:r>
              <a:rPr sz="1400" i="1" spc="25" dirty="0">
                <a:latin typeface="Times New Roman"/>
                <a:cs typeface="Times New Roman"/>
              </a:rPr>
              <a:t> </a:t>
            </a:r>
            <a:r>
              <a:rPr sz="1400" i="1" dirty="0">
                <a:latin typeface="Arial"/>
                <a:cs typeface="Arial"/>
              </a:rPr>
              <a:t>t</a:t>
            </a:r>
            <a:r>
              <a:rPr sz="1400" i="1" spc="-5" dirty="0">
                <a:latin typeface="Arial"/>
                <a:cs typeface="Arial"/>
              </a:rPr>
              <a:t>h</a:t>
            </a:r>
            <a:r>
              <a:rPr sz="1400" i="1" dirty="0">
                <a:latin typeface="Arial"/>
                <a:cs typeface="Arial"/>
              </a:rPr>
              <a:t>e</a:t>
            </a:r>
            <a:r>
              <a:rPr sz="1400" i="1" spc="5" dirty="0">
                <a:latin typeface="Times New Roman"/>
                <a:cs typeface="Times New Roman"/>
              </a:rPr>
              <a:t> </a:t>
            </a:r>
            <a:r>
              <a:rPr sz="1400" i="1" dirty="0">
                <a:latin typeface="Arial"/>
                <a:cs typeface="Arial"/>
              </a:rPr>
              <a:t>s</a:t>
            </a:r>
            <a:r>
              <a:rPr sz="1400" i="1" spc="-5" dirty="0">
                <a:latin typeface="Arial"/>
                <a:cs typeface="Arial"/>
              </a:rPr>
              <a:t>er</a:t>
            </a:r>
            <a:r>
              <a:rPr sz="1400" i="1" dirty="0">
                <a:latin typeface="Arial"/>
                <a:cs typeface="Arial"/>
              </a:rPr>
              <a:t>v</a:t>
            </a:r>
            <a:r>
              <a:rPr sz="1400" i="1" spc="-5" dirty="0">
                <a:latin typeface="Arial"/>
                <a:cs typeface="Arial"/>
              </a:rPr>
              <a:t>er</a:t>
            </a:r>
            <a:endParaRPr sz="1400" dirty="0">
              <a:latin typeface="Arial"/>
              <a:cs typeface="Arial"/>
            </a:endParaRPr>
          </a:p>
          <a:p>
            <a:pPr marL="756285" lvl="1" indent="-286385">
              <a:lnSpc>
                <a:spcPts val="1664"/>
              </a:lnSpc>
              <a:buClr>
                <a:srgbClr val="9898CC"/>
              </a:buClr>
              <a:buSzPct val="78571"/>
              <a:buFont typeface="Wingdings"/>
              <a:buChar char=""/>
              <a:tabLst>
                <a:tab pos="756920" algn="l"/>
              </a:tabLst>
            </a:pPr>
            <a:r>
              <a:rPr sz="1400" dirty="0">
                <a:latin typeface="Arial"/>
                <a:cs typeface="Arial"/>
              </a:rPr>
              <a:t>A</a:t>
            </a:r>
            <a:r>
              <a:rPr sz="1400" spc="-40" dirty="0">
                <a:latin typeface="Times New Roman"/>
                <a:cs typeface="Times New Roman"/>
              </a:rPr>
              <a:t> </a:t>
            </a:r>
            <a:r>
              <a:rPr sz="1400" spc="-5" dirty="0">
                <a:latin typeface="Arial"/>
                <a:cs typeface="Arial"/>
              </a:rPr>
              <a:t>large</a:t>
            </a:r>
            <a:r>
              <a:rPr sz="1400" dirty="0">
                <a:latin typeface="Arial"/>
                <a:cs typeface="Arial"/>
              </a:rPr>
              <a:t>r</a:t>
            </a:r>
            <a:r>
              <a:rPr sz="1400" spc="10" dirty="0">
                <a:latin typeface="Times New Roman"/>
                <a:cs typeface="Times New Roman"/>
              </a:rPr>
              <a:t> </a:t>
            </a:r>
            <a:r>
              <a:rPr sz="1400" spc="-5" dirty="0">
                <a:latin typeface="Arial"/>
                <a:cs typeface="Arial"/>
              </a:rPr>
              <a:t>nu</a:t>
            </a:r>
            <a:r>
              <a:rPr sz="1400" spc="-10" dirty="0">
                <a:latin typeface="Arial"/>
                <a:cs typeface="Arial"/>
              </a:rPr>
              <a:t>m</a:t>
            </a:r>
            <a:r>
              <a:rPr sz="1400" spc="-5" dirty="0">
                <a:latin typeface="Arial"/>
                <a:cs typeface="Arial"/>
              </a:rPr>
              <a:t>be</a:t>
            </a:r>
            <a:r>
              <a:rPr sz="1400" dirty="0">
                <a:latin typeface="Arial"/>
                <a:cs typeface="Arial"/>
              </a:rPr>
              <a:t>r</a:t>
            </a:r>
            <a:r>
              <a:rPr sz="1400" spc="5" dirty="0">
                <a:latin typeface="Times New Roman"/>
                <a:cs typeface="Times New Roman"/>
              </a:rPr>
              <a:t> </a:t>
            </a:r>
            <a:r>
              <a:rPr sz="1400" spc="-5" dirty="0">
                <a:latin typeface="Arial"/>
                <a:cs typeface="Arial"/>
              </a:rPr>
              <a:t>o</a:t>
            </a:r>
            <a:r>
              <a:rPr sz="1400" dirty="0">
                <a:latin typeface="Arial"/>
                <a:cs typeface="Arial"/>
              </a:rPr>
              <a:t>f</a:t>
            </a:r>
            <a:r>
              <a:rPr sz="1400" spc="25" dirty="0">
                <a:latin typeface="Times New Roman"/>
                <a:cs typeface="Times New Roman"/>
              </a:rPr>
              <a:t> </a:t>
            </a:r>
            <a:r>
              <a:rPr sz="1400" dirty="0">
                <a:latin typeface="Arial"/>
                <a:cs typeface="Arial"/>
              </a:rPr>
              <a:t>c</a:t>
            </a:r>
            <a:r>
              <a:rPr sz="1400" spc="-5" dirty="0">
                <a:latin typeface="Arial"/>
                <a:cs typeface="Arial"/>
              </a:rPr>
              <a:t>lien</a:t>
            </a:r>
            <a:r>
              <a:rPr sz="1400" dirty="0">
                <a:latin typeface="Arial"/>
                <a:cs typeface="Arial"/>
              </a:rPr>
              <a:t>ts</a:t>
            </a:r>
            <a:r>
              <a:rPr sz="1400" spc="10" dirty="0">
                <a:latin typeface="Times New Roman"/>
                <a:cs typeface="Times New Roman"/>
              </a:rPr>
              <a:t> </a:t>
            </a:r>
            <a:r>
              <a:rPr sz="1400" dirty="0">
                <a:latin typeface="Arial"/>
                <a:cs typeface="Arial"/>
              </a:rPr>
              <a:t>t</a:t>
            </a:r>
            <a:r>
              <a:rPr sz="1400" spc="-5" dirty="0">
                <a:latin typeface="Arial"/>
                <a:cs typeface="Arial"/>
              </a:rPr>
              <a:t>ha</a:t>
            </a:r>
            <a:r>
              <a:rPr sz="1400" dirty="0">
                <a:latin typeface="Arial"/>
                <a:cs typeface="Arial"/>
              </a:rPr>
              <a:t>n</a:t>
            </a:r>
            <a:r>
              <a:rPr sz="1400" spc="-10" dirty="0">
                <a:latin typeface="Times New Roman"/>
                <a:cs typeface="Times New Roman"/>
              </a:rPr>
              <a:t> </a:t>
            </a:r>
            <a:r>
              <a:rPr sz="1400" dirty="0">
                <a:latin typeface="Arial"/>
                <a:cs typeface="Arial"/>
              </a:rPr>
              <a:t>s</a:t>
            </a:r>
            <a:r>
              <a:rPr sz="1400" spc="-5" dirty="0">
                <a:latin typeface="Arial"/>
                <a:cs typeface="Arial"/>
              </a:rPr>
              <a:t>er</a:t>
            </a:r>
            <a:r>
              <a:rPr sz="1400" spc="-20" dirty="0">
                <a:latin typeface="Arial"/>
                <a:cs typeface="Arial"/>
              </a:rPr>
              <a:t>v</a:t>
            </a:r>
            <a:r>
              <a:rPr sz="1400" spc="-5" dirty="0">
                <a:latin typeface="Arial"/>
                <a:cs typeface="Arial"/>
              </a:rPr>
              <a:t>ers</a:t>
            </a:r>
            <a:endParaRPr sz="1400" dirty="0">
              <a:latin typeface="Arial"/>
              <a:cs typeface="Arial"/>
            </a:endParaRPr>
          </a:p>
          <a:p>
            <a:pPr marL="355600" indent="-342900">
              <a:lnSpc>
                <a:spcPts val="1864"/>
              </a:lnSpc>
              <a:buClr>
                <a:srgbClr val="00007C"/>
              </a:buClr>
              <a:buSzPct val="75000"/>
              <a:buFont typeface="Wingdings"/>
              <a:buChar char=""/>
              <a:tabLst>
                <a:tab pos="355600" algn="l"/>
              </a:tabLst>
            </a:pPr>
            <a:r>
              <a:rPr sz="1600" i="1" spc="-10" dirty="0">
                <a:solidFill>
                  <a:srgbClr val="000098"/>
                </a:solidFill>
                <a:latin typeface="Arial"/>
                <a:cs typeface="Arial"/>
              </a:rPr>
              <a:t>Se</a:t>
            </a:r>
            <a:r>
              <a:rPr sz="1600" i="1" spc="-25" dirty="0">
                <a:solidFill>
                  <a:srgbClr val="000098"/>
                </a:solidFill>
                <a:latin typeface="Arial"/>
                <a:cs typeface="Arial"/>
              </a:rPr>
              <a:t>m</a:t>
            </a:r>
            <a:r>
              <a:rPr sz="1600" i="1" spc="-15" dirty="0">
                <a:solidFill>
                  <a:srgbClr val="000098"/>
                </a:solidFill>
                <a:latin typeface="Arial"/>
                <a:cs typeface="Arial"/>
              </a:rPr>
              <a:t>anti</a:t>
            </a:r>
            <a:r>
              <a:rPr sz="1600" i="1" spc="-5" dirty="0">
                <a:solidFill>
                  <a:srgbClr val="000098"/>
                </a:solidFill>
                <a:latin typeface="Arial"/>
                <a:cs typeface="Arial"/>
              </a:rPr>
              <a:t>c</a:t>
            </a:r>
            <a:r>
              <a:rPr sz="1600" i="1" spc="-10" dirty="0">
                <a:solidFill>
                  <a:srgbClr val="000098"/>
                </a:solidFill>
                <a:latin typeface="Arial"/>
                <a:cs typeface="Arial"/>
              </a:rPr>
              <a:t>s</a:t>
            </a:r>
            <a:r>
              <a:rPr sz="1600" i="1" dirty="0">
                <a:solidFill>
                  <a:srgbClr val="000098"/>
                </a:solidFill>
                <a:latin typeface="Times New Roman"/>
                <a:cs typeface="Times New Roman"/>
              </a:rPr>
              <a:t> </a:t>
            </a:r>
            <a:r>
              <a:rPr sz="1600" spc="-15" dirty="0">
                <a:solidFill>
                  <a:srgbClr val="000098"/>
                </a:solidFill>
                <a:latin typeface="Arial"/>
                <a:cs typeface="Arial"/>
              </a:rPr>
              <a:t>(</a:t>
            </a:r>
            <a:r>
              <a:rPr sz="1600" spc="-10" dirty="0">
                <a:latin typeface="Arial"/>
                <a:cs typeface="Arial"/>
              </a:rPr>
              <a:t>meaning</a:t>
            </a:r>
            <a:r>
              <a:rPr sz="1600" spc="55" dirty="0">
                <a:latin typeface="Times New Roman"/>
                <a:cs typeface="Times New Roman"/>
              </a:rPr>
              <a:t> </a:t>
            </a:r>
            <a:r>
              <a:rPr sz="1600" spc="-15" dirty="0">
                <a:latin typeface="Arial"/>
                <a:cs typeface="Arial"/>
              </a:rPr>
              <a:t>an</a:t>
            </a:r>
            <a:r>
              <a:rPr sz="1600" spc="-10" dirty="0">
                <a:latin typeface="Arial"/>
                <a:cs typeface="Arial"/>
              </a:rPr>
              <a:t>d</a:t>
            </a:r>
            <a:r>
              <a:rPr sz="1600" spc="45" dirty="0">
                <a:latin typeface="Times New Roman"/>
                <a:cs typeface="Times New Roman"/>
              </a:rPr>
              <a:t> </a:t>
            </a:r>
            <a:r>
              <a:rPr sz="1600" spc="-10" dirty="0">
                <a:latin typeface="Arial"/>
                <a:cs typeface="Arial"/>
              </a:rPr>
              <a:t>impl</a:t>
            </a:r>
            <a:r>
              <a:rPr sz="1600" spc="-20" dirty="0">
                <a:latin typeface="Arial"/>
                <a:cs typeface="Arial"/>
              </a:rPr>
              <a:t>eme</a:t>
            </a:r>
            <a:r>
              <a:rPr sz="1600" spc="-25" dirty="0">
                <a:latin typeface="Arial"/>
                <a:cs typeface="Arial"/>
              </a:rPr>
              <a:t>n</a:t>
            </a:r>
            <a:r>
              <a:rPr sz="1600" spc="-10" dirty="0">
                <a:latin typeface="Arial"/>
                <a:cs typeface="Arial"/>
              </a:rPr>
              <a:t>tat</a:t>
            </a:r>
            <a:r>
              <a:rPr sz="1600" spc="-15" dirty="0">
                <a:latin typeface="Arial"/>
                <a:cs typeface="Arial"/>
              </a:rPr>
              <a:t>i</a:t>
            </a:r>
            <a:r>
              <a:rPr sz="1600" spc="-25" dirty="0">
                <a:latin typeface="Arial"/>
                <a:cs typeface="Arial"/>
              </a:rPr>
              <a:t>o</a:t>
            </a:r>
            <a:r>
              <a:rPr sz="1600" spc="-15" dirty="0">
                <a:latin typeface="Arial"/>
                <a:cs typeface="Arial"/>
              </a:rPr>
              <a:t>n)</a:t>
            </a:r>
            <a:endParaRPr sz="1600" dirty="0">
              <a:latin typeface="Arial"/>
              <a:cs typeface="Arial"/>
            </a:endParaRPr>
          </a:p>
          <a:p>
            <a:pPr marL="756285" lvl="1" indent="-286385">
              <a:lnSpc>
                <a:spcPts val="1639"/>
              </a:lnSpc>
              <a:buClr>
                <a:srgbClr val="9898CC"/>
              </a:buClr>
              <a:buSzPct val="78571"/>
              <a:buFont typeface="Wingdings"/>
              <a:buChar char=""/>
              <a:tabLst>
                <a:tab pos="756920" algn="l"/>
              </a:tabLst>
            </a:pPr>
            <a:r>
              <a:rPr sz="1400" dirty="0">
                <a:latin typeface="Arial"/>
                <a:cs typeface="Arial"/>
              </a:rPr>
              <a:t>Ser</a:t>
            </a:r>
            <a:r>
              <a:rPr sz="1400" spc="-20" dirty="0">
                <a:latin typeface="Arial"/>
                <a:cs typeface="Arial"/>
              </a:rPr>
              <a:t>v</a:t>
            </a:r>
            <a:r>
              <a:rPr sz="1400" spc="-5" dirty="0">
                <a:latin typeface="Arial"/>
                <a:cs typeface="Arial"/>
              </a:rPr>
              <a:t>er</a:t>
            </a:r>
            <a:r>
              <a:rPr sz="1400" dirty="0">
                <a:latin typeface="Arial"/>
                <a:cs typeface="Arial"/>
              </a:rPr>
              <a:t>s</a:t>
            </a:r>
            <a:r>
              <a:rPr sz="1400" spc="25" dirty="0">
                <a:latin typeface="Times New Roman"/>
                <a:cs typeface="Times New Roman"/>
              </a:rPr>
              <a:t> </a:t>
            </a:r>
            <a:r>
              <a:rPr sz="1400" spc="-5" dirty="0">
                <a:latin typeface="Arial"/>
                <a:cs typeface="Arial"/>
              </a:rPr>
              <a:t>d</a:t>
            </a:r>
            <a:r>
              <a:rPr sz="1400" dirty="0">
                <a:latin typeface="Arial"/>
                <a:cs typeface="Arial"/>
              </a:rPr>
              <a:t>o</a:t>
            </a:r>
            <a:r>
              <a:rPr sz="1400" spc="30" dirty="0">
                <a:latin typeface="Times New Roman"/>
                <a:cs typeface="Times New Roman"/>
              </a:rPr>
              <a:t> </a:t>
            </a:r>
            <a:r>
              <a:rPr sz="1400" spc="-5" dirty="0">
                <a:latin typeface="Arial"/>
                <a:cs typeface="Arial"/>
              </a:rPr>
              <a:t>no</a:t>
            </a:r>
            <a:r>
              <a:rPr sz="1400" dirty="0">
                <a:latin typeface="Arial"/>
                <a:cs typeface="Arial"/>
              </a:rPr>
              <a:t>t</a:t>
            </a:r>
            <a:r>
              <a:rPr sz="1400" spc="25" dirty="0">
                <a:latin typeface="Times New Roman"/>
                <a:cs typeface="Times New Roman"/>
              </a:rPr>
              <a:t> </a:t>
            </a:r>
            <a:r>
              <a:rPr sz="1400" dirty="0">
                <a:latin typeface="Arial"/>
                <a:cs typeface="Arial"/>
              </a:rPr>
              <a:t>k</a:t>
            </a:r>
            <a:r>
              <a:rPr sz="1400" spc="-5" dirty="0">
                <a:latin typeface="Arial"/>
                <a:cs typeface="Arial"/>
              </a:rPr>
              <a:t>no</a:t>
            </a:r>
            <a:r>
              <a:rPr sz="1400" dirty="0">
                <a:latin typeface="Arial"/>
                <a:cs typeface="Arial"/>
              </a:rPr>
              <a:t>w</a:t>
            </a:r>
            <a:r>
              <a:rPr sz="1400" spc="15"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5" dirty="0">
                <a:latin typeface="Times New Roman"/>
                <a:cs typeface="Times New Roman"/>
              </a:rPr>
              <a:t> </a:t>
            </a:r>
            <a:r>
              <a:rPr sz="1400" spc="-5" dirty="0">
                <a:latin typeface="Arial"/>
                <a:cs typeface="Arial"/>
              </a:rPr>
              <a:t>nu</a:t>
            </a:r>
            <a:r>
              <a:rPr sz="1400" spc="-10" dirty="0">
                <a:latin typeface="Arial"/>
                <a:cs typeface="Arial"/>
              </a:rPr>
              <a:t>m</a:t>
            </a:r>
            <a:r>
              <a:rPr sz="1400" spc="-5" dirty="0">
                <a:latin typeface="Arial"/>
                <a:cs typeface="Arial"/>
              </a:rPr>
              <a:t>be</a:t>
            </a:r>
            <a:r>
              <a:rPr sz="1400" dirty="0">
                <a:latin typeface="Arial"/>
                <a:cs typeface="Arial"/>
              </a:rPr>
              <a:t>r</a:t>
            </a:r>
            <a:r>
              <a:rPr sz="1400" spc="20" dirty="0">
                <a:latin typeface="Times New Roman"/>
                <a:cs typeface="Times New Roman"/>
              </a:rPr>
              <a:t> </a:t>
            </a:r>
            <a:r>
              <a:rPr sz="1400" spc="-5" dirty="0">
                <a:latin typeface="Arial"/>
                <a:cs typeface="Arial"/>
              </a:rPr>
              <a:t>o</a:t>
            </a:r>
            <a:r>
              <a:rPr sz="1400" dirty="0">
                <a:latin typeface="Arial"/>
                <a:cs typeface="Arial"/>
              </a:rPr>
              <a:t>r</a:t>
            </a:r>
            <a:r>
              <a:rPr sz="1400" spc="20" dirty="0">
                <a:latin typeface="Times New Roman"/>
                <a:cs typeface="Times New Roman"/>
              </a:rPr>
              <a:t> </a:t>
            </a:r>
            <a:r>
              <a:rPr sz="1400" spc="-5" dirty="0">
                <a:latin typeface="Arial"/>
                <a:cs typeface="Arial"/>
              </a:rPr>
              <a:t>ident</a:t>
            </a:r>
            <a:r>
              <a:rPr sz="1400" dirty="0">
                <a:latin typeface="Arial"/>
                <a:cs typeface="Arial"/>
              </a:rPr>
              <a:t>it</a:t>
            </a:r>
            <a:r>
              <a:rPr sz="1400" spc="-5" dirty="0">
                <a:latin typeface="Arial"/>
                <a:cs typeface="Arial"/>
              </a:rPr>
              <a:t>ie</a:t>
            </a:r>
            <a:r>
              <a:rPr sz="1400" dirty="0">
                <a:latin typeface="Arial"/>
                <a:cs typeface="Arial"/>
              </a:rPr>
              <a:t>s</a:t>
            </a:r>
            <a:r>
              <a:rPr sz="1400" dirty="0">
                <a:latin typeface="Times New Roman"/>
                <a:cs typeface="Times New Roman"/>
              </a:rPr>
              <a:t> </a:t>
            </a:r>
            <a:r>
              <a:rPr sz="1400" spc="-5" dirty="0">
                <a:latin typeface="Arial"/>
                <a:cs typeface="Arial"/>
              </a:rPr>
              <a:t>o</a:t>
            </a:r>
            <a:r>
              <a:rPr sz="1400" dirty="0">
                <a:latin typeface="Arial"/>
                <a:cs typeface="Arial"/>
              </a:rPr>
              <a:t>f</a:t>
            </a:r>
            <a:r>
              <a:rPr sz="1400" spc="-10" dirty="0">
                <a:latin typeface="Times New Roman"/>
                <a:cs typeface="Times New Roman"/>
              </a:rPr>
              <a:t> </a:t>
            </a:r>
            <a:r>
              <a:rPr sz="1400" dirty="0">
                <a:latin typeface="Arial"/>
                <a:cs typeface="Arial"/>
              </a:rPr>
              <a:t>c</a:t>
            </a:r>
            <a:r>
              <a:rPr sz="1400" spc="-5" dirty="0">
                <a:latin typeface="Arial"/>
                <a:cs typeface="Arial"/>
              </a:rPr>
              <a:t>lien</a:t>
            </a:r>
            <a:r>
              <a:rPr sz="1400" dirty="0">
                <a:latin typeface="Arial"/>
                <a:cs typeface="Arial"/>
              </a:rPr>
              <a:t>ts</a:t>
            </a:r>
          </a:p>
          <a:p>
            <a:pPr marL="756285" lvl="1" indent="-286385">
              <a:lnSpc>
                <a:spcPts val="1639"/>
              </a:lnSpc>
              <a:spcBef>
                <a:spcPts val="25"/>
              </a:spcBef>
              <a:buClr>
                <a:srgbClr val="9898CC"/>
              </a:buClr>
              <a:buSzPct val="78571"/>
              <a:buFont typeface="Wingdings"/>
              <a:buChar char=""/>
              <a:tabLst>
                <a:tab pos="756920" algn="l"/>
              </a:tabLst>
            </a:pPr>
            <a:r>
              <a:rPr sz="1400" spc="-10" dirty="0">
                <a:latin typeface="Arial"/>
                <a:cs typeface="Arial"/>
              </a:rPr>
              <a:t>C</a:t>
            </a:r>
            <a:r>
              <a:rPr sz="1400" spc="-5" dirty="0">
                <a:latin typeface="Arial"/>
                <a:cs typeface="Arial"/>
              </a:rPr>
              <a:t>lien</a:t>
            </a:r>
            <a:r>
              <a:rPr sz="1400" dirty="0">
                <a:latin typeface="Arial"/>
                <a:cs typeface="Arial"/>
              </a:rPr>
              <a:t>ts</a:t>
            </a:r>
            <a:r>
              <a:rPr sz="1400" spc="25" dirty="0">
                <a:latin typeface="Times New Roman"/>
                <a:cs typeface="Times New Roman"/>
              </a:rPr>
              <a:t> </a:t>
            </a:r>
            <a:r>
              <a:rPr sz="1400" dirty="0">
                <a:latin typeface="Arial"/>
                <a:cs typeface="Arial"/>
              </a:rPr>
              <a:t>k</a:t>
            </a:r>
            <a:r>
              <a:rPr sz="1400" spc="-5" dirty="0">
                <a:latin typeface="Arial"/>
                <a:cs typeface="Arial"/>
              </a:rPr>
              <a:t>no</a:t>
            </a:r>
            <a:r>
              <a:rPr sz="1400" dirty="0">
                <a:latin typeface="Arial"/>
                <a:cs typeface="Arial"/>
              </a:rPr>
              <a:t>w</a:t>
            </a:r>
            <a:r>
              <a:rPr sz="1400" spc="20" dirty="0">
                <a:latin typeface="Times New Roman"/>
                <a:cs typeface="Times New Roman"/>
              </a:rPr>
              <a:t> </a:t>
            </a:r>
            <a:r>
              <a:rPr sz="1400" spc="50" dirty="0">
                <a:latin typeface="Arial"/>
                <a:cs typeface="Arial"/>
              </a:rPr>
              <a:t>s</a:t>
            </a:r>
            <a:r>
              <a:rPr sz="1400" spc="45" dirty="0">
                <a:latin typeface="Arial"/>
                <a:cs typeface="Arial"/>
              </a:rPr>
              <a:t>er</a:t>
            </a:r>
            <a:r>
              <a:rPr sz="1400" spc="25" dirty="0">
                <a:latin typeface="Arial"/>
                <a:cs typeface="Arial"/>
              </a:rPr>
              <a:t>v</a:t>
            </a:r>
            <a:r>
              <a:rPr sz="1400" spc="45" dirty="0">
                <a:latin typeface="Arial"/>
                <a:cs typeface="Arial"/>
              </a:rPr>
              <a:t>e</a:t>
            </a:r>
            <a:r>
              <a:rPr sz="1400" spc="95" dirty="0">
                <a:latin typeface="Arial"/>
                <a:cs typeface="Arial"/>
              </a:rPr>
              <a:t>r</a:t>
            </a:r>
            <a:r>
              <a:rPr sz="1400" spc="20" dirty="0">
                <a:latin typeface="Arial"/>
                <a:cs typeface="Arial"/>
              </a:rPr>
              <a:t>’</a:t>
            </a:r>
            <a:r>
              <a:rPr sz="1400" dirty="0">
                <a:latin typeface="Arial"/>
                <a:cs typeface="Arial"/>
              </a:rPr>
              <a:t>s</a:t>
            </a:r>
            <a:r>
              <a:rPr sz="1400" spc="10" dirty="0">
                <a:latin typeface="Arial"/>
                <a:cs typeface="Arial"/>
              </a:rPr>
              <a:t> </a:t>
            </a:r>
            <a:r>
              <a:rPr sz="1400" spc="-5" dirty="0">
                <a:latin typeface="Arial"/>
                <a:cs typeface="Arial"/>
              </a:rPr>
              <a:t>ident</a:t>
            </a:r>
            <a:r>
              <a:rPr sz="1400" dirty="0">
                <a:latin typeface="Arial"/>
                <a:cs typeface="Arial"/>
              </a:rPr>
              <a:t>ity</a:t>
            </a:r>
          </a:p>
          <a:p>
            <a:pPr marL="756285" lvl="1" indent="-286385">
              <a:lnSpc>
                <a:spcPts val="1639"/>
              </a:lnSpc>
              <a:buClr>
                <a:srgbClr val="9898CC"/>
              </a:buClr>
              <a:buSzPct val="78571"/>
              <a:buFont typeface="Wingdings"/>
              <a:buChar char=""/>
              <a:tabLst>
                <a:tab pos="756920" algn="l"/>
              </a:tabLst>
            </a:pPr>
            <a:r>
              <a:rPr sz="1400" spc="-10" dirty="0">
                <a:latin typeface="Arial"/>
                <a:cs typeface="Arial"/>
              </a:rPr>
              <a:t>C</a:t>
            </a:r>
            <a:r>
              <a:rPr sz="1400" spc="-5" dirty="0">
                <a:latin typeface="Arial"/>
                <a:cs typeface="Arial"/>
              </a:rPr>
              <a:t>lien</a:t>
            </a:r>
            <a:r>
              <a:rPr sz="1400" dirty="0">
                <a:latin typeface="Arial"/>
                <a:cs typeface="Arial"/>
              </a:rPr>
              <a:t>ts</a:t>
            </a:r>
            <a:r>
              <a:rPr sz="1400" spc="25" dirty="0">
                <a:latin typeface="Times New Roman"/>
                <a:cs typeface="Times New Roman"/>
              </a:rPr>
              <a:t> </a:t>
            </a:r>
            <a:r>
              <a:rPr sz="1400" spc="-5" dirty="0">
                <a:latin typeface="Arial"/>
                <a:cs typeface="Arial"/>
              </a:rPr>
              <a:t>an</a:t>
            </a:r>
            <a:r>
              <a:rPr sz="1400" dirty="0">
                <a:latin typeface="Arial"/>
                <a:cs typeface="Arial"/>
              </a:rPr>
              <a:t>d</a:t>
            </a:r>
            <a:r>
              <a:rPr sz="1400" spc="20" dirty="0">
                <a:latin typeface="Times New Roman"/>
                <a:cs typeface="Times New Roman"/>
              </a:rPr>
              <a:t> </a:t>
            </a:r>
            <a:r>
              <a:rPr sz="1400" dirty="0">
                <a:latin typeface="Arial"/>
                <a:cs typeface="Arial"/>
              </a:rPr>
              <a:t>s</a:t>
            </a:r>
            <a:r>
              <a:rPr sz="1400" spc="-5" dirty="0">
                <a:latin typeface="Arial"/>
                <a:cs typeface="Arial"/>
              </a:rPr>
              <a:t>er</a:t>
            </a:r>
            <a:r>
              <a:rPr sz="1400" spc="-20" dirty="0">
                <a:latin typeface="Arial"/>
                <a:cs typeface="Arial"/>
              </a:rPr>
              <a:t>v</a:t>
            </a:r>
            <a:r>
              <a:rPr sz="1400" spc="-5" dirty="0">
                <a:latin typeface="Arial"/>
                <a:cs typeface="Arial"/>
              </a:rPr>
              <a:t>er</a:t>
            </a:r>
            <a:r>
              <a:rPr sz="1400" dirty="0">
                <a:latin typeface="Arial"/>
                <a:cs typeface="Arial"/>
              </a:rPr>
              <a:t>s</a:t>
            </a:r>
            <a:r>
              <a:rPr sz="1400" spc="10" dirty="0">
                <a:latin typeface="Times New Roman"/>
                <a:cs typeface="Times New Roman"/>
              </a:rPr>
              <a:t> </a:t>
            </a:r>
            <a:r>
              <a:rPr sz="1400" spc="-5" dirty="0">
                <a:latin typeface="Arial"/>
                <a:cs typeface="Arial"/>
              </a:rPr>
              <a:t>ar</a:t>
            </a:r>
            <a:r>
              <a:rPr sz="1400" dirty="0">
                <a:latin typeface="Arial"/>
                <a:cs typeface="Arial"/>
              </a:rPr>
              <a:t>e</a:t>
            </a:r>
            <a:r>
              <a:rPr sz="1400" spc="20" dirty="0">
                <a:latin typeface="Times New Roman"/>
                <a:cs typeface="Times New Roman"/>
              </a:rPr>
              <a:t> </a:t>
            </a:r>
            <a:r>
              <a:rPr sz="1400" spc="-5" dirty="0">
                <a:latin typeface="Arial"/>
                <a:cs typeface="Arial"/>
              </a:rPr>
              <a:t>o</a:t>
            </a:r>
            <a:r>
              <a:rPr sz="1400" dirty="0">
                <a:latin typeface="Arial"/>
                <a:cs typeface="Arial"/>
              </a:rPr>
              <a:t>ft</a:t>
            </a:r>
            <a:r>
              <a:rPr sz="1400" spc="-5" dirty="0">
                <a:latin typeface="Arial"/>
                <a:cs typeface="Arial"/>
              </a:rPr>
              <a:t>e</a:t>
            </a:r>
            <a:r>
              <a:rPr sz="1400" dirty="0">
                <a:latin typeface="Arial"/>
                <a:cs typeface="Arial"/>
              </a:rPr>
              <a:t>n</a:t>
            </a:r>
            <a:r>
              <a:rPr sz="1400" spc="5" dirty="0">
                <a:latin typeface="Times New Roman"/>
                <a:cs typeface="Times New Roman"/>
              </a:rPr>
              <a:t> </a:t>
            </a:r>
            <a:r>
              <a:rPr sz="1400" spc="-5" dirty="0">
                <a:latin typeface="Arial"/>
                <a:cs typeface="Arial"/>
              </a:rPr>
              <a:t>di</a:t>
            </a:r>
            <a:r>
              <a:rPr sz="1400" dirty="0">
                <a:latin typeface="Arial"/>
                <a:cs typeface="Arial"/>
              </a:rPr>
              <a:t>st</a:t>
            </a:r>
            <a:r>
              <a:rPr sz="1400" spc="-15" dirty="0">
                <a:latin typeface="Arial"/>
                <a:cs typeface="Arial"/>
              </a:rPr>
              <a:t>ribu</a:t>
            </a:r>
            <a:r>
              <a:rPr sz="1400" spc="-10" dirty="0">
                <a:latin typeface="Arial"/>
                <a:cs typeface="Arial"/>
              </a:rPr>
              <a:t>t</a:t>
            </a:r>
            <a:r>
              <a:rPr sz="1400" spc="-5" dirty="0">
                <a:latin typeface="Arial"/>
                <a:cs typeface="Arial"/>
              </a:rPr>
              <a:t>ed</a:t>
            </a:r>
            <a:endParaRPr sz="1400" dirty="0">
              <a:latin typeface="Arial"/>
              <a:cs typeface="Arial"/>
            </a:endParaRPr>
          </a:p>
          <a:p>
            <a:pPr marL="355600" indent="-342900">
              <a:lnSpc>
                <a:spcPts val="1905"/>
              </a:lnSpc>
              <a:spcBef>
                <a:spcPts val="5"/>
              </a:spcBef>
              <a:buClr>
                <a:srgbClr val="00007C"/>
              </a:buClr>
              <a:buSzPct val="75000"/>
              <a:buFont typeface="Wingdings"/>
              <a:buChar char=""/>
              <a:tabLst>
                <a:tab pos="355600" algn="l"/>
              </a:tabLst>
            </a:pPr>
            <a:r>
              <a:rPr sz="1600" spc="-20" dirty="0">
                <a:solidFill>
                  <a:srgbClr val="000098"/>
                </a:solidFill>
                <a:latin typeface="Arial"/>
                <a:cs typeface="Arial"/>
              </a:rPr>
              <a:t>U</a:t>
            </a:r>
            <a:r>
              <a:rPr sz="1600" spc="-10" dirty="0">
                <a:solidFill>
                  <a:srgbClr val="000098"/>
                </a:solidFill>
                <a:latin typeface="Arial"/>
                <a:cs typeface="Arial"/>
              </a:rPr>
              <a:t>s</a:t>
            </a:r>
            <a:r>
              <a:rPr sz="1600" spc="-15" dirty="0">
                <a:solidFill>
                  <a:srgbClr val="000098"/>
                </a:solidFill>
                <a:latin typeface="Arial"/>
                <a:cs typeface="Arial"/>
              </a:rPr>
              <a:t>efu</a:t>
            </a:r>
            <a:r>
              <a:rPr sz="1600" spc="-5" dirty="0">
                <a:solidFill>
                  <a:srgbClr val="000098"/>
                </a:solidFill>
                <a:latin typeface="Arial"/>
                <a:cs typeface="Arial"/>
              </a:rPr>
              <a:t>l</a:t>
            </a:r>
            <a:r>
              <a:rPr sz="1600" spc="15" dirty="0">
                <a:solidFill>
                  <a:srgbClr val="000098"/>
                </a:solidFill>
                <a:latin typeface="Times New Roman"/>
                <a:cs typeface="Times New Roman"/>
              </a:rPr>
              <a:t> </a:t>
            </a:r>
            <a:r>
              <a:rPr sz="1600" spc="-30" dirty="0">
                <a:solidFill>
                  <a:srgbClr val="000098"/>
                </a:solidFill>
                <a:latin typeface="Arial"/>
                <a:cs typeface="Arial"/>
              </a:rPr>
              <a:t>w</a:t>
            </a:r>
            <a:r>
              <a:rPr sz="1600" spc="-15" dirty="0">
                <a:solidFill>
                  <a:srgbClr val="000098"/>
                </a:solidFill>
                <a:latin typeface="Arial"/>
                <a:cs typeface="Arial"/>
              </a:rPr>
              <a:t>hene</a:t>
            </a:r>
            <a:r>
              <a:rPr sz="1600" spc="-5" dirty="0">
                <a:solidFill>
                  <a:srgbClr val="000098"/>
                </a:solidFill>
                <a:latin typeface="Arial"/>
                <a:cs typeface="Arial"/>
              </a:rPr>
              <a:t>v</a:t>
            </a:r>
            <a:r>
              <a:rPr sz="1600" spc="-15" dirty="0">
                <a:solidFill>
                  <a:srgbClr val="000098"/>
                </a:solidFill>
                <a:latin typeface="Arial"/>
                <a:cs typeface="Arial"/>
              </a:rPr>
              <a:t>e</a:t>
            </a:r>
            <a:r>
              <a:rPr sz="1600" spc="-10" dirty="0">
                <a:solidFill>
                  <a:srgbClr val="000098"/>
                </a:solidFill>
                <a:latin typeface="Arial"/>
                <a:cs typeface="Arial"/>
              </a:rPr>
              <a:t>r</a:t>
            </a:r>
            <a:r>
              <a:rPr sz="1600" spc="55" dirty="0">
                <a:solidFill>
                  <a:srgbClr val="000098"/>
                </a:solidFill>
                <a:latin typeface="Times New Roman"/>
                <a:cs typeface="Times New Roman"/>
              </a:rPr>
              <a:t> </a:t>
            </a:r>
            <a:r>
              <a:rPr sz="1600" spc="-10" dirty="0">
                <a:solidFill>
                  <a:srgbClr val="000098"/>
                </a:solidFill>
                <a:latin typeface="Arial"/>
                <a:cs typeface="Arial"/>
              </a:rPr>
              <a:t>there</a:t>
            </a:r>
            <a:r>
              <a:rPr sz="1600" spc="25" dirty="0">
                <a:solidFill>
                  <a:srgbClr val="000098"/>
                </a:solidFill>
                <a:latin typeface="Times New Roman"/>
                <a:cs typeface="Times New Roman"/>
              </a:rPr>
              <a:t> </a:t>
            </a:r>
            <a:r>
              <a:rPr sz="1600" spc="-10" dirty="0">
                <a:solidFill>
                  <a:srgbClr val="000098"/>
                </a:solidFill>
                <a:latin typeface="Arial"/>
                <a:cs typeface="Arial"/>
              </a:rPr>
              <a:t>is</a:t>
            </a:r>
            <a:r>
              <a:rPr sz="1600" spc="45" dirty="0">
                <a:solidFill>
                  <a:srgbClr val="000098"/>
                </a:solidFill>
                <a:latin typeface="Times New Roman"/>
                <a:cs typeface="Times New Roman"/>
              </a:rPr>
              <a:t> </a:t>
            </a:r>
            <a:r>
              <a:rPr sz="1600" spc="-10" dirty="0">
                <a:solidFill>
                  <a:srgbClr val="000098"/>
                </a:solidFill>
                <a:latin typeface="Arial"/>
                <a:cs typeface="Arial"/>
              </a:rPr>
              <a:t>a</a:t>
            </a:r>
            <a:r>
              <a:rPr sz="1600" spc="40" dirty="0">
                <a:solidFill>
                  <a:srgbClr val="000098"/>
                </a:solidFill>
                <a:latin typeface="Times New Roman"/>
                <a:cs typeface="Times New Roman"/>
              </a:rPr>
              <a:t> </a:t>
            </a:r>
            <a:r>
              <a:rPr sz="1600" spc="-15" dirty="0">
                <a:solidFill>
                  <a:srgbClr val="000098"/>
                </a:solidFill>
                <a:latin typeface="Arial"/>
                <a:cs typeface="Arial"/>
              </a:rPr>
              <a:t>nee</a:t>
            </a:r>
            <a:r>
              <a:rPr sz="1600" spc="-10" dirty="0">
                <a:solidFill>
                  <a:srgbClr val="000098"/>
                </a:solidFill>
                <a:latin typeface="Arial"/>
                <a:cs typeface="Arial"/>
              </a:rPr>
              <a:t>d</a:t>
            </a:r>
            <a:r>
              <a:rPr sz="1600" spc="60" dirty="0">
                <a:solidFill>
                  <a:srgbClr val="000098"/>
                </a:solidFill>
                <a:latin typeface="Times New Roman"/>
                <a:cs typeface="Times New Roman"/>
              </a:rPr>
              <a:t> </a:t>
            </a:r>
            <a:r>
              <a:rPr sz="1600" spc="-10" dirty="0">
                <a:solidFill>
                  <a:srgbClr val="000098"/>
                </a:solidFill>
                <a:latin typeface="Arial"/>
                <a:cs typeface="Arial"/>
              </a:rPr>
              <a:t>to</a:t>
            </a:r>
            <a:r>
              <a:rPr sz="1600" spc="30" dirty="0">
                <a:solidFill>
                  <a:srgbClr val="000098"/>
                </a:solidFill>
                <a:latin typeface="Times New Roman"/>
                <a:cs typeface="Times New Roman"/>
              </a:rPr>
              <a:t> </a:t>
            </a:r>
            <a:r>
              <a:rPr sz="1600" spc="-10" dirty="0">
                <a:solidFill>
                  <a:srgbClr val="000098"/>
                </a:solidFill>
                <a:latin typeface="Arial"/>
                <a:cs typeface="Arial"/>
              </a:rPr>
              <a:t>s</a:t>
            </a:r>
            <a:r>
              <a:rPr sz="1600" spc="-15" dirty="0">
                <a:solidFill>
                  <a:srgbClr val="000098"/>
                </a:solidFill>
                <a:latin typeface="Arial"/>
                <a:cs typeface="Arial"/>
              </a:rPr>
              <a:t>eparat</a:t>
            </a:r>
            <a:r>
              <a:rPr sz="1600" spc="-10" dirty="0">
                <a:solidFill>
                  <a:srgbClr val="000098"/>
                </a:solidFill>
                <a:latin typeface="Arial"/>
                <a:cs typeface="Arial"/>
              </a:rPr>
              <a:t>e</a:t>
            </a:r>
            <a:r>
              <a:rPr sz="1600" spc="20" dirty="0">
                <a:solidFill>
                  <a:srgbClr val="000098"/>
                </a:solidFill>
                <a:latin typeface="Times New Roman"/>
                <a:cs typeface="Times New Roman"/>
              </a:rPr>
              <a:t> </a:t>
            </a:r>
            <a:r>
              <a:rPr sz="1600" spc="-15" dirty="0">
                <a:solidFill>
                  <a:srgbClr val="000098"/>
                </a:solidFill>
                <a:latin typeface="Arial"/>
                <a:cs typeface="Arial"/>
              </a:rPr>
              <a:t>app</a:t>
            </a:r>
            <a:r>
              <a:rPr sz="1600" dirty="0">
                <a:solidFill>
                  <a:srgbClr val="000098"/>
                </a:solidFill>
                <a:latin typeface="Arial"/>
                <a:cs typeface="Arial"/>
              </a:rPr>
              <a:t>l</a:t>
            </a:r>
            <a:r>
              <a:rPr sz="1600" spc="-15" dirty="0">
                <a:solidFill>
                  <a:srgbClr val="000098"/>
                </a:solidFill>
                <a:latin typeface="Arial"/>
                <a:cs typeface="Arial"/>
              </a:rPr>
              <a:t>i</a:t>
            </a:r>
            <a:r>
              <a:rPr sz="1600" spc="-20" dirty="0">
                <a:solidFill>
                  <a:srgbClr val="000098"/>
                </a:solidFill>
                <a:latin typeface="Arial"/>
                <a:cs typeface="Arial"/>
              </a:rPr>
              <a:t>c</a:t>
            </a:r>
            <a:r>
              <a:rPr sz="1600" spc="-15" dirty="0">
                <a:solidFill>
                  <a:srgbClr val="000098"/>
                </a:solidFill>
                <a:latin typeface="Arial"/>
                <a:cs typeface="Arial"/>
              </a:rPr>
              <a:t>ati</a:t>
            </a:r>
            <a:r>
              <a:rPr sz="1600" spc="-25" dirty="0">
                <a:solidFill>
                  <a:srgbClr val="000098"/>
                </a:solidFill>
                <a:latin typeface="Arial"/>
                <a:cs typeface="Arial"/>
              </a:rPr>
              <a:t>o</a:t>
            </a:r>
            <a:r>
              <a:rPr sz="1600" spc="-10" dirty="0">
                <a:solidFill>
                  <a:srgbClr val="000098"/>
                </a:solidFill>
                <a:latin typeface="Arial"/>
                <a:cs typeface="Arial"/>
              </a:rPr>
              <a:t>n</a:t>
            </a:r>
            <a:r>
              <a:rPr sz="1600" spc="10" dirty="0">
                <a:solidFill>
                  <a:srgbClr val="000098"/>
                </a:solidFill>
                <a:latin typeface="Times New Roman"/>
                <a:cs typeface="Times New Roman"/>
              </a:rPr>
              <a:t> </a:t>
            </a:r>
            <a:r>
              <a:rPr sz="1600" spc="-5" dirty="0">
                <a:solidFill>
                  <a:srgbClr val="000098"/>
                </a:solidFill>
                <a:latin typeface="Arial"/>
                <a:cs typeface="Arial"/>
              </a:rPr>
              <a:t>l</a:t>
            </a:r>
            <a:r>
              <a:rPr sz="1600" spc="-15" dirty="0">
                <a:solidFill>
                  <a:srgbClr val="000098"/>
                </a:solidFill>
                <a:latin typeface="Arial"/>
                <a:cs typeface="Arial"/>
              </a:rPr>
              <a:t>og</a:t>
            </a:r>
            <a:r>
              <a:rPr sz="1600" spc="-10" dirty="0">
                <a:solidFill>
                  <a:srgbClr val="000098"/>
                </a:solidFill>
                <a:latin typeface="Arial"/>
                <a:cs typeface="Arial"/>
              </a:rPr>
              <a:t>ic</a:t>
            </a:r>
            <a:r>
              <a:rPr sz="1600" spc="30" dirty="0">
                <a:solidFill>
                  <a:srgbClr val="000098"/>
                </a:solidFill>
                <a:latin typeface="Times New Roman"/>
                <a:cs typeface="Times New Roman"/>
              </a:rPr>
              <a:t> </a:t>
            </a:r>
            <a:r>
              <a:rPr sz="1600" spc="-5" dirty="0">
                <a:solidFill>
                  <a:srgbClr val="000098"/>
                </a:solidFill>
                <a:latin typeface="Arial"/>
                <a:cs typeface="Arial"/>
              </a:rPr>
              <a:t>i</a:t>
            </a:r>
            <a:r>
              <a:rPr sz="1600" spc="-15" dirty="0">
                <a:solidFill>
                  <a:srgbClr val="000098"/>
                </a:solidFill>
                <a:latin typeface="Arial"/>
                <a:cs typeface="Arial"/>
              </a:rPr>
              <a:t>nt</a:t>
            </a:r>
            <a:r>
              <a:rPr sz="1600" spc="-10" dirty="0">
                <a:solidFill>
                  <a:srgbClr val="000098"/>
                </a:solidFill>
                <a:latin typeface="Arial"/>
                <a:cs typeface="Arial"/>
              </a:rPr>
              <a:t>o</a:t>
            </a:r>
            <a:r>
              <a:rPr sz="1600" spc="20" dirty="0">
                <a:solidFill>
                  <a:srgbClr val="000098"/>
                </a:solidFill>
                <a:latin typeface="Times New Roman"/>
                <a:cs typeface="Times New Roman"/>
              </a:rPr>
              <a:t> </a:t>
            </a:r>
            <a:r>
              <a:rPr sz="1600" spc="-5" dirty="0">
                <a:solidFill>
                  <a:srgbClr val="000098"/>
                </a:solidFill>
                <a:latin typeface="Arial"/>
                <a:cs typeface="Arial"/>
              </a:rPr>
              <a:t>t</a:t>
            </a:r>
            <a:r>
              <a:rPr sz="1600" spc="-30" dirty="0">
                <a:solidFill>
                  <a:srgbClr val="000098"/>
                </a:solidFill>
                <a:latin typeface="Arial"/>
                <a:cs typeface="Arial"/>
              </a:rPr>
              <a:t>w</a:t>
            </a:r>
            <a:r>
              <a:rPr sz="1600" spc="-10" dirty="0">
                <a:solidFill>
                  <a:srgbClr val="000098"/>
                </a:solidFill>
                <a:latin typeface="Arial"/>
                <a:cs typeface="Arial"/>
              </a:rPr>
              <a:t>o</a:t>
            </a:r>
            <a:r>
              <a:rPr sz="1600" spc="114" dirty="0">
                <a:solidFill>
                  <a:srgbClr val="000098"/>
                </a:solidFill>
                <a:latin typeface="Times New Roman"/>
                <a:cs typeface="Times New Roman"/>
              </a:rPr>
              <a:t> </a:t>
            </a:r>
            <a:r>
              <a:rPr sz="1600" spc="-5" dirty="0">
                <a:solidFill>
                  <a:srgbClr val="000098"/>
                </a:solidFill>
                <a:latin typeface="Arial"/>
                <a:cs typeface="Arial"/>
              </a:rPr>
              <a:t>ti</a:t>
            </a:r>
            <a:r>
              <a:rPr sz="1600" spc="-15" dirty="0">
                <a:solidFill>
                  <a:srgbClr val="000098"/>
                </a:solidFill>
                <a:latin typeface="Arial"/>
                <a:cs typeface="Arial"/>
              </a:rPr>
              <a:t>ers</a:t>
            </a:r>
            <a:endParaRPr sz="1600" dirty="0">
              <a:latin typeface="Arial"/>
              <a:cs typeface="Arial"/>
            </a:endParaRPr>
          </a:p>
        </p:txBody>
      </p:sp>
      <p:sp>
        <p:nvSpPr>
          <p:cNvPr id="13" name="object 13"/>
          <p:cNvSpPr/>
          <p:nvPr/>
        </p:nvSpPr>
        <p:spPr>
          <a:xfrm>
            <a:off x="2722201" y="4965373"/>
            <a:ext cx="2728595" cy="1350010"/>
          </a:xfrm>
          <a:custGeom>
            <a:avLst/>
            <a:gdLst/>
            <a:ahLst/>
            <a:cxnLst/>
            <a:rect l="l" t="t" r="r" b="b"/>
            <a:pathLst>
              <a:path w="2728595" h="1350010">
                <a:moveTo>
                  <a:pt x="0" y="1350014"/>
                </a:moveTo>
                <a:lnTo>
                  <a:pt x="2728590" y="1350014"/>
                </a:lnTo>
                <a:lnTo>
                  <a:pt x="2728590" y="0"/>
                </a:lnTo>
                <a:lnTo>
                  <a:pt x="0" y="0"/>
                </a:lnTo>
                <a:lnTo>
                  <a:pt x="0" y="1350014"/>
                </a:lnTo>
                <a:close/>
              </a:path>
            </a:pathLst>
          </a:custGeom>
          <a:ln w="9093">
            <a:solidFill>
              <a:srgbClr val="000000"/>
            </a:solidFill>
          </a:ln>
        </p:spPr>
        <p:txBody>
          <a:bodyPr wrap="square" lIns="0" tIns="0" rIns="0" bIns="0" rtlCol="0"/>
          <a:lstStyle/>
          <a:p>
            <a:endParaRPr/>
          </a:p>
        </p:txBody>
      </p:sp>
      <p:sp>
        <p:nvSpPr>
          <p:cNvPr id="14" name="object 14"/>
          <p:cNvSpPr txBox="1"/>
          <p:nvPr/>
        </p:nvSpPr>
        <p:spPr>
          <a:xfrm>
            <a:off x="3722877" y="5149994"/>
            <a:ext cx="862965" cy="361637"/>
          </a:xfrm>
          <a:prstGeom prst="rect">
            <a:avLst/>
          </a:prstGeom>
        </p:spPr>
        <p:txBody>
          <a:bodyPr vert="horz" wrap="square" lIns="0" tIns="0" rIns="0" bIns="0" rtlCol="0">
            <a:spAutoFit/>
          </a:bodyPr>
          <a:lstStyle/>
          <a:p>
            <a:pPr marL="12700"/>
            <a:r>
              <a:rPr sz="2350" b="1" spc="15" dirty="0">
                <a:latin typeface="Arial"/>
                <a:cs typeface="Arial"/>
              </a:rPr>
              <a:t>C</a:t>
            </a:r>
            <a:r>
              <a:rPr sz="2350" b="1" spc="5" dirty="0">
                <a:latin typeface="Arial"/>
                <a:cs typeface="Arial"/>
              </a:rPr>
              <a:t>li</a:t>
            </a:r>
            <a:r>
              <a:rPr sz="2350" b="1" spc="10" dirty="0">
                <a:latin typeface="Arial"/>
                <a:cs typeface="Arial"/>
              </a:rPr>
              <a:t>en</a:t>
            </a:r>
            <a:r>
              <a:rPr sz="2350" b="1" dirty="0">
                <a:latin typeface="Arial"/>
                <a:cs typeface="Arial"/>
              </a:rPr>
              <a:t>t</a:t>
            </a:r>
            <a:endParaRPr sz="2350" dirty="0">
              <a:latin typeface="Arial"/>
              <a:cs typeface="Arial"/>
            </a:endParaRPr>
          </a:p>
        </p:txBody>
      </p:sp>
      <p:sp>
        <p:nvSpPr>
          <p:cNvPr id="15" name="object 15"/>
          <p:cNvSpPr/>
          <p:nvPr/>
        </p:nvSpPr>
        <p:spPr>
          <a:xfrm>
            <a:off x="4938919" y="5134098"/>
            <a:ext cx="341630" cy="337820"/>
          </a:xfrm>
          <a:custGeom>
            <a:avLst/>
            <a:gdLst/>
            <a:ahLst/>
            <a:cxnLst/>
            <a:rect l="l" t="t" r="r" b="b"/>
            <a:pathLst>
              <a:path w="341629" h="337820">
                <a:moveTo>
                  <a:pt x="0" y="337434"/>
                </a:moveTo>
                <a:lnTo>
                  <a:pt x="341010" y="337434"/>
                </a:lnTo>
                <a:lnTo>
                  <a:pt x="341010" y="0"/>
                </a:lnTo>
                <a:lnTo>
                  <a:pt x="0" y="0"/>
                </a:lnTo>
                <a:lnTo>
                  <a:pt x="0" y="67436"/>
                </a:lnTo>
                <a:lnTo>
                  <a:pt x="68214" y="67436"/>
                </a:lnTo>
                <a:lnTo>
                  <a:pt x="68214" y="134992"/>
                </a:lnTo>
                <a:lnTo>
                  <a:pt x="0" y="134992"/>
                </a:lnTo>
                <a:lnTo>
                  <a:pt x="0" y="202429"/>
                </a:lnTo>
                <a:lnTo>
                  <a:pt x="68214" y="202429"/>
                </a:lnTo>
                <a:lnTo>
                  <a:pt x="68214" y="269866"/>
                </a:lnTo>
                <a:lnTo>
                  <a:pt x="0" y="269866"/>
                </a:lnTo>
                <a:lnTo>
                  <a:pt x="0" y="337434"/>
                </a:lnTo>
                <a:close/>
              </a:path>
            </a:pathLst>
          </a:custGeom>
          <a:ln w="9044">
            <a:solidFill>
              <a:srgbClr val="000000"/>
            </a:solidFill>
          </a:ln>
        </p:spPr>
        <p:txBody>
          <a:bodyPr wrap="square" lIns="0" tIns="0" rIns="0" bIns="0" rtlCol="0"/>
          <a:lstStyle/>
          <a:p>
            <a:endParaRPr/>
          </a:p>
        </p:txBody>
      </p:sp>
      <p:sp>
        <p:nvSpPr>
          <p:cNvPr id="16" name="object 16"/>
          <p:cNvSpPr/>
          <p:nvPr/>
        </p:nvSpPr>
        <p:spPr>
          <a:xfrm>
            <a:off x="4858903" y="5310185"/>
            <a:ext cx="136525" cy="67945"/>
          </a:xfrm>
          <a:custGeom>
            <a:avLst/>
            <a:gdLst/>
            <a:ahLst/>
            <a:cxnLst/>
            <a:rect l="l" t="t" r="r" b="b"/>
            <a:pathLst>
              <a:path w="136525" h="67945">
                <a:moveTo>
                  <a:pt x="0" y="67472"/>
                </a:moveTo>
                <a:lnTo>
                  <a:pt x="136409" y="67472"/>
                </a:lnTo>
                <a:lnTo>
                  <a:pt x="136409" y="0"/>
                </a:lnTo>
                <a:lnTo>
                  <a:pt x="0" y="0"/>
                </a:lnTo>
                <a:lnTo>
                  <a:pt x="0" y="67472"/>
                </a:lnTo>
                <a:close/>
              </a:path>
            </a:pathLst>
          </a:custGeom>
          <a:ln w="9015">
            <a:solidFill>
              <a:srgbClr val="000000"/>
            </a:solidFill>
          </a:ln>
        </p:spPr>
        <p:txBody>
          <a:bodyPr wrap="square" lIns="0" tIns="0" rIns="0" bIns="0" rtlCol="0"/>
          <a:lstStyle/>
          <a:p>
            <a:endParaRPr/>
          </a:p>
        </p:txBody>
      </p:sp>
      <p:sp>
        <p:nvSpPr>
          <p:cNvPr id="17" name="object 17"/>
          <p:cNvSpPr/>
          <p:nvPr/>
        </p:nvSpPr>
        <p:spPr>
          <a:xfrm>
            <a:off x="4836366" y="5215060"/>
            <a:ext cx="136525" cy="67945"/>
          </a:xfrm>
          <a:custGeom>
            <a:avLst/>
            <a:gdLst/>
            <a:ahLst/>
            <a:cxnLst/>
            <a:rect l="l" t="t" r="r" b="b"/>
            <a:pathLst>
              <a:path w="136525" h="67945">
                <a:moveTo>
                  <a:pt x="0" y="67472"/>
                </a:moveTo>
                <a:lnTo>
                  <a:pt x="136409" y="67472"/>
                </a:lnTo>
                <a:lnTo>
                  <a:pt x="136409" y="0"/>
                </a:lnTo>
                <a:lnTo>
                  <a:pt x="0" y="0"/>
                </a:lnTo>
                <a:lnTo>
                  <a:pt x="0" y="67472"/>
                </a:lnTo>
                <a:close/>
              </a:path>
            </a:pathLst>
          </a:custGeom>
          <a:ln w="9015">
            <a:solidFill>
              <a:srgbClr val="000000"/>
            </a:solidFill>
          </a:ln>
        </p:spPr>
        <p:txBody>
          <a:bodyPr wrap="square" lIns="0" tIns="0" rIns="0" bIns="0" rtlCol="0"/>
          <a:lstStyle/>
          <a:p>
            <a:endParaRPr/>
          </a:p>
        </p:txBody>
      </p:sp>
      <p:sp>
        <p:nvSpPr>
          <p:cNvPr id="18" name="object 18"/>
          <p:cNvSpPr/>
          <p:nvPr/>
        </p:nvSpPr>
        <p:spPr>
          <a:xfrm>
            <a:off x="5450796" y="5640185"/>
            <a:ext cx="473709" cy="0"/>
          </a:xfrm>
          <a:custGeom>
            <a:avLst/>
            <a:gdLst/>
            <a:ahLst/>
            <a:cxnLst/>
            <a:rect l="l" t="t" r="r" b="b"/>
            <a:pathLst>
              <a:path w="473710">
                <a:moveTo>
                  <a:pt x="0" y="0"/>
                </a:moveTo>
                <a:lnTo>
                  <a:pt x="473476" y="0"/>
                </a:lnTo>
              </a:path>
            </a:pathLst>
          </a:custGeom>
          <a:ln w="8997">
            <a:solidFill>
              <a:srgbClr val="000000"/>
            </a:solidFill>
          </a:ln>
        </p:spPr>
        <p:txBody>
          <a:bodyPr wrap="square" lIns="0" tIns="0" rIns="0" bIns="0" rtlCol="0"/>
          <a:lstStyle/>
          <a:p>
            <a:endParaRPr/>
          </a:p>
        </p:txBody>
      </p:sp>
      <p:sp>
        <p:nvSpPr>
          <p:cNvPr id="19" name="object 19"/>
          <p:cNvSpPr/>
          <p:nvPr/>
        </p:nvSpPr>
        <p:spPr>
          <a:xfrm>
            <a:off x="5923820" y="5433813"/>
            <a:ext cx="249554" cy="413384"/>
          </a:xfrm>
          <a:custGeom>
            <a:avLst/>
            <a:gdLst/>
            <a:ahLst/>
            <a:cxnLst/>
            <a:rect l="l" t="t" r="r" b="b"/>
            <a:pathLst>
              <a:path w="249554" h="413385">
                <a:moveTo>
                  <a:pt x="249295" y="3809"/>
                </a:moveTo>
                <a:lnTo>
                  <a:pt x="201289" y="0"/>
                </a:lnTo>
                <a:lnTo>
                  <a:pt x="155173" y="6726"/>
                </a:lnTo>
                <a:lnTo>
                  <a:pt x="112379" y="23109"/>
                </a:lnTo>
                <a:lnTo>
                  <a:pt x="74401" y="48255"/>
                </a:lnTo>
                <a:lnTo>
                  <a:pt x="42671" y="81152"/>
                </a:lnTo>
                <a:lnTo>
                  <a:pt x="18653" y="120776"/>
                </a:lnTo>
                <a:lnTo>
                  <a:pt x="3931" y="166115"/>
                </a:lnTo>
                <a:lnTo>
                  <a:pt x="0" y="213609"/>
                </a:lnTo>
                <a:lnTo>
                  <a:pt x="6857" y="259211"/>
                </a:lnTo>
                <a:lnTo>
                  <a:pt x="23469" y="301620"/>
                </a:lnTo>
                <a:lnTo>
                  <a:pt x="48889" y="339221"/>
                </a:lnTo>
                <a:lnTo>
                  <a:pt x="82021" y="370581"/>
                </a:lnTo>
                <a:lnTo>
                  <a:pt x="122041" y="394334"/>
                </a:lnTo>
                <a:lnTo>
                  <a:pt x="168005" y="408944"/>
                </a:lnTo>
                <a:lnTo>
                  <a:pt x="208635" y="412872"/>
                </a:lnTo>
                <a:lnTo>
                  <a:pt x="229087" y="411860"/>
                </a:lnTo>
                <a:lnTo>
                  <a:pt x="249295" y="408944"/>
                </a:lnTo>
              </a:path>
            </a:pathLst>
          </a:custGeom>
          <a:ln w="9068">
            <a:solidFill>
              <a:srgbClr val="000000"/>
            </a:solidFill>
          </a:ln>
        </p:spPr>
        <p:txBody>
          <a:bodyPr wrap="square" lIns="0" tIns="0" rIns="0" bIns="0" rtlCol="0"/>
          <a:lstStyle/>
          <a:p>
            <a:endParaRPr/>
          </a:p>
        </p:txBody>
      </p:sp>
      <p:sp>
        <p:nvSpPr>
          <p:cNvPr id="20" name="object 20"/>
          <p:cNvSpPr/>
          <p:nvPr/>
        </p:nvSpPr>
        <p:spPr>
          <a:xfrm>
            <a:off x="6814720" y="4965373"/>
            <a:ext cx="2728595" cy="1350010"/>
          </a:xfrm>
          <a:custGeom>
            <a:avLst/>
            <a:gdLst/>
            <a:ahLst/>
            <a:cxnLst/>
            <a:rect l="l" t="t" r="r" b="b"/>
            <a:pathLst>
              <a:path w="2728595" h="1350010">
                <a:moveTo>
                  <a:pt x="0" y="1350014"/>
                </a:moveTo>
                <a:lnTo>
                  <a:pt x="2728590" y="1350014"/>
                </a:lnTo>
                <a:lnTo>
                  <a:pt x="2728590" y="0"/>
                </a:lnTo>
                <a:lnTo>
                  <a:pt x="0" y="0"/>
                </a:lnTo>
                <a:lnTo>
                  <a:pt x="0" y="1350014"/>
                </a:lnTo>
                <a:close/>
              </a:path>
            </a:pathLst>
          </a:custGeom>
          <a:ln w="9093">
            <a:solidFill>
              <a:srgbClr val="000000"/>
            </a:solidFill>
          </a:ln>
        </p:spPr>
        <p:txBody>
          <a:bodyPr wrap="square" lIns="0" tIns="0" rIns="0" bIns="0" rtlCol="0"/>
          <a:lstStyle/>
          <a:p>
            <a:endParaRPr/>
          </a:p>
        </p:txBody>
      </p:sp>
      <p:sp>
        <p:nvSpPr>
          <p:cNvPr id="21" name="object 21"/>
          <p:cNvSpPr txBox="1"/>
          <p:nvPr/>
        </p:nvSpPr>
        <p:spPr>
          <a:xfrm>
            <a:off x="7762752" y="5149994"/>
            <a:ext cx="961390" cy="361637"/>
          </a:xfrm>
          <a:prstGeom prst="rect">
            <a:avLst/>
          </a:prstGeom>
        </p:spPr>
        <p:txBody>
          <a:bodyPr vert="horz" wrap="square" lIns="0" tIns="0" rIns="0" bIns="0" rtlCol="0">
            <a:spAutoFit/>
          </a:bodyPr>
          <a:lstStyle/>
          <a:p>
            <a:pPr marL="12700"/>
            <a:r>
              <a:rPr sz="2350" b="1" spc="10" dirty="0">
                <a:latin typeface="Arial"/>
                <a:cs typeface="Arial"/>
              </a:rPr>
              <a:t>S</a:t>
            </a:r>
            <a:r>
              <a:rPr sz="2350" b="1" spc="5" dirty="0">
                <a:latin typeface="Arial"/>
                <a:cs typeface="Arial"/>
              </a:rPr>
              <a:t>erve</a:t>
            </a:r>
            <a:r>
              <a:rPr sz="2350" b="1" dirty="0">
                <a:latin typeface="Arial"/>
                <a:cs typeface="Arial"/>
              </a:rPr>
              <a:t>r</a:t>
            </a:r>
            <a:endParaRPr sz="2350" dirty="0">
              <a:latin typeface="Arial"/>
              <a:cs typeface="Arial"/>
            </a:endParaRPr>
          </a:p>
        </p:txBody>
      </p:sp>
      <p:sp>
        <p:nvSpPr>
          <p:cNvPr id="22" name="object 22"/>
          <p:cNvSpPr/>
          <p:nvPr/>
        </p:nvSpPr>
        <p:spPr>
          <a:xfrm>
            <a:off x="9031379" y="5134098"/>
            <a:ext cx="340995" cy="337820"/>
          </a:xfrm>
          <a:custGeom>
            <a:avLst/>
            <a:gdLst/>
            <a:ahLst/>
            <a:cxnLst/>
            <a:rect l="l" t="t" r="r" b="b"/>
            <a:pathLst>
              <a:path w="340995" h="337820">
                <a:moveTo>
                  <a:pt x="0" y="337434"/>
                </a:moveTo>
                <a:lnTo>
                  <a:pt x="340979" y="337434"/>
                </a:lnTo>
                <a:lnTo>
                  <a:pt x="340979" y="0"/>
                </a:lnTo>
                <a:lnTo>
                  <a:pt x="0" y="0"/>
                </a:lnTo>
                <a:lnTo>
                  <a:pt x="0" y="67436"/>
                </a:lnTo>
                <a:lnTo>
                  <a:pt x="68183" y="67436"/>
                </a:lnTo>
                <a:lnTo>
                  <a:pt x="68183" y="134992"/>
                </a:lnTo>
                <a:lnTo>
                  <a:pt x="0" y="134992"/>
                </a:lnTo>
                <a:lnTo>
                  <a:pt x="0" y="202429"/>
                </a:lnTo>
                <a:lnTo>
                  <a:pt x="68183" y="202429"/>
                </a:lnTo>
                <a:lnTo>
                  <a:pt x="68183" y="269866"/>
                </a:lnTo>
                <a:lnTo>
                  <a:pt x="0" y="269866"/>
                </a:lnTo>
                <a:lnTo>
                  <a:pt x="0" y="337434"/>
                </a:lnTo>
                <a:close/>
              </a:path>
            </a:pathLst>
          </a:custGeom>
          <a:ln w="9044">
            <a:solidFill>
              <a:srgbClr val="000000"/>
            </a:solidFill>
          </a:ln>
        </p:spPr>
        <p:txBody>
          <a:bodyPr wrap="square" lIns="0" tIns="0" rIns="0" bIns="0" rtlCol="0"/>
          <a:lstStyle/>
          <a:p>
            <a:endParaRPr/>
          </a:p>
        </p:txBody>
      </p:sp>
      <p:sp>
        <p:nvSpPr>
          <p:cNvPr id="23" name="object 23"/>
          <p:cNvSpPr/>
          <p:nvPr/>
        </p:nvSpPr>
        <p:spPr>
          <a:xfrm>
            <a:off x="8962797" y="5336493"/>
            <a:ext cx="137160" cy="67945"/>
          </a:xfrm>
          <a:custGeom>
            <a:avLst/>
            <a:gdLst/>
            <a:ahLst/>
            <a:cxnLst/>
            <a:rect l="l" t="t" r="r" b="b"/>
            <a:pathLst>
              <a:path w="137159" h="67945">
                <a:moveTo>
                  <a:pt x="0" y="67472"/>
                </a:moveTo>
                <a:lnTo>
                  <a:pt x="136790" y="67472"/>
                </a:lnTo>
                <a:lnTo>
                  <a:pt x="136790" y="0"/>
                </a:lnTo>
                <a:lnTo>
                  <a:pt x="0" y="0"/>
                </a:lnTo>
                <a:lnTo>
                  <a:pt x="0" y="67472"/>
                </a:lnTo>
                <a:close/>
              </a:path>
            </a:pathLst>
          </a:custGeom>
          <a:ln w="9015">
            <a:solidFill>
              <a:srgbClr val="000000"/>
            </a:solidFill>
          </a:ln>
        </p:spPr>
        <p:txBody>
          <a:bodyPr wrap="square" lIns="0" tIns="0" rIns="0" bIns="0" rtlCol="0"/>
          <a:lstStyle/>
          <a:p>
            <a:endParaRPr/>
          </a:p>
        </p:txBody>
      </p:sp>
      <p:sp>
        <p:nvSpPr>
          <p:cNvPr id="24" name="object 24"/>
          <p:cNvSpPr/>
          <p:nvPr/>
        </p:nvSpPr>
        <p:spPr>
          <a:xfrm>
            <a:off x="8962797" y="5215060"/>
            <a:ext cx="137160" cy="67945"/>
          </a:xfrm>
          <a:custGeom>
            <a:avLst/>
            <a:gdLst/>
            <a:ahLst/>
            <a:cxnLst/>
            <a:rect l="l" t="t" r="r" b="b"/>
            <a:pathLst>
              <a:path w="137159" h="67945">
                <a:moveTo>
                  <a:pt x="0" y="67472"/>
                </a:moveTo>
                <a:lnTo>
                  <a:pt x="136790" y="67472"/>
                </a:lnTo>
                <a:lnTo>
                  <a:pt x="136790" y="0"/>
                </a:lnTo>
                <a:lnTo>
                  <a:pt x="0" y="0"/>
                </a:lnTo>
                <a:lnTo>
                  <a:pt x="0" y="67472"/>
                </a:lnTo>
                <a:close/>
              </a:path>
            </a:pathLst>
          </a:custGeom>
          <a:ln w="9015">
            <a:solidFill>
              <a:srgbClr val="000000"/>
            </a:solidFill>
          </a:ln>
        </p:spPr>
        <p:txBody>
          <a:bodyPr wrap="square" lIns="0" tIns="0" rIns="0" bIns="0" rtlCol="0"/>
          <a:lstStyle/>
          <a:p>
            <a:endParaRPr/>
          </a:p>
        </p:txBody>
      </p:sp>
      <p:sp>
        <p:nvSpPr>
          <p:cNvPr id="25" name="object 25"/>
          <p:cNvSpPr/>
          <p:nvPr/>
        </p:nvSpPr>
        <p:spPr>
          <a:xfrm>
            <a:off x="6251846" y="5640185"/>
            <a:ext cx="563245" cy="0"/>
          </a:xfrm>
          <a:custGeom>
            <a:avLst/>
            <a:gdLst/>
            <a:ahLst/>
            <a:cxnLst/>
            <a:rect l="l" t="t" r="r" b="b"/>
            <a:pathLst>
              <a:path w="563245">
                <a:moveTo>
                  <a:pt x="562874" y="0"/>
                </a:moveTo>
                <a:lnTo>
                  <a:pt x="0" y="0"/>
                </a:lnTo>
              </a:path>
            </a:pathLst>
          </a:custGeom>
          <a:ln w="8997">
            <a:solidFill>
              <a:srgbClr val="000000"/>
            </a:solidFill>
          </a:ln>
        </p:spPr>
        <p:txBody>
          <a:bodyPr wrap="square" lIns="0" tIns="0" rIns="0" bIns="0" rtlCol="0"/>
          <a:lstStyle/>
          <a:p>
            <a:endParaRPr/>
          </a:p>
        </p:txBody>
      </p:sp>
      <p:sp>
        <p:nvSpPr>
          <p:cNvPr id="26" name="object 26"/>
          <p:cNvSpPr/>
          <p:nvPr/>
        </p:nvSpPr>
        <p:spPr>
          <a:xfrm>
            <a:off x="6048597" y="5539711"/>
            <a:ext cx="247764" cy="245224"/>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09383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1924615" y="552054"/>
            <a:ext cx="8016875" cy="553998"/>
          </a:xfrm>
          <a:prstGeom prst="rect">
            <a:avLst/>
          </a:prstGeom>
        </p:spPr>
        <p:txBody>
          <a:bodyPr vert="horz" wrap="square" lIns="0" tIns="0" rIns="0" bIns="0" rtlCol="0">
            <a:spAutoFit/>
          </a:bodyPr>
          <a:lstStyle/>
          <a:p>
            <a:pPr marL="12700"/>
            <a:r>
              <a:rPr sz="3600" dirty="0">
                <a:latin typeface="Arial"/>
                <a:cs typeface="Arial"/>
              </a:rPr>
              <a:t>Style</a:t>
            </a:r>
            <a:r>
              <a:rPr sz="3600" spc="50" dirty="0">
                <a:latin typeface="Times New Roman"/>
                <a:cs typeface="Times New Roman"/>
              </a:rPr>
              <a:t> </a:t>
            </a:r>
            <a:r>
              <a:rPr sz="3600" spc="-5" dirty="0">
                <a:latin typeface="Arial"/>
                <a:cs typeface="Arial"/>
              </a:rPr>
              <a:t>2</a:t>
            </a:r>
            <a:r>
              <a:rPr sz="3600" dirty="0">
                <a:latin typeface="Arial"/>
                <a:cs typeface="Arial"/>
              </a:rPr>
              <a:t>:</a:t>
            </a:r>
            <a:r>
              <a:rPr sz="3600" spc="100" dirty="0">
                <a:latin typeface="Times New Roman"/>
                <a:cs typeface="Times New Roman"/>
              </a:rPr>
              <a:t> </a:t>
            </a:r>
            <a:r>
              <a:rPr sz="3600" dirty="0">
                <a:latin typeface="Arial"/>
                <a:cs typeface="Arial"/>
              </a:rPr>
              <a:t>2</a:t>
            </a:r>
            <a:r>
              <a:rPr sz="3600" spc="100" dirty="0">
                <a:latin typeface="Times New Roman"/>
                <a:cs typeface="Times New Roman"/>
              </a:rPr>
              <a:t> </a:t>
            </a:r>
            <a:r>
              <a:rPr sz="3600" dirty="0">
                <a:latin typeface="Arial"/>
                <a:cs typeface="Arial"/>
              </a:rPr>
              <a:t>Tiered</a:t>
            </a:r>
            <a:r>
              <a:rPr sz="3600" spc="40" dirty="0">
                <a:latin typeface="Times New Roman"/>
                <a:cs typeface="Times New Roman"/>
              </a:rPr>
              <a:t> </a:t>
            </a:r>
            <a:r>
              <a:rPr sz="3600" spc="-5" dirty="0">
                <a:latin typeface="Arial"/>
                <a:cs typeface="Arial"/>
              </a:rPr>
              <a:t>Cl</a:t>
            </a:r>
            <a:r>
              <a:rPr sz="3600" spc="5" dirty="0">
                <a:latin typeface="Arial"/>
                <a:cs typeface="Arial"/>
              </a:rPr>
              <a:t>i</a:t>
            </a:r>
            <a:r>
              <a:rPr sz="3600" spc="-5" dirty="0">
                <a:latin typeface="Arial"/>
                <a:cs typeface="Arial"/>
              </a:rPr>
              <a:t>en</a:t>
            </a:r>
            <a:r>
              <a:rPr sz="3600" spc="-15" dirty="0">
                <a:latin typeface="Arial"/>
                <a:cs typeface="Arial"/>
              </a:rPr>
              <a:t>t</a:t>
            </a:r>
            <a:r>
              <a:rPr sz="3600" dirty="0">
                <a:latin typeface="Arial"/>
                <a:cs typeface="Arial"/>
              </a:rPr>
              <a:t>/S</a:t>
            </a:r>
            <a:r>
              <a:rPr sz="3600" spc="-20" dirty="0">
                <a:latin typeface="Arial"/>
                <a:cs typeface="Arial"/>
              </a:rPr>
              <a:t>e</a:t>
            </a:r>
            <a:r>
              <a:rPr sz="3600" dirty="0">
                <a:latin typeface="Arial"/>
                <a:cs typeface="Arial"/>
              </a:rPr>
              <a:t>r</a:t>
            </a:r>
            <a:r>
              <a:rPr sz="3600" spc="-15" dirty="0">
                <a:latin typeface="Arial"/>
                <a:cs typeface="Arial"/>
              </a:rPr>
              <a:t>v</a:t>
            </a:r>
            <a:r>
              <a:rPr sz="3600" spc="-5" dirty="0">
                <a:latin typeface="Arial"/>
                <a:cs typeface="Arial"/>
              </a:rPr>
              <a:t>e</a:t>
            </a:r>
            <a:r>
              <a:rPr sz="3600" dirty="0">
                <a:latin typeface="Arial"/>
                <a:cs typeface="Arial"/>
              </a:rPr>
              <a:t>r</a:t>
            </a:r>
            <a:r>
              <a:rPr sz="3600" spc="90" dirty="0">
                <a:latin typeface="Times New Roman"/>
                <a:cs typeface="Times New Roman"/>
              </a:rPr>
              <a:t> </a:t>
            </a:r>
            <a:r>
              <a:rPr sz="3600" dirty="0">
                <a:latin typeface="Arial"/>
                <a:cs typeface="Arial"/>
              </a:rPr>
              <a:t>Example</a:t>
            </a:r>
            <a:endParaRPr sz="3600">
              <a:latin typeface="Arial"/>
              <a:cs typeface="Arial"/>
            </a:endParaRPr>
          </a:p>
        </p:txBody>
      </p:sp>
      <p:sp>
        <p:nvSpPr>
          <p:cNvPr id="12" name="object 12"/>
          <p:cNvSpPr txBox="1"/>
          <p:nvPr/>
        </p:nvSpPr>
        <p:spPr>
          <a:xfrm>
            <a:off x="509691" y="1757915"/>
            <a:ext cx="6741492" cy="4337341"/>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pc="-15" dirty="0">
                <a:latin typeface="Arial"/>
                <a:cs typeface="Arial"/>
              </a:rPr>
              <a:t>G</a:t>
            </a:r>
            <a:r>
              <a:rPr spc="-5" dirty="0">
                <a:latin typeface="Arial"/>
                <a:cs typeface="Arial"/>
              </a:rPr>
              <a:t>oo</a:t>
            </a:r>
            <a:r>
              <a:rPr spc="-10" dirty="0">
                <a:latin typeface="Arial"/>
                <a:cs typeface="Arial"/>
              </a:rPr>
              <a:t>g</a:t>
            </a:r>
            <a:r>
              <a:rPr spc="-5" dirty="0">
                <a:latin typeface="Arial"/>
                <a:cs typeface="Arial"/>
              </a:rPr>
              <a:t>l</a:t>
            </a:r>
            <a:r>
              <a:rPr dirty="0">
                <a:latin typeface="Arial"/>
                <a:cs typeface="Arial"/>
              </a:rPr>
              <a:t>e</a:t>
            </a:r>
            <a:r>
              <a:rPr spc="25" dirty="0">
                <a:latin typeface="Times New Roman"/>
                <a:cs typeface="Times New Roman"/>
              </a:rPr>
              <a:t> </a:t>
            </a:r>
            <a:r>
              <a:rPr spc="-15" dirty="0">
                <a:latin typeface="Arial"/>
                <a:cs typeface="Arial"/>
              </a:rPr>
              <a:t>o</a:t>
            </a:r>
            <a:r>
              <a:rPr spc="-40" dirty="0">
                <a:latin typeface="Arial"/>
                <a:cs typeface="Arial"/>
              </a:rPr>
              <a:t>f</a:t>
            </a:r>
            <a:r>
              <a:rPr spc="-5" dirty="0">
                <a:latin typeface="Arial"/>
                <a:cs typeface="Arial"/>
              </a:rPr>
              <a:t>fer</a:t>
            </a:r>
            <a:r>
              <a:rPr dirty="0">
                <a:latin typeface="Arial"/>
                <a:cs typeface="Arial"/>
              </a:rPr>
              <a:t>s</a:t>
            </a:r>
            <a:r>
              <a:rPr spc="20" dirty="0">
                <a:latin typeface="Times New Roman"/>
                <a:cs typeface="Times New Roman"/>
              </a:rPr>
              <a:t> </a:t>
            </a:r>
            <a:r>
              <a:rPr spc="-5" dirty="0">
                <a:latin typeface="Arial"/>
                <a:cs typeface="Arial"/>
              </a:rPr>
              <a:t>it</a:t>
            </a:r>
            <a:r>
              <a:rPr dirty="0">
                <a:latin typeface="Arial"/>
                <a:cs typeface="Arial"/>
              </a:rPr>
              <a:t>s</a:t>
            </a:r>
            <a:r>
              <a:rPr spc="5" dirty="0">
                <a:latin typeface="Times New Roman"/>
                <a:cs typeface="Times New Roman"/>
              </a:rPr>
              <a:t> </a:t>
            </a:r>
            <a:r>
              <a:rPr dirty="0">
                <a:latin typeface="Arial"/>
                <a:cs typeface="Arial"/>
              </a:rPr>
              <a:t>search</a:t>
            </a:r>
            <a:r>
              <a:rPr spc="65" dirty="0">
                <a:latin typeface="Times New Roman"/>
                <a:cs typeface="Times New Roman"/>
              </a:rPr>
              <a:t> </a:t>
            </a:r>
            <a:r>
              <a:rPr spc="-5" dirty="0">
                <a:latin typeface="Arial"/>
                <a:cs typeface="Arial"/>
              </a:rPr>
              <a:t>en</a:t>
            </a:r>
            <a:r>
              <a:rPr spc="-10" dirty="0">
                <a:latin typeface="Arial"/>
                <a:cs typeface="Arial"/>
              </a:rPr>
              <a:t>g</a:t>
            </a:r>
            <a:r>
              <a:rPr spc="-5" dirty="0">
                <a:latin typeface="Arial"/>
                <a:cs typeface="Arial"/>
              </a:rPr>
              <a:t>i</a:t>
            </a:r>
            <a:r>
              <a:rPr spc="-10" dirty="0">
                <a:latin typeface="Arial"/>
                <a:cs typeface="Arial"/>
              </a:rPr>
              <a:t>n</a:t>
            </a:r>
            <a:r>
              <a:rPr dirty="0">
                <a:latin typeface="Arial"/>
                <a:cs typeface="Arial"/>
              </a:rPr>
              <a:t>e</a:t>
            </a:r>
            <a:r>
              <a:rPr spc="60" dirty="0">
                <a:latin typeface="Times New Roman"/>
                <a:cs typeface="Times New Roman"/>
              </a:rPr>
              <a:t> </a:t>
            </a:r>
            <a:r>
              <a:rPr spc="-5" dirty="0">
                <a:latin typeface="Arial"/>
                <a:cs typeface="Arial"/>
              </a:rPr>
              <a:t>a</a:t>
            </a:r>
            <a:r>
              <a:rPr dirty="0">
                <a:latin typeface="Arial"/>
                <a:cs typeface="Arial"/>
              </a:rPr>
              <a:t>s</a:t>
            </a:r>
            <a:r>
              <a:rPr spc="50" dirty="0">
                <a:latin typeface="Times New Roman"/>
                <a:cs typeface="Times New Roman"/>
              </a:rPr>
              <a:t> </a:t>
            </a:r>
            <a:r>
              <a:rPr dirty="0">
                <a:latin typeface="Arial"/>
                <a:cs typeface="Arial"/>
              </a:rPr>
              <a:t>a</a:t>
            </a:r>
            <a:r>
              <a:rPr spc="-20" dirty="0">
                <a:latin typeface="Times New Roman"/>
                <a:cs typeface="Times New Roman"/>
              </a:rPr>
              <a:t> </a:t>
            </a:r>
            <a:r>
              <a:rPr spc="-40" dirty="0">
                <a:latin typeface="Arial"/>
                <a:cs typeface="Arial"/>
              </a:rPr>
              <a:t>w</a:t>
            </a:r>
            <a:r>
              <a:rPr spc="-5" dirty="0">
                <a:latin typeface="Arial"/>
                <a:cs typeface="Arial"/>
              </a:rPr>
              <a:t>ebservice</a:t>
            </a:r>
            <a:endParaRPr dirty="0">
              <a:latin typeface="Arial"/>
              <a:cs typeface="Arial"/>
            </a:endParaRPr>
          </a:p>
          <a:p>
            <a:pPr marL="355600" marR="907415" indent="-342900">
              <a:lnSpc>
                <a:spcPts val="1800"/>
              </a:lnSpc>
              <a:spcBef>
                <a:spcPts val="1295"/>
              </a:spcBef>
              <a:buClr>
                <a:srgbClr val="00007C"/>
              </a:buClr>
              <a:buSzPct val="75000"/>
              <a:buFont typeface="Wingdings"/>
              <a:buChar char=""/>
              <a:tabLst>
                <a:tab pos="356235" algn="l"/>
              </a:tabLst>
            </a:pPr>
            <a:r>
              <a:rPr spc="-15" dirty="0">
                <a:latin typeface="Arial"/>
                <a:cs typeface="Arial"/>
              </a:rPr>
              <a:t>A</a:t>
            </a:r>
            <a:r>
              <a:rPr spc="-50" dirty="0">
                <a:latin typeface="Times New Roman"/>
                <a:cs typeface="Times New Roman"/>
              </a:rPr>
              <a:t> </a:t>
            </a:r>
            <a:r>
              <a:rPr dirty="0">
                <a:latin typeface="Arial"/>
                <a:cs typeface="Arial"/>
              </a:rPr>
              <a:t>range</a:t>
            </a:r>
            <a:r>
              <a:rPr spc="55" dirty="0">
                <a:latin typeface="Times New Roman"/>
                <a:cs typeface="Times New Roman"/>
              </a:rPr>
              <a:t> </a:t>
            </a:r>
            <a:r>
              <a:rPr spc="-15" dirty="0">
                <a:latin typeface="Arial"/>
                <a:cs typeface="Arial"/>
              </a:rPr>
              <a:t>o</a:t>
            </a:r>
            <a:r>
              <a:rPr spc="-5" dirty="0">
                <a:latin typeface="Arial"/>
                <a:cs typeface="Arial"/>
              </a:rPr>
              <a:t>f</a:t>
            </a:r>
            <a:r>
              <a:rPr spc="35" dirty="0">
                <a:latin typeface="Times New Roman"/>
                <a:cs typeface="Times New Roman"/>
              </a:rPr>
              <a:t> </a:t>
            </a:r>
            <a:r>
              <a:rPr dirty="0">
                <a:latin typeface="Arial"/>
                <a:cs typeface="Arial"/>
              </a:rPr>
              <a:t>cli</a:t>
            </a:r>
            <a:r>
              <a:rPr spc="-10" dirty="0">
                <a:latin typeface="Arial"/>
                <a:cs typeface="Arial"/>
              </a:rPr>
              <a:t>e</a:t>
            </a:r>
            <a:r>
              <a:rPr spc="-15" dirty="0">
                <a:latin typeface="Arial"/>
                <a:cs typeface="Arial"/>
              </a:rPr>
              <a:t>nt</a:t>
            </a:r>
            <a:r>
              <a:rPr spc="-10" dirty="0">
                <a:latin typeface="Arial"/>
                <a:cs typeface="Arial"/>
              </a:rPr>
              <a:t>s</a:t>
            </a:r>
            <a:r>
              <a:rPr spc="15" dirty="0">
                <a:latin typeface="Times New Roman"/>
                <a:cs typeface="Times New Roman"/>
              </a:rPr>
              <a:t> </a:t>
            </a:r>
            <a:r>
              <a:rPr spc="-5" dirty="0">
                <a:latin typeface="Arial"/>
                <a:cs typeface="Arial"/>
              </a:rPr>
              <a:t>us</a:t>
            </a:r>
            <a:r>
              <a:rPr dirty="0">
                <a:latin typeface="Arial"/>
                <a:cs typeface="Arial"/>
              </a:rPr>
              <a:t>e</a:t>
            </a:r>
            <a:r>
              <a:rPr spc="55" dirty="0">
                <a:latin typeface="Times New Roman"/>
                <a:cs typeface="Times New Roman"/>
              </a:rPr>
              <a:t> </a:t>
            </a:r>
            <a:r>
              <a:rPr spc="-15" dirty="0">
                <a:latin typeface="Arial"/>
                <a:cs typeface="Arial"/>
              </a:rPr>
              <a:t>S</a:t>
            </a:r>
            <a:r>
              <a:rPr spc="-10" dirty="0">
                <a:latin typeface="Arial"/>
                <a:cs typeface="Arial"/>
              </a:rPr>
              <a:t>O</a:t>
            </a:r>
            <a:r>
              <a:rPr spc="-15" dirty="0">
                <a:latin typeface="Arial"/>
                <a:cs typeface="Arial"/>
              </a:rPr>
              <a:t>AP</a:t>
            </a:r>
            <a:r>
              <a:rPr spc="-15" dirty="0">
                <a:latin typeface="Times New Roman"/>
                <a:cs typeface="Times New Roman"/>
              </a:rPr>
              <a:t> </a:t>
            </a:r>
            <a:r>
              <a:rPr spc="-5" dirty="0">
                <a:latin typeface="Arial"/>
                <a:cs typeface="Arial"/>
              </a:rPr>
              <a:t>t</a:t>
            </a:r>
            <a:r>
              <a:rPr dirty="0">
                <a:latin typeface="Arial"/>
                <a:cs typeface="Arial"/>
              </a:rPr>
              <a:t>o</a:t>
            </a:r>
            <a:r>
              <a:rPr spc="25" dirty="0">
                <a:latin typeface="Times New Roman"/>
                <a:cs typeface="Times New Roman"/>
              </a:rPr>
              <a:t> </a:t>
            </a:r>
            <a:r>
              <a:rPr spc="-5" dirty="0">
                <a:latin typeface="Arial"/>
                <a:cs typeface="Arial"/>
              </a:rPr>
              <a:t>us</a:t>
            </a:r>
            <a:r>
              <a:rPr dirty="0">
                <a:latin typeface="Arial"/>
                <a:cs typeface="Arial"/>
              </a:rPr>
              <a:t>e</a:t>
            </a:r>
            <a:r>
              <a:rPr spc="45" dirty="0">
                <a:latin typeface="Times New Roman"/>
                <a:cs typeface="Times New Roman"/>
              </a:rPr>
              <a:t> </a:t>
            </a:r>
            <a:r>
              <a:rPr spc="-5" dirty="0">
                <a:latin typeface="Arial"/>
                <a:cs typeface="Arial"/>
              </a:rPr>
              <a:t>the</a:t>
            </a:r>
            <a:r>
              <a:rPr spc="-5" dirty="0">
                <a:latin typeface="Times New Roman"/>
                <a:cs typeface="Times New Roman"/>
              </a:rPr>
              <a:t> </a:t>
            </a:r>
            <a:r>
              <a:rPr spc="-5" dirty="0">
                <a:latin typeface="Arial"/>
                <a:cs typeface="Arial"/>
              </a:rPr>
              <a:t>provi</a:t>
            </a:r>
            <a:r>
              <a:rPr spc="-10" dirty="0">
                <a:latin typeface="Arial"/>
                <a:cs typeface="Arial"/>
              </a:rPr>
              <a:t>d</a:t>
            </a:r>
            <a:r>
              <a:rPr spc="-5" dirty="0">
                <a:latin typeface="Arial"/>
                <a:cs typeface="Arial"/>
              </a:rPr>
              <a:t>e</a:t>
            </a:r>
            <a:r>
              <a:rPr dirty="0">
                <a:latin typeface="Arial"/>
                <a:cs typeface="Arial"/>
              </a:rPr>
              <a:t>d</a:t>
            </a:r>
            <a:r>
              <a:rPr spc="55" dirty="0">
                <a:latin typeface="Times New Roman"/>
                <a:cs typeface="Times New Roman"/>
              </a:rPr>
              <a:t> </a:t>
            </a:r>
            <a:r>
              <a:rPr spc="-5" dirty="0">
                <a:latin typeface="Arial"/>
                <a:cs typeface="Arial"/>
              </a:rPr>
              <a:t>i</a:t>
            </a:r>
            <a:r>
              <a:rPr spc="-10" dirty="0">
                <a:latin typeface="Arial"/>
                <a:cs typeface="Arial"/>
              </a:rPr>
              <a:t>n</a:t>
            </a:r>
            <a:r>
              <a:rPr spc="-5" dirty="0">
                <a:latin typeface="Arial"/>
                <a:cs typeface="Arial"/>
              </a:rPr>
              <a:t>t</a:t>
            </a:r>
            <a:r>
              <a:rPr spc="-15" dirty="0">
                <a:latin typeface="Arial"/>
                <a:cs typeface="Arial"/>
              </a:rPr>
              <a:t>er</a:t>
            </a:r>
            <a:r>
              <a:rPr dirty="0">
                <a:latin typeface="Arial"/>
                <a:cs typeface="Arial"/>
              </a:rPr>
              <a:t>f</a:t>
            </a:r>
            <a:r>
              <a:rPr spc="-5" dirty="0">
                <a:latin typeface="Arial"/>
                <a:cs typeface="Arial"/>
              </a:rPr>
              <a:t>ac</a:t>
            </a:r>
            <a:r>
              <a:rPr dirty="0">
                <a:latin typeface="Arial"/>
                <a:cs typeface="Arial"/>
              </a:rPr>
              <a:t>e</a:t>
            </a:r>
            <a:r>
              <a:rPr spc="-10" dirty="0">
                <a:latin typeface="Times New Roman"/>
                <a:cs typeface="Times New Roman"/>
              </a:rPr>
              <a:t> </a:t>
            </a:r>
            <a:r>
              <a:rPr spc="-15" dirty="0">
                <a:latin typeface="Arial"/>
                <a:cs typeface="Arial"/>
              </a:rPr>
              <a:t>o</a:t>
            </a:r>
            <a:r>
              <a:rPr spc="-5" dirty="0">
                <a:latin typeface="Arial"/>
                <a:cs typeface="Arial"/>
              </a:rPr>
              <a:t>f</a:t>
            </a:r>
            <a:r>
              <a:rPr spc="50" dirty="0">
                <a:latin typeface="Times New Roman"/>
                <a:cs typeface="Times New Roman"/>
              </a:rPr>
              <a:t> </a:t>
            </a:r>
            <a:r>
              <a:rPr spc="-5" dirty="0">
                <a:latin typeface="Arial"/>
                <a:cs typeface="Arial"/>
              </a:rPr>
              <a:t>th</a:t>
            </a:r>
            <a:r>
              <a:rPr dirty="0">
                <a:latin typeface="Arial"/>
                <a:cs typeface="Arial"/>
              </a:rPr>
              <a:t>e</a:t>
            </a:r>
            <a:r>
              <a:rPr spc="5" dirty="0">
                <a:latin typeface="Times New Roman"/>
                <a:cs typeface="Times New Roman"/>
              </a:rPr>
              <a:t> </a:t>
            </a:r>
            <a:r>
              <a:rPr spc="-40" dirty="0">
                <a:latin typeface="Arial"/>
                <a:cs typeface="Arial"/>
              </a:rPr>
              <a:t>w</a:t>
            </a:r>
            <a:r>
              <a:rPr spc="-5" dirty="0">
                <a:latin typeface="Arial"/>
                <a:cs typeface="Arial"/>
              </a:rPr>
              <a:t>ebservice</a:t>
            </a:r>
            <a:endParaRPr dirty="0">
              <a:latin typeface="Arial"/>
              <a:cs typeface="Arial"/>
            </a:endParaRPr>
          </a:p>
          <a:p>
            <a:pPr marL="750570" marR="106045" lvl="1" indent="-280670">
              <a:lnSpc>
                <a:spcPct val="78700"/>
              </a:lnSpc>
              <a:spcBef>
                <a:spcPts val="415"/>
              </a:spcBef>
              <a:buClr>
                <a:srgbClr val="9898CC"/>
              </a:buClr>
              <a:buSzPct val="78125"/>
              <a:buFont typeface="Wingdings"/>
              <a:buChar char=""/>
              <a:tabLst>
                <a:tab pos="751205" algn="l"/>
              </a:tabLst>
            </a:pPr>
            <a:r>
              <a:rPr sz="1600" spc="-15" dirty="0">
                <a:latin typeface="Arial"/>
                <a:cs typeface="Arial"/>
              </a:rPr>
              <a:t>A</a:t>
            </a:r>
            <a:r>
              <a:rPr sz="1600" spc="-35"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15" dirty="0">
                <a:latin typeface="Arial"/>
                <a:cs typeface="Arial"/>
              </a:rPr>
              <a:t>p</a:t>
            </a:r>
            <a:r>
              <a:rPr sz="1600" spc="-10" dirty="0">
                <a:latin typeface="Arial"/>
                <a:cs typeface="Arial"/>
              </a:rPr>
              <a:t>a</a:t>
            </a:r>
            <a:r>
              <a:rPr sz="1600" spc="-15" dirty="0">
                <a:latin typeface="Arial"/>
                <a:cs typeface="Arial"/>
              </a:rPr>
              <a:t>g</a:t>
            </a:r>
            <a:r>
              <a:rPr sz="1600" spc="-10" dirty="0">
                <a:latin typeface="Arial"/>
                <a:cs typeface="Arial"/>
              </a:rPr>
              <a:t>e</a:t>
            </a:r>
            <a:r>
              <a:rPr sz="1600" spc="55" dirty="0">
                <a:latin typeface="Times New Roman"/>
                <a:cs typeface="Times New Roman"/>
              </a:rPr>
              <a:t> </a:t>
            </a:r>
            <a:r>
              <a:rPr sz="1600" spc="-5" dirty="0">
                <a:latin typeface="Arial"/>
                <a:cs typeface="Arial"/>
              </a:rPr>
              <a:t>s</a:t>
            </a:r>
            <a:r>
              <a:rPr sz="1600" spc="-15" dirty="0">
                <a:latin typeface="Arial"/>
                <a:cs typeface="Arial"/>
              </a:rPr>
              <a:t>er</a:t>
            </a:r>
            <a:r>
              <a:rPr sz="1600" spc="-5" dirty="0">
                <a:latin typeface="Arial"/>
                <a:cs typeface="Arial"/>
              </a:rPr>
              <a:t>vl</a:t>
            </a:r>
            <a:r>
              <a:rPr sz="1600" spc="-15" dirty="0">
                <a:latin typeface="Arial"/>
                <a:cs typeface="Arial"/>
              </a:rPr>
              <a:t>e</a:t>
            </a:r>
            <a:r>
              <a:rPr sz="1600" spc="-5" dirty="0">
                <a:latin typeface="Arial"/>
                <a:cs typeface="Arial"/>
              </a:rPr>
              <a:t>t</a:t>
            </a:r>
            <a:r>
              <a:rPr sz="1600" spc="40" dirty="0">
                <a:latin typeface="Times New Roman"/>
                <a:cs typeface="Times New Roman"/>
              </a:rPr>
              <a:t> </a:t>
            </a:r>
            <a:r>
              <a:rPr sz="1600" dirty="0">
                <a:latin typeface="Arial"/>
                <a:cs typeface="Arial"/>
              </a:rPr>
              <a:t>c</a:t>
            </a:r>
            <a:r>
              <a:rPr sz="1600" spc="-5" dirty="0">
                <a:latin typeface="Arial"/>
                <a:cs typeface="Arial"/>
              </a:rPr>
              <a:t>li</a:t>
            </a:r>
            <a:r>
              <a:rPr sz="1600" spc="-15" dirty="0">
                <a:latin typeface="Arial"/>
                <a:cs typeface="Arial"/>
              </a:rPr>
              <a:t>e</a:t>
            </a:r>
            <a:r>
              <a:rPr sz="1600" spc="-10" dirty="0">
                <a:latin typeface="Arial"/>
                <a:cs typeface="Arial"/>
              </a:rPr>
              <a:t>nt</a:t>
            </a:r>
            <a:r>
              <a:rPr sz="1600" spc="30" dirty="0">
                <a:latin typeface="Times New Roman"/>
                <a:cs typeface="Times New Roman"/>
              </a:rPr>
              <a:t> </a:t>
            </a:r>
            <a:r>
              <a:rPr sz="1600" spc="-15" dirty="0">
                <a:latin typeface="Arial"/>
                <a:cs typeface="Arial"/>
              </a:rPr>
              <a:t>u</a:t>
            </a:r>
            <a:r>
              <a:rPr sz="1600" spc="-5" dirty="0">
                <a:latin typeface="Arial"/>
                <a:cs typeface="Arial"/>
              </a:rPr>
              <a:t>s</a:t>
            </a:r>
            <a:r>
              <a:rPr sz="1600" spc="-15" dirty="0">
                <a:latin typeface="Arial"/>
                <a:cs typeface="Arial"/>
              </a:rPr>
              <a:t>e</a:t>
            </a:r>
            <a:r>
              <a:rPr sz="1600" spc="-10" dirty="0">
                <a:latin typeface="Arial"/>
                <a:cs typeface="Arial"/>
              </a:rPr>
              <a:t>s</a:t>
            </a:r>
            <a:r>
              <a:rPr sz="1600" spc="25"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5" dirty="0">
                <a:latin typeface="Arial"/>
                <a:cs typeface="Arial"/>
              </a:rPr>
              <a:t>s</a:t>
            </a:r>
            <a:r>
              <a:rPr sz="1600" spc="-15" dirty="0">
                <a:latin typeface="Arial"/>
                <a:cs typeface="Arial"/>
              </a:rPr>
              <a:t>er</a:t>
            </a:r>
            <a:r>
              <a:rPr sz="1600" spc="-5" dirty="0">
                <a:latin typeface="Arial"/>
                <a:cs typeface="Arial"/>
              </a:rPr>
              <a:t>vic</a:t>
            </a:r>
            <a:r>
              <a:rPr sz="1600" spc="-10" dirty="0">
                <a:latin typeface="Arial"/>
                <a:cs typeface="Arial"/>
              </a:rPr>
              <a:t>e</a:t>
            </a:r>
            <a:r>
              <a:rPr sz="1600" spc="-65" dirty="0">
                <a:latin typeface="Times New Roman"/>
                <a:cs typeface="Times New Roman"/>
              </a:rPr>
              <a:t> </a:t>
            </a:r>
            <a:r>
              <a:rPr sz="1600" spc="-15" dirty="0">
                <a:latin typeface="Arial"/>
                <a:cs typeface="Arial"/>
              </a:rPr>
              <a:t>as</a:t>
            </a:r>
            <a:r>
              <a:rPr sz="1600" spc="-10" dirty="0">
                <a:latin typeface="Times New Roman"/>
                <a:cs typeface="Times New Roman"/>
              </a:rPr>
              <a:t> </a:t>
            </a:r>
            <a:r>
              <a:rPr sz="1600" spc="-15" dirty="0">
                <a:latin typeface="Arial"/>
                <a:cs typeface="Arial"/>
              </a:rPr>
              <a:t>p</a:t>
            </a:r>
            <a:r>
              <a:rPr sz="1600" spc="-10" dirty="0">
                <a:latin typeface="Arial"/>
                <a:cs typeface="Arial"/>
              </a:rPr>
              <a:t>art</a:t>
            </a:r>
            <a:r>
              <a:rPr sz="1600" spc="65" dirty="0">
                <a:latin typeface="Times New Roman"/>
                <a:cs typeface="Times New Roman"/>
              </a:rPr>
              <a:t> </a:t>
            </a:r>
            <a:r>
              <a:rPr sz="1600" spc="-15" dirty="0">
                <a:latin typeface="Arial"/>
                <a:cs typeface="Arial"/>
              </a:rPr>
              <a:t>o</a:t>
            </a:r>
            <a:r>
              <a:rPr sz="1600" spc="-5" dirty="0">
                <a:latin typeface="Arial"/>
                <a:cs typeface="Arial"/>
              </a:rPr>
              <a:t>f</a:t>
            </a:r>
            <a:r>
              <a:rPr sz="1600" spc="50" dirty="0">
                <a:latin typeface="Times New Roman"/>
                <a:cs typeface="Times New Roman"/>
              </a:rPr>
              <a:t> </a:t>
            </a:r>
            <a:r>
              <a:rPr sz="1600" spc="-10" dirty="0">
                <a:latin typeface="Arial"/>
                <a:cs typeface="Arial"/>
              </a:rPr>
              <a:t>its</a:t>
            </a:r>
            <a:r>
              <a:rPr sz="1600"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15" dirty="0">
                <a:latin typeface="Arial"/>
                <a:cs typeface="Arial"/>
              </a:rPr>
              <a:t>p</a:t>
            </a:r>
            <a:r>
              <a:rPr sz="1600" spc="-10" dirty="0">
                <a:latin typeface="Arial"/>
                <a:cs typeface="Arial"/>
              </a:rPr>
              <a:t>a</a:t>
            </a:r>
            <a:r>
              <a:rPr sz="1600" spc="-15" dirty="0">
                <a:latin typeface="Arial"/>
                <a:cs typeface="Arial"/>
              </a:rPr>
              <a:t>g</a:t>
            </a:r>
            <a:r>
              <a:rPr sz="1600" spc="-10" dirty="0">
                <a:latin typeface="Arial"/>
                <a:cs typeface="Arial"/>
              </a:rPr>
              <a:t>es</a:t>
            </a:r>
            <a:endParaRPr sz="1600" dirty="0">
              <a:latin typeface="Arial"/>
              <a:cs typeface="Arial"/>
            </a:endParaRPr>
          </a:p>
          <a:p>
            <a:pPr marL="750570" marR="133350" lvl="1" indent="-280670">
              <a:lnSpc>
                <a:spcPct val="79100"/>
              </a:lnSpc>
              <a:spcBef>
                <a:spcPts val="495"/>
              </a:spcBef>
              <a:buClr>
                <a:srgbClr val="9898CC"/>
              </a:buClr>
              <a:buSzPct val="78125"/>
              <a:buFont typeface="Wingdings"/>
              <a:buChar char=""/>
              <a:tabLst>
                <a:tab pos="751205" algn="l"/>
              </a:tabLst>
            </a:pPr>
            <a:r>
              <a:rPr sz="1600" spc="-15" dirty="0">
                <a:latin typeface="Arial"/>
                <a:cs typeface="Arial"/>
              </a:rPr>
              <a:t>A</a:t>
            </a:r>
            <a:r>
              <a:rPr sz="1600" spc="-40" dirty="0">
                <a:latin typeface="Times New Roman"/>
                <a:cs typeface="Times New Roman"/>
              </a:rPr>
              <a:t> </a:t>
            </a:r>
            <a:r>
              <a:rPr sz="1600" spc="-10" dirty="0">
                <a:latin typeface="Arial"/>
                <a:cs typeface="Arial"/>
              </a:rPr>
              <a:t>.NET</a:t>
            </a:r>
            <a:r>
              <a:rPr sz="1600" spc="-10" dirty="0">
                <a:latin typeface="Times New Roman"/>
                <a:cs typeface="Times New Roman"/>
              </a:rPr>
              <a:t> </a:t>
            </a:r>
            <a:r>
              <a:rPr sz="1600" spc="-15" dirty="0">
                <a:latin typeface="Arial"/>
                <a:cs typeface="Arial"/>
              </a:rPr>
              <a:t>b</a:t>
            </a:r>
            <a:r>
              <a:rPr sz="1600" spc="-10" dirty="0">
                <a:latin typeface="Arial"/>
                <a:cs typeface="Arial"/>
              </a:rPr>
              <a:t>a</a:t>
            </a:r>
            <a:r>
              <a:rPr sz="1600" spc="-5" dirty="0">
                <a:latin typeface="Arial"/>
                <a:cs typeface="Arial"/>
              </a:rPr>
              <a:t>s</a:t>
            </a:r>
            <a:r>
              <a:rPr sz="1600" spc="-15" dirty="0">
                <a:latin typeface="Arial"/>
                <a:cs typeface="Arial"/>
              </a:rPr>
              <a:t>e</a:t>
            </a:r>
            <a:r>
              <a:rPr sz="1600" spc="-10" dirty="0">
                <a:latin typeface="Arial"/>
                <a:cs typeface="Arial"/>
              </a:rPr>
              <a:t>d</a:t>
            </a:r>
            <a:r>
              <a:rPr sz="1600" spc="45" dirty="0">
                <a:latin typeface="Times New Roman"/>
                <a:cs typeface="Times New Roman"/>
              </a:rPr>
              <a:t> </a:t>
            </a:r>
            <a:r>
              <a:rPr sz="1600" spc="-15" dirty="0">
                <a:latin typeface="Arial"/>
                <a:cs typeface="Arial"/>
              </a:rPr>
              <a:t>b-</a:t>
            </a:r>
            <a:r>
              <a:rPr sz="1600" spc="-10" dirty="0">
                <a:latin typeface="Arial"/>
                <a:cs typeface="Arial"/>
              </a:rPr>
              <a:t>2</a:t>
            </a:r>
            <a:r>
              <a:rPr sz="1600" spc="-15" dirty="0">
                <a:latin typeface="Arial"/>
                <a:cs typeface="Arial"/>
              </a:rPr>
              <a:t>-</a:t>
            </a:r>
            <a:r>
              <a:rPr sz="1600" spc="-10" dirty="0">
                <a:latin typeface="Arial"/>
                <a:cs typeface="Arial"/>
              </a:rPr>
              <a:t>c</a:t>
            </a:r>
            <a:r>
              <a:rPr sz="1600" spc="60" dirty="0">
                <a:latin typeface="Times New Roman"/>
                <a:cs typeface="Times New Roman"/>
              </a:rPr>
              <a:t> </a:t>
            </a:r>
            <a:r>
              <a:rPr sz="1600" spc="-10" dirty="0">
                <a:latin typeface="Arial"/>
                <a:cs typeface="Arial"/>
              </a:rPr>
              <a:t>mi</a:t>
            </a:r>
            <a:r>
              <a:rPr sz="1600" spc="-15" dirty="0">
                <a:latin typeface="Arial"/>
                <a:cs typeface="Arial"/>
              </a:rPr>
              <a:t>d</a:t>
            </a:r>
            <a:r>
              <a:rPr sz="1600" spc="-10" dirty="0">
                <a:latin typeface="Arial"/>
                <a:cs typeface="Arial"/>
              </a:rPr>
              <a:t>dl</a:t>
            </a:r>
            <a:r>
              <a:rPr sz="1600" spc="-15" dirty="0">
                <a:latin typeface="Arial"/>
                <a:cs typeface="Arial"/>
              </a:rPr>
              <a:t>e</a:t>
            </a:r>
            <a:r>
              <a:rPr sz="1600" spc="-10" dirty="0">
                <a:latin typeface="Arial"/>
                <a:cs typeface="Arial"/>
              </a:rPr>
              <a:t>m</a:t>
            </a:r>
            <a:r>
              <a:rPr sz="1600" spc="-15" dirty="0">
                <a:latin typeface="Arial"/>
                <a:cs typeface="Arial"/>
              </a:rPr>
              <a:t>a</a:t>
            </a:r>
            <a:r>
              <a:rPr sz="1600" spc="-10" dirty="0">
                <a:latin typeface="Arial"/>
                <a:cs typeface="Arial"/>
              </a:rPr>
              <a:t>n</a:t>
            </a:r>
            <a:r>
              <a:rPr sz="1600" spc="40" dirty="0">
                <a:latin typeface="Times New Roman"/>
                <a:cs typeface="Times New Roman"/>
              </a:rPr>
              <a:t> </a:t>
            </a:r>
            <a:r>
              <a:rPr sz="1600" spc="-15" dirty="0">
                <a:latin typeface="Arial"/>
                <a:cs typeface="Arial"/>
              </a:rPr>
              <a:t>a</a:t>
            </a:r>
            <a:r>
              <a:rPr sz="1600" spc="-10" dirty="0">
                <a:latin typeface="Arial"/>
                <a:cs typeface="Arial"/>
              </a:rPr>
              <a:t>p</a:t>
            </a:r>
            <a:r>
              <a:rPr sz="1600" spc="-15" dirty="0">
                <a:latin typeface="Arial"/>
                <a:cs typeface="Arial"/>
              </a:rPr>
              <a:t>p</a:t>
            </a:r>
            <a:r>
              <a:rPr sz="1600" dirty="0">
                <a:latin typeface="Arial"/>
                <a:cs typeface="Arial"/>
              </a:rPr>
              <a:t>l</a:t>
            </a:r>
            <a:r>
              <a:rPr sz="1600" spc="-15" dirty="0">
                <a:latin typeface="Arial"/>
                <a:cs typeface="Arial"/>
              </a:rPr>
              <a:t>i</a:t>
            </a:r>
            <a:r>
              <a:rPr sz="1600" spc="-10" dirty="0">
                <a:latin typeface="Arial"/>
                <a:cs typeface="Arial"/>
              </a:rPr>
              <a:t>cat</a:t>
            </a:r>
            <a:r>
              <a:rPr sz="1600" spc="-15" dirty="0">
                <a:latin typeface="Arial"/>
                <a:cs typeface="Arial"/>
              </a:rPr>
              <a:t>i</a:t>
            </a:r>
            <a:r>
              <a:rPr sz="1600" spc="-20" dirty="0">
                <a:latin typeface="Arial"/>
                <a:cs typeface="Arial"/>
              </a:rPr>
              <a:t>o</a:t>
            </a:r>
            <a:r>
              <a:rPr sz="1600" spc="-10" dirty="0">
                <a:latin typeface="Arial"/>
                <a:cs typeface="Arial"/>
              </a:rPr>
              <a:t>n</a:t>
            </a:r>
            <a:r>
              <a:rPr sz="1600" spc="-40" dirty="0">
                <a:latin typeface="Times New Roman"/>
                <a:cs typeface="Times New Roman"/>
              </a:rPr>
              <a:t> </a:t>
            </a:r>
            <a:r>
              <a:rPr sz="1600" spc="-15" dirty="0">
                <a:latin typeface="Arial"/>
                <a:cs typeface="Arial"/>
              </a:rPr>
              <a:t>u</a:t>
            </a:r>
            <a:r>
              <a:rPr sz="1600" spc="-5" dirty="0">
                <a:latin typeface="Arial"/>
                <a:cs typeface="Arial"/>
              </a:rPr>
              <a:t>s</a:t>
            </a:r>
            <a:r>
              <a:rPr sz="1600" spc="-15" dirty="0">
                <a:latin typeface="Arial"/>
                <a:cs typeface="Arial"/>
              </a:rPr>
              <a:t>es</a:t>
            </a:r>
            <a:r>
              <a:rPr sz="1600" spc="-1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5" dirty="0">
                <a:latin typeface="Arial"/>
                <a:cs typeface="Arial"/>
              </a:rPr>
              <a:t>s</a:t>
            </a:r>
            <a:r>
              <a:rPr sz="1600" spc="-15" dirty="0">
                <a:latin typeface="Arial"/>
                <a:cs typeface="Arial"/>
              </a:rPr>
              <a:t>er</a:t>
            </a:r>
            <a:r>
              <a:rPr sz="1600" spc="-5" dirty="0">
                <a:latin typeface="Arial"/>
                <a:cs typeface="Arial"/>
              </a:rPr>
              <a:t>vic</a:t>
            </a:r>
            <a:r>
              <a:rPr sz="1600" spc="-10" dirty="0">
                <a:latin typeface="Arial"/>
                <a:cs typeface="Arial"/>
              </a:rPr>
              <a:t>e</a:t>
            </a:r>
            <a:r>
              <a:rPr sz="1600" spc="35" dirty="0">
                <a:latin typeface="Times New Roman"/>
                <a:cs typeface="Times New Roman"/>
              </a:rPr>
              <a:t> </a:t>
            </a:r>
            <a:r>
              <a:rPr sz="1600" spc="-10" dirty="0">
                <a:latin typeface="Arial"/>
                <a:cs typeface="Arial"/>
              </a:rPr>
              <a:t>to</a:t>
            </a:r>
            <a:r>
              <a:rPr sz="1600" spc="40" dirty="0">
                <a:latin typeface="Times New Roman"/>
                <a:cs typeface="Times New Roman"/>
              </a:rPr>
              <a:t> </a:t>
            </a:r>
            <a:r>
              <a:rPr sz="1600" spc="-5" dirty="0">
                <a:latin typeface="Arial"/>
                <a:cs typeface="Arial"/>
              </a:rPr>
              <a:t>s</a:t>
            </a:r>
            <a:r>
              <a:rPr sz="1600" spc="-15" dirty="0">
                <a:latin typeface="Arial"/>
                <a:cs typeface="Arial"/>
              </a:rPr>
              <a:t>e</a:t>
            </a:r>
            <a:r>
              <a:rPr sz="1600" spc="-10" dirty="0">
                <a:latin typeface="Arial"/>
                <a:cs typeface="Arial"/>
              </a:rPr>
              <a:t>ar</a:t>
            </a:r>
            <a:r>
              <a:rPr sz="1600" spc="-5" dirty="0">
                <a:latin typeface="Arial"/>
                <a:cs typeface="Arial"/>
              </a:rPr>
              <a:t>c</a:t>
            </a:r>
            <a:r>
              <a:rPr sz="1600" spc="-10" dirty="0">
                <a:latin typeface="Arial"/>
                <a:cs typeface="Arial"/>
              </a:rPr>
              <a:t>h</a:t>
            </a:r>
            <a:r>
              <a:rPr sz="1600" spc="45" dirty="0">
                <a:latin typeface="Times New Roman"/>
                <a:cs typeface="Times New Roman"/>
              </a:rPr>
              <a:t> </a:t>
            </a:r>
            <a:r>
              <a:rPr sz="1600" spc="-10" dirty="0">
                <a:latin typeface="Arial"/>
                <a:cs typeface="Arial"/>
              </a:rPr>
              <a:t>for</a:t>
            </a:r>
            <a:r>
              <a:rPr sz="1600" spc="40" dirty="0">
                <a:latin typeface="Times New Roman"/>
                <a:cs typeface="Times New Roman"/>
              </a:rPr>
              <a:t> </a:t>
            </a:r>
            <a:r>
              <a:rPr sz="1600" spc="-15" dirty="0">
                <a:latin typeface="Arial"/>
                <a:cs typeface="Arial"/>
              </a:rPr>
              <a:t>b</a:t>
            </a:r>
            <a:r>
              <a:rPr sz="1600" spc="-10" dirty="0">
                <a:latin typeface="Arial"/>
                <a:cs typeface="Arial"/>
              </a:rPr>
              <a:t>e</a:t>
            </a:r>
            <a:r>
              <a:rPr sz="1600" spc="-5" dirty="0">
                <a:latin typeface="Arial"/>
                <a:cs typeface="Arial"/>
              </a:rPr>
              <a:t>st</a:t>
            </a:r>
            <a:r>
              <a:rPr sz="1600" spc="40" dirty="0">
                <a:latin typeface="Times New Roman"/>
                <a:cs typeface="Times New Roman"/>
              </a:rPr>
              <a:t> </a:t>
            </a:r>
            <a:r>
              <a:rPr sz="1600" spc="-15" dirty="0">
                <a:latin typeface="Arial"/>
                <a:cs typeface="Arial"/>
              </a:rPr>
              <a:t>b</a:t>
            </a:r>
            <a:r>
              <a:rPr sz="1600" spc="-10" dirty="0">
                <a:latin typeface="Arial"/>
                <a:cs typeface="Arial"/>
              </a:rPr>
              <a:t>u</a:t>
            </a:r>
            <a:r>
              <a:rPr sz="1600" spc="-30" dirty="0">
                <a:latin typeface="Arial"/>
                <a:cs typeface="Arial"/>
              </a:rPr>
              <a:t>y</a:t>
            </a:r>
            <a:r>
              <a:rPr sz="1600" spc="-10" dirty="0">
                <a:latin typeface="Arial"/>
                <a:cs typeface="Arial"/>
              </a:rPr>
              <a:t>s</a:t>
            </a:r>
            <a:r>
              <a:rPr sz="1600" spc="75" dirty="0">
                <a:latin typeface="Times New Roman"/>
                <a:cs typeface="Times New Roman"/>
              </a:rPr>
              <a:t> </a:t>
            </a:r>
            <a:r>
              <a:rPr sz="1600" spc="-15" dirty="0">
                <a:latin typeface="Arial"/>
                <a:cs typeface="Arial"/>
              </a:rPr>
              <a:t>of</a:t>
            </a:r>
            <a:r>
              <a:rPr sz="1600" spc="-10" dirty="0">
                <a:latin typeface="Times New Roman"/>
                <a:cs typeface="Times New Roman"/>
              </a:rPr>
              <a:t> </a:t>
            </a:r>
            <a:r>
              <a:rPr sz="1600" spc="-15" dirty="0">
                <a:latin typeface="Arial"/>
                <a:cs typeface="Arial"/>
              </a:rPr>
              <a:t>pr</a:t>
            </a:r>
            <a:r>
              <a:rPr sz="1600" spc="-10" dirty="0">
                <a:latin typeface="Arial"/>
                <a:cs typeface="Arial"/>
              </a:rPr>
              <a:t>o</a:t>
            </a:r>
            <a:r>
              <a:rPr sz="1600" spc="-15" dirty="0">
                <a:latin typeface="Arial"/>
                <a:cs typeface="Arial"/>
              </a:rPr>
              <a:t>d</a:t>
            </a:r>
            <a:r>
              <a:rPr sz="1600" spc="-10" dirty="0">
                <a:latin typeface="Arial"/>
                <a:cs typeface="Arial"/>
              </a:rPr>
              <a:t>u</a:t>
            </a:r>
            <a:r>
              <a:rPr sz="1600" spc="-5" dirty="0">
                <a:latin typeface="Arial"/>
                <a:cs typeface="Arial"/>
              </a:rPr>
              <a:t>c</a:t>
            </a:r>
            <a:r>
              <a:rPr sz="1600" spc="-10" dirty="0">
                <a:latin typeface="Arial"/>
                <a:cs typeface="Arial"/>
              </a:rPr>
              <a:t>ts</a:t>
            </a:r>
            <a:endParaRPr sz="1600" dirty="0">
              <a:latin typeface="Arial"/>
              <a:cs typeface="Arial"/>
            </a:endParaRPr>
          </a:p>
          <a:p>
            <a:pPr marL="355600" marR="157480" indent="-342900">
              <a:lnSpc>
                <a:spcPts val="1730"/>
              </a:lnSpc>
              <a:spcBef>
                <a:spcPts val="1380"/>
              </a:spcBef>
              <a:buClr>
                <a:srgbClr val="00007C"/>
              </a:buClr>
              <a:buSzPct val="75000"/>
              <a:buFont typeface="Wingdings"/>
              <a:buChar char=""/>
              <a:tabLst>
                <a:tab pos="356235" algn="l"/>
              </a:tabLst>
            </a:pPr>
            <a:r>
              <a:rPr spc="-5" dirty="0">
                <a:latin typeface="Arial"/>
                <a:cs typeface="Arial"/>
              </a:rPr>
              <a:t>D</a:t>
            </a:r>
            <a:r>
              <a:rPr spc="-10" dirty="0">
                <a:latin typeface="Arial"/>
                <a:cs typeface="Arial"/>
              </a:rPr>
              <a:t>i</a:t>
            </a:r>
            <a:r>
              <a:rPr spc="-35" dirty="0">
                <a:latin typeface="Arial"/>
                <a:cs typeface="Arial"/>
              </a:rPr>
              <a:t>f</a:t>
            </a:r>
            <a:r>
              <a:rPr dirty="0">
                <a:latin typeface="Arial"/>
                <a:cs typeface="Arial"/>
              </a:rPr>
              <a:t>ferent</a:t>
            </a:r>
            <a:r>
              <a:rPr dirty="0">
                <a:latin typeface="Times New Roman"/>
                <a:cs typeface="Times New Roman"/>
              </a:rPr>
              <a:t> </a:t>
            </a:r>
            <a:r>
              <a:rPr dirty="0">
                <a:latin typeface="Arial"/>
                <a:cs typeface="Arial"/>
              </a:rPr>
              <a:t>cl</a:t>
            </a:r>
            <a:r>
              <a:rPr spc="-10" dirty="0">
                <a:latin typeface="Arial"/>
                <a:cs typeface="Arial"/>
              </a:rPr>
              <a:t>i</a:t>
            </a:r>
            <a:r>
              <a:rPr spc="-5" dirty="0">
                <a:latin typeface="Arial"/>
                <a:cs typeface="Arial"/>
              </a:rPr>
              <a:t>e</a:t>
            </a:r>
            <a:r>
              <a:rPr spc="-10" dirty="0">
                <a:latin typeface="Arial"/>
                <a:cs typeface="Arial"/>
              </a:rPr>
              <a:t>n</a:t>
            </a:r>
            <a:r>
              <a:rPr dirty="0">
                <a:latin typeface="Arial"/>
                <a:cs typeface="Arial"/>
              </a:rPr>
              <a:t>ts</a:t>
            </a:r>
            <a:r>
              <a:rPr spc="5" dirty="0">
                <a:latin typeface="Times New Roman"/>
                <a:cs typeface="Times New Roman"/>
              </a:rPr>
              <a:t> </a:t>
            </a:r>
            <a:r>
              <a:rPr spc="-5" dirty="0">
                <a:latin typeface="Arial"/>
                <a:cs typeface="Arial"/>
              </a:rPr>
              <a:t>h</a:t>
            </a:r>
            <a:r>
              <a:rPr spc="-10" dirty="0">
                <a:latin typeface="Arial"/>
                <a:cs typeface="Arial"/>
              </a:rPr>
              <a:t>a</a:t>
            </a:r>
            <a:r>
              <a:rPr dirty="0">
                <a:latin typeface="Arial"/>
                <a:cs typeface="Arial"/>
              </a:rPr>
              <a:t>ve</a:t>
            </a:r>
            <a:r>
              <a:rPr spc="50" dirty="0">
                <a:latin typeface="Times New Roman"/>
                <a:cs typeface="Times New Roman"/>
              </a:rPr>
              <a:t> </a:t>
            </a:r>
            <a:r>
              <a:rPr dirty="0">
                <a:latin typeface="Arial"/>
                <a:cs typeface="Arial"/>
              </a:rPr>
              <a:t>very</a:t>
            </a:r>
            <a:r>
              <a:rPr spc="35" dirty="0">
                <a:latin typeface="Times New Roman"/>
                <a:cs typeface="Times New Roman"/>
              </a:rPr>
              <a:t> </a:t>
            </a:r>
            <a:r>
              <a:rPr spc="-5" dirty="0">
                <a:latin typeface="Arial"/>
                <a:cs typeface="Arial"/>
              </a:rPr>
              <a:t>d</a:t>
            </a:r>
            <a:r>
              <a:rPr spc="-10" dirty="0">
                <a:latin typeface="Arial"/>
                <a:cs typeface="Arial"/>
              </a:rPr>
              <a:t>i</a:t>
            </a:r>
            <a:r>
              <a:rPr spc="-35" dirty="0">
                <a:latin typeface="Arial"/>
                <a:cs typeface="Arial"/>
              </a:rPr>
              <a:t>f</a:t>
            </a:r>
            <a:r>
              <a:rPr dirty="0">
                <a:latin typeface="Arial"/>
                <a:cs typeface="Arial"/>
              </a:rPr>
              <a:t>ferent</a:t>
            </a:r>
            <a:r>
              <a:rPr spc="-5" dirty="0">
                <a:latin typeface="Times New Roman"/>
                <a:cs typeface="Times New Roman"/>
              </a:rPr>
              <a:t> </a:t>
            </a:r>
            <a:r>
              <a:rPr spc="-5" dirty="0">
                <a:latin typeface="Arial"/>
                <a:cs typeface="Arial"/>
              </a:rPr>
              <a:t>p</a:t>
            </a:r>
            <a:r>
              <a:rPr spc="-10" dirty="0">
                <a:latin typeface="Arial"/>
                <a:cs typeface="Arial"/>
              </a:rPr>
              <a:t>u</a:t>
            </a:r>
            <a:r>
              <a:rPr dirty="0">
                <a:latin typeface="Arial"/>
                <a:cs typeface="Arial"/>
              </a:rPr>
              <a:t>rpos</a:t>
            </a:r>
            <a:r>
              <a:rPr spc="-10" dirty="0">
                <a:latin typeface="Arial"/>
                <a:cs typeface="Arial"/>
              </a:rPr>
              <a:t>e</a:t>
            </a:r>
            <a:r>
              <a:rPr dirty="0">
                <a:latin typeface="Arial"/>
                <a:cs typeface="Arial"/>
              </a:rPr>
              <a:t>s</a:t>
            </a:r>
            <a:r>
              <a:rPr spc="45" dirty="0">
                <a:latin typeface="Times New Roman"/>
                <a:cs typeface="Times New Roman"/>
              </a:rPr>
              <a:t> </a:t>
            </a:r>
            <a:r>
              <a:rPr dirty="0">
                <a:latin typeface="Arial"/>
                <a:cs typeface="Arial"/>
              </a:rPr>
              <a:t>– </a:t>
            </a:r>
            <a:r>
              <a:rPr spc="-5" dirty="0">
                <a:latin typeface="Arial"/>
                <a:cs typeface="Arial"/>
              </a:rPr>
              <a:t>bu</a:t>
            </a:r>
            <a:r>
              <a:rPr dirty="0">
                <a:latin typeface="Arial"/>
                <a:cs typeface="Arial"/>
              </a:rPr>
              <a:t>t</a:t>
            </a:r>
            <a:r>
              <a:rPr spc="45" dirty="0">
                <a:latin typeface="Times New Roman"/>
                <a:cs typeface="Times New Roman"/>
              </a:rPr>
              <a:t> </a:t>
            </a:r>
            <a:r>
              <a:rPr spc="-5" dirty="0">
                <a:latin typeface="Arial"/>
                <a:cs typeface="Arial"/>
              </a:rPr>
              <a:t>th</a:t>
            </a:r>
            <a:r>
              <a:rPr dirty="0">
                <a:latin typeface="Arial"/>
                <a:cs typeface="Arial"/>
              </a:rPr>
              <a:t>e</a:t>
            </a:r>
            <a:r>
              <a:rPr spc="20" dirty="0">
                <a:latin typeface="Times New Roman"/>
                <a:cs typeface="Times New Roman"/>
              </a:rPr>
              <a:t> </a:t>
            </a:r>
            <a:r>
              <a:rPr spc="-40" dirty="0">
                <a:latin typeface="Arial"/>
                <a:cs typeface="Arial"/>
              </a:rPr>
              <a:t>w</a:t>
            </a:r>
            <a:r>
              <a:rPr spc="-5" dirty="0">
                <a:latin typeface="Arial"/>
                <a:cs typeface="Arial"/>
              </a:rPr>
              <a:t>ebservic</a:t>
            </a:r>
            <a:r>
              <a:rPr dirty="0">
                <a:latin typeface="Arial"/>
                <a:cs typeface="Arial"/>
              </a:rPr>
              <a:t>e</a:t>
            </a:r>
            <a:r>
              <a:rPr spc="110" dirty="0">
                <a:latin typeface="Times New Roman"/>
                <a:cs typeface="Times New Roman"/>
              </a:rPr>
              <a:t> </a:t>
            </a:r>
            <a:r>
              <a:rPr dirty="0">
                <a:latin typeface="Arial"/>
                <a:cs typeface="Arial"/>
              </a:rPr>
              <a:t>serv</a:t>
            </a:r>
            <a:r>
              <a:rPr spc="-5" dirty="0">
                <a:latin typeface="Arial"/>
                <a:cs typeface="Arial"/>
              </a:rPr>
              <a:t>e</a:t>
            </a:r>
            <a:r>
              <a:rPr dirty="0">
                <a:latin typeface="Arial"/>
                <a:cs typeface="Arial"/>
              </a:rPr>
              <a:t>r</a:t>
            </a:r>
            <a:r>
              <a:rPr spc="55" dirty="0">
                <a:latin typeface="Times New Roman"/>
                <a:cs typeface="Times New Roman"/>
              </a:rPr>
              <a:t> </a:t>
            </a:r>
            <a:r>
              <a:rPr spc="-5" dirty="0">
                <a:latin typeface="Arial"/>
                <a:cs typeface="Arial"/>
              </a:rPr>
              <a:t>ha</a:t>
            </a:r>
            <a:r>
              <a:rPr dirty="0">
                <a:latin typeface="Arial"/>
                <a:cs typeface="Arial"/>
              </a:rPr>
              <a:t>s</a:t>
            </a:r>
            <a:r>
              <a:rPr spc="20" dirty="0">
                <a:latin typeface="Times New Roman"/>
                <a:cs typeface="Times New Roman"/>
              </a:rPr>
              <a:t> </a:t>
            </a:r>
            <a:r>
              <a:rPr spc="-5" dirty="0">
                <a:latin typeface="Arial"/>
                <a:cs typeface="Arial"/>
              </a:rPr>
              <a:t>th</a:t>
            </a:r>
            <a:r>
              <a:rPr dirty="0">
                <a:latin typeface="Arial"/>
                <a:cs typeface="Arial"/>
              </a:rPr>
              <a:t>e</a:t>
            </a:r>
            <a:r>
              <a:rPr spc="20" dirty="0">
                <a:latin typeface="Times New Roman"/>
                <a:cs typeface="Times New Roman"/>
              </a:rPr>
              <a:t> </a:t>
            </a:r>
            <a:r>
              <a:rPr dirty="0">
                <a:latin typeface="Arial"/>
                <a:cs typeface="Arial"/>
              </a:rPr>
              <a:t>same</a:t>
            </a:r>
            <a:r>
              <a:rPr dirty="0">
                <a:latin typeface="Times New Roman"/>
                <a:cs typeface="Times New Roman"/>
              </a:rPr>
              <a:t> </a:t>
            </a:r>
            <a:r>
              <a:rPr spc="-5" dirty="0">
                <a:latin typeface="Arial"/>
                <a:cs typeface="Arial"/>
              </a:rPr>
              <a:t>function</a:t>
            </a:r>
            <a:r>
              <a:rPr spc="-10" dirty="0">
                <a:latin typeface="Arial"/>
                <a:cs typeface="Arial"/>
              </a:rPr>
              <a:t>a</a:t>
            </a:r>
            <a:r>
              <a:rPr spc="-5" dirty="0">
                <a:latin typeface="Arial"/>
                <a:cs typeface="Arial"/>
              </a:rPr>
              <a:t>l</a:t>
            </a:r>
            <a:r>
              <a:rPr spc="-10" dirty="0">
                <a:latin typeface="Arial"/>
                <a:cs typeface="Arial"/>
              </a:rPr>
              <a:t>i</a:t>
            </a:r>
            <a:r>
              <a:rPr spc="-5" dirty="0">
                <a:latin typeface="Arial"/>
                <a:cs typeface="Arial"/>
              </a:rPr>
              <a:t>t</a:t>
            </a:r>
            <a:r>
              <a:rPr dirty="0">
                <a:latin typeface="Arial"/>
                <a:cs typeface="Arial"/>
              </a:rPr>
              <a:t>y</a:t>
            </a:r>
          </a:p>
          <a:p>
            <a:pPr marL="355600" marR="132080" indent="-342900">
              <a:lnSpc>
                <a:spcPct val="80000"/>
              </a:lnSpc>
              <a:spcBef>
                <a:spcPts val="1415"/>
              </a:spcBef>
              <a:buClr>
                <a:srgbClr val="00007C"/>
              </a:buClr>
              <a:buSzPct val="75000"/>
              <a:buFont typeface="Wingdings"/>
              <a:buChar char=""/>
              <a:tabLst>
                <a:tab pos="356235" algn="l"/>
              </a:tabLst>
            </a:pPr>
            <a:r>
              <a:rPr i="1" dirty="0">
                <a:latin typeface="Arial"/>
                <a:cs typeface="Arial"/>
              </a:rPr>
              <a:t>I</a:t>
            </a:r>
            <a:r>
              <a:rPr i="1" spc="-5" dirty="0">
                <a:latin typeface="Arial"/>
                <a:cs typeface="Arial"/>
              </a:rPr>
              <a:t>t</a:t>
            </a:r>
            <a:r>
              <a:rPr i="1" spc="30" dirty="0">
                <a:latin typeface="Times New Roman"/>
                <a:cs typeface="Times New Roman"/>
              </a:rPr>
              <a:t> </a:t>
            </a:r>
            <a:r>
              <a:rPr i="1" spc="-10" dirty="0">
                <a:latin typeface="Arial"/>
                <a:cs typeface="Arial"/>
              </a:rPr>
              <a:t>m</a:t>
            </a:r>
            <a:r>
              <a:rPr i="1" spc="-5" dirty="0">
                <a:latin typeface="Arial"/>
                <a:cs typeface="Arial"/>
              </a:rPr>
              <a:t>ake</a:t>
            </a:r>
            <a:r>
              <a:rPr i="1" dirty="0">
                <a:latin typeface="Arial"/>
                <a:cs typeface="Arial"/>
              </a:rPr>
              <a:t>s</a:t>
            </a:r>
            <a:r>
              <a:rPr i="1" spc="65" dirty="0">
                <a:latin typeface="Times New Roman"/>
                <a:cs typeface="Times New Roman"/>
              </a:rPr>
              <a:t> </a:t>
            </a:r>
            <a:r>
              <a:rPr i="1" dirty="0">
                <a:latin typeface="Arial"/>
                <a:cs typeface="Arial"/>
              </a:rPr>
              <a:t>sense</a:t>
            </a:r>
            <a:r>
              <a:rPr i="1" spc="40" dirty="0">
                <a:latin typeface="Times New Roman"/>
                <a:cs typeface="Times New Roman"/>
              </a:rPr>
              <a:t> </a:t>
            </a:r>
            <a:r>
              <a:rPr i="1" spc="-5" dirty="0">
                <a:latin typeface="Arial"/>
                <a:cs typeface="Arial"/>
              </a:rPr>
              <a:t>t</a:t>
            </a:r>
            <a:r>
              <a:rPr i="1" dirty="0">
                <a:latin typeface="Arial"/>
                <a:cs typeface="Arial"/>
              </a:rPr>
              <a:t>o</a:t>
            </a:r>
            <a:r>
              <a:rPr i="1" spc="25" dirty="0">
                <a:latin typeface="Times New Roman"/>
                <a:cs typeface="Times New Roman"/>
              </a:rPr>
              <a:t> </a:t>
            </a:r>
            <a:r>
              <a:rPr i="1" dirty="0">
                <a:latin typeface="Arial"/>
                <a:cs typeface="Arial"/>
              </a:rPr>
              <a:t>keep</a:t>
            </a:r>
            <a:r>
              <a:rPr i="1" spc="60" dirty="0">
                <a:latin typeface="Times New Roman"/>
                <a:cs typeface="Times New Roman"/>
              </a:rPr>
              <a:t> </a:t>
            </a:r>
            <a:r>
              <a:rPr i="1" spc="5" dirty="0">
                <a:latin typeface="Arial"/>
                <a:cs typeface="Arial"/>
              </a:rPr>
              <a:t>w</a:t>
            </a:r>
            <a:r>
              <a:rPr i="1" spc="-5" dirty="0">
                <a:latin typeface="Arial"/>
                <a:cs typeface="Arial"/>
              </a:rPr>
              <a:t>e</a:t>
            </a:r>
            <a:r>
              <a:rPr i="1" dirty="0">
                <a:latin typeface="Arial"/>
                <a:cs typeface="Arial"/>
              </a:rPr>
              <a:t>b</a:t>
            </a:r>
            <a:r>
              <a:rPr i="1" spc="50" dirty="0">
                <a:latin typeface="Times New Roman"/>
                <a:cs typeface="Times New Roman"/>
              </a:rPr>
              <a:t> </a:t>
            </a:r>
            <a:r>
              <a:rPr i="1" dirty="0">
                <a:latin typeface="Arial"/>
                <a:cs typeface="Arial"/>
              </a:rPr>
              <a:t>searching</a:t>
            </a:r>
            <a:r>
              <a:rPr i="1" spc="55" dirty="0">
                <a:latin typeface="Times New Roman"/>
                <a:cs typeface="Times New Roman"/>
              </a:rPr>
              <a:t> </a:t>
            </a:r>
            <a:r>
              <a:rPr i="1" spc="-5" dirty="0">
                <a:latin typeface="Arial"/>
                <a:cs typeface="Arial"/>
              </a:rPr>
              <a:t>and</a:t>
            </a:r>
            <a:r>
              <a:rPr i="1" spc="-5" dirty="0">
                <a:latin typeface="Times New Roman"/>
                <a:cs typeface="Times New Roman"/>
              </a:rPr>
              <a:t> </a:t>
            </a:r>
            <a:r>
              <a:rPr i="1" dirty="0">
                <a:latin typeface="Arial"/>
                <a:cs typeface="Arial"/>
              </a:rPr>
              <a:t>cli</a:t>
            </a:r>
            <a:r>
              <a:rPr i="1" spc="-10" dirty="0">
                <a:latin typeface="Arial"/>
                <a:cs typeface="Arial"/>
              </a:rPr>
              <a:t>e</a:t>
            </a:r>
            <a:r>
              <a:rPr i="1" spc="-15" dirty="0">
                <a:latin typeface="Arial"/>
                <a:cs typeface="Arial"/>
              </a:rPr>
              <a:t>n</a:t>
            </a:r>
            <a:r>
              <a:rPr i="1" spc="-5" dirty="0">
                <a:latin typeface="Arial"/>
                <a:cs typeface="Arial"/>
              </a:rPr>
              <a:t>t</a:t>
            </a:r>
            <a:r>
              <a:rPr i="1" spc="60" dirty="0">
                <a:latin typeface="Times New Roman"/>
                <a:cs typeface="Times New Roman"/>
              </a:rPr>
              <a:t> </a:t>
            </a:r>
            <a:r>
              <a:rPr i="1" spc="-5" dirty="0">
                <a:latin typeface="Arial"/>
                <a:cs typeface="Arial"/>
              </a:rPr>
              <a:t>function</a:t>
            </a:r>
            <a:r>
              <a:rPr i="1" spc="-10" dirty="0">
                <a:latin typeface="Arial"/>
                <a:cs typeface="Arial"/>
              </a:rPr>
              <a:t>a</a:t>
            </a:r>
            <a:r>
              <a:rPr i="1" spc="-5" dirty="0">
                <a:latin typeface="Arial"/>
                <a:cs typeface="Arial"/>
              </a:rPr>
              <a:t>l</a:t>
            </a:r>
            <a:r>
              <a:rPr i="1" spc="-10" dirty="0">
                <a:latin typeface="Arial"/>
                <a:cs typeface="Arial"/>
              </a:rPr>
              <a:t>it</a:t>
            </a:r>
            <a:r>
              <a:rPr i="1" dirty="0">
                <a:latin typeface="Arial"/>
                <a:cs typeface="Arial"/>
              </a:rPr>
              <a:t>y</a:t>
            </a:r>
            <a:r>
              <a:rPr i="1" spc="5" dirty="0">
                <a:latin typeface="Times New Roman"/>
                <a:cs typeface="Times New Roman"/>
              </a:rPr>
              <a:t> </a:t>
            </a:r>
            <a:r>
              <a:rPr i="1" dirty="0">
                <a:latin typeface="Arial"/>
                <a:cs typeface="Arial"/>
              </a:rPr>
              <a:t>separate</a:t>
            </a:r>
            <a:r>
              <a:rPr i="1" spc="-25" dirty="0">
                <a:latin typeface="Times New Roman"/>
                <a:cs typeface="Times New Roman"/>
              </a:rPr>
              <a:t> </a:t>
            </a:r>
            <a:r>
              <a:rPr i="1" dirty="0">
                <a:latin typeface="Arial"/>
                <a:cs typeface="Arial"/>
              </a:rPr>
              <a:t>–</a:t>
            </a:r>
            <a:r>
              <a:rPr i="1" spc="-5" dirty="0">
                <a:latin typeface="Arial"/>
                <a:cs typeface="Arial"/>
              </a:rPr>
              <a:t> t</a:t>
            </a:r>
            <a:r>
              <a:rPr i="1" dirty="0">
                <a:latin typeface="Arial"/>
                <a:cs typeface="Arial"/>
              </a:rPr>
              <a:t>o</a:t>
            </a:r>
            <a:r>
              <a:rPr i="1" spc="40" dirty="0">
                <a:latin typeface="Times New Roman"/>
                <a:cs typeface="Times New Roman"/>
              </a:rPr>
              <a:t> </a:t>
            </a:r>
            <a:r>
              <a:rPr i="1" spc="-5" dirty="0">
                <a:latin typeface="Arial"/>
                <a:cs typeface="Arial"/>
              </a:rPr>
              <a:t>bot</a:t>
            </a:r>
            <a:r>
              <a:rPr i="1" dirty="0">
                <a:latin typeface="Arial"/>
                <a:cs typeface="Arial"/>
              </a:rPr>
              <a:t>h</a:t>
            </a:r>
            <a:r>
              <a:rPr i="1" spc="15" dirty="0">
                <a:latin typeface="Times New Roman"/>
                <a:cs typeface="Times New Roman"/>
              </a:rPr>
              <a:t> </a:t>
            </a:r>
            <a:r>
              <a:rPr i="1" spc="-10" dirty="0">
                <a:latin typeface="Arial"/>
                <a:cs typeface="Arial"/>
              </a:rPr>
              <a:t>m</a:t>
            </a:r>
            <a:r>
              <a:rPr i="1" spc="-5" dirty="0">
                <a:latin typeface="Arial"/>
                <a:cs typeface="Arial"/>
              </a:rPr>
              <a:t>axi</a:t>
            </a:r>
            <a:r>
              <a:rPr i="1" spc="-15" dirty="0">
                <a:latin typeface="Arial"/>
                <a:cs typeface="Arial"/>
              </a:rPr>
              <a:t>m</a:t>
            </a:r>
            <a:r>
              <a:rPr i="1" spc="5" dirty="0">
                <a:latin typeface="Arial"/>
                <a:cs typeface="Arial"/>
              </a:rPr>
              <a:t>i</a:t>
            </a:r>
            <a:r>
              <a:rPr i="1" spc="-35" dirty="0">
                <a:latin typeface="Arial"/>
                <a:cs typeface="Arial"/>
              </a:rPr>
              <a:t>z</a:t>
            </a:r>
            <a:r>
              <a:rPr i="1" dirty="0">
                <a:latin typeface="Arial"/>
                <a:cs typeface="Arial"/>
              </a:rPr>
              <a:t>e</a:t>
            </a:r>
            <a:r>
              <a:rPr i="1" dirty="0">
                <a:latin typeface="Times New Roman"/>
                <a:cs typeface="Times New Roman"/>
              </a:rPr>
              <a:t> </a:t>
            </a:r>
            <a:r>
              <a:rPr i="1" spc="-5" dirty="0">
                <a:latin typeface="Arial"/>
                <a:cs typeface="Arial"/>
              </a:rPr>
              <a:t>o</a:t>
            </a:r>
            <a:r>
              <a:rPr i="1" dirty="0">
                <a:latin typeface="Arial"/>
                <a:cs typeface="Arial"/>
              </a:rPr>
              <a:t>n</a:t>
            </a:r>
            <a:r>
              <a:rPr i="1" spc="40" dirty="0">
                <a:latin typeface="Times New Roman"/>
                <a:cs typeface="Times New Roman"/>
              </a:rPr>
              <a:t> </a:t>
            </a:r>
            <a:r>
              <a:rPr i="1" spc="-5" dirty="0">
                <a:latin typeface="Arial"/>
                <a:cs typeface="Arial"/>
              </a:rPr>
              <a:t>possi</a:t>
            </a:r>
            <a:r>
              <a:rPr i="1" spc="-10" dirty="0">
                <a:latin typeface="Arial"/>
                <a:cs typeface="Arial"/>
              </a:rPr>
              <a:t>b</a:t>
            </a:r>
            <a:r>
              <a:rPr i="1" spc="-5" dirty="0">
                <a:latin typeface="Arial"/>
                <a:cs typeface="Arial"/>
              </a:rPr>
              <a:t>l</a:t>
            </a:r>
            <a:r>
              <a:rPr i="1" dirty="0">
                <a:latin typeface="Arial"/>
                <a:cs typeface="Arial"/>
              </a:rPr>
              <a:t>e</a:t>
            </a:r>
            <a:r>
              <a:rPr i="1" spc="70" dirty="0">
                <a:latin typeface="Times New Roman"/>
                <a:cs typeface="Times New Roman"/>
              </a:rPr>
              <a:t> </a:t>
            </a:r>
            <a:r>
              <a:rPr i="1" spc="-5" dirty="0">
                <a:latin typeface="Arial"/>
                <a:cs typeface="Arial"/>
              </a:rPr>
              <a:t>us</a:t>
            </a:r>
            <a:r>
              <a:rPr i="1" spc="-10" dirty="0">
                <a:latin typeface="Arial"/>
                <a:cs typeface="Arial"/>
              </a:rPr>
              <a:t>e</a:t>
            </a:r>
            <a:r>
              <a:rPr i="1" dirty="0">
                <a:latin typeface="Arial"/>
                <a:cs typeface="Arial"/>
              </a:rPr>
              <a:t>s</a:t>
            </a:r>
            <a:r>
              <a:rPr i="1" spc="55" dirty="0">
                <a:latin typeface="Times New Roman"/>
                <a:cs typeface="Times New Roman"/>
              </a:rPr>
              <a:t> </a:t>
            </a:r>
            <a:r>
              <a:rPr i="1" spc="-5" dirty="0">
                <a:latin typeface="Arial"/>
                <a:cs typeface="Arial"/>
              </a:rPr>
              <a:t>o</a:t>
            </a:r>
            <a:r>
              <a:rPr i="1" dirty="0">
                <a:latin typeface="Arial"/>
                <a:cs typeface="Arial"/>
              </a:rPr>
              <a:t>f</a:t>
            </a:r>
            <a:r>
              <a:rPr i="1" spc="15" dirty="0">
                <a:latin typeface="Times New Roman"/>
                <a:cs typeface="Times New Roman"/>
              </a:rPr>
              <a:t> </a:t>
            </a:r>
            <a:r>
              <a:rPr i="1" dirty="0">
                <a:latin typeface="Arial"/>
                <a:cs typeface="Arial"/>
              </a:rPr>
              <a:t>the</a:t>
            </a:r>
            <a:r>
              <a:rPr i="1" spc="15" dirty="0">
                <a:latin typeface="Times New Roman"/>
                <a:cs typeface="Times New Roman"/>
              </a:rPr>
              <a:t> </a:t>
            </a:r>
            <a:r>
              <a:rPr i="1" dirty="0">
                <a:latin typeface="Arial"/>
                <a:cs typeface="Arial"/>
              </a:rPr>
              <a:t>server</a:t>
            </a:r>
            <a:r>
              <a:rPr i="1" spc="60" dirty="0">
                <a:latin typeface="Times New Roman"/>
                <a:cs typeface="Times New Roman"/>
              </a:rPr>
              <a:t> </a:t>
            </a:r>
            <a:r>
              <a:rPr i="1" spc="-5" dirty="0">
                <a:latin typeface="Arial"/>
                <a:cs typeface="Arial"/>
              </a:rPr>
              <a:t>a</a:t>
            </a:r>
            <a:r>
              <a:rPr i="1" spc="-10" dirty="0">
                <a:latin typeface="Arial"/>
                <a:cs typeface="Arial"/>
              </a:rPr>
              <a:t>n</a:t>
            </a:r>
            <a:r>
              <a:rPr i="1" dirty="0">
                <a:latin typeface="Arial"/>
                <a:cs typeface="Arial"/>
              </a:rPr>
              <a:t>d</a:t>
            </a:r>
            <a:r>
              <a:rPr i="1" spc="50" dirty="0">
                <a:latin typeface="Times New Roman"/>
                <a:cs typeface="Times New Roman"/>
              </a:rPr>
              <a:t> </a:t>
            </a:r>
            <a:r>
              <a:rPr i="1" spc="-5" dirty="0">
                <a:latin typeface="Arial"/>
                <a:cs typeface="Arial"/>
              </a:rPr>
              <a:t>a</a:t>
            </a:r>
            <a:r>
              <a:rPr i="1" spc="-10" dirty="0">
                <a:latin typeface="Arial"/>
                <a:cs typeface="Arial"/>
              </a:rPr>
              <a:t>l</a:t>
            </a:r>
            <a:r>
              <a:rPr i="1" dirty="0">
                <a:latin typeface="Arial"/>
                <a:cs typeface="Arial"/>
              </a:rPr>
              <a:t>so</a:t>
            </a:r>
            <a:r>
              <a:rPr i="1" spc="30" dirty="0">
                <a:latin typeface="Times New Roman"/>
                <a:cs typeface="Times New Roman"/>
              </a:rPr>
              <a:t> </a:t>
            </a:r>
            <a:r>
              <a:rPr i="1" dirty="0">
                <a:latin typeface="Arial"/>
                <a:cs typeface="Arial"/>
              </a:rPr>
              <a:t>to</a:t>
            </a:r>
            <a:r>
              <a:rPr i="1" dirty="0">
                <a:latin typeface="Times New Roman"/>
                <a:cs typeface="Times New Roman"/>
              </a:rPr>
              <a:t> </a:t>
            </a:r>
            <a:r>
              <a:rPr i="1" spc="-5" dirty="0">
                <a:latin typeface="Arial"/>
                <a:cs typeface="Arial"/>
              </a:rPr>
              <a:t>en</a:t>
            </a:r>
            <a:r>
              <a:rPr i="1" spc="-10" dirty="0">
                <a:latin typeface="Arial"/>
                <a:cs typeface="Arial"/>
              </a:rPr>
              <a:t>a</a:t>
            </a:r>
            <a:r>
              <a:rPr i="1" spc="-5" dirty="0">
                <a:latin typeface="Arial"/>
                <a:cs typeface="Arial"/>
              </a:rPr>
              <a:t>b</a:t>
            </a:r>
            <a:r>
              <a:rPr i="1" spc="-10" dirty="0">
                <a:latin typeface="Arial"/>
                <a:cs typeface="Arial"/>
              </a:rPr>
              <a:t>l</a:t>
            </a:r>
            <a:r>
              <a:rPr i="1" dirty="0">
                <a:latin typeface="Arial"/>
                <a:cs typeface="Arial"/>
              </a:rPr>
              <a:t>e</a:t>
            </a:r>
            <a:r>
              <a:rPr i="1" spc="60" dirty="0">
                <a:latin typeface="Times New Roman"/>
                <a:cs typeface="Times New Roman"/>
              </a:rPr>
              <a:t> </a:t>
            </a:r>
            <a:r>
              <a:rPr i="1" spc="-15" dirty="0">
                <a:latin typeface="Arial"/>
                <a:cs typeface="Arial"/>
              </a:rPr>
              <a:t>bet</a:t>
            </a:r>
            <a:r>
              <a:rPr i="1" dirty="0">
                <a:latin typeface="Arial"/>
                <a:cs typeface="Arial"/>
              </a:rPr>
              <a:t>t</a:t>
            </a:r>
            <a:r>
              <a:rPr i="1" spc="-5" dirty="0">
                <a:latin typeface="Arial"/>
                <a:cs typeface="Arial"/>
              </a:rPr>
              <a:t>e</a:t>
            </a:r>
            <a:r>
              <a:rPr i="1" dirty="0">
                <a:latin typeface="Arial"/>
                <a:cs typeface="Arial"/>
              </a:rPr>
              <a:t>r</a:t>
            </a:r>
            <a:r>
              <a:rPr i="1" spc="-10" dirty="0">
                <a:latin typeface="Times New Roman"/>
                <a:cs typeface="Times New Roman"/>
              </a:rPr>
              <a:t> </a:t>
            </a:r>
            <a:r>
              <a:rPr i="1" spc="-10" dirty="0">
                <a:latin typeface="Arial"/>
                <a:cs typeface="Arial"/>
              </a:rPr>
              <a:t>m</a:t>
            </a:r>
            <a:r>
              <a:rPr i="1" spc="-5" dirty="0">
                <a:latin typeface="Arial"/>
                <a:cs typeface="Arial"/>
              </a:rPr>
              <a:t>a</a:t>
            </a:r>
            <a:r>
              <a:rPr i="1" spc="-10" dirty="0">
                <a:latin typeface="Arial"/>
                <a:cs typeface="Arial"/>
              </a:rPr>
              <a:t>i</a:t>
            </a:r>
            <a:r>
              <a:rPr i="1" spc="-5" dirty="0">
                <a:latin typeface="Arial"/>
                <a:cs typeface="Arial"/>
              </a:rPr>
              <a:t>ntenan</a:t>
            </a:r>
            <a:r>
              <a:rPr i="1" dirty="0">
                <a:latin typeface="Arial"/>
                <a:cs typeface="Arial"/>
              </a:rPr>
              <a:t>ce</a:t>
            </a:r>
            <a:endParaRPr dirty="0">
              <a:latin typeface="Arial"/>
              <a:cs typeface="Arial"/>
            </a:endParaRPr>
          </a:p>
          <a:p>
            <a:pPr marL="355600" marR="7620" indent="-342900">
              <a:lnSpc>
                <a:spcPts val="1800"/>
              </a:lnSpc>
              <a:spcBef>
                <a:spcPts val="1390"/>
              </a:spcBef>
              <a:buClr>
                <a:srgbClr val="00007C"/>
              </a:buClr>
              <a:buSzPct val="75000"/>
              <a:buFont typeface="Wingdings"/>
              <a:buChar char=""/>
              <a:tabLst>
                <a:tab pos="356235" algn="l"/>
              </a:tabLst>
            </a:pPr>
            <a:r>
              <a:rPr dirty="0">
                <a:latin typeface="Arial"/>
                <a:cs typeface="Arial"/>
              </a:rPr>
              <a:t>Multip</a:t>
            </a:r>
            <a:r>
              <a:rPr spc="-10" dirty="0">
                <a:latin typeface="Arial"/>
                <a:cs typeface="Arial"/>
              </a:rPr>
              <a:t>l</a:t>
            </a:r>
            <a:r>
              <a:rPr spc="-5" dirty="0">
                <a:latin typeface="Arial"/>
                <a:cs typeface="Arial"/>
              </a:rPr>
              <a:t>icitie</a:t>
            </a:r>
            <a:r>
              <a:rPr dirty="0">
                <a:latin typeface="Arial"/>
                <a:cs typeface="Arial"/>
              </a:rPr>
              <a:t>s</a:t>
            </a:r>
            <a:r>
              <a:rPr spc="-15" dirty="0">
                <a:latin typeface="Times New Roman"/>
                <a:cs typeface="Times New Roman"/>
              </a:rPr>
              <a:t> </a:t>
            </a:r>
            <a:r>
              <a:rPr spc="-15" dirty="0">
                <a:latin typeface="Arial"/>
                <a:cs typeface="Arial"/>
              </a:rPr>
              <a:t>o</a:t>
            </a:r>
            <a:r>
              <a:rPr spc="-5" dirty="0">
                <a:latin typeface="Arial"/>
                <a:cs typeface="Arial"/>
              </a:rPr>
              <a:t>f</a:t>
            </a:r>
            <a:r>
              <a:rPr spc="50" dirty="0">
                <a:latin typeface="Times New Roman"/>
                <a:cs typeface="Times New Roman"/>
              </a:rPr>
              <a:t> </a:t>
            </a:r>
            <a:r>
              <a:rPr spc="-5" dirty="0">
                <a:latin typeface="Arial"/>
                <a:cs typeface="Arial"/>
              </a:rPr>
              <a:t>usa</a:t>
            </a:r>
            <a:r>
              <a:rPr spc="-10" dirty="0">
                <a:latin typeface="Arial"/>
                <a:cs typeface="Arial"/>
              </a:rPr>
              <a:t>g</a:t>
            </a:r>
            <a:r>
              <a:rPr dirty="0">
                <a:latin typeface="Arial"/>
                <a:cs typeface="Arial"/>
              </a:rPr>
              <a:t>e</a:t>
            </a:r>
            <a:r>
              <a:rPr spc="60" dirty="0">
                <a:latin typeface="Times New Roman"/>
                <a:cs typeface="Times New Roman"/>
              </a:rPr>
              <a:t> </a:t>
            </a:r>
            <a:r>
              <a:rPr spc="-5" dirty="0">
                <a:latin typeface="Arial"/>
                <a:cs typeface="Arial"/>
              </a:rPr>
              <a:t>ar</a:t>
            </a:r>
            <a:r>
              <a:rPr dirty="0">
                <a:latin typeface="Arial"/>
                <a:cs typeface="Arial"/>
              </a:rPr>
              <a:t>e</a:t>
            </a:r>
            <a:r>
              <a:rPr spc="40" dirty="0">
                <a:latin typeface="Times New Roman"/>
                <a:cs typeface="Times New Roman"/>
              </a:rPr>
              <a:t> </a:t>
            </a:r>
            <a:r>
              <a:rPr spc="-40" dirty="0">
                <a:latin typeface="Arial"/>
                <a:cs typeface="Arial"/>
              </a:rPr>
              <a:t>w</a:t>
            </a:r>
            <a:r>
              <a:rPr spc="-5" dirty="0">
                <a:latin typeface="Arial"/>
                <a:cs typeface="Arial"/>
              </a:rPr>
              <a:t>rit</a:t>
            </a:r>
            <a:r>
              <a:rPr dirty="0">
                <a:latin typeface="Arial"/>
                <a:cs typeface="Arial"/>
              </a:rPr>
              <a:t>t</a:t>
            </a:r>
            <a:r>
              <a:rPr spc="-5" dirty="0">
                <a:latin typeface="Arial"/>
                <a:cs typeface="Arial"/>
              </a:rPr>
              <a:t>e</a:t>
            </a:r>
            <a:r>
              <a:rPr dirty="0">
                <a:latin typeface="Arial"/>
                <a:cs typeface="Arial"/>
              </a:rPr>
              <a:t>n</a:t>
            </a:r>
            <a:r>
              <a:rPr spc="35" dirty="0">
                <a:latin typeface="Times New Roman"/>
                <a:cs typeface="Times New Roman"/>
              </a:rPr>
              <a:t> </a:t>
            </a:r>
            <a:r>
              <a:rPr spc="-5" dirty="0">
                <a:latin typeface="Arial"/>
                <a:cs typeface="Arial"/>
              </a:rPr>
              <a:t>o</a:t>
            </a:r>
            <a:r>
              <a:rPr dirty="0">
                <a:latin typeface="Arial"/>
                <a:cs typeface="Arial"/>
              </a:rPr>
              <a:t>n</a:t>
            </a:r>
            <a:r>
              <a:rPr spc="45" dirty="0">
                <a:latin typeface="Times New Roman"/>
                <a:cs typeface="Times New Roman"/>
              </a:rPr>
              <a:t> </a:t>
            </a:r>
            <a:r>
              <a:rPr spc="-5" dirty="0">
                <a:latin typeface="Arial"/>
                <a:cs typeface="Arial"/>
              </a:rPr>
              <a:t>th</a:t>
            </a:r>
            <a:r>
              <a:rPr dirty="0">
                <a:latin typeface="Arial"/>
                <a:cs typeface="Arial"/>
              </a:rPr>
              <a:t>e</a:t>
            </a:r>
            <a:r>
              <a:rPr spc="20" dirty="0">
                <a:latin typeface="Times New Roman"/>
                <a:cs typeface="Times New Roman"/>
              </a:rPr>
              <a:t> </a:t>
            </a:r>
            <a:r>
              <a:rPr dirty="0">
                <a:latin typeface="Arial"/>
                <a:cs typeface="Arial"/>
              </a:rPr>
              <a:t>sid</a:t>
            </a:r>
            <a:r>
              <a:rPr spc="-10" dirty="0">
                <a:latin typeface="Arial"/>
                <a:cs typeface="Arial"/>
              </a:rPr>
              <a:t>e</a:t>
            </a:r>
            <a:r>
              <a:rPr dirty="0">
                <a:latin typeface="Arial"/>
                <a:cs typeface="Arial"/>
              </a:rPr>
              <a:t>s</a:t>
            </a:r>
            <a:r>
              <a:rPr spc="65" dirty="0">
                <a:latin typeface="Times New Roman"/>
                <a:cs typeface="Times New Roman"/>
              </a:rPr>
              <a:t> </a:t>
            </a:r>
            <a:r>
              <a:rPr spc="-15" dirty="0">
                <a:latin typeface="Arial"/>
                <a:cs typeface="Arial"/>
              </a:rPr>
              <a:t>of</a:t>
            </a:r>
            <a:r>
              <a:rPr spc="-10" dirty="0">
                <a:latin typeface="Times New Roman"/>
                <a:cs typeface="Times New Roman"/>
              </a:rPr>
              <a:t> </a:t>
            </a:r>
            <a:r>
              <a:rPr dirty="0">
                <a:latin typeface="Arial"/>
                <a:cs typeface="Arial"/>
              </a:rPr>
              <a:t>conn</a:t>
            </a:r>
            <a:r>
              <a:rPr spc="-10" dirty="0">
                <a:latin typeface="Arial"/>
                <a:cs typeface="Arial"/>
              </a:rPr>
              <a:t>ec</a:t>
            </a:r>
            <a:r>
              <a:rPr dirty="0">
                <a:latin typeface="Arial"/>
                <a:cs typeface="Arial"/>
              </a:rPr>
              <a:t>t</a:t>
            </a:r>
            <a:r>
              <a:rPr spc="-5" dirty="0">
                <a:latin typeface="Arial"/>
                <a:cs typeface="Arial"/>
              </a:rPr>
              <a:t>e</a:t>
            </a:r>
            <a:r>
              <a:rPr dirty="0">
                <a:latin typeface="Arial"/>
                <a:cs typeface="Arial"/>
              </a:rPr>
              <a:t>d</a:t>
            </a:r>
            <a:r>
              <a:rPr spc="15" dirty="0">
                <a:latin typeface="Times New Roman"/>
                <a:cs typeface="Times New Roman"/>
              </a:rPr>
              <a:t> </a:t>
            </a:r>
            <a:r>
              <a:rPr spc="-5" dirty="0">
                <a:latin typeface="Arial"/>
                <a:cs typeface="Arial"/>
              </a:rPr>
              <a:t>i</a:t>
            </a:r>
            <a:r>
              <a:rPr spc="-10" dirty="0">
                <a:latin typeface="Arial"/>
                <a:cs typeface="Arial"/>
              </a:rPr>
              <a:t>n</a:t>
            </a:r>
            <a:r>
              <a:rPr spc="-5" dirty="0">
                <a:latin typeface="Arial"/>
                <a:cs typeface="Arial"/>
              </a:rPr>
              <a:t>t</a:t>
            </a:r>
            <a:r>
              <a:rPr spc="-15" dirty="0">
                <a:latin typeface="Arial"/>
                <a:cs typeface="Arial"/>
              </a:rPr>
              <a:t>er</a:t>
            </a:r>
            <a:r>
              <a:rPr dirty="0">
                <a:latin typeface="Arial"/>
                <a:cs typeface="Arial"/>
              </a:rPr>
              <a:t>f</a:t>
            </a:r>
            <a:r>
              <a:rPr spc="-5" dirty="0">
                <a:latin typeface="Arial"/>
                <a:cs typeface="Arial"/>
              </a:rPr>
              <a:t>aces</a:t>
            </a:r>
            <a:endParaRPr dirty="0">
              <a:latin typeface="Arial"/>
              <a:cs typeface="Arial"/>
            </a:endParaRPr>
          </a:p>
          <a:p>
            <a:pPr marL="750570" marR="193675" lvl="1" indent="-280670">
              <a:lnSpc>
                <a:spcPct val="81000"/>
              </a:lnSpc>
              <a:spcBef>
                <a:spcPts val="310"/>
              </a:spcBef>
              <a:buClr>
                <a:srgbClr val="9898CC"/>
              </a:buClr>
              <a:buSzPct val="78125"/>
              <a:buFont typeface="Wingdings"/>
              <a:buChar char=""/>
              <a:tabLst>
                <a:tab pos="751205" algn="l"/>
              </a:tabLst>
            </a:pPr>
            <a:r>
              <a:rPr sz="1600" spc="-10" dirty="0">
                <a:latin typeface="Arial"/>
                <a:cs typeface="Arial"/>
              </a:rPr>
              <a:t>In</a:t>
            </a:r>
            <a:r>
              <a:rPr sz="1600" spc="40" dirty="0">
                <a:latin typeface="Times New Roman"/>
                <a:cs typeface="Times New Roman"/>
              </a:rPr>
              <a:t> </a:t>
            </a:r>
            <a:r>
              <a:rPr sz="1600" spc="-10" dirty="0">
                <a:latin typeface="Arial"/>
                <a:cs typeface="Arial"/>
              </a:rPr>
              <a:t>this</a:t>
            </a:r>
            <a:r>
              <a:rPr sz="1600" spc="10" dirty="0">
                <a:latin typeface="Times New Roman"/>
                <a:cs typeface="Times New Roman"/>
              </a:rPr>
              <a:t> </a:t>
            </a:r>
            <a:r>
              <a:rPr sz="1600" spc="-15" dirty="0">
                <a:latin typeface="Arial"/>
                <a:cs typeface="Arial"/>
              </a:rPr>
              <a:t>exa</a:t>
            </a:r>
            <a:r>
              <a:rPr sz="1600" spc="-10" dirty="0">
                <a:latin typeface="Arial"/>
                <a:cs typeface="Arial"/>
              </a:rPr>
              <a:t>m</a:t>
            </a:r>
            <a:r>
              <a:rPr sz="1600" spc="-15" dirty="0">
                <a:latin typeface="Arial"/>
                <a:cs typeface="Arial"/>
              </a:rPr>
              <a:t>p</a:t>
            </a:r>
            <a:r>
              <a:rPr sz="1600" dirty="0">
                <a:latin typeface="Arial"/>
                <a:cs typeface="Arial"/>
              </a:rPr>
              <a:t>l</a:t>
            </a:r>
            <a:r>
              <a:rPr sz="1600" spc="-15" dirty="0">
                <a:latin typeface="Arial"/>
                <a:cs typeface="Arial"/>
              </a:rPr>
              <a:t>e</a:t>
            </a:r>
            <a:r>
              <a:rPr sz="1600" spc="-5" dirty="0">
                <a:latin typeface="Arial"/>
                <a:cs typeface="Arial"/>
              </a:rPr>
              <a:t>,</a:t>
            </a:r>
            <a:r>
              <a:rPr sz="1600" spc="6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25" dirty="0">
                <a:latin typeface="Arial"/>
                <a:cs typeface="Arial"/>
              </a:rPr>
              <a:t>w</a:t>
            </a:r>
            <a:r>
              <a:rPr sz="1600" spc="-15" dirty="0">
                <a:latin typeface="Arial"/>
                <a:cs typeface="Arial"/>
              </a:rPr>
              <a:t>e</a:t>
            </a:r>
            <a:r>
              <a:rPr sz="1600" spc="-10" dirty="0">
                <a:latin typeface="Arial"/>
                <a:cs typeface="Arial"/>
              </a:rPr>
              <a:t>b</a:t>
            </a:r>
            <a:r>
              <a:rPr sz="1600" spc="-5" dirty="0">
                <a:latin typeface="Arial"/>
                <a:cs typeface="Arial"/>
              </a:rPr>
              <a:t>s</a:t>
            </a:r>
            <a:r>
              <a:rPr sz="1600" spc="-15" dirty="0">
                <a:latin typeface="Arial"/>
                <a:cs typeface="Arial"/>
              </a:rPr>
              <a:t>er</a:t>
            </a:r>
            <a:r>
              <a:rPr sz="1600" spc="-5" dirty="0">
                <a:latin typeface="Arial"/>
                <a:cs typeface="Arial"/>
              </a:rPr>
              <a:t>vic</a:t>
            </a:r>
            <a:r>
              <a:rPr sz="1600" spc="-10" dirty="0">
                <a:latin typeface="Arial"/>
                <a:cs typeface="Arial"/>
              </a:rPr>
              <a:t>e</a:t>
            </a:r>
            <a:r>
              <a:rPr sz="1600" spc="40" dirty="0">
                <a:latin typeface="Times New Roman"/>
                <a:cs typeface="Times New Roman"/>
              </a:rPr>
              <a:t> </a:t>
            </a:r>
            <a:r>
              <a:rPr sz="1600" spc="-5" dirty="0">
                <a:latin typeface="Arial"/>
                <a:cs typeface="Arial"/>
              </a:rPr>
              <a:t>c</a:t>
            </a:r>
            <a:r>
              <a:rPr sz="1600" spc="-15" dirty="0">
                <a:latin typeface="Arial"/>
                <a:cs typeface="Arial"/>
              </a:rPr>
              <a:t>a</a:t>
            </a:r>
            <a:r>
              <a:rPr sz="1600" spc="-10" dirty="0">
                <a:latin typeface="Arial"/>
                <a:cs typeface="Arial"/>
              </a:rPr>
              <a:t>n</a:t>
            </a:r>
            <a:r>
              <a:rPr sz="1600" spc="45" dirty="0">
                <a:latin typeface="Times New Roman"/>
                <a:cs typeface="Times New Roman"/>
              </a:rPr>
              <a:t> </a:t>
            </a:r>
            <a:r>
              <a:rPr sz="1600" spc="-15" dirty="0">
                <a:latin typeface="Arial"/>
                <a:cs typeface="Arial"/>
              </a:rPr>
              <a:t>h</a:t>
            </a:r>
            <a:r>
              <a:rPr sz="1600" spc="-10" dirty="0">
                <a:latin typeface="Arial"/>
                <a:cs typeface="Arial"/>
              </a:rPr>
              <a:t>a</a:t>
            </a:r>
            <a:r>
              <a:rPr sz="1600" spc="-5" dirty="0">
                <a:latin typeface="Arial"/>
                <a:cs typeface="Arial"/>
              </a:rPr>
              <a:t>v</a:t>
            </a:r>
            <a:r>
              <a:rPr sz="1600" spc="-10" dirty="0">
                <a:latin typeface="Arial"/>
                <a:cs typeface="Arial"/>
              </a:rPr>
              <a:t>e</a:t>
            </a:r>
            <a:r>
              <a:rPr sz="1600" spc="-35" dirty="0">
                <a:latin typeface="Times New Roman"/>
                <a:cs typeface="Times New Roman"/>
              </a:rPr>
              <a:t> </a:t>
            </a:r>
            <a:r>
              <a:rPr sz="1600" spc="-15" dirty="0">
                <a:latin typeface="Arial"/>
                <a:cs typeface="Arial"/>
              </a:rPr>
              <a:t>ma</a:t>
            </a:r>
            <a:r>
              <a:rPr sz="1600" spc="-10" dirty="0">
                <a:latin typeface="Arial"/>
                <a:cs typeface="Arial"/>
              </a:rPr>
              <a:t>ny</a:t>
            </a:r>
            <a:r>
              <a:rPr sz="1600" spc="-5" dirty="0">
                <a:latin typeface="Times New Roman"/>
                <a:cs typeface="Times New Roman"/>
              </a:rPr>
              <a:t> </a:t>
            </a:r>
            <a:r>
              <a:rPr sz="1600" spc="-5" dirty="0">
                <a:latin typeface="Arial"/>
                <a:cs typeface="Arial"/>
              </a:rPr>
              <a:t>cli</a:t>
            </a:r>
            <a:r>
              <a:rPr sz="1600" spc="-20" dirty="0">
                <a:latin typeface="Arial"/>
                <a:cs typeface="Arial"/>
              </a:rPr>
              <a:t>e</a:t>
            </a:r>
            <a:r>
              <a:rPr sz="1600" spc="-15" dirty="0">
                <a:latin typeface="Arial"/>
                <a:cs typeface="Arial"/>
              </a:rPr>
              <a:t>nts</a:t>
            </a:r>
            <a:r>
              <a:rPr sz="1600" spc="-5" dirty="0">
                <a:latin typeface="Arial"/>
                <a:cs typeface="Arial"/>
              </a:rPr>
              <a:t>,</a:t>
            </a:r>
            <a:r>
              <a:rPr sz="1600" dirty="0">
                <a:latin typeface="Times New Roman"/>
                <a:cs typeface="Times New Roman"/>
              </a:rPr>
              <a:t> </a:t>
            </a:r>
            <a:r>
              <a:rPr sz="1600" spc="-5" dirty="0">
                <a:latin typeface="Arial"/>
                <a:cs typeface="Arial"/>
              </a:rPr>
              <a:t>s</a:t>
            </a:r>
            <a:r>
              <a:rPr sz="1600" spc="-10" dirty="0">
                <a:latin typeface="Arial"/>
                <a:cs typeface="Arial"/>
              </a:rPr>
              <a:t>o</a:t>
            </a:r>
            <a:r>
              <a:rPr sz="1600" spc="40" dirty="0">
                <a:latin typeface="Times New Roman"/>
                <a:cs typeface="Times New Roman"/>
              </a:rPr>
              <a:t> </a:t>
            </a:r>
            <a:r>
              <a:rPr sz="1600" spc="-25" dirty="0">
                <a:latin typeface="Arial"/>
                <a:cs typeface="Arial"/>
              </a:rPr>
              <a:t>w</a:t>
            </a:r>
            <a:r>
              <a:rPr sz="1600" spc="-10" dirty="0">
                <a:latin typeface="Arial"/>
                <a:cs typeface="Arial"/>
              </a:rPr>
              <a:t>e</a:t>
            </a:r>
            <a:r>
              <a:rPr sz="1600" spc="70" dirty="0">
                <a:latin typeface="Times New Roman"/>
                <a:cs typeface="Times New Roman"/>
              </a:rPr>
              <a:t> </a:t>
            </a:r>
            <a:r>
              <a:rPr sz="1600" spc="-15" dirty="0">
                <a:latin typeface="Arial"/>
                <a:cs typeface="Arial"/>
              </a:rPr>
              <a:t>p</a:t>
            </a:r>
            <a:r>
              <a:rPr sz="1600" spc="-10" dirty="0">
                <a:latin typeface="Arial"/>
                <a:cs typeface="Arial"/>
              </a:rPr>
              <a:t>ut</a:t>
            </a:r>
            <a:r>
              <a:rPr sz="1600" spc="55" dirty="0">
                <a:latin typeface="Times New Roman"/>
                <a:cs typeface="Times New Roman"/>
              </a:rPr>
              <a:t> </a:t>
            </a:r>
            <a:r>
              <a:rPr sz="1600" spc="-10" dirty="0">
                <a:latin typeface="Arial"/>
                <a:cs typeface="Arial"/>
              </a:rPr>
              <a:t>*</a:t>
            </a:r>
            <a:r>
              <a:rPr sz="1600" spc="45" dirty="0">
                <a:latin typeface="Times New Roman"/>
                <a:cs typeface="Times New Roman"/>
              </a:rPr>
              <a:t> </a:t>
            </a:r>
            <a:r>
              <a:rPr sz="1600" spc="-15" dirty="0">
                <a:latin typeface="Arial"/>
                <a:cs typeface="Arial"/>
              </a:rPr>
              <a:t>o</a:t>
            </a:r>
            <a:r>
              <a:rPr sz="1600" spc="-10" dirty="0">
                <a:latin typeface="Arial"/>
                <a:cs typeface="Arial"/>
              </a:rPr>
              <a:t>n</a:t>
            </a:r>
            <a:r>
              <a:rPr sz="1600" spc="45" dirty="0">
                <a:latin typeface="Times New Roman"/>
                <a:cs typeface="Times New Roman"/>
              </a:rPr>
              <a:t> </a:t>
            </a:r>
            <a:r>
              <a:rPr sz="1600" spc="-10" dirty="0">
                <a:latin typeface="Arial"/>
                <a:cs typeface="Arial"/>
              </a:rPr>
              <a:t>the </a:t>
            </a:r>
            <a:r>
              <a:rPr sz="1600" spc="-5" dirty="0">
                <a:latin typeface="Arial"/>
                <a:cs typeface="Arial"/>
              </a:rPr>
              <a:t>cli</a:t>
            </a:r>
            <a:r>
              <a:rPr sz="1600" spc="-20" dirty="0">
                <a:latin typeface="Arial"/>
                <a:cs typeface="Arial"/>
              </a:rPr>
              <a:t>e</a:t>
            </a:r>
            <a:r>
              <a:rPr sz="1600" spc="-10" dirty="0">
                <a:latin typeface="Arial"/>
                <a:cs typeface="Arial"/>
              </a:rPr>
              <a:t>nts’</a:t>
            </a:r>
            <a:r>
              <a:rPr sz="1600" spc="-114" dirty="0">
                <a:latin typeface="Arial"/>
                <a:cs typeface="Arial"/>
              </a:rPr>
              <a:t> </a:t>
            </a:r>
            <a:r>
              <a:rPr sz="1600" spc="-10" dirty="0">
                <a:latin typeface="Arial"/>
                <a:cs typeface="Arial"/>
              </a:rPr>
              <a:t>req</a:t>
            </a:r>
            <a:r>
              <a:rPr sz="1600" spc="-15" dirty="0">
                <a:latin typeface="Arial"/>
                <a:cs typeface="Arial"/>
              </a:rPr>
              <a:t>u</a:t>
            </a:r>
            <a:r>
              <a:rPr sz="1600" dirty="0">
                <a:latin typeface="Arial"/>
                <a:cs typeface="Arial"/>
              </a:rPr>
              <a:t>i</a:t>
            </a:r>
            <a:r>
              <a:rPr sz="1600" spc="-10" dirty="0">
                <a:latin typeface="Arial"/>
                <a:cs typeface="Arial"/>
              </a:rPr>
              <a:t>red</a:t>
            </a:r>
            <a:r>
              <a:rPr sz="1600" spc="-5" dirty="0">
                <a:latin typeface="Times New Roman"/>
                <a:cs typeface="Times New Roman"/>
              </a:rPr>
              <a:t> </a:t>
            </a:r>
            <a:r>
              <a:rPr sz="1600" spc="-5" dirty="0">
                <a:latin typeface="Arial"/>
                <a:cs typeface="Arial"/>
              </a:rPr>
              <a:t>i</a:t>
            </a:r>
            <a:r>
              <a:rPr sz="1600" spc="-15" dirty="0">
                <a:latin typeface="Arial"/>
                <a:cs typeface="Arial"/>
              </a:rPr>
              <a:t>nterfa</a:t>
            </a:r>
            <a:r>
              <a:rPr sz="1600" spc="-5" dirty="0">
                <a:latin typeface="Arial"/>
                <a:cs typeface="Arial"/>
              </a:rPr>
              <a:t>c</a:t>
            </a:r>
            <a:r>
              <a:rPr sz="1600" spc="-15" dirty="0">
                <a:latin typeface="Arial"/>
                <a:cs typeface="Arial"/>
              </a:rPr>
              <a:t>es</a:t>
            </a:r>
            <a:endParaRPr sz="1600" dirty="0">
              <a:latin typeface="Arial"/>
              <a:cs typeface="Arial"/>
            </a:endParaRPr>
          </a:p>
        </p:txBody>
      </p:sp>
      <p:sp>
        <p:nvSpPr>
          <p:cNvPr id="13" name="object 13"/>
          <p:cNvSpPr txBox="1"/>
          <p:nvPr/>
        </p:nvSpPr>
        <p:spPr>
          <a:xfrm>
            <a:off x="7769473" y="2184775"/>
            <a:ext cx="1402080" cy="364780"/>
          </a:xfrm>
          <a:prstGeom prst="rect">
            <a:avLst/>
          </a:prstGeom>
          <a:ln w="4672">
            <a:solidFill>
              <a:srgbClr val="000000"/>
            </a:solidFill>
          </a:ln>
        </p:spPr>
        <p:txBody>
          <a:bodyPr vert="horz" wrap="square" lIns="0" tIns="0" rIns="0" bIns="0" rtlCol="0">
            <a:spAutoFit/>
          </a:bodyPr>
          <a:lstStyle/>
          <a:p>
            <a:pPr marL="443230" marR="352425" indent="-91440">
              <a:lnSpc>
                <a:spcPct val="101699"/>
              </a:lnSpc>
            </a:pPr>
            <a:r>
              <a:rPr sz="1200" b="1" spc="-20" dirty="0">
                <a:latin typeface="Arial"/>
                <a:cs typeface="Arial"/>
              </a:rPr>
              <a:t>W</a:t>
            </a:r>
            <a:r>
              <a:rPr sz="1200" b="1" spc="15" dirty="0">
                <a:latin typeface="Arial"/>
                <a:cs typeface="Arial"/>
              </a:rPr>
              <a:t>e</a:t>
            </a:r>
            <a:r>
              <a:rPr sz="1200" b="1" spc="-5" dirty="0">
                <a:latin typeface="Arial"/>
                <a:cs typeface="Arial"/>
              </a:rPr>
              <a:t>bp</a:t>
            </a:r>
            <a:r>
              <a:rPr sz="1200" b="1" spc="15" dirty="0">
                <a:latin typeface="Arial"/>
                <a:cs typeface="Arial"/>
              </a:rPr>
              <a:t>a</a:t>
            </a:r>
            <a:r>
              <a:rPr sz="1200" b="1" spc="-5" dirty="0">
                <a:latin typeface="Arial"/>
                <a:cs typeface="Arial"/>
              </a:rPr>
              <a:t>g</a:t>
            </a:r>
            <a:r>
              <a:rPr sz="1200" b="1" dirty="0">
                <a:latin typeface="Arial"/>
                <a:cs typeface="Arial"/>
              </a:rPr>
              <a:t>e</a:t>
            </a:r>
            <a:r>
              <a:rPr sz="1200" b="1" dirty="0">
                <a:latin typeface="Times New Roman"/>
                <a:cs typeface="Times New Roman"/>
              </a:rPr>
              <a:t> </a:t>
            </a:r>
            <a:r>
              <a:rPr sz="1200" b="1" spc="5" dirty="0">
                <a:latin typeface="Arial"/>
                <a:cs typeface="Arial"/>
              </a:rPr>
              <a:t>(</a:t>
            </a:r>
            <a:r>
              <a:rPr sz="1200" b="1" spc="15" dirty="0">
                <a:latin typeface="Arial"/>
                <a:cs typeface="Arial"/>
              </a:rPr>
              <a:t>c</a:t>
            </a:r>
            <a:r>
              <a:rPr sz="1200" b="1" dirty="0">
                <a:latin typeface="Arial"/>
                <a:cs typeface="Arial"/>
              </a:rPr>
              <a:t>li</a:t>
            </a:r>
            <a:r>
              <a:rPr sz="1200" b="1" spc="15" dirty="0">
                <a:latin typeface="Arial"/>
                <a:cs typeface="Arial"/>
              </a:rPr>
              <a:t>e</a:t>
            </a:r>
            <a:r>
              <a:rPr sz="1200" b="1" spc="-5" dirty="0">
                <a:latin typeface="Arial"/>
                <a:cs typeface="Arial"/>
              </a:rPr>
              <a:t>n</a:t>
            </a:r>
            <a:r>
              <a:rPr sz="1200" b="1" spc="5" dirty="0">
                <a:latin typeface="Arial"/>
                <a:cs typeface="Arial"/>
              </a:rPr>
              <a:t>t</a:t>
            </a:r>
            <a:r>
              <a:rPr sz="1200" b="1" dirty="0">
                <a:latin typeface="Arial"/>
                <a:cs typeface="Arial"/>
              </a:rPr>
              <a:t>)</a:t>
            </a:r>
            <a:endParaRPr sz="1200">
              <a:latin typeface="Arial"/>
              <a:cs typeface="Arial"/>
            </a:endParaRPr>
          </a:p>
        </p:txBody>
      </p:sp>
      <p:sp>
        <p:nvSpPr>
          <p:cNvPr id="14" name="object 14"/>
          <p:cNvSpPr/>
          <p:nvPr/>
        </p:nvSpPr>
        <p:spPr>
          <a:xfrm>
            <a:off x="8908298" y="2272406"/>
            <a:ext cx="175260" cy="175260"/>
          </a:xfrm>
          <a:custGeom>
            <a:avLst/>
            <a:gdLst/>
            <a:ahLst/>
            <a:cxnLst/>
            <a:rect l="l" t="t" r="r" b="b"/>
            <a:pathLst>
              <a:path w="175259" h="175260">
                <a:moveTo>
                  <a:pt x="0" y="175259"/>
                </a:moveTo>
                <a:lnTo>
                  <a:pt x="175259" y="175259"/>
                </a:lnTo>
                <a:lnTo>
                  <a:pt x="175259" y="0"/>
                </a:lnTo>
                <a:lnTo>
                  <a:pt x="0" y="0"/>
                </a:lnTo>
                <a:lnTo>
                  <a:pt x="0" y="35051"/>
                </a:lnTo>
                <a:lnTo>
                  <a:pt x="35051" y="35051"/>
                </a:lnTo>
                <a:lnTo>
                  <a:pt x="35051" y="70103"/>
                </a:lnTo>
                <a:lnTo>
                  <a:pt x="0" y="70103"/>
                </a:lnTo>
                <a:lnTo>
                  <a:pt x="0" y="105155"/>
                </a:lnTo>
                <a:lnTo>
                  <a:pt x="35051" y="105155"/>
                </a:lnTo>
                <a:lnTo>
                  <a:pt x="35051" y="140329"/>
                </a:lnTo>
                <a:lnTo>
                  <a:pt x="0" y="140329"/>
                </a:lnTo>
                <a:lnTo>
                  <a:pt x="0" y="175259"/>
                </a:lnTo>
                <a:close/>
              </a:path>
            </a:pathLst>
          </a:custGeom>
          <a:ln w="4671">
            <a:solidFill>
              <a:srgbClr val="000000"/>
            </a:solidFill>
          </a:ln>
        </p:spPr>
        <p:txBody>
          <a:bodyPr wrap="square" lIns="0" tIns="0" rIns="0" bIns="0" rtlCol="0"/>
          <a:lstStyle/>
          <a:p>
            <a:endParaRPr/>
          </a:p>
        </p:txBody>
      </p:sp>
      <p:sp>
        <p:nvSpPr>
          <p:cNvPr id="15" name="object 15"/>
          <p:cNvSpPr/>
          <p:nvPr/>
        </p:nvSpPr>
        <p:spPr>
          <a:xfrm>
            <a:off x="8873368" y="2377493"/>
            <a:ext cx="70485" cy="35560"/>
          </a:xfrm>
          <a:custGeom>
            <a:avLst/>
            <a:gdLst/>
            <a:ahLst/>
            <a:cxnLst/>
            <a:rect l="l" t="t" r="r" b="b"/>
            <a:pathLst>
              <a:path w="70484" h="35560">
                <a:moveTo>
                  <a:pt x="0" y="35242"/>
                </a:moveTo>
                <a:lnTo>
                  <a:pt x="70080" y="35242"/>
                </a:lnTo>
                <a:lnTo>
                  <a:pt x="70080" y="0"/>
                </a:lnTo>
                <a:lnTo>
                  <a:pt x="0" y="0"/>
                </a:lnTo>
                <a:lnTo>
                  <a:pt x="0" y="35242"/>
                </a:lnTo>
                <a:close/>
              </a:path>
            </a:pathLst>
          </a:custGeom>
          <a:ln w="4672">
            <a:solidFill>
              <a:srgbClr val="000000"/>
            </a:solidFill>
          </a:ln>
        </p:spPr>
        <p:txBody>
          <a:bodyPr wrap="square" lIns="0" tIns="0" rIns="0" bIns="0" rtlCol="0"/>
          <a:lstStyle/>
          <a:p>
            <a:endParaRPr/>
          </a:p>
        </p:txBody>
      </p:sp>
      <p:sp>
        <p:nvSpPr>
          <p:cNvPr id="16" name="object 16"/>
          <p:cNvSpPr/>
          <p:nvPr/>
        </p:nvSpPr>
        <p:spPr>
          <a:xfrm>
            <a:off x="8873368" y="2307457"/>
            <a:ext cx="70485" cy="35560"/>
          </a:xfrm>
          <a:custGeom>
            <a:avLst/>
            <a:gdLst/>
            <a:ahLst/>
            <a:cxnLst/>
            <a:rect l="l" t="t" r="r" b="b"/>
            <a:pathLst>
              <a:path w="70484" h="35560">
                <a:moveTo>
                  <a:pt x="0" y="35051"/>
                </a:moveTo>
                <a:lnTo>
                  <a:pt x="70080" y="35051"/>
                </a:lnTo>
                <a:lnTo>
                  <a:pt x="70080" y="0"/>
                </a:lnTo>
                <a:lnTo>
                  <a:pt x="0" y="0"/>
                </a:lnTo>
                <a:lnTo>
                  <a:pt x="0" y="35051"/>
                </a:lnTo>
                <a:close/>
              </a:path>
            </a:pathLst>
          </a:custGeom>
          <a:ln w="4672">
            <a:solidFill>
              <a:srgbClr val="000000"/>
            </a:solidFill>
          </a:ln>
        </p:spPr>
        <p:txBody>
          <a:bodyPr wrap="square" lIns="0" tIns="0" rIns="0" bIns="0" rtlCol="0"/>
          <a:lstStyle/>
          <a:p>
            <a:endParaRPr/>
          </a:p>
        </p:txBody>
      </p:sp>
      <p:sp>
        <p:nvSpPr>
          <p:cNvPr id="17" name="object 17"/>
          <p:cNvSpPr/>
          <p:nvPr/>
        </p:nvSpPr>
        <p:spPr>
          <a:xfrm>
            <a:off x="8470391" y="2885816"/>
            <a:ext cx="66040" cy="711200"/>
          </a:xfrm>
          <a:custGeom>
            <a:avLst/>
            <a:gdLst/>
            <a:ahLst/>
            <a:cxnLst/>
            <a:rect l="l" t="t" r="r" b="b"/>
            <a:pathLst>
              <a:path w="66040" h="711200">
                <a:moveTo>
                  <a:pt x="0" y="0"/>
                </a:moveTo>
                <a:lnTo>
                  <a:pt x="66050" y="711067"/>
                </a:lnTo>
              </a:path>
            </a:pathLst>
          </a:custGeom>
          <a:ln w="4671">
            <a:solidFill>
              <a:srgbClr val="000000"/>
            </a:solidFill>
          </a:ln>
        </p:spPr>
        <p:txBody>
          <a:bodyPr wrap="square" lIns="0" tIns="0" rIns="0" bIns="0" rtlCol="0"/>
          <a:lstStyle/>
          <a:p>
            <a:endParaRPr/>
          </a:p>
        </p:txBody>
      </p:sp>
      <p:sp>
        <p:nvSpPr>
          <p:cNvPr id="18" name="object 18"/>
          <p:cNvSpPr/>
          <p:nvPr/>
        </p:nvSpPr>
        <p:spPr>
          <a:xfrm>
            <a:off x="8436742" y="3594681"/>
            <a:ext cx="218554" cy="141922"/>
          </a:xfrm>
          <a:prstGeom prst="rect">
            <a:avLst/>
          </a:prstGeom>
          <a:blipFill>
            <a:blip r:embed="rId5" cstate="print"/>
            <a:stretch>
              <a:fillRect/>
            </a:stretch>
          </a:blipFill>
        </p:spPr>
        <p:txBody>
          <a:bodyPr wrap="square" lIns="0" tIns="0" rIns="0" bIns="0" rtlCol="0"/>
          <a:lstStyle/>
          <a:p>
            <a:endParaRPr/>
          </a:p>
        </p:txBody>
      </p:sp>
      <p:sp>
        <p:nvSpPr>
          <p:cNvPr id="19" name="object 19"/>
          <p:cNvSpPr/>
          <p:nvPr/>
        </p:nvSpPr>
        <p:spPr>
          <a:xfrm>
            <a:off x="8908298" y="3411723"/>
            <a:ext cx="1402080" cy="701040"/>
          </a:xfrm>
          <a:custGeom>
            <a:avLst/>
            <a:gdLst/>
            <a:ahLst/>
            <a:cxnLst/>
            <a:rect l="l" t="t" r="r" b="b"/>
            <a:pathLst>
              <a:path w="1402079" h="701039">
                <a:moveTo>
                  <a:pt x="0" y="701039"/>
                </a:moveTo>
                <a:lnTo>
                  <a:pt x="1402079" y="701039"/>
                </a:lnTo>
                <a:lnTo>
                  <a:pt x="1402079" y="0"/>
                </a:lnTo>
                <a:lnTo>
                  <a:pt x="0" y="0"/>
                </a:lnTo>
                <a:lnTo>
                  <a:pt x="0" y="701039"/>
                </a:lnTo>
                <a:close/>
              </a:path>
            </a:pathLst>
          </a:custGeom>
          <a:ln w="4672">
            <a:solidFill>
              <a:srgbClr val="000000"/>
            </a:solidFill>
          </a:ln>
        </p:spPr>
        <p:txBody>
          <a:bodyPr wrap="square" lIns="0" tIns="0" rIns="0" bIns="0" rtlCol="0"/>
          <a:lstStyle/>
          <a:p>
            <a:endParaRPr/>
          </a:p>
        </p:txBody>
      </p:sp>
      <p:sp>
        <p:nvSpPr>
          <p:cNvPr id="20" name="object 20"/>
          <p:cNvSpPr txBox="1"/>
          <p:nvPr/>
        </p:nvSpPr>
        <p:spPr>
          <a:xfrm>
            <a:off x="9183376" y="3469843"/>
            <a:ext cx="860425" cy="551180"/>
          </a:xfrm>
          <a:prstGeom prst="rect">
            <a:avLst/>
          </a:prstGeom>
        </p:spPr>
        <p:txBody>
          <a:bodyPr vert="horz" wrap="square" lIns="0" tIns="0" rIns="0" bIns="0" rtlCol="0">
            <a:spAutoFit/>
          </a:bodyPr>
          <a:lstStyle/>
          <a:p>
            <a:pPr marL="12700" marR="5080" indent="-1270" algn="ctr">
              <a:lnSpc>
                <a:spcPct val="102099"/>
              </a:lnSpc>
            </a:pPr>
            <a:r>
              <a:rPr sz="1200" b="1" dirty="0">
                <a:latin typeface="Arial"/>
                <a:cs typeface="Arial"/>
              </a:rPr>
              <a:t>G</a:t>
            </a:r>
            <a:r>
              <a:rPr sz="1200" b="1" spc="-5" dirty="0">
                <a:latin typeface="Arial"/>
                <a:cs typeface="Arial"/>
              </a:rPr>
              <a:t>oog</a:t>
            </a:r>
            <a:r>
              <a:rPr sz="1200" b="1" dirty="0">
                <a:latin typeface="Arial"/>
                <a:cs typeface="Arial"/>
              </a:rPr>
              <a:t>le</a:t>
            </a:r>
            <a:r>
              <a:rPr sz="1200" b="1" dirty="0">
                <a:latin typeface="Times New Roman"/>
                <a:cs typeface="Times New Roman"/>
              </a:rPr>
              <a:t> </a:t>
            </a:r>
            <a:r>
              <a:rPr sz="1200" b="1" spc="25" dirty="0">
                <a:latin typeface="Arial"/>
                <a:cs typeface="Arial"/>
              </a:rPr>
              <a:t>w</a:t>
            </a:r>
            <a:r>
              <a:rPr sz="1200" b="1" spc="15" dirty="0">
                <a:latin typeface="Arial"/>
                <a:cs typeface="Arial"/>
              </a:rPr>
              <a:t>e</a:t>
            </a:r>
            <a:r>
              <a:rPr sz="1200" b="1" spc="-5" dirty="0">
                <a:latin typeface="Arial"/>
                <a:cs typeface="Arial"/>
              </a:rPr>
              <a:t>b</a:t>
            </a:r>
            <a:r>
              <a:rPr sz="1200" b="1" dirty="0">
                <a:latin typeface="Arial"/>
                <a:cs typeface="Arial"/>
              </a:rPr>
              <a:t>se</a:t>
            </a:r>
            <a:r>
              <a:rPr sz="1200" b="1" spc="10" dirty="0">
                <a:latin typeface="Arial"/>
                <a:cs typeface="Arial"/>
              </a:rPr>
              <a:t>r</a:t>
            </a:r>
            <a:r>
              <a:rPr sz="1200" b="1" spc="-10" dirty="0">
                <a:latin typeface="Arial"/>
                <a:cs typeface="Arial"/>
              </a:rPr>
              <a:t>v</a:t>
            </a:r>
            <a:r>
              <a:rPr sz="1200" b="1" dirty="0">
                <a:latin typeface="Arial"/>
                <a:cs typeface="Arial"/>
              </a:rPr>
              <a:t>i</a:t>
            </a:r>
            <a:r>
              <a:rPr sz="1200" b="1" spc="15" dirty="0">
                <a:latin typeface="Arial"/>
                <a:cs typeface="Arial"/>
              </a:rPr>
              <a:t>c</a:t>
            </a:r>
            <a:r>
              <a:rPr sz="1200" b="1" dirty="0">
                <a:latin typeface="Arial"/>
                <a:cs typeface="Arial"/>
              </a:rPr>
              <a:t>e</a:t>
            </a:r>
            <a:r>
              <a:rPr sz="1200" b="1" dirty="0">
                <a:latin typeface="Times New Roman"/>
                <a:cs typeface="Times New Roman"/>
              </a:rPr>
              <a:t> </a:t>
            </a:r>
            <a:r>
              <a:rPr sz="1200" b="1" spc="5" dirty="0">
                <a:latin typeface="Arial"/>
                <a:cs typeface="Arial"/>
              </a:rPr>
              <a:t>(</a:t>
            </a:r>
            <a:r>
              <a:rPr sz="1200" b="1" spc="15" dirty="0">
                <a:latin typeface="Arial"/>
                <a:cs typeface="Arial"/>
              </a:rPr>
              <a:t>se</a:t>
            </a:r>
            <a:r>
              <a:rPr sz="1200" b="1" spc="10" dirty="0">
                <a:latin typeface="Arial"/>
                <a:cs typeface="Arial"/>
              </a:rPr>
              <a:t>r</a:t>
            </a:r>
            <a:r>
              <a:rPr sz="1200" b="1" spc="-10" dirty="0">
                <a:latin typeface="Arial"/>
                <a:cs typeface="Arial"/>
              </a:rPr>
              <a:t>v</a:t>
            </a:r>
            <a:r>
              <a:rPr sz="1200" b="1" spc="15" dirty="0">
                <a:latin typeface="Arial"/>
                <a:cs typeface="Arial"/>
              </a:rPr>
              <a:t>e</a:t>
            </a:r>
            <a:r>
              <a:rPr sz="1200" b="1" spc="10" dirty="0">
                <a:latin typeface="Arial"/>
                <a:cs typeface="Arial"/>
              </a:rPr>
              <a:t>r</a:t>
            </a:r>
            <a:r>
              <a:rPr sz="1200" b="1" dirty="0">
                <a:latin typeface="Arial"/>
                <a:cs typeface="Arial"/>
              </a:rPr>
              <a:t>)</a:t>
            </a:r>
            <a:endParaRPr sz="1200">
              <a:latin typeface="Arial"/>
              <a:cs typeface="Arial"/>
            </a:endParaRPr>
          </a:p>
        </p:txBody>
      </p:sp>
      <p:sp>
        <p:nvSpPr>
          <p:cNvPr id="21" name="object 21"/>
          <p:cNvSpPr/>
          <p:nvPr/>
        </p:nvSpPr>
        <p:spPr>
          <a:xfrm>
            <a:off x="10047213" y="3499225"/>
            <a:ext cx="175260" cy="175260"/>
          </a:xfrm>
          <a:custGeom>
            <a:avLst/>
            <a:gdLst/>
            <a:ahLst/>
            <a:cxnLst/>
            <a:rect l="l" t="t" r="r" b="b"/>
            <a:pathLst>
              <a:path w="175259" h="175260">
                <a:moveTo>
                  <a:pt x="0" y="175259"/>
                </a:moveTo>
                <a:lnTo>
                  <a:pt x="175259" y="175259"/>
                </a:lnTo>
                <a:lnTo>
                  <a:pt x="175259" y="0"/>
                </a:lnTo>
                <a:lnTo>
                  <a:pt x="0" y="0"/>
                </a:lnTo>
                <a:lnTo>
                  <a:pt x="0" y="35051"/>
                </a:lnTo>
                <a:lnTo>
                  <a:pt x="35051" y="35051"/>
                </a:lnTo>
                <a:lnTo>
                  <a:pt x="35051" y="70103"/>
                </a:lnTo>
                <a:lnTo>
                  <a:pt x="0" y="70103"/>
                </a:lnTo>
                <a:lnTo>
                  <a:pt x="0" y="105155"/>
                </a:lnTo>
                <a:lnTo>
                  <a:pt x="35051" y="105155"/>
                </a:lnTo>
                <a:lnTo>
                  <a:pt x="35051" y="140207"/>
                </a:lnTo>
                <a:lnTo>
                  <a:pt x="0" y="140207"/>
                </a:lnTo>
                <a:lnTo>
                  <a:pt x="0" y="175259"/>
                </a:lnTo>
                <a:close/>
              </a:path>
            </a:pathLst>
          </a:custGeom>
          <a:ln w="4671">
            <a:solidFill>
              <a:srgbClr val="000000"/>
            </a:solidFill>
          </a:ln>
        </p:spPr>
        <p:txBody>
          <a:bodyPr wrap="square" lIns="0" tIns="0" rIns="0" bIns="0" rtlCol="0"/>
          <a:lstStyle/>
          <a:p>
            <a:endParaRPr/>
          </a:p>
        </p:txBody>
      </p:sp>
      <p:sp>
        <p:nvSpPr>
          <p:cNvPr id="22" name="object 22"/>
          <p:cNvSpPr/>
          <p:nvPr/>
        </p:nvSpPr>
        <p:spPr>
          <a:xfrm>
            <a:off x="10012041" y="3604381"/>
            <a:ext cx="70485" cy="35560"/>
          </a:xfrm>
          <a:custGeom>
            <a:avLst/>
            <a:gdLst/>
            <a:ahLst/>
            <a:cxnLst/>
            <a:rect l="l" t="t" r="r" b="b"/>
            <a:pathLst>
              <a:path w="70484" h="35560">
                <a:moveTo>
                  <a:pt x="0" y="35051"/>
                </a:moveTo>
                <a:lnTo>
                  <a:pt x="70270" y="35051"/>
                </a:lnTo>
                <a:lnTo>
                  <a:pt x="70270" y="0"/>
                </a:lnTo>
                <a:lnTo>
                  <a:pt x="0" y="0"/>
                </a:lnTo>
                <a:lnTo>
                  <a:pt x="0" y="35051"/>
                </a:lnTo>
                <a:close/>
              </a:path>
            </a:pathLst>
          </a:custGeom>
          <a:ln w="4672">
            <a:solidFill>
              <a:srgbClr val="000000"/>
            </a:solidFill>
          </a:ln>
        </p:spPr>
        <p:txBody>
          <a:bodyPr wrap="square" lIns="0" tIns="0" rIns="0" bIns="0" rtlCol="0"/>
          <a:lstStyle/>
          <a:p>
            <a:endParaRPr/>
          </a:p>
        </p:txBody>
      </p:sp>
      <p:sp>
        <p:nvSpPr>
          <p:cNvPr id="23" name="object 23"/>
          <p:cNvSpPr/>
          <p:nvPr/>
        </p:nvSpPr>
        <p:spPr>
          <a:xfrm>
            <a:off x="10012041" y="3534278"/>
            <a:ext cx="70485" cy="35560"/>
          </a:xfrm>
          <a:custGeom>
            <a:avLst/>
            <a:gdLst/>
            <a:ahLst/>
            <a:cxnLst/>
            <a:rect l="l" t="t" r="r" b="b"/>
            <a:pathLst>
              <a:path w="70484" h="35560">
                <a:moveTo>
                  <a:pt x="0" y="35051"/>
                </a:moveTo>
                <a:lnTo>
                  <a:pt x="70270" y="35051"/>
                </a:lnTo>
                <a:lnTo>
                  <a:pt x="70270" y="0"/>
                </a:lnTo>
                <a:lnTo>
                  <a:pt x="0" y="0"/>
                </a:lnTo>
                <a:lnTo>
                  <a:pt x="0" y="35051"/>
                </a:lnTo>
                <a:close/>
              </a:path>
            </a:pathLst>
          </a:custGeom>
          <a:ln w="4672">
            <a:solidFill>
              <a:srgbClr val="000000"/>
            </a:solidFill>
          </a:ln>
        </p:spPr>
        <p:txBody>
          <a:bodyPr wrap="square" lIns="0" tIns="0" rIns="0" bIns="0" rtlCol="0"/>
          <a:lstStyle/>
          <a:p>
            <a:endParaRPr/>
          </a:p>
        </p:txBody>
      </p:sp>
      <p:sp>
        <p:nvSpPr>
          <p:cNvPr id="24" name="object 24"/>
          <p:cNvSpPr/>
          <p:nvPr/>
        </p:nvSpPr>
        <p:spPr>
          <a:xfrm>
            <a:off x="8619225" y="3762116"/>
            <a:ext cx="289560" cy="0"/>
          </a:xfrm>
          <a:custGeom>
            <a:avLst/>
            <a:gdLst/>
            <a:ahLst/>
            <a:cxnLst/>
            <a:rect l="l" t="t" r="r" b="b"/>
            <a:pathLst>
              <a:path w="289559">
                <a:moveTo>
                  <a:pt x="289072" y="0"/>
                </a:moveTo>
                <a:lnTo>
                  <a:pt x="0" y="0"/>
                </a:lnTo>
              </a:path>
            </a:pathLst>
          </a:custGeom>
          <a:ln w="4672">
            <a:solidFill>
              <a:srgbClr val="000000"/>
            </a:solidFill>
          </a:ln>
        </p:spPr>
        <p:txBody>
          <a:bodyPr wrap="square" lIns="0" tIns="0" rIns="0" bIns="0" rtlCol="0"/>
          <a:lstStyle/>
          <a:p>
            <a:endParaRPr/>
          </a:p>
        </p:txBody>
      </p:sp>
      <p:sp>
        <p:nvSpPr>
          <p:cNvPr id="25" name="object 25"/>
          <p:cNvSpPr/>
          <p:nvPr/>
        </p:nvSpPr>
        <p:spPr>
          <a:xfrm>
            <a:off x="8494258" y="3698519"/>
            <a:ext cx="127317" cy="127355"/>
          </a:xfrm>
          <a:prstGeom prst="rect">
            <a:avLst/>
          </a:prstGeom>
          <a:blipFill>
            <a:blip r:embed="rId6" cstate="print"/>
            <a:stretch>
              <a:fillRect/>
            </a:stretch>
          </a:blipFill>
        </p:spPr>
        <p:txBody>
          <a:bodyPr wrap="square" lIns="0" tIns="0" rIns="0" bIns="0" rtlCol="0"/>
          <a:lstStyle/>
          <a:p>
            <a:endParaRPr/>
          </a:p>
        </p:txBody>
      </p:sp>
      <p:sp>
        <p:nvSpPr>
          <p:cNvPr id="26" name="object 26"/>
          <p:cNvSpPr txBox="1"/>
          <p:nvPr/>
        </p:nvSpPr>
        <p:spPr>
          <a:xfrm>
            <a:off x="7331445" y="4638426"/>
            <a:ext cx="1402080" cy="543739"/>
          </a:xfrm>
          <a:prstGeom prst="rect">
            <a:avLst/>
          </a:prstGeom>
          <a:ln w="4672">
            <a:solidFill>
              <a:srgbClr val="000000"/>
            </a:solidFill>
          </a:ln>
        </p:spPr>
        <p:txBody>
          <a:bodyPr vert="horz" wrap="square" lIns="0" tIns="0" rIns="0" bIns="0" rtlCol="0">
            <a:spAutoFit/>
          </a:bodyPr>
          <a:lstStyle/>
          <a:p>
            <a:pPr algn="ctr">
              <a:lnSpc>
                <a:spcPts val="1410"/>
              </a:lnSpc>
            </a:pPr>
            <a:r>
              <a:rPr sz="1200" b="1" dirty="0">
                <a:latin typeface="Arial"/>
                <a:cs typeface="Arial"/>
              </a:rPr>
              <a:t>.</a:t>
            </a:r>
            <a:r>
              <a:rPr sz="1200" b="1" spc="5" dirty="0">
                <a:latin typeface="Arial"/>
                <a:cs typeface="Arial"/>
              </a:rPr>
              <a:t>N</a:t>
            </a:r>
            <a:r>
              <a:rPr sz="1200" b="1" dirty="0">
                <a:latin typeface="Arial"/>
                <a:cs typeface="Arial"/>
              </a:rPr>
              <a:t>E</a:t>
            </a:r>
            <a:r>
              <a:rPr sz="1200" b="1" spc="-10" dirty="0">
                <a:latin typeface="Arial"/>
                <a:cs typeface="Arial"/>
              </a:rPr>
              <a:t>T</a:t>
            </a:r>
            <a:endParaRPr sz="1200">
              <a:latin typeface="Arial"/>
              <a:cs typeface="Arial"/>
            </a:endParaRPr>
          </a:p>
          <a:p>
            <a:pPr marL="5080" algn="ctr">
              <a:lnSpc>
                <a:spcPts val="1410"/>
              </a:lnSpc>
            </a:pPr>
            <a:r>
              <a:rPr sz="1200" b="1" spc="15" dirty="0">
                <a:latin typeface="Arial"/>
                <a:cs typeface="Arial"/>
              </a:rPr>
              <a:t>a</a:t>
            </a:r>
            <a:r>
              <a:rPr sz="1200" b="1" spc="-5" dirty="0">
                <a:latin typeface="Arial"/>
                <a:cs typeface="Arial"/>
              </a:rPr>
              <a:t>pp</a:t>
            </a:r>
            <a:r>
              <a:rPr sz="1200" b="1" dirty="0">
                <a:latin typeface="Arial"/>
                <a:cs typeface="Arial"/>
              </a:rPr>
              <a:t>li</a:t>
            </a:r>
            <a:r>
              <a:rPr sz="1200" b="1" spc="15" dirty="0">
                <a:latin typeface="Arial"/>
                <a:cs typeface="Arial"/>
              </a:rPr>
              <a:t>ca</a:t>
            </a:r>
            <a:r>
              <a:rPr sz="1200" b="1" spc="5" dirty="0">
                <a:latin typeface="Arial"/>
                <a:cs typeface="Arial"/>
              </a:rPr>
              <a:t>t</a:t>
            </a:r>
            <a:r>
              <a:rPr sz="1200" b="1" dirty="0">
                <a:latin typeface="Arial"/>
                <a:cs typeface="Arial"/>
              </a:rPr>
              <a:t>i</a:t>
            </a:r>
            <a:r>
              <a:rPr sz="1200" b="1" spc="-5" dirty="0">
                <a:latin typeface="Arial"/>
                <a:cs typeface="Arial"/>
              </a:rPr>
              <a:t>o</a:t>
            </a:r>
            <a:r>
              <a:rPr sz="1200" b="1" spc="-10" dirty="0">
                <a:latin typeface="Arial"/>
                <a:cs typeface="Arial"/>
              </a:rPr>
              <a:t>n</a:t>
            </a:r>
            <a:endParaRPr sz="1200">
              <a:latin typeface="Arial"/>
              <a:cs typeface="Arial"/>
            </a:endParaRPr>
          </a:p>
          <a:p>
            <a:pPr marL="5715" algn="ctr">
              <a:spcBef>
                <a:spcPts val="25"/>
              </a:spcBef>
            </a:pPr>
            <a:r>
              <a:rPr sz="1200" b="1" spc="5" dirty="0">
                <a:latin typeface="Arial"/>
                <a:cs typeface="Arial"/>
              </a:rPr>
              <a:t>(</a:t>
            </a:r>
            <a:r>
              <a:rPr sz="1200" b="1" spc="15" dirty="0">
                <a:latin typeface="Arial"/>
                <a:cs typeface="Arial"/>
              </a:rPr>
              <a:t>c</a:t>
            </a:r>
            <a:r>
              <a:rPr sz="1200" b="1" dirty="0">
                <a:latin typeface="Arial"/>
                <a:cs typeface="Arial"/>
              </a:rPr>
              <a:t>li</a:t>
            </a:r>
            <a:r>
              <a:rPr sz="1200" b="1" spc="15" dirty="0">
                <a:latin typeface="Arial"/>
                <a:cs typeface="Arial"/>
              </a:rPr>
              <a:t>e</a:t>
            </a:r>
            <a:r>
              <a:rPr sz="1200" b="1" spc="-5" dirty="0">
                <a:latin typeface="Arial"/>
                <a:cs typeface="Arial"/>
              </a:rPr>
              <a:t>n</a:t>
            </a:r>
            <a:r>
              <a:rPr sz="1200" b="1" spc="5" dirty="0">
                <a:latin typeface="Arial"/>
                <a:cs typeface="Arial"/>
              </a:rPr>
              <a:t>t</a:t>
            </a:r>
            <a:r>
              <a:rPr sz="1200" b="1" dirty="0">
                <a:latin typeface="Arial"/>
                <a:cs typeface="Arial"/>
              </a:rPr>
              <a:t>)</a:t>
            </a:r>
            <a:endParaRPr sz="1200">
              <a:latin typeface="Arial"/>
              <a:cs typeface="Arial"/>
            </a:endParaRPr>
          </a:p>
        </p:txBody>
      </p:sp>
      <p:sp>
        <p:nvSpPr>
          <p:cNvPr id="27" name="object 27"/>
          <p:cNvSpPr/>
          <p:nvPr/>
        </p:nvSpPr>
        <p:spPr>
          <a:xfrm>
            <a:off x="8470391" y="4726054"/>
            <a:ext cx="175260" cy="175260"/>
          </a:xfrm>
          <a:custGeom>
            <a:avLst/>
            <a:gdLst/>
            <a:ahLst/>
            <a:cxnLst/>
            <a:rect l="l" t="t" r="r" b="b"/>
            <a:pathLst>
              <a:path w="175259" h="175260">
                <a:moveTo>
                  <a:pt x="0" y="175259"/>
                </a:moveTo>
                <a:lnTo>
                  <a:pt x="175138" y="175259"/>
                </a:lnTo>
                <a:lnTo>
                  <a:pt x="175138" y="0"/>
                </a:lnTo>
                <a:lnTo>
                  <a:pt x="0" y="0"/>
                </a:lnTo>
                <a:lnTo>
                  <a:pt x="0" y="35051"/>
                </a:lnTo>
                <a:lnTo>
                  <a:pt x="34930" y="35051"/>
                </a:lnTo>
                <a:lnTo>
                  <a:pt x="34930" y="70103"/>
                </a:lnTo>
                <a:lnTo>
                  <a:pt x="0" y="70103"/>
                </a:lnTo>
                <a:lnTo>
                  <a:pt x="0" y="105155"/>
                </a:lnTo>
                <a:lnTo>
                  <a:pt x="34930" y="105155"/>
                </a:lnTo>
                <a:lnTo>
                  <a:pt x="34930" y="140207"/>
                </a:lnTo>
                <a:lnTo>
                  <a:pt x="0" y="140207"/>
                </a:lnTo>
                <a:lnTo>
                  <a:pt x="0" y="175259"/>
                </a:lnTo>
                <a:close/>
              </a:path>
            </a:pathLst>
          </a:custGeom>
          <a:ln w="4671">
            <a:solidFill>
              <a:srgbClr val="000000"/>
            </a:solidFill>
          </a:ln>
        </p:spPr>
        <p:txBody>
          <a:bodyPr wrap="square" lIns="0" tIns="0" rIns="0" bIns="0" rtlCol="0"/>
          <a:lstStyle/>
          <a:p>
            <a:endParaRPr/>
          </a:p>
        </p:txBody>
      </p:sp>
      <p:sp>
        <p:nvSpPr>
          <p:cNvPr id="28" name="object 28"/>
          <p:cNvSpPr/>
          <p:nvPr/>
        </p:nvSpPr>
        <p:spPr>
          <a:xfrm>
            <a:off x="8435341" y="4831210"/>
            <a:ext cx="70485" cy="35560"/>
          </a:xfrm>
          <a:custGeom>
            <a:avLst/>
            <a:gdLst/>
            <a:ahLst/>
            <a:cxnLst/>
            <a:rect l="l" t="t" r="r" b="b"/>
            <a:pathLst>
              <a:path w="70484" h="35560">
                <a:moveTo>
                  <a:pt x="0" y="35051"/>
                </a:moveTo>
                <a:lnTo>
                  <a:pt x="70080" y="35051"/>
                </a:lnTo>
                <a:lnTo>
                  <a:pt x="70080" y="0"/>
                </a:lnTo>
                <a:lnTo>
                  <a:pt x="0" y="0"/>
                </a:lnTo>
                <a:lnTo>
                  <a:pt x="0" y="35051"/>
                </a:lnTo>
                <a:close/>
              </a:path>
            </a:pathLst>
          </a:custGeom>
          <a:ln w="4672">
            <a:solidFill>
              <a:srgbClr val="000000"/>
            </a:solidFill>
          </a:ln>
        </p:spPr>
        <p:txBody>
          <a:bodyPr wrap="square" lIns="0" tIns="0" rIns="0" bIns="0" rtlCol="0"/>
          <a:lstStyle/>
          <a:p>
            <a:endParaRPr/>
          </a:p>
        </p:txBody>
      </p:sp>
      <p:sp>
        <p:nvSpPr>
          <p:cNvPr id="29" name="object 29"/>
          <p:cNvSpPr/>
          <p:nvPr/>
        </p:nvSpPr>
        <p:spPr>
          <a:xfrm>
            <a:off x="8435341" y="4761107"/>
            <a:ext cx="70485" cy="35560"/>
          </a:xfrm>
          <a:custGeom>
            <a:avLst/>
            <a:gdLst/>
            <a:ahLst/>
            <a:cxnLst/>
            <a:rect l="l" t="t" r="r" b="b"/>
            <a:pathLst>
              <a:path w="70484" h="35560">
                <a:moveTo>
                  <a:pt x="0" y="35051"/>
                </a:moveTo>
                <a:lnTo>
                  <a:pt x="70080" y="35051"/>
                </a:lnTo>
                <a:lnTo>
                  <a:pt x="70080" y="0"/>
                </a:lnTo>
                <a:lnTo>
                  <a:pt x="0" y="0"/>
                </a:lnTo>
                <a:lnTo>
                  <a:pt x="0" y="35051"/>
                </a:lnTo>
                <a:close/>
              </a:path>
            </a:pathLst>
          </a:custGeom>
          <a:ln w="4672">
            <a:solidFill>
              <a:srgbClr val="000000"/>
            </a:solidFill>
          </a:ln>
        </p:spPr>
        <p:txBody>
          <a:bodyPr wrap="square" lIns="0" tIns="0" rIns="0" bIns="0" rtlCol="0"/>
          <a:lstStyle/>
          <a:p>
            <a:endParaRPr/>
          </a:p>
        </p:txBody>
      </p:sp>
      <p:sp>
        <p:nvSpPr>
          <p:cNvPr id="30" name="object 30"/>
          <p:cNvSpPr/>
          <p:nvPr/>
        </p:nvSpPr>
        <p:spPr>
          <a:xfrm>
            <a:off x="8382762" y="3926586"/>
            <a:ext cx="153035" cy="711835"/>
          </a:xfrm>
          <a:custGeom>
            <a:avLst/>
            <a:gdLst/>
            <a:ahLst/>
            <a:cxnLst/>
            <a:rect l="l" t="t" r="r" b="b"/>
            <a:pathLst>
              <a:path w="153034" h="711835">
                <a:moveTo>
                  <a:pt x="0" y="711839"/>
                </a:moveTo>
                <a:lnTo>
                  <a:pt x="152643" y="0"/>
                </a:lnTo>
              </a:path>
            </a:pathLst>
          </a:custGeom>
          <a:ln w="4671">
            <a:solidFill>
              <a:srgbClr val="000000"/>
            </a:solidFill>
          </a:ln>
        </p:spPr>
        <p:txBody>
          <a:bodyPr wrap="square" lIns="0" tIns="0" rIns="0" bIns="0" rtlCol="0"/>
          <a:lstStyle/>
          <a:p>
            <a:endParaRPr/>
          </a:p>
        </p:txBody>
      </p:sp>
      <p:sp>
        <p:nvSpPr>
          <p:cNvPr id="31" name="object 31"/>
          <p:cNvSpPr/>
          <p:nvPr/>
        </p:nvSpPr>
        <p:spPr>
          <a:xfrm>
            <a:off x="8448293" y="3776916"/>
            <a:ext cx="219138" cy="154495"/>
          </a:xfrm>
          <a:prstGeom prst="rect">
            <a:avLst/>
          </a:prstGeom>
          <a:blipFill>
            <a:blip r:embed="rId7" cstate="print"/>
            <a:stretch>
              <a:fillRect/>
            </a:stretch>
          </a:blipFill>
        </p:spPr>
        <p:txBody>
          <a:bodyPr wrap="square" lIns="0" tIns="0" rIns="0" bIns="0" rtlCol="0"/>
          <a:lstStyle/>
          <a:p>
            <a:endParaRPr/>
          </a:p>
        </p:txBody>
      </p:sp>
      <p:sp>
        <p:nvSpPr>
          <p:cNvPr id="32" name="object 32"/>
          <p:cNvSpPr txBox="1"/>
          <p:nvPr/>
        </p:nvSpPr>
        <p:spPr>
          <a:xfrm>
            <a:off x="8250180" y="2952870"/>
            <a:ext cx="170815" cy="276999"/>
          </a:xfrm>
          <a:prstGeom prst="rect">
            <a:avLst/>
          </a:prstGeom>
        </p:spPr>
        <p:txBody>
          <a:bodyPr vert="horz" wrap="square" lIns="0" tIns="0" rIns="0" bIns="0" rtlCol="0">
            <a:spAutoFit/>
          </a:bodyPr>
          <a:lstStyle/>
          <a:p>
            <a:pPr marL="12700"/>
            <a:r>
              <a:rPr spc="-15" dirty="0">
                <a:latin typeface="Verdana"/>
                <a:cs typeface="Verdana"/>
              </a:rPr>
              <a:t>*</a:t>
            </a:r>
            <a:endParaRPr>
              <a:latin typeface="Verdana"/>
              <a:cs typeface="Verdana"/>
            </a:endParaRPr>
          </a:p>
        </p:txBody>
      </p:sp>
      <p:sp>
        <p:nvSpPr>
          <p:cNvPr id="33" name="object 33"/>
          <p:cNvSpPr txBox="1"/>
          <p:nvPr/>
        </p:nvSpPr>
        <p:spPr>
          <a:xfrm>
            <a:off x="8178793" y="4386701"/>
            <a:ext cx="170815" cy="276999"/>
          </a:xfrm>
          <a:prstGeom prst="rect">
            <a:avLst/>
          </a:prstGeom>
        </p:spPr>
        <p:txBody>
          <a:bodyPr vert="horz" wrap="square" lIns="0" tIns="0" rIns="0" bIns="0" rtlCol="0">
            <a:spAutoFit/>
          </a:bodyPr>
          <a:lstStyle/>
          <a:p>
            <a:pPr marL="12700"/>
            <a:r>
              <a:rPr spc="-15" dirty="0">
                <a:latin typeface="Verdana"/>
                <a:cs typeface="Verdana"/>
              </a:rPr>
              <a:t>*</a:t>
            </a:r>
            <a:endParaRPr>
              <a:latin typeface="Verdana"/>
              <a:cs typeface="Verdana"/>
            </a:endParaRPr>
          </a:p>
        </p:txBody>
      </p:sp>
      <p:sp>
        <p:nvSpPr>
          <p:cNvPr id="34" name="object 34"/>
          <p:cNvSpPr txBox="1"/>
          <p:nvPr/>
        </p:nvSpPr>
        <p:spPr>
          <a:xfrm>
            <a:off x="8696322" y="3932549"/>
            <a:ext cx="170815" cy="276999"/>
          </a:xfrm>
          <a:prstGeom prst="rect">
            <a:avLst/>
          </a:prstGeom>
        </p:spPr>
        <p:txBody>
          <a:bodyPr vert="horz" wrap="square" lIns="0" tIns="0" rIns="0" bIns="0" rtlCol="0">
            <a:spAutoFit/>
          </a:bodyPr>
          <a:lstStyle/>
          <a:p>
            <a:pPr marL="12700"/>
            <a:r>
              <a:rPr spc="-15" dirty="0">
                <a:latin typeface="Verdana"/>
                <a:cs typeface="Verdana"/>
              </a:rPr>
              <a:t>1</a:t>
            </a:r>
            <a:endParaRPr>
              <a:latin typeface="Verdana"/>
              <a:cs typeface="Verdana"/>
            </a:endParaRPr>
          </a:p>
        </p:txBody>
      </p:sp>
    </p:spTree>
    <p:extLst>
      <p:ext uri="{BB962C8B-B14F-4D97-AF65-F5344CB8AC3E}">
        <p14:creationId xmlns:p14="http://schemas.microsoft.com/office/powerpoint/2010/main" val="3554835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3</a:t>
            </a:r>
            <a:r>
              <a:rPr dirty="0"/>
              <a:t>:</a:t>
            </a:r>
            <a:r>
              <a:rPr spc="60" dirty="0">
                <a:latin typeface="Times New Roman"/>
                <a:cs typeface="Times New Roman"/>
              </a:rPr>
              <a:t> </a:t>
            </a:r>
            <a:r>
              <a:rPr spc="-5" dirty="0"/>
              <a:t>N-</a:t>
            </a:r>
            <a:r>
              <a:rPr dirty="0"/>
              <a:t>Tiered</a:t>
            </a:r>
          </a:p>
        </p:txBody>
      </p:sp>
      <p:sp>
        <p:nvSpPr>
          <p:cNvPr id="12" name="object 12"/>
          <p:cNvSpPr txBox="1"/>
          <p:nvPr/>
        </p:nvSpPr>
        <p:spPr>
          <a:xfrm>
            <a:off x="1852986" y="1406297"/>
            <a:ext cx="8084184" cy="4481868"/>
          </a:xfrm>
          <a:prstGeom prst="rect">
            <a:avLst/>
          </a:prstGeom>
        </p:spPr>
        <p:txBody>
          <a:bodyPr vert="horz" wrap="square" lIns="0" tIns="0" rIns="0" bIns="0" rtlCol="0">
            <a:spAutoFit/>
          </a:bodyPr>
          <a:lstStyle/>
          <a:p>
            <a:pPr marL="355600" marR="387985" indent="-342900">
              <a:lnSpc>
                <a:spcPct val="89000"/>
              </a:lnSpc>
              <a:buClr>
                <a:srgbClr val="00007C"/>
              </a:buClr>
              <a:buSzPct val="75000"/>
              <a:buFont typeface="Wingdings"/>
              <a:buChar char=""/>
              <a:tabLst>
                <a:tab pos="356235" algn="l"/>
              </a:tabLst>
            </a:pPr>
            <a:r>
              <a:rPr sz="2400" i="1" dirty="0">
                <a:solidFill>
                  <a:srgbClr val="000098"/>
                </a:solidFill>
                <a:latin typeface="Arial"/>
                <a:cs typeface="Arial"/>
              </a:rPr>
              <a:t>Si</a:t>
            </a:r>
            <a:r>
              <a:rPr sz="2400" i="1" spc="-25" dirty="0">
                <a:solidFill>
                  <a:srgbClr val="000098"/>
                </a:solidFill>
                <a:latin typeface="Arial"/>
                <a:cs typeface="Arial"/>
              </a:rPr>
              <a:t>m</a:t>
            </a:r>
            <a:r>
              <a:rPr sz="2400" i="1" spc="-5" dirty="0">
                <a:solidFill>
                  <a:srgbClr val="000098"/>
                </a:solidFill>
                <a:latin typeface="Arial"/>
                <a:cs typeface="Arial"/>
              </a:rPr>
              <a:t>ila</a:t>
            </a:r>
            <a:r>
              <a:rPr sz="2400" i="1" dirty="0">
                <a:solidFill>
                  <a:srgbClr val="000098"/>
                </a:solidFill>
                <a:latin typeface="Arial"/>
                <a:cs typeface="Arial"/>
              </a:rPr>
              <a:t>r</a:t>
            </a:r>
            <a:r>
              <a:rPr sz="2400" i="1" spc="105" dirty="0">
                <a:solidFill>
                  <a:srgbClr val="000098"/>
                </a:solidFill>
                <a:latin typeface="Times New Roman"/>
                <a:cs typeface="Times New Roman"/>
              </a:rPr>
              <a:t> </a:t>
            </a:r>
            <a:r>
              <a:rPr sz="2400" i="1" spc="-10" dirty="0">
                <a:solidFill>
                  <a:srgbClr val="000098"/>
                </a:solidFill>
                <a:latin typeface="Arial"/>
                <a:cs typeface="Arial"/>
              </a:rPr>
              <a:t>to</a:t>
            </a:r>
            <a:r>
              <a:rPr sz="2400" i="1" spc="40" dirty="0">
                <a:solidFill>
                  <a:srgbClr val="000098"/>
                </a:solidFill>
                <a:latin typeface="Times New Roman"/>
                <a:cs typeface="Times New Roman"/>
              </a:rPr>
              <a:t> </a:t>
            </a:r>
            <a:r>
              <a:rPr sz="2400" i="1" dirty="0">
                <a:solidFill>
                  <a:srgbClr val="000098"/>
                </a:solidFill>
                <a:latin typeface="Arial"/>
                <a:cs typeface="Arial"/>
              </a:rPr>
              <a:t>client</a:t>
            </a:r>
            <a:r>
              <a:rPr sz="2400" i="1" spc="5" dirty="0">
                <a:solidFill>
                  <a:srgbClr val="000098"/>
                </a:solidFill>
                <a:latin typeface="Arial"/>
                <a:cs typeface="Arial"/>
              </a:rPr>
              <a:t>/</a:t>
            </a:r>
            <a:r>
              <a:rPr sz="2400" i="1" dirty="0">
                <a:solidFill>
                  <a:srgbClr val="000098"/>
                </a:solidFill>
                <a:latin typeface="Arial"/>
                <a:cs typeface="Arial"/>
              </a:rPr>
              <a:t>se</a:t>
            </a:r>
            <a:r>
              <a:rPr sz="2400" i="1" spc="5" dirty="0">
                <a:solidFill>
                  <a:srgbClr val="000098"/>
                </a:solidFill>
                <a:latin typeface="Arial"/>
                <a:cs typeface="Arial"/>
              </a:rPr>
              <a:t>r</a:t>
            </a:r>
            <a:r>
              <a:rPr sz="2400" i="1" dirty="0">
                <a:solidFill>
                  <a:srgbClr val="000098"/>
                </a:solidFill>
                <a:latin typeface="Arial"/>
                <a:cs typeface="Arial"/>
              </a:rPr>
              <a:t>v</a:t>
            </a:r>
            <a:r>
              <a:rPr sz="2400" i="1" spc="-5" dirty="0">
                <a:solidFill>
                  <a:srgbClr val="000098"/>
                </a:solidFill>
                <a:latin typeface="Arial"/>
                <a:cs typeface="Arial"/>
              </a:rPr>
              <a:t>e</a:t>
            </a:r>
            <a:r>
              <a:rPr sz="2400" i="1" spc="-135" dirty="0">
                <a:solidFill>
                  <a:srgbClr val="000098"/>
                </a:solidFill>
                <a:latin typeface="Arial"/>
                <a:cs typeface="Arial"/>
              </a:rPr>
              <a:t>r</a:t>
            </a:r>
            <a:r>
              <a:rPr sz="2400" i="1" spc="-10" dirty="0">
                <a:solidFill>
                  <a:srgbClr val="000098"/>
                </a:solidFill>
                <a:latin typeface="Arial"/>
                <a:cs typeface="Arial"/>
              </a:rPr>
              <a:t>,</a:t>
            </a:r>
            <a:r>
              <a:rPr sz="2400" i="1" spc="-15" dirty="0">
                <a:solidFill>
                  <a:srgbClr val="000098"/>
                </a:solidFill>
                <a:latin typeface="Times New Roman"/>
                <a:cs typeface="Times New Roman"/>
              </a:rPr>
              <a:t> </a:t>
            </a:r>
            <a:r>
              <a:rPr sz="2400" i="1" spc="-5" dirty="0">
                <a:solidFill>
                  <a:srgbClr val="000098"/>
                </a:solidFill>
                <a:latin typeface="Arial"/>
                <a:cs typeface="Arial"/>
              </a:rPr>
              <a:t>bu</a:t>
            </a:r>
            <a:r>
              <a:rPr sz="2400" i="1" dirty="0">
                <a:solidFill>
                  <a:srgbClr val="000098"/>
                </a:solidFill>
                <a:latin typeface="Arial"/>
                <a:cs typeface="Arial"/>
              </a:rPr>
              <a:t>t</a:t>
            </a:r>
            <a:r>
              <a:rPr sz="2400" i="1" spc="60" dirty="0">
                <a:solidFill>
                  <a:srgbClr val="000098"/>
                </a:solidFill>
                <a:latin typeface="Times New Roman"/>
                <a:cs typeface="Times New Roman"/>
              </a:rPr>
              <a:t> </a:t>
            </a:r>
            <a:r>
              <a:rPr sz="2400" i="1" spc="-5" dirty="0">
                <a:solidFill>
                  <a:srgbClr val="000098"/>
                </a:solidFill>
                <a:latin typeface="Arial"/>
                <a:cs typeface="Arial"/>
              </a:rPr>
              <a:t>wit</a:t>
            </a:r>
            <a:r>
              <a:rPr sz="2400" i="1" dirty="0">
                <a:solidFill>
                  <a:srgbClr val="000098"/>
                </a:solidFill>
                <a:latin typeface="Arial"/>
                <a:cs typeface="Arial"/>
              </a:rPr>
              <a:t>h</a:t>
            </a:r>
            <a:r>
              <a:rPr sz="2400" i="1" spc="40" dirty="0">
                <a:solidFill>
                  <a:srgbClr val="000098"/>
                </a:solidFill>
                <a:latin typeface="Times New Roman"/>
                <a:cs typeface="Times New Roman"/>
              </a:rPr>
              <a:t> </a:t>
            </a:r>
            <a:r>
              <a:rPr sz="2400" i="1" dirty="0">
                <a:solidFill>
                  <a:srgbClr val="000098"/>
                </a:solidFill>
                <a:latin typeface="Arial"/>
                <a:cs typeface="Arial"/>
              </a:rPr>
              <a:t>a</a:t>
            </a:r>
            <a:r>
              <a:rPr sz="2400" i="1" spc="70" dirty="0">
                <a:solidFill>
                  <a:srgbClr val="000098"/>
                </a:solidFill>
                <a:latin typeface="Times New Roman"/>
                <a:cs typeface="Times New Roman"/>
              </a:rPr>
              <a:t> </a:t>
            </a:r>
            <a:r>
              <a:rPr sz="2400" i="1" spc="-15" dirty="0">
                <a:solidFill>
                  <a:srgbClr val="000098"/>
                </a:solidFill>
                <a:latin typeface="Arial"/>
                <a:cs typeface="Arial"/>
              </a:rPr>
              <a:t>set</a:t>
            </a:r>
            <a:r>
              <a:rPr sz="2400" i="1" spc="70" dirty="0">
                <a:solidFill>
                  <a:srgbClr val="000098"/>
                </a:solidFill>
                <a:latin typeface="Times New Roman"/>
                <a:cs typeface="Times New Roman"/>
              </a:rPr>
              <a:t> </a:t>
            </a:r>
            <a:r>
              <a:rPr sz="2400" i="1" spc="-20" dirty="0">
                <a:solidFill>
                  <a:srgbClr val="000098"/>
                </a:solidFill>
                <a:latin typeface="Arial"/>
                <a:cs typeface="Arial"/>
              </a:rPr>
              <a:t>o</a:t>
            </a:r>
            <a:r>
              <a:rPr sz="2400" i="1" spc="-10" dirty="0">
                <a:solidFill>
                  <a:srgbClr val="000098"/>
                </a:solidFill>
                <a:latin typeface="Arial"/>
                <a:cs typeface="Arial"/>
              </a:rPr>
              <a:t>f</a:t>
            </a:r>
            <a:r>
              <a:rPr sz="2400" i="1" spc="50" dirty="0">
                <a:solidFill>
                  <a:srgbClr val="000098"/>
                </a:solidFill>
                <a:latin typeface="Times New Roman"/>
                <a:cs typeface="Times New Roman"/>
              </a:rPr>
              <a:t> </a:t>
            </a:r>
            <a:r>
              <a:rPr sz="2400" i="1" dirty="0">
                <a:solidFill>
                  <a:srgbClr val="000098"/>
                </a:solidFill>
                <a:latin typeface="Arial"/>
                <a:cs typeface="Arial"/>
              </a:rPr>
              <a:t>co</a:t>
            </a:r>
            <a:r>
              <a:rPr sz="2400" i="1" spc="-15" dirty="0">
                <a:solidFill>
                  <a:srgbClr val="000098"/>
                </a:solidFill>
                <a:latin typeface="Arial"/>
                <a:cs typeface="Arial"/>
              </a:rPr>
              <a:t>m</a:t>
            </a:r>
            <a:r>
              <a:rPr sz="2400" i="1" spc="-5" dirty="0">
                <a:solidFill>
                  <a:srgbClr val="000098"/>
                </a:solidFill>
                <a:latin typeface="Arial"/>
                <a:cs typeface="Arial"/>
              </a:rPr>
              <a:t>ponent</a:t>
            </a:r>
            <a:r>
              <a:rPr sz="2400" i="1" spc="5" dirty="0">
                <a:solidFill>
                  <a:srgbClr val="000098"/>
                </a:solidFill>
                <a:latin typeface="Arial"/>
                <a:cs typeface="Arial"/>
              </a:rPr>
              <a:t>s</a:t>
            </a:r>
            <a:r>
              <a:rPr sz="2400" i="1" spc="-10" dirty="0">
                <a:solidFill>
                  <a:srgbClr val="000098"/>
                </a:solidFill>
                <a:latin typeface="Arial"/>
                <a:cs typeface="Arial"/>
              </a:rPr>
              <a:t>,</a:t>
            </a:r>
            <a:r>
              <a:rPr sz="2400" i="1" spc="-10" dirty="0">
                <a:solidFill>
                  <a:srgbClr val="000098"/>
                </a:solidFill>
                <a:latin typeface="Times New Roman"/>
                <a:cs typeface="Times New Roman"/>
              </a:rPr>
              <a:t> </a:t>
            </a:r>
            <a:r>
              <a:rPr sz="2400" i="1" spc="-20" dirty="0">
                <a:solidFill>
                  <a:srgbClr val="000098"/>
                </a:solidFill>
                <a:latin typeface="Arial"/>
                <a:cs typeface="Arial"/>
              </a:rPr>
              <a:t>ac</a:t>
            </a:r>
            <a:r>
              <a:rPr sz="2400" i="1" spc="-5" dirty="0">
                <a:solidFill>
                  <a:srgbClr val="000098"/>
                </a:solidFill>
                <a:latin typeface="Arial"/>
                <a:cs typeface="Arial"/>
              </a:rPr>
              <a:t>tin</a:t>
            </a:r>
            <a:r>
              <a:rPr sz="2400" i="1" dirty="0">
                <a:solidFill>
                  <a:srgbClr val="000098"/>
                </a:solidFill>
                <a:latin typeface="Arial"/>
                <a:cs typeface="Arial"/>
              </a:rPr>
              <a:t>g</a:t>
            </a:r>
            <a:r>
              <a:rPr sz="2400" i="1" spc="30" dirty="0">
                <a:solidFill>
                  <a:srgbClr val="000098"/>
                </a:solidFill>
                <a:latin typeface="Times New Roman"/>
                <a:cs typeface="Times New Roman"/>
              </a:rPr>
              <a:t> </a:t>
            </a:r>
            <a:r>
              <a:rPr sz="2400" i="1" spc="-5" dirty="0">
                <a:solidFill>
                  <a:srgbClr val="000098"/>
                </a:solidFill>
                <a:latin typeface="Arial"/>
                <a:cs typeface="Arial"/>
              </a:rPr>
              <a:t>a</a:t>
            </a:r>
            <a:r>
              <a:rPr sz="2400" i="1" dirty="0">
                <a:solidFill>
                  <a:srgbClr val="000098"/>
                </a:solidFill>
                <a:latin typeface="Arial"/>
                <a:cs typeface="Arial"/>
              </a:rPr>
              <a:t>s</a:t>
            </a:r>
            <a:r>
              <a:rPr sz="2400" i="1" spc="55" dirty="0">
                <a:solidFill>
                  <a:srgbClr val="000098"/>
                </a:solidFill>
                <a:latin typeface="Times New Roman"/>
                <a:cs typeface="Times New Roman"/>
              </a:rPr>
              <a:t> </a:t>
            </a:r>
            <a:r>
              <a:rPr sz="2400" i="1" spc="-5" dirty="0">
                <a:solidFill>
                  <a:srgbClr val="000098"/>
                </a:solidFill>
                <a:latin typeface="Arial"/>
                <a:cs typeface="Arial"/>
              </a:rPr>
              <a:t>bo</a:t>
            </a:r>
            <a:r>
              <a:rPr sz="2400" i="1" spc="5" dirty="0">
                <a:solidFill>
                  <a:srgbClr val="000098"/>
                </a:solidFill>
                <a:latin typeface="Arial"/>
                <a:cs typeface="Arial"/>
              </a:rPr>
              <a:t>t</a:t>
            </a:r>
            <a:r>
              <a:rPr sz="2400" i="1" dirty="0">
                <a:solidFill>
                  <a:srgbClr val="000098"/>
                </a:solidFill>
                <a:latin typeface="Arial"/>
                <a:cs typeface="Arial"/>
              </a:rPr>
              <a:t>h</a:t>
            </a:r>
            <a:r>
              <a:rPr sz="2400" i="1" spc="50" dirty="0">
                <a:solidFill>
                  <a:srgbClr val="000098"/>
                </a:solidFill>
                <a:latin typeface="Times New Roman"/>
                <a:cs typeface="Times New Roman"/>
              </a:rPr>
              <a:t> </a:t>
            </a:r>
            <a:r>
              <a:rPr sz="2400" i="1" dirty="0">
                <a:solidFill>
                  <a:srgbClr val="000098"/>
                </a:solidFill>
                <a:latin typeface="Arial"/>
                <a:cs typeface="Arial"/>
              </a:rPr>
              <a:t>clients</a:t>
            </a:r>
            <a:r>
              <a:rPr sz="2400" i="1" spc="25" dirty="0">
                <a:solidFill>
                  <a:srgbClr val="000098"/>
                </a:solidFill>
                <a:latin typeface="Times New Roman"/>
                <a:cs typeface="Times New Roman"/>
              </a:rPr>
              <a:t> </a:t>
            </a:r>
            <a:r>
              <a:rPr sz="2400" i="1" spc="-5" dirty="0">
                <a:solidFill>
                  <a:srgbClr val="000098"/>
                </a:solidFill>
                <a:latin typeface="Arial"/>
                <a:cs typeface="Arial"/>
              </a:rPr>
              <a:t>an</a:t>
            </a:r>
            <a:r>
              <a:rPr sz="2400" i="1" dirty="0">
                <a:solidFill>
                  <a:srgbClr val="000098"/>
                </a:solidFill>
                <a:latin typeface="Arial"/>
                <a:cs typeface="Arial"/>
              </a:rPr>
              <a:t>d</a:t>
            </a:r>
            <a:r>
              <a:rPr sz="2400" i="1" spc="70" dirty="0">
                <a:solidFill>
                  <a:srgbClr val="000098"/>
                </a:solidFill>
                <a:latin typeface="Times New Roman"/>
                <a:cs typeface="Times New Roman"/>
              </a:rPr>
              <a:t> </a:t>
            </a:r>
            <a:r>
              <a:rPr sz="2400" i="1" dirty="0">
                <a:solidFill>
                  <a:srgbClr val="000098"/>
                </a:solidFill>
                <a:latin typeface="Arial"/>
                <a:cs typeface="Arial"/>
              </a:rPr>
              <a:t>se</a:t>
            </a:r>
            <a:r>
              <a:rPr sz="2400" i="1" spc="5" dirty="0">
                <a:solidFill>
                  <a:srgbClr val="000098"/>
                </a:solidFill>
                <a:latin typeface="Arial"/>
                <a:cs typeface="Arial"/>
              </a:rPr>
              <a:t>r</a:t>
            </a:r>
            <a:r>
              <a:rPr sz="2400" i="1" dirty="0">
                <a:solidFill>
                  <a:srgbClr val="000098"/>
                </a:solidFill>
                <a:latin typeface="Arial"/>
                <a:cs typeface="Arial"/>
              </a:rPr>
              <a:t>ve</a:t>
            </a:r>
            <a:r>
              <a:rPr sz="2400" i="1" spc="5" dirty="0">
                <a:solidFill>
                  <a:srgbClr val="000098"/>
                </a:solidFill>
                <a:latin typeface="Arial"/>
                <a:cs typeface="Arial"/>
              </a:rPr>
              <a:t>r</a:t>
            </a:r>
            <a:r>
              <a:rPr sz="2400" i="1" spc="-10" dirty="0">
                <a:solidFill>
                  <a:srgbClr val="000098"/>
                </a:solidFill>
                <a:latin typeface="Arial"/>
                <a:cs typeface="Arial"/>
              </a:rPr>
              <a:t>s:</a:t>
            </a:r>
            <a:r>
              <a:rPr sz="2400" i="1" spc="70" dirty="0">
                <a:solidFill>
                  <a:srgbClr val="000098"/>
                </a:solidFill>
                <a:latin typeface="Times New Roman"/>
                <a:cs typeface="Times New Roman"/>
              </a:rPr>
              <a:t> </a:t>
            </a:r>
            <a:r>
              <a:rPr sz="2400" i="1" dirty="0">
                <a:solidFill>
                  <a:srgbClr val="000098"/>
                </a:solidFill>
                <a:latin typeface="Arial"/>
                <a:cs typeface="Arial"/>
              </a:rPr>
              <a:t>serve</a:t>
            </a:r>
            <a:r>
              <a:rPr sz="2400" i="1" spc="10" dirty="0">
                <a:solidFill>
                  <a:srgbClr val="000098"/>
                </a:solidFill>
                <a:latin typeface="Arial"/>
                <a:cs typeface="Arial"/>
              </a:rPr>
              <a:t>r</a:t>
            </a:r>
            <a:r>
              <a:rPr sz="2400" i="1" dirty="0">
                <a:solidFill>
                  <a:srgbClr val="000098"/>
                </a:solidFill>
                <a:latin typeface="Arial"/>
                <a:cs typeface="Arial"/>
              </a:rPr>
              <a:t>s</a:t>
            </a:r>
            <a:r>
              <a:rPr sz="2400" i="1" spc="65" dirty="0">
                <a:solidFill>
                  <a:srgbClr val="000098"/>
                </a:solidFill>
                <a:latin typeface="Times New Roman"/>
                <a:cs typeface="Times New Roman"/>
              </a:rPr>
              <a:t> </a:t>
            </a:r>
            <a:r>
              <a:rPr sz="2400" i="1" dirty="0">
                <a:solidFill>
                  <a:srgbClr val="000098"/>
                </a:solidFill>
                <a:latin typeface="Arial"/>
                <a:cs typeface="Arial"/>
              </a:rPr>
              <a:t>can</a:t>
            </a:r>
            <a:r>
              <a:rPr sz="2400" i="1" spc="70" dirty="0">
                <a:solidFill>
                  <a:srgbClr val="000098"/>
                </a:solidFill>
                <a:latin typeface="Times New Roman"/>
                <a:cs typeface="Times New Roman"/>
              </a:rPr>
              <a:t> </a:t>
            </a:r>
            <a:r>
              <a:rPr sz="2400" i="1" spc="-5" dirty="0">
                <a:solidFill>
                  <a:srgbClr val="000098"/>
                </a:solidFill>
                <a:latin typeface="Arial"/>
                <a:cs typeface="Arial"/>
              </a:rPr>
              <a:t>als</a:t>
            </a:r>
            <a:r>
              <a:rPr sz="2400" i="1" dirty="0">
                <a:solidFill>
                  <a:srgbClr val="000098"/>
                </a:solidFill>
                <a:latin typeface="Arial"/>
                <a:cs typeface="Arial"/>
              </a:rPr>
              <a:t>o</a:t>
            </a:r>
            <a:r>
              <a:rPr sz="2400" i="1" spc="85" dirty="0">
                <a:solidFill>
                  <a:srgbClr val="000098"/>
                </a:solidFill>
                <a:latin typeface="Times New Roman"/>
                <a:cs typeface="Times New Roman"/>
              </a:rPr>
              <a:t> </a:t>
            </a:r>
            <a:r>
              <a:rPr sz="2400" i="1" spc="-5" dirty="0">
                <a:solidFill>
                  <a:srgbClr val="000098"/>
                </a:solidFill>
                <a:latin typeface="Arial"/>
                <a:cs typeface="Arial"/>
              </a:rPr>
              <a:t>be</a:t>
            </a:r>
            <a:r>
              <a:rPr sz="2400" i="1" spc="-5" dirty="0">
                <a:solidFill>
                  <a:srgbClr val="000098"/>
                </a:solidFill>
                <a:latin typeface="Times New Roman"/>
                <a:cs typeface="Times New Roman"/>
              </a:rPr>
              <a:t> </a:t>
            </a:r>
            <a:r>
              <a:rPr sz="2400" i="1" dirty="0">
                <a:solidFill>
                  <a:srgbClr val="000098"/>
                </a:solidFill>
                <a:latin typeface="Arial"/>
                <a:cs typeface="Arial"/>
              </a:rPr>
              <a:t>clients</a:t>
            </a:r>
            <a:r>
              <a:rPr sz="2400" i="1" spc="35" dirty="0">
                <a:solidFill>
                  <a:srgbClr val="000098"/>
                </a:solidFill>
                <a:latin typeface="Times New Roman"/>
                <a:cs typeface="Times New Roman"/>
              </a:rPr>
              <a:t> </a:t>
            </a:r>
            <a:r>
              <a:rPr sz="2400" i="1" spc="-20" dirty="0">
                <a:solidFill>
                  <a:srgbClr val="000098"/>
                </a:solidFill>
                <a:latin typeface="Arial"/>
                <a:cs typeface="Arial"/>
              </a:rPr>
              <a:t>o</a:t>
            </a:r>
            <a:r>
              <a:rPr sz="2400" i="1" spc="-10" dirty="0">
                <a:solidFill>
                  <a:srgbClr val="000098"/>
                </a:solidFill>
                <a:latin typeface="Arial"/>
                <a:cs typeface="Arial"/>
              </a:rPr>
              <a:t>f</a:t>
            </a:r>
            <a:r>
              <a:rPr sz="2400" i="1" spc="50" dirty="0">
                <a:solidFill>
                  <a:srgbClr val="000098"/>
                </a:solidFill>
                <a:latin typeface="Times New Roman"/>
                <a:cs typeface="Times New Roman"/>
              </a:rPr>
              <a:t> </a:t>
            </a:r>
            <a:r>
              <a:rPr sz="2400" i="1" spc="-20" dirty="0">
                <a:solidFill>
                  <a:srgbClr val="000098"/>
                </a:solidFill>
                <a:latin typeface="Arial"/>
                <a:cs typeface="Arial"/>
              </a:rPr>
              <a:t>o</a:t>
            </a:r>
            <a:r>
              <a:rPr sz="2400" i="1" spc="-5" dirty="0">
                <a:solidFill>
                  <a:srgbClr val="000098"/>
                </a:solidFill>
                <a:latin typeface="Arial"/>
                <a:cs typeface="Arial"/>
              </a:rPr>
              <a:t>the</a:t>
            </a:r>
            <a:r>
              <a:rPr sz="2400" i="1" dirty="0">
                <a:solidFill>
                  <a:srgbClr val="000098"/>
                </a:solidFill>
                <a:latin typeface="Arial"/>
                <a:cs typeface="Arial"/>
              </a:rPr>
              <a:t>r</a:t>
            </a:r>
            <a:r>
              <a:rPr sz="2400" i="1" spc="35" dirty="0">
                <a:solidFill>
                  <a:srgbClr val="000098"/>
                </a:solidFill>
                <a:latin typeface="Times New Roman"/>
                <a:cs typeface="Times New Roman"/>
              </a:rPr>
              <a:t> </a:t>
            </a:r>
            <a:r>
              <a:rPr sz="2400" i="1" dirty="0">
                <a:solidFill>
                  <a:srgbClr val="000098"/>
                </a:solidFill>
                <a:latin typeface="Arial"/>
                <a:cs typeface="Arial"/>
              </a:rPr>
              <a:t>se</a:t>
            </a:r>
            <a:r>
              <a:rPr sz="2400" i="1" spc="5" dirty="0">
                <a:solidFill>
                  <a:srgbClr val="000098"/>
                </a:solidFill>
                <a:latin typeface="Arial"/>
                <a:cs typeface="Arial"/>
              </a:rPr>
              <a:t>r</a:t>
            </a:r>
            <a:r>
              <a:rPr sz="2400" i="1" dirty="0">
                <a:solidFill>
                  <a:srgbClr val="000098"/>
                </a:solidFill>
                <a:latin typeface="Arial"/>
                <a:cs typeface="Arial"/>
              </a:rPr>
              <a:t>ve</a:t>
            </a:r>
            <a:r>
              <a:rPr sz="2400" i="1" spc="5" dirty="0">
                <a:solidFill>
                  <a:srgbClr val="000098"/>
                </a:solidFill>
                <a:latin typeface="Arial"/>
                <a:cs typeface="Arial"/>
              </a:rPr>
              <a:t>r</a:t>
            </a:r>
            <a:r>
              <a:rPr sz="2400" i="1" dirty="0">
                <a:solidFill>
                  <a:srgbClr val="000098"/>
                </a:solidFill>
                <a:latin typeface="Arial"/>
                <a:cs typeface="Arial"/>
              </a:rPr>
              <a:t>s</a:t>
            </a:r>
            <a:endParaRPr sz="2400">
              <a:latin typeface="Arial"/>
              <a:cs typeface="Arial"/>
            </a:endParaRPr>
          </a:p>
          <a:p>
            <a:pPr marL="756285" lvl="1" indent="-286385">
              <a:spcBef>
                <a:spcPts val="1405"/>
              </a:spcBef>
              <a:buClr>
                <a:srgbClr val="9898CC"/>
              </a:buClr>
              <a:buSzPct val="80000"/>
              <a:buFont typeface="Wingdings"/>
              <a:buChar char=""/>
              <a:tabLst>
                <a:tab pos="756920" algn="l"/>
              </a:tabLst>
            </a:pPr>
            <a:r>
              <a:rPr sz="2000" dirty="0">
                <a:latin typeface="Arial"/>
                <a:cs typeface="Arial"/>
              </a:rPr>
              <a:t>App</a:t>
            </a:r>
            <a:r>
              <a:rPr sz="2000" spc="-5" dirty="0">
                <a:latin typeface="Arial"/>
                <a:cs typeface="Arial"/>
              </a:rPr>
              <a:t>li</a:t>
            </a:r>
            <a:r>
              <a:rPr sz="2000" dirty="0">
                <a:latin typeface="Arial"/>
                <a:cs typeface="Arial"/>
              </a:rPr>
              <a:t>c</a:t>
            </a:r>
            <a:r>
              <a:rPr sz="2000" spc="-5" dirty="0">
                <a:latin typeface="Arial"/>
                <a:cs typeface="Arial"/>
              </a:rPr>
              <a:t>a</a:t>
            </a:r>
            <a:r>
              <a:rPr sz="2000" spc="-10" dirty="0">
                <a:latin typeface="Arial"/>
                <a:cs typeface="Arial"/>
              </a:rPr>
              <a:t>t</a:t>
            </a:r>
            <a:r>
              <a:rPr sz="2000" spc="-5" dirty="0">
                <a:latin typeface="Arial"/>
                <a:cs typeface="Arial"/>
              </a:rPr>
              <a:t>io</a:t>
            </a:r>
            <a:r>
              <a:rPr sz="2000" dirty="0">
                <a:latin typeface="Arial"/>
                <a:cs typeface="Arial"/>
              </a:rPr>
              <a:t>n</a:t>
            </a:r>
            <a:r>
              <a:rPr sz="2000" spc="-15" dirty="0">
                <a:latin typeface="Times New Roman"/>
                <a:cs typeface="Times New Roman"/>
              </a:rPr>
              <a:t> </a:t>
            </a:r>
            <a:r>
              <a:rPr sz="2000" spc="-5" dirty="0">
                <a:latin typeface="Arial"/>
                <a:cs typeface="Arial"/>
              </a:rPr>
              <a:t>lo</a:t>
            </a:r>
            <a:r>
              <a:rPr sz="2000" spc="5" dirty="0">
                <a:latin typeface="Arial"/>
                <a:cs typeface="Arial"/>
              </a:rPr>
              <a:t>g</a:t>
            </a:r>
            <a:r>
              <a:rPr sz="2000" spc="-5" dirty="0">
                <a:latin typeface="Arial"/>
                <a:cs typeface="Arial"/>
              </a:rPr>
              <a:t>i</a:t>
            </a:r>
            <a:r>
              <a:rPr sz="2000" dirty="0">
                <a:latin typeface="Arial"/>
                <a:cs typeface="Arial"/>
              </a:rPr>
              <a:t>c</a:t>
            </a:r>
            <a:r>
              <a:rPr sz="2000" spc="60" dirty="0">
                <a:latin typeface="Times New Roman"/>
                <a:cs typeface="Times New Roman"/>
              </a:rPr>
              <a:t> </a:t>
            </a:r>
            <a:r>
              <a:rPr sz="2000" spc="-5" dirty="0">
                <a:latin typeface="Arial"/>
                <a:cs typeface="Arial"/>
              </a:rPr>
              <a:t>i</a:t>
            </a:r>
            <a:r>
              <a:rPr sz="2000" dirty="0">
                <a:latin typeface="Arial"/>
                <a:cs typeface="Arial"/>
              </a:rPr>
              <a:t>s</a:t>
            </a:r>
            <a:r>
              <a:rPr sz="2000" spc="55" dirty="0">
                <a:latin typeface="Times New Roman"/>
                <a:cs typeface="Times New Roman"/>
              </a:rPr>
              <a:t> </a:t>
            </a:r>
            <a:r>
              <a:rPr sz="2000" dirty="0">
                <a:latin typeface="Arial"/>
                <a:cs typeface="Arial"/>
              </a:rPr>
              <a:t>d</a:t>
            </a:r>
            <a:r>
              <a:rPr sz="2000" spc="-5" dirty="0">
                <a:latin typeface="Arial"/>
                <a:cs typeface="Arial"/>
              </a:rPr>
              <a:t>ivide</a:t>
            </a:r>
            <a:r>
              <a:rPr sz="2000" dirty="0">
                <a:latin typeface="Arial"/>
                <a:cs typeface="Arial"/>
              </a:rPr>
              <a:t>d</a:t>
            </a:r>
            <a:r>
              <a:rPr sz="2000" spc="40" dirty="0">
                <a:latin typeface="Times New Roman"/>
                <a:cs typeface="Times New Roman"/>
              </a:rPr>
              <a:t> </a:t>
            </a:r>
            <a:r>
              <a:rPr sz="2000" spc="-5" dirty="0">
                <a:latin typeface="Arial"/>
                <a:cs typeface="Arial"/>
              </a:rPr>
              <a:t>b</a:t>
            </a:r>
            <a:r>
              <a:rPr sz="2000" spc="5" dirty="0">
                <a:latin typeface="Arial"/>
                <a:cs typeface="Arial"/>
              </a:rPr>
              <a:t>e</a:t>
            </a:r>
            <a:r>
              <a:rPr sz="2000" dirty="0">
                <a:latin typeface="Arial"/>
                <a:cs typeface="Arial"/>
              </a:rPr>
              <a:t>tween</a:t>
            </a:r>
            <a:r>
              <a:rPr sz="2000" spc="-5" dirty="0">
                <a:latin typeface="Times New Roman"/>
                <a:cs typeface="Times New Roman"/>
              </a:rPr>
              <a:t> </a:t>
            </a:r>
            <a:r>
              <a:rPr sz="2000" dirty="0">
                <a:latin typeface="Arial"/>
                <a:cs typeface="Arial"/>
              </a:rPr>
              <a:t>the</a:t>
            </a:r>
            <a:r>
              <a:rPr sz="2000" spc="5" dirty="0">
                <a:latin typeface="Times New Roman"/>
                <a:cs typeface="Times New Roman"/>
              </a:rPr>
              <a:t> </a:t>
            </a:r>
            <a:r>
              <a:rPr sz="2000" spc="5" dirty="0">
                <a:latin typeface="Arial"/>
                <a:cs typeface="Arial"/>
              </a:rPr>
              <a:t>c</a:t>
            </a:r>
            <a:r>
              <a:rPr sz="2000" spc="-5" dirty="0">
                <a:latin typeface="Arial"/>
                <a:cs typeface="Arial"/>
              </a:rPr>
              <a:t>h</a:t>
            </a:r>
            <a:r>
              <a:rPr sz="2000" spc="5" dirty="0">
                <a:latin typeface="Arial"/>
                <a:cs typeface="Arial"/>
              </a:rPr>
              <a:t>a</a:t>
            </a:r>
            <a:r>
              <a:rPr sz="2000" spc="-5" dirty="0">
                <a:latin typeface="Arial"/>
                <a:cs typeface="Arial"/>
              </a:rPr>
              <a:t>i</a:t>
            </a:r>
            <a:r>
              <a:rPr sz="2000" dirty="0">
                <a:latin typeface="Arial"/>
                <a:cs typeface="Arial"/>
              </a:rPr>
              <a:t>n</a:t>
            </a:r>
            <a:r>
              <a:rPr sz="2000" spc="45" dirty="0">
                <a:latin typeface="Times New Roman"/>
                <a:cs typeface="Times New Roman"/>
              </a:rPr>
              <a:t> </a:t>
            </a:r>
            <a:r>
              <a:rPr sz="2000" spc="-5" dirty="0">
                <a:latin typeface="Arial"/>
                <a:cs typeface="Arial"/>
              </a:rPr>
              <a:t>o</a:t>
            </a:r>
            <a:r>
              <a:rPr sz="2000" dirty="0">
                <a:latin typeface="Arial"/>
                <a:cs typeface="Arial"/>
              </a:rPr>
              <a:t>f</a:t>
            </a:r>
            <a:r>
              <a:rPr sz="2000" spc="40"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a:t>
            </a:r>
            <a:r>
              <a:rPr sz="2000" spc="-5" dirty="0">
                <a:latin typeface="Arial"/>
                <a:cs typeface="Arial"/>
              </a:rPr>
              <a:t>ne</a:t>
            </a:r>
            <a:r>
              <a:rPr sz="2000" spc="-15" dirty="0">
                <a:latin typeface="Arial"/>
                <a:cs typeface="Arial"/>
              </a:rPr>
              <a:t>nt</a:t>
            </a:r>
            <a:r>
              <a:rPr sz="2000" dirty="0">
                <a:latin typeface="Arial"/>
                <a:cs typeface="Arial"/>
              </a:rPr>
              <a:t>s</a:t>
            </a:r>
            <a:endParaRPr sz="2000">
              <a:latin typeface="Arial"/>
              <a:cs typeface="Arial"/>
            </a:endParaRPr>
          </a:p>
          <a:p>
            <a:pPr marL="750570" marR="5080" indent="5715">
              <a:lnSpc>
                <a:spcPts val="2160"/>
              </a:lnSpc>
              <a:spcBef>
                <a:spcPts val="1639"/>
              </a:spcBef>
            </a:pPr>
            <a:r>
              <a:rPr sz="2000" spc="-5" dirty="0">
                <a:latin typeface="Arial"/>
                <a:cs typeface="Arial"/>
              </a:rPr>
              <a:t>e.g.</a:t>
            </a:r>
            <a:r>
              <a:rPr sz="2000" dirty="0">
                <a:latin typeface="Arial"/>
                <a:cs typeface="Arial"/>
              </a:rPr>
              <a:t>,</a:t>
            </a:r>
            <a:r>
              <a:rPr sz="2000" spc="-5" dirty="0">
                <a:latin typeface="Times New Roman"/>
                <a:cs typeface="Times New Roman"/>
              </a:rPr>
              <a:t> </a:t>
            </a:r>
            <a:r>
              <a:rPr sz="2000" spc="5" dirty="0">
                <a:latin typeface="Arial"/>
                <a:cs typeface="Arial"/>
              </a:rPr>
              <a:t>c</a:t>
            </a:r>
            <a:r>
              <a:rPr sz="2000" spc="-5" dirty="0">
                <a:latin typeface="Arial"/>
                <a:cs typeface="Arial"/>
              </a:rPr>
              <a:t>lie</a:t>
            </a:r>
            <a:r>
              <a:rPr sz="2000" dirty="0">
                <a:latin typeface="Arial"/>
                <a:cs typeface="Arial"/>
              </a:rPr>
              <a:t>nt</a:t>
            </a:r>
            <a:r>
              <a:rPr sz="2000" spc="55" dirty="0">
                <a:latin typeface="Times New Roman"/>
                <a:cs typeface="Times New Roman"/>
              </a:rPr>
              <a:t> </a:t>
            </a:r>
            <a:r>
              <a:rPr sz="2000" dirty="0">
                <a:latin typeface="Arial"/>
                <a:cs typeface="Arial"/>
              </a:rPr>
              <a:t>c</a:t>
            </a:r>
            <a:r>
              <a:rPr sz="2000" spc="5" dirty="0">
                <a:latin typeface="Arial"/>
                <a:cs typeface="Arial"/>
              </a:rPr>
              <a:t>o</a:t>
            </a:r>
            <a:r>
              <a:rPr sz="2000" spc="-5" dirty="0">
                <a:latin typeface="Arial"/>
                <a:cs typeface="Arial"/>
              </a:rPr>
              <a:t>ul</a:t>
            </a:r>
            <a:r>
              <a:rPr sz="2000" dirty="0">
                <a:latin typeface="Arial"/>
                <a:cs typeface="Arial"/>
              </a:rPr>
              <a:t>d</a:t>
            </a:r>
            <a:r>
              <a:rPr sz="2000" spc="35" dirty="0">
                <a:latin typeface="Times New Roman"/>
                <a:cs typeface="Times New Roman"/>
              </a:rPr>
              <a:t> </a:t>
            </a:r>
            <a:r>
              <a:rPr sz="2000" spc="-5" dirty="0">
                <a:latin typeface="Arial"/>
                <a:cs typeface="Arial"/>
              </a:rPr>
              <a:t>h</a:t>
            </a:r>
            <a:r>
              <a:rPr sz="2000" spc="5" dirty="0">
                <a:latin typeface="Arial"/>
                <a:cs typeface="Arial"/>
              </a:rPr>
              <a:t>a</a:t>
            </a:r>
            <a:r>
              <a:rPr sz="2000" spc="-5" dirty="0">
                <a:latin typeface="Arial"/>
                <a:cs typeface="Arial"/>
              </a:rPr>
              <a:t>n</a:t>
            </a:r>
            <a:r>
              <a:rPr sz="2000" spc="5" dirty="0">
                <a:latin typeface="Arial"/>
                <a:cs typeface="Arial"/>
              </a:rPr>
              <a:t>d</a:t>
            </a:r>
            <a:r>
              <a:rPr sz="2000" spc="-5" dirty="0">
                <a:latin typeface="Arial"/>
                <a:cs typeface="Arial"/>
              </a:rPr>
              <a:t>l</a:t>
            </a:r>
            <a:r>
              <a:rPr sz="2000" dirty="0">
                <a:latin typeface="Arial"/>
                <a:cs typeface="Arial"/>
              </a:rPr>
              <a:t>e</a:t>
            </a:r>
            <a:r>
              <a:rPr sz="2000" spc="20" dirty="0">
                <a:latin typeface="Times New Roman"/>
                <a:cs typeface="Times New Roman"/>
              </a:rPr>
              <a:t> </a:t>
            </a:r>
            <a:r>
              <a:rPr sz="2000" spc="-5" dirty="0">
                <a:latin typeface="Arial"/>
                <a:cs typeface="Arial"/>
              </a:rPr>
              <a:t>p</a:t>
            </a:r>
            <a:r>
              <a:rPr sz="2000" spc="10" dirty="0">
                <a:latin typeface="Arial"/>
                <a:cs typeface="Arial"/>
              </a:rPr>
              <a:t>r</a:t>
            </a:r>
            <a:r>
              <a:rPr sz="2000" spc="-5" dirty="0">
                <a:latin typeface="Arial"/>
                <a:cs typeface="Arial"/>
              </a:rPr>
              <a:t>e</a:t>
            </a:r>
            <a:r>
              <a:rPr sz="2000" spc="10" dirty="0">
                <a:latin typeface="Arial"/>
                <a:cs typeface="Arial"/>
              </a:rPr>
              <a:t>s</a:t>
            </a:r>
            <a:r>
              <a:rPr sz="2000" spc="-10" dirty="0">
                <a:latin typeface="Arial"/>
                <a:cs typeface="Arial"/>
              </a:rPr>
              <a:t>en</a:t>
            </a:r>
            <a:r>
              <a:rPr sz="2000" dirty="0">
                <a:latin typeface="Arial"/>
                <a:cs typeface="Arial"/>
              </a:rPr>
              <a:t>t</a:t>
            </a:r>
            <a:r>
              <a:rPr sz="2000" spc="-15" dirty="0">
                <a:latin typeface="Arial"/>
                <a:cs typeface="Arial"/>
              </a:rPr>
              <a:t>at</a:t>
            </a:r>
            <a:r>
              <a:rPr sz="2000" spc="-5" dirty="0">
                <a:latin typeface="Arial"/>
                <a:cs typeface="Arial"/>
              </a:rPr>
              <a:t>io</a:t>
            </a:r>
            <a:r>
              <a:rPr sz="2000" dirty="0">
                <a:latin typeface="Arial"/>
                <a:cs typeface="Arial"/>
              </a:rPr>
              <a:t>n</a:t>
            </a:r>
            <a:r>
              <a:rPr sz="2000" spc="-25" dirty="0">
                <a:latin typeface="Times New Roman"/>
                <a:cs typeface="Times New Roman"/>
              </a:rPr>
              <a:t> </a:t>
            </a:r>
            <a:r>
              <a:rPr sz="2000" spc="-5" dirty="0">
                <a:latin typeface="Arial"/>
                <a:cs typeface="Arial"/>
              </a:rPr>
              <a:t>lo</a:t>
            </a:r>
            <a:r>
              <a:rPr sz="2000" spc="5" dirty="0">
                <a:latin typeface="Arial"/>
                <a:cs typeface="Arial"/>
              </a:rPr>
              <a:t>g</a:t>
            </a:r>
            <a:r>
              <a:rPr sz="2000" spc="-5" dirty="0">
                <a:latin typeface="Arial"/>
                <a:cs typeface="Arial"/>
              </a:rPr>
              <a:t>i</a:t>
            </a:r>
            <a:r>
              <a:rPr sz="2000" spc="5" dirty="0">
                <a:latin typeface="Arial"/>
                <a:cs typeface="Arial"/>
              </a:rPr>
              <a:t>c</a:t>
            </a:r>
            <a:r>
              <a:rPr sz="2000" dirty="0">
                <a:latin typeface="Arial"/>
                <a:cs typeface="Arial"/>
              </a:rPr>
              <a:t>,</a:t>
            </a:r>
            <a:r>
              <a:rPr sz="2000" spc="55" dirty="0">
                <a:latin typeface="Times New Roman"/>
                <a:cs typeface="Times New Roman"/>
              </a:rPr>
              <a:t> </a:t>
            </a:r>
            <a:r>
              <a:rPr sz="2000" spc="-5" dirty="0">
                <a:latin typeface="Arial"/>
                <a:cs typeface="Arial"/>
              </a:rPr>
              <a:t>w</a:t>
            </a:r>
            <a:r>
              <a:rPr sz="2000" dirty="0">
                <a:latin typeface="Arial"/>
                <a:cs typeface="Arial"/>
              </a:rPr>
              <a:t>h</a:t>
            </a:r>
            <a:r>
              <a:rPr sz="2000" spc="-5" dirty="0">
                <a:latin typeface="Arial"/>
                <a:cs typeface="Arial"/>
              </a:rPr>
              <a:t>il</a:t>
            </a:r>
            <a:r>
              <a:rPr sz="2000" dirty="0">
                <a:latin typeface="Arial"/>
                <a:cs typeface="Arial"/>
              </a:rPr>
              <a:t>e</a:t>
            </a:r>
            <a:r>
              <a:rPr sz="2000" spc="55" dirty="0">
                <a:latin typeface="Times New Roman"/>
                <a:cs typeface="Times New Roman"/>
              </a:rPr>
              <a:t> </a:t>
            </a:r>
            <a:r>
              <a:rPr sz="2000" spc="-5" dirty="0">
                <a:latin typeface="Arial"/>
                <a:cs typeface="Arial"/>
              </a:rPr>
              <a:t>o</a:t>
            </a:r>
            <a:r>
              <a:rPr sz="2000" spc="5" dirty="0">
                <a:latin typeface="Arial"/>
                <a:cs typeface="Arial"/>
              </a:rPr>
              <a:t>n</a:t>
            </a:r>
            <a:r>
              <a:rPr sz="2000" dirty="0">
                <a:latin typeface="Arial"/>
                <a:cs typeface="Arial"/>
              </a:rPr>
              <a:t>e</a:t>
            </a:r>
            <a:r>
              <a:rPr sz="2000" spc="45" dirty="0">
                <a:latin typeface="Times New Roman"/>
                <a:cs typeface="Times New Roman"/>
              </a:rPr>
              <a:t> </a:t>
            </a:r>
            <a:r>
              <a:rPr sz="2000" spc="5" dirty="0">
                <a:latin typeface="Arial"/>
                <a:cs typeface="Arial"/>
              </a:rPr>
              <a:t>s</a:t>
            </a:r>
            <a:r>
              <a:rPr sz="2000" spc="-5" dirty="0">
                <a:latin typeface="Arial"/>
                <a:cs typeface="Arial"/>
              </a:rPr>
              <a:t>e</a:t>
            </a:r>
            <a:r>
              <a:rPr sz="2000" spc="10" dirty="0">
                <a:latin typeface="Arial"/>
                <a:cs typeface="Arial"/>
              </a:rPr>
              <a:t>r</a:t>
            </a:r>
            <a:r>
              <a:rPr sz="2000" dirty="0">
                <a:latin typeface="Arial"/>
                <a:cs typeface="Arial"/>
              </a:rPr>
              <a:t>ver</a:t>
            </a:r>
            <a:r>
              <a:rPr sz="2000" dirty="0">
                <a:latin typeface="Times New Roman"/>
                <a:cs typeface="Times New Roman"/>
              </a:rPr>
              <a:t> </a:t>
            </a:r>
            <a:r>
              <a:rPr sz="2000" spc="-5" dirty="0">
                <a:latin typeface="Arial"/>
                <a:cs typeface="Arial"/>
              </a:rPr>
              <a:t>h</a:t>
            </a:r>
            <a:r>
              <a:rPr sz="2000" spc="5" dirty="0">
                <a:latin typeface="Arial"/>
                <a:cs typeface="Arial"/>
              </a:rPr>
              <a:t>a</a:t>
            </a:r>
            <a:r>
              <a:rPr sz="2000" spc="-5" dirty="0">
                <a:latin typeface="Arial"/>
                <a:cs typeface="Arial"/>
              </a:rPr>
              <a:t>n</a:t>
            </a:r>
            <a:r>
              <a:rPr sz="2000" spc="5" dirty="0">
                <a:latin typeface="Arial"/>
                <a:cs typeface="Arial"/>
              </a:rPr>
              <a:t>d</a:t>
            </a:r>
            <a:r>
              <a:rPr sz="2000" spc="-5" dirty="0">
                <a:latin typeface="Arial"/>
                <a:cs typeface="Arial"/>
              </a:rPr>
              <a:t>le</a:t>
            </a:r>
            <a:r>
              <a:rPr sz="2000" dirty="0">
                <a:latin typeface="Arial"/>
                <a:cs typeface="Arial"/>
              </a:rPr>
              <a:t>s</a:t>
            </a:r>
            <a:r>
              <a:rPr sz="2000" spc="40" dirty="0">
                <a:latin typeface="Times New Roman"/>
                <a:cs typeface="Times New Roman"/>
              </a:rPr>
              <a:t> </a:t>
            </a:r>
            <a:r>
              <a:rPr sz="2000" spc="-5" dirty="0">
                <a:latin typeface="Arial"/>
                <a:cs typeface="Arial"/>
              </a:rPr>
              <a:t>b</a:t>
            </a:r>
            <a:r>
              <a:rPr sz="2000" spc="5" dirty="0">
                <a:latin typeface="Arial"/>
                <a:cs typeface="Arial"/>
              </a:rPr>
              <a:t>us</a:t>
            </a:r>
            <a:r>
              <a:rPr sz="2000" spc="-5" dirty="0">
                <a:latin typeface="Arial"/>
                <a:cs typeface="Arial"/>
              </a:rPr>
              <a:t>in</a:t>
            </a:r>
            <a:r>
              <a:rPr sz="2000" spc="5" dirty="0">
                <a:latin typeface="Arial"/>
                <a:cs typeface="Arial"/>
              </a:rPr>
              <a:t>es</a:t>
            </a:r>
            <a:r>
              <a:rPr sz="2000" dirty="0">
                <a:latin typeface="Arial"/>
                <a:cs typeface="Arial"/>
              </a:rPr>
              <a:t>s</a:t>
            </a:r>
            <a:r>
              <a:rPr sz="2000" spc="25" dirty="0">
                <a:latin typeface="Times New Roman"/>
                <a:cs typeface="Times New Roman"/>
              </a:rPr>
              <a:t> </a:t>
            </a:r>
            <a:r>
              <a:rPr sz="2000" spc="5" dirty="0">
                <a:latin typeface="Arial"/>
                <a:cs typeface="Arial"/>
              </a:rPr>
              <a:t>r</a:t>
            </a:r>
            <a:r>
              <a:rPr sz="2000" spc="-5" dirty="0">
                <a:latin typeface="Arial"/>
                <a:cs typeface="Arial"/>
              </a:rPr>
              <a:t>ul</a:t>
            </a:r>
            <a:r>
              <a:rPr sz="2000" spc="5" dirty="0">
                <a:latin typeface="Arial"/>
                <a:cs typeface="Arial"/>
              </a:rPr>
              <a:t>es</a:t>
            </a:r>
            <a:r>
              <a:rPr sz="2000" dirty="0">
                <a:latin typeface="Arial"/>
                <a:cs typeface="Arial"/>
              </a:rPr>
              <a:t>,</a:t>
            </a:r>
            <a:r>
              <a:rPr sz="2000" spc="10" dirty="0">
                <a:latin typeface="Times New Roman"/>
                <a:cs typeface="Times New Roman"/>
              </a:rPr>
              <a:t> </a:t>
            </a:r>
            <a:r>
              <a:rPr sz="2000" spc="5" dirty="0">
                <a:latin typeface="Arial"/>
                <a:cs typeface="Arial"/>
              </a:rPr>
              <a:t>c</a:t>
            </a:r>
            <a:r>
              <a:rPr sz="2000" spc="-5" dirty="0">
                <a:latin typeface="Arial"/>
                <a:cs typeface="Arial"/>
              </a:rPr>
              <a:t>o</a:t>
            </a:r>
            <a:r>
              <a:rPr sz="2000" spc="5" dirty="0">
                <a:latin typeface="Arial"/>
                <a:cs typeface="Arial"/>
              </a:rPr>
              <a:t>n</a:t>
            </a:r>
            <a:r>
              <a:rPr sz="2000" spc="-10" dirty="0">
                <a:latin typeface="Arial"/>
                <a:cs typeface="Arial"/>
              </a:rPr>
              <a:t>n</a:t>
            </a:r>
            <a:r>
              <a:rPr sz="2000" spc="-5" dirty="0">
                <a:latin typeface="Arial"/>
                <a:cs typeface="Arial"/>
              </a:rPr>
              <a:t>ec</a:t>
            </a:r>
            <a:r>
              <a:rPr sz="2000" spc="-15" dirty="0">
                <a:latin typeface="Arial"/>
                <a:cs typeface="Arial"/>
              </a:rPr>
              <a:t>t</a:t>
            </a:r>
            <a:r>
              <a:rPr sz="2000" spc="-10" dirty="0">
                <a:latin typeface="Arial"/>
                <a:cs typeface="Arial"/>
              </a:rPr>
              <a:t>e</a:t>
            </a:r>
            <a:r>
              <a:rPr sz="2000" dirty="0">
                <a:latin typeface="Arial"/>
                <a:cs typeface="Arial"/>
              </a:rPr>
              <a:t>d</a:t>
            </a:r>
            <a:r>
              <a:rPr sz="2000" spc="10" dirty="0">
                <a:latin typeface="Times New Roman"/>
                <a:cs typeface="Times New Roman"/>
              </a:rPr>
              <a:t> </a:t>
            </a:r>
            <a:r>
              <a:rPr sz="2000" dirty="0">
                <a:latin typeface="Arial"/>
                <a:cs typeface="Arial"/>
              </a:rPr>
              <a:t>to</a:t>
            </a:r>
            <a:r>
              <a:rPr sz="2000" spc="30" dirty="0">
                <a:latin typeface="Times New Roman"/>
                <a:cs typeface="Times New Roman"/>
              </a:rPr>
              <a:t> </a:t>
            </a:r>
            <a:r>
              <a:rPr sz="2000" spc="-5" dirty="0">
                <a:latin typeface="Arial"/>
                <a:cs typeface="Arial"/>
              </a:rPr>
              <a:t>a</a:t>
            </a:r>
            <a:r>
              <a:rPr sz="2000" spc="5" dirty="0">
                <a:latin typeface="Arial"/>
                <a:cs typeface="Arial"/>
              </a:rPr>
              <a:t>n</a:t>
            </a:r>
            <a:r>
              <a:rPr sz="2000" spc="-5" dirty="0">
                <a:latin typeface="Arial"/>
                <a:cs typeface="Arial"/>
              </a:rPr>
              <a:t>othe</a:t>
            </a:r>
            <a:r>
              <a:rPr sz="2000" dirty="0">
                <a:latin typeface="Arial"/>
                <a:cs typeface="Arial"/>
              </a:rPr>
              <a:t>r</a:t>
            </a:r>
            <a:r>
              <a:rPr sz="2000" spc="-40" dirty="0">
                <a:latin typeface="Times New Roman"/>
                <a:cs typeface="Times New Roman"/>
              </a:rPr>
              <a:t> </a:t>
            </a:r>
            <a:r>
              <a:rPr sz="2000" spc="5" dirty="0">
                <a:latin typeface="Arial"/>
                <a:cs typeface="Arial"/>
              </a:rPr>
              <a:t>s</a:t>
            </a:r>
            <a:r>
              <a:rPr sz="2000" spc="-5" dirty="0">
                <a:latin typeface="Arial"/>
                <a:cs typeface="Arial"/>
              </a:rPr>
              <a:t>e</a:t>
            </a:r>
            <a:r>
              <a:rPr sz="2000" spc="10" dirty="0">
                <a:latin typeface="Arial"/>
                <a:cs typeface="Arial"/>
              </a:rPr>
              <a:t>r</a:t>
            </a:r>
            <a:r>
              <a:rPr sz="2000" dirty="0">
                <a:latin typeface="Arial"/>
                <a:cs typeface="Arial"/>
              </a:rPr>
              <a:t>ver</a:t>
            </a:r>
            <a:r>
              <a:rPr sz="2000" spc="10" dirty="0">
                <a:latin typeface="Times New Roman"/>
                <a:cs typeface="Times New Roman"/>
              </a:rPr>
              <a:t> </a:t>
            </a:r>
            <a:r>
              <a:rPr sz="2000" dirty="0">
                <a:latin typeface="Arial"/>
                <a:cs typeface="Arial"/>
              </a:rPr>
              <a:t>that</a:t>
            </a:r>
            <a:r>
              <a:rPr sz="2000" spc="5" dirty="0">
                <a:latin typeface="Times New Roman"/>
                <a:cs typeface="Times New Roman"/>
              </a:rPr>
              <a:t> </a:t>
            </a:r>
            <a:r>
              <a:rPr sz="2000" spc="-5" dirty="0">
                <a:latin typeface="Arial"/>
                <a:cs typeface="Arial"/>
              </a:rPr>
              <a:t>h</a:t>
            </a:r>
            <a:r>
              <a:rPr sz="2000" spc="5" dirty="0">
                <a:latin typeface="Arial"/>
                <a:cs typeface="Arial"/>
              </a:rPr>
              <a:t>a</a:t>
            </a:r>
            <a:r>
              <a:rPr sz="2000" spc="-5" dirty="0">
                <a:latin typeface="Arial"/>
                <a:cs typeface="Arial"/>
              </a:rPr>
              <a:t>n</a:t>
            </a:r>
            <a:r>
              <a:rPr sz="2000" spc="5" dirty="0">
                <a:latin typeface="Arial"/>
                <a:cs typeface="Arial"/>
              </a:rPr>
              <a:t>d</a:t>
            </a:r>
            <a:r>
              <a:rPr sz="2000" spc="-5" dirty="0">
                <a:latin typeface="Arial"/>
                <a:cs typeface="Arial"/>
              </a:rPr>
              <a:t>les</a:t>
            </a:r>
            <a:r>
              <a:rPr sz="2000" spc="-5"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d</a:t>
            </a:r>
            <a:r>
              <a:rPr sz="2000" spc="5" dirty="0">
                <a:latin typeface="Arial"/>
                <a:cs typeface="Arial"/>
              </a:rPr>
              <a:t>a</a:t>
            </a:r>
            <a:r>
              <a:rPr sz="2000" dirty="0">
                <a:latin typeface="Arial"/>
                <a:cs typeface="Arial"/>
              </a:rPr>
              <a:t>tabase</a:t>
            </a:r>
            <a:endParaRPr sz="2000">
              <a:latin typeface="Arial"/>
              <a:cs typeface="Arial"/>
            </a:endParaRPr>
          </a:p>
          <a:p>
            <a:pPr marL="756285" indent="-286385">
              <a:spcBef>
                <a:spcPts val="1465"/>
              </a:spcBef>
              <a:buClr>
                <a:srgbClr val="9898CC"/>
              </a:buClr>
              <a:buSzPct val="80000"/>
              <a:buFont typeface="Wingdings"/>
              <a:buChar char=""/>
              <a:tabLst>
                <a:tab pos="756920" algn="l"/>
              </a:tabLst>
            </a:pPr>
            <a:r>
              <a:rPr sz="2000" spc="5" dirty="0">
                <a:latin typeface="Arial"/>
                <a:cs typeface="Arial"/>
              </a:rPr>
              <a:t>C</a:t>
            </a:r>
            <a:r>
              <a:rPr sz="2000" spc="-5" dirty="0">
                <a:latin typeface="Arial"/>
                <a:cs typeface="Arial"/>
              </a:rPr>
              <a:t>lie</a:t>
            </a:r>
            <a:r>
              <a:rPr sz="2000" dirty="0">
                <a:latin typeface="Arial"/>
                <a:cs typeface="Arial"/>
              </a:rPr>
              <a:t>nts</a:t>
            </a:r>
            <a:r>
              <a:rPr sz="2000" dirty="0">
                <a:latin typeface="Times New Roman"/>
                <a:cs typeface="Times New Roman"/>
              </a:rPr>
              <a:t> </a:t>
            </a:r>
            <a:r>
              <a:rPr sz="2000" spc="-5" dirty="0">
                <a:latin typeface="Arial"/>
                <a:cs typeface="Arial"/>
              </a:rPr>
              <a:t>a</a:t>
            </a:r>
            <a:r>
              <a:rPr sz="2000" spc="5" dirty="0">
                <a:latin typeface="Arial"/>
                <a:cs typeface="Arial"/>
              </a:rPr>
              <a:t>n</a:t>
            </a:r>
            <a:r>
              <a:rPr sz="2000" dirty="0">
                <a:latin typeface="Arial"/>
                <a:cs typeface="Arial"/>
              </a:rPr>
              <a:t>d</a:t>
            </a:r>
            <a:r>
              <a:rPr sz="2000" spc="45" dirty="0">
                <a:latin typeface="Times New Roman"/>
                <a:cs typeface="Times New Roman"/>
              </a:rPr>
              <a:t> </a:t>
            </a:r>
            <a:r>
              <a:rPr sz="2000" spc="5" dirty="0">
                <a:latin typeface="Arial"/>
                <a:cs typeface="Arial"/>
              </a:rPr>
              <a:t>s</a:t>
            </a:r>
            <a:r>
              <a:rPr sz="2000" spc="-5" dirty="0">
                <a:latin typeface="Arial"/>
                <a:cs typeface="Arial"/>
              </a:rPr>
              <a:t>e</a:t>
            </a:r>
            <a:r>
              <a:rPr sz="2000" spc="10" dirty="0">
                <a:latin typeface="Arial"/>
                <a:cs typeface="Arial"/>
              </a:rPr>
              <a:t>r</a:t>
            </a:r>
            <a:r>
              <a:rPr sz="2000" dirty="0">
                <a:latin typeface="Arial"/>
                <a:cs typeface="Arial"/>
              </a:rPr>
              <a:t>ve</a:t>
            </a:r>
            <a:r>
              <a:rPr sz="2000" spc="5" dirty="0">
                <a:latin typeface="Arial"/>
                <a:cs typeface="Arial"/>
              </a:rPr>
              <a:t>r</a:t>
            </a:r>
            <a:r>
              <a:rPr sz="2000" dirty="0">
                <a:latin typeface="Arial"/>
                <a:cs typeface="Arial"/>
              </a:rPr>
              <a:t>s</a:t>
            </a:r>
            <a:r>
              <a:rPr sz="2000" spc="25" dirty="0">
                <a:latin typeface="Times New Roman"/>
                <a:cs typeface="Times New Roman"/>
              </a:rPr>
              <a:t> </a:t>
            </a:r>
            <a:r>
              <a:rPr sz="2000" dirty="0">
                <a:latin typeface="Arial"/>
                <a:cs typeface="Arial"/>
              </a:rPr>
              <a:t>may</a:t>
            </a:r>
            <a:r>
              <a:rPr sz="2000" spc="40" dirty="0">
                <a:latin typeface="Times New Roman"/>
                <a:cs typeface="Times New Roman"/>
              </a:rPr>
              <a:t> </a:t>
            </a:r>
            <a:r>
              <a:rPr sz="2000" spc="-5" dirty="0">
                <a:latin typeface="Arial"/>
                <a:cs typeface="Arial"/>
              </a:rPr>
              <a:t>b</a:t>
            </a:r>
            <a:r>
              <a:rPr sz="2000" dirty="0">
                <a:latin typeface="Arial"/>
                <a:cs typeface="Arial"/>
              </a:rPr>
              <a:t>e</a:t>
            </a:r>
            <a:r>
              <a:rPr sz="2000" spc="5"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a:t>
            </a:r>
            <a:r>
              <a:rPr sz="2000" dirty="0">
                <a:latin typeface="Arial"/>
                <a:cs typeface="Arial"/>
              </a:rPr>
              <a:t>si</a:t>
            </a:r>
            <a:r>
              <a:rPr sz="2000" spc="-20" dirty="0">
                <a:latin typeface="Arial"/>
                <a:cs typeface="Arial"/>
              </a:rPr>
              <a:t>t</a:t>
            </a:r>
            <a:r>
              <a:rPr sz="2000" dirty="0">
                <a:latin typeface="Arial"/>
                <a:cs typeface="Arial"/>
              </a:rPr>
              <a:t>e</a:t>
            </a:r>
            <a:endParaRPr sz="2000">
              <a:latin typeface="Arial"/>
              <a:cs typeface="Arial"/>
            </a:endParaRPr>
          </a:p>
          <a:p>
            <a:pPr>
              <a:spcBef>
                <a:spcPts val="57"/>
              </a:spcBef>
            </a:pPr>
            <a:endParaRPr sz="2600">
              <a:latin typeface="Times New Roman"/>
              <a:cs typeface="Times New Roman"/>
            </a:endParaRPr>
          </a:p>
          <a:p>
            <a:pPr marL="355600" indent="-342900">
              <a:buClr>
                <a:srgbClr val="00007C"/>
              </a:buClr>
              <a:buSzPct val="75000"/>
              <a:buFont typeface="Wingdings"/>
              <a:buChar char=""/>
              <a:tabLst>
                <a:tab pos="356235" algn="l"/>
              </a:tabLst>
            </a:pPr>
            <a:r>
              <a:rPr sz="2400" b="1" spc="-5" dirty="0">
                <a:solidFill>
                  <a:srgbClr val="FF0000"/>
                </a:solidFill>
                <a:latin typeface="Arial"/>
                <a:cs typeface="Arial"/>
              </a:rPr>
              <a:t>Const</a:t>
            </a:r>
            <a:r>
              <a:rPr sz="2400" b="1" spc="5" dirty="0">
                <a:solidFill>
                  <a:srgbClr val="FF0000"/>
                </a:solidFill>
                <a:latin typeface="Arial"/>
                <a:cs typeface="Arial"/>
              </a:rPr>
              <a:t>r</a:t>
            </a:r>
            <a:r>
              <a:rPr sz="2400" b="1" spc="-20" dirty="0">
                <a:solidFill>
                  <a:srgbClr val="FF0000"/>
                </a:solidFill>
                <a:latin typeface="Arial"/>
                <a:cs typeface="Arial"/>
              </a:rPr>
              <a:t>a</a:t>
            </a:r>
            <a:r>
              <a:rPr sz="2400" b="1" spc="-5" dirty="0">
                <a:solidFill>
                  <a:srgbClr val="FF0000"/>
                </a:solidFill>
                <a:latin typeface="Arial"/>
                <a:cs typeface="Arial"/>
              </a:rPr>
              <a:t>i</a:t>
            </a:r>
            <a:r>
              <a:rPr sz="2400" b="1" dirty="0">
                <a:solidFill>
                  <a:srgbClr val="FF0000"/>
                </a:solidFill>
                <a:latin typeface="Arial"/>
                <a:cs typeface="Arial"/>
              </a:rPr>
              <a:t>nts</a:t>
            </a:r>
            <a:endParaRPr sz="2400">
              <a:latin typeface="Arial"/>
              <a:cs typeface="Arial"/>
            </a:endParaRPr>
          </a:p>
          <a:p>
            <a:pPr marL="756285" lvl="1" indent="-286385">
              <a:spcBef>
                <a:spcPts val="110"/>
              </a:spcBef>
              <a:buClr>
                <a:srgbClr val="9898CC"/>
              </a:buClr>
              <a:buSzPct val="80000"/>
              <a:buFont typeface="Wingdings"/>
              <a:buChar char=""/>
              <a:tabLst>
                <a:tab pos="756920" algn="l"/>
              </a:tabLst>
            </a:pPr>
            <a:r>
              <a:rPr sz="2000" i="1" dirty="0">
                <a:latin typeface="Arial"/>
                <a:cs typeface="Arial"/>
              </a:rPr>
              <a:t>Se</a:t>
            </a:r>
            <a:r>
              <a:rPr sz="2000" i="1" spc="5" dirty="0">
                <a:latin typeface="Arial"/>
                <a:cs typeface="Arial"/>
              </a:rPr>
              <a:t>rv</a:t>
            </a:r>
            <a:r>
              <a:rPr sz="2000" i="1" spc="-5" dirty="0">
                <a:latin typeface="Arial"/>
                <a:cs typeface="Arial"/>
              </a:rPr>
              <a:t>e</a:t>
            </a:r>
            <a:r>
              <a:rPr sz="2000" i="1" spc="10" dirty="0">
                <a:latin typeface="Arial"/>
                <a:cs typeface="Arial"/>
              </a:rPr>
              <a:t>r</a:t>
            </a:r>
            <a:r>
              <a:rPr sz="2000" i="1" dirty="0">
                <a:latin typeface="Arial"/>
                <a:cs typeface="Arial"/>
              </a:rPr>
              <a:t>s</a:t>
            </a:r>
            <a:r>
              <a:rPr sz="2000" i="1" spc="25" dirty="0">
                <a:latin typeface="Times New Roman"/>
                <a:cs typeface="Times New Roman"/>
              </a:rPr>
              <a:t> </a:t>
            </a:r>
            <a:r>
              <a:rPr sz="2000" i="1" spc="-5" dirty="0">
                <a:latin typeface="Arial"/>
                <a:cs typeface="Arial"/>
              </a:rPr>
              <a:t>p</a:t>
            </a:r>
            <a:r>
              <a:rPr sz="2000" i="1" spc="10" dirty="0">
                <a:latin typeface="Arial"/>
                <a:cs typeface="Arial"/>
              </a:rPr>
              <a:t>r</a:t>
            </a:r>
            <a:r>
              <a:rPr sz="2000" i="1" spc="-5" dirty="0">
                <a:latin typeface="Arial"/>
                <a:cs typeface="Arial"/>
              </a:rPr>
              <a:t>o</a:t>
            </a:r>
            <a:r>
              <a:rPr sz="2000" i="1" spc="10" dirty="0">
                <a:latin typeface="Arial"/>
                <a:cs typeface="Arial"/>
              </a:rPr>
              <a:t>v</a:t>
            </a:r>
            <a:r>
              <a:rPr sz="2000" i="1" spc="-5" dirty="0">
                <a:latin typeface="Arial"/>
                <a:cs typeface="Arial"/>
              </a:rPr>
              <a:t>id</a:t>
            </a:r>
            <a:r>
              <a:rPr sz="2000" i="1" spc="5" dirty="0">
                <a:latin typeface="Arial"/>
                <a:cs typeface="Arial"/>
              </a:rPr>
              <a:t>e</a:t>
            </a:r>
            <a:r>
              <a:rPr sz="2000" i="1" dirty="0">
                <a:latin typeface="Arial"/>
                <a:cs typeface="Arial"/>
              </a:rPr>
              <a:t>s</a:t>
            </a:r>
            <a:r>
              <a:rPr sz="2000" i="1" spc="25" dirty="0">
                <a:latin typeface="Times New Roman"/>
                <a:cs typeface="Times New Roman"/>
              </a:rPr>
              <a:t> </a:t>
            </a:r>
            <a:r>
              <a:rPr sz="2000" i="1" spc="5" dirty="0">
                <a:latin typeface="Arial"/>
                <a:cs typeface="Arial"/>
              </a:rPr>
              <a:t>s</a:t>
            </a:r>
            <a:r>
              <a:rPr sz="2000" i="1" spc="-5" dirty="0">
                <a:latin typeface="Arial"/>
                <a:cs typeface="Arial"/>
              </a:rPr>
              <a:t>e</a:t>
            </a:r>
            <a:r>
              <a:rPr sz="2000" i="1" spc="10" dirty="0">
                <a:latin typeface="Arial"/>
                <a:cs typeface="Arial"/>
              </a:rPr>
              <a:t>r</a:t>
            </a:r>
            <a:r>
              <a:rPr sz="2000" i="1" spc="5" dirty="0">
                <a:latin typeface="Arial"/>
                <a:cs typeface="Arial"/>
              </a:rPr>
              <a:t>v</a:t>
            </a:r>
            <a:r>
              <a:rPr sz="2000" i="1" spc="-5" dirty="0">
                <a:latin typeface="Arial"/>
                <a:cs typeface="Arial"/>
              </a:rPr>
              <a:t>i</a:t>
            </a:r>
            <a:r>
              <a:rPr sz="2000" i="1" spc="5" dirty="0">
                <a:latin typeface="Arial"/>
                <a:cs typeface="Arial"/>
              </a:rPr>
              <a:t>c</a:t>
            </a:r>
            <a:r>
              <a:rPr sz="2000" i="1" spc="-5" dirty="0">
                <a:latin typeface="Arial"/>
                <a:cs typeface="Arial"/>
              </a:rPr>
              <a:t>e</a:t>
            </a:r>
            <a:r>
              <a:rPr sz="2000" i="1" dirty="0">
                <a:latin typeface="Arial"/>
                <a:cs typeface="Arial"/>
              </a:rPr>
              <a:t>s</a:t>
            </a:r>
            <a:r>
              <a:rPr sz="2000" i="1" spc="-15" dirty="0">
                <a:latin typeface="Times New Roman"/>
                <a:cs typeface="Times New Roman"/>
              </a:rPr>
              <a:t> </a:t>
            </a:r>
            <a:r>
              <a:rPr sz="2000" i="1" dirty="0">
                <a:latin typeface="Arial"/>
                <a:cs typeface="Arial"/>
              </a:rPr>
              <a:t>to</a:t>
            </a:r>
            <a:r>
              <a:rPr sz="2000" i="1" spc="30" dirty="0">
                <a:latin typeface="Times New Roman"/>
                <a:cs typeface="Times New Roman"/>
              </a:rPr>
              <a:t> </a:t>
            </a:r>
            <a:r>
              <a:rPr sz="2000" i="1" dirty="0">
                <a:latin typeface="Arial"/>
                <a:cs typeface="Arial"/>
              </a:rPr>
              <a:t>their</a:t>
            </a:r>
            <a:r>
              <a:rPr sz="2000" i="1" spc="25" dirty="0">
                <a:latin typeface="Times New Roman"/>
                <a:cs typeface="Times New Roman"/>
              </a:rPr>
              <a:t> </a:t>
            </a:r>
            <a:r>
              <a:rPr sz="2000" i="1" spc="5" dirty="0">
                <a:latin typeface="Arial"/>
                <a:cs typeface="Arial"/>
              </a:rPr>
              <a:t>c</a:t>
            </a:r>
            <a:r>
              <a:rPr sz="2000" i="1" spc="-5" dirty="0">
                <a:latin typeface="Arial"/>
                <a:cs typeface="Arial"/>
              </a:rPr>
              <a:t>lie</a:t>
            </a:r>
            <a:r>
              <a:rPr sz="2000" i="1" dirty="0">
                <a:latin typeface="Arial"/>
                <a:cs typeface="Arial"/>
              </a:rPr>
              <a:t>nt</a:t>
            </a:r>
            <a:r>
              <a:rPr sz="2000" i="1" spc="-10" dirty="0">
                <a:latin typeface="Arial"/>
                <a:cs typeface="Arial"/>
              </a:rPr>
              <a:t>s</a:t>
            </a:r>
            <a:r>
              <a:rPr sz="2000" i="1" dirty="0">
                <a:latin typeface="Arial"/>
                <a:cs typeface="Arial"/>
              </a:rPr>
              <a:t>,</a:t>
            </a:r>
            <a:r>
              <a:rPr sz="2000" i="1" spc="-35" dirty="0">
                <a:latin typeface="Times New Roman"/>
                <a:cs typeface="Times New Roman"/>
              </a:rPr>
              <a:t> </a:t>
            </a:r>
            <a:r>
              <a:rPr sz="2000" i="1" spc="-5" dirty="0">
                <a:latin typeface="Arial"/>
                <a:cs typeface="Arial"/>
              </a:rPr>
              <a:t>b</a:t>
            </a:r>
            <a:r>
              <a:rPr sz="2000" i="1" spc="5" dirty="0">
                <a:latin typeface="Arial"/>
                <a:cs typeface="Arial"/>
              </a:rPr>
              <a:t>u</a:t>
            </a:r>
            <a:r>
              <a:rPr sz="2000" i="1" dirty="0">
                <a:latin typeface="Arial"/>
                <a:cs typeface="Arial"/>
              </a:rPr>
              <a:t>t</a:t>
            </a:r>
            <a:r>
              <a:rPr sz="2000" i="1" spc="30" dirty="0">
                <a:latin typeface="Times New Roman"/>
                <a:cs typeface="Times New Roman"/>
              </a:rPr>
              <a:t> </a:t>
            </a:r>
            <a:r>
              <a:rPr sz="2000" i="1" spc="70" dirty="0">
                <a:latin typeface="Arial"/>
                <a:cs typeface="Arial"/>
              </a:rPr>
              <a:t>doe</a:t>
            </a:r>
            <a:r>
              <a:rPr sz="2000" i="1" spc="75" dirty="0">
                <a:latin typeface="Arial"/>
                <a:cs typeface="Arial"/>
              </a:rPr>
              <a:t>s</a:t>
            </a:r>
            <a:r>
              <a:rPr sz="2000" i="1" spc="70" dirty="0">
                <a:latin typeface="Arial"/>
                <a:cs typeface="Arial"/>
              </a:rPr>
              <a:t>n</a:t>
            </a:r>
            <a:r>
              <a:rPr sz="2050" i="1" spc="45" dirty="0">
                <a:latin typeface="Arial"/>
                <a:cs typeface="Arial"/>
              </a:rPr>
              <a:t>’</a:t>
            </a:r>
            <a:r>
              <a:rPr sz="2000" i="1" dirty="0">
                <a:latin typeface="Arial"/>
                <a:cs typeface="Arial"/>
              </a:rPr>
              <a:t>t</a:t>
            </a:r>
            <a:r>
              <a:rPr sz="2000" i="1" spc="105" dirty="0">
                <a:latin typeface="Times New Roman"/>
                <a:cs typeface="Times New Roman"/>
              </a:rPr>
              <a:t> </a:t>
            </a:r>
            <a:r>
              <a:rPr sz="2000" i="1" spc="5" dirty="0">
                <a:latin typeface="Arial"/>
                <a:cs typeface="Arial"/>
              </a:rPr>
              <a:t>r</a:t>
            </a:r>
            <a:r>
              <a:rPr sz="2000" i="1" spc="-5" dirty="0">
                <a:latin typeface="Arial"/>
                <a:cs typeface="Arial"/>
              </a:rPr>
              <a:t>e</a:t>
            </a:r>
            <a:r>
              <a:rPr sz="2000" i="1" spc="5" dirty="0">
                <a:latin typeface="Arial"/>
                <a:cs typeface="Arial"/>
              </a:rPr>
              <a:t>q</a:t>
            </a:r>
            <a:r>
              <a:rPr sz="2000" i="1" spc="-5" dirty="0">
                <a:latin typeface="Arial"/>
                <a:cs typeface="Arial"/>
              </a:rPr>
              <a:t>ui</a:t>
            </a:r>
            <a:r>
              <a:rPr sz="2000" i="1" spc="5" dirty="0">
                <a:latin typeface="Arial"/>
                <a:cs typeface="Arial"/>
              </a:rPr>
              <a:t>r</a:t>
            </a:r>
            <a:r>
              <a:rPr sz="2000" i="1" dirty="0">
                <a:latin typeface="Arial"/>
                <a:cs typeface="Arial"/>
              </a:rPr>
              <a:t>e</a:t>
            </a:r>
            <a:endParaRPr sz="2000">
              <a:latin typeface="Arial"/>
              <a:cs typeface="Arial"/>
            </a:endParaRPr>
          </a:p>
          <a:p>
            <a:pPr marL="756285" lvl="1" indent="-286385">
              <a:spcBef>
                <a:spcPts val="300"/>
              </a:spcBef>
              <a:buClr>
                <a:srgbClr val="9898CC"/>
              </a:buClr>
              <a:buSzPct val="80000"/>
              <a:buFont typeface="Wingdings"/>
              <a:buChar char=""/>
              <a:tabLst>
                <a:tab pos="756920" algn="l"/>
              </a:tabLst>
            </a:pPr>
            <a:r>
              <a:rPr sz="2000" i="1" spc="5" dirty="0">
                <a:latin typeface="Arial"/>
                <a:cs typeface="Arial"/>
              </a:rPr>
              <a:t>C</a:t>
            </a:r>
            <a:r>
              <a:rPr sz="2000" i="1" spc="-5" dirty="0">
                <a:latin typeface="Arial"/>
                <a:cs typeface="Arial"/>
              </a:rPr>
              <a:t>lie</a:t>
            </a:r>
            <a:r>
              <a:rPr sz="2000" i="1" dirty="0">
                <a:latin typeface="Arial"/>
                <a:cs typeface="Arial"/>
              </a:rPr>
              <a:t>nts</a:t>
            </a:r>
            <a:r>
              <a:rPr sz="2000" i="1" dirty="0">
                <a:latin typeface="Times New Roman"/>
                <a:cs typeface="Times New Roman"/>
              </a:rPr>
              <a:t> </a:t>
            </a:r>
            <a:r>
              <a:rPr sz="2000" i="1" spc="5" dirty="0">
                <a:latin typeface="Arial"/>
                <a:cs typeface="Arial"/>
              </a:rPr>
              <a:t>r</a:t>
            </a:r>
            <a:r>
              <a:rPr sz="2000" i="1" spc="-5" dirty="0">
                <a:latin typeface="Arial"/>
                <a:cs typeface="Arial"/>
              </a:rPr>
              <a:t>e</a:t>
            </a:r>
            <a:r>
              <a:rPr sz="2000" i="1" spc="5" dirty="0">
                <a:latin typeface="Arial"/>
                <a:cs typeface="Arial"/>
              </a:rPr>
              <a:t>q</a:t>
            </a:r>
            <a:r>
              <a:rPr sz="2000" i="1" spc="-5" dirty="0">
                <a:latin typeface="Arial"/>
                <a:cs typeface="Arial"/>
              </a:rPr>
              <a:t>ui</a:t>
            </a:r>
            <a:r>
              <a:rPr sz="2000" i="1" spc="5" dirty="0">
                <a:latin typeface="Arial"/>
                <a:cs typeface="Arial"/>
              </a:rPr>
              <a:t>r</a:t>
            </a:r>
            <a:r>
              <a:rPr sz="2000" i="1" dirty="0">
                <a:latin typeface="Arial"/>
                <a:cs typeface="Arial"/>
              </a:rPr>
              <a:t>e</a:t>
            </a:r>
            <a:r>
              <a:rPr sz="2000" i="1" spc="30" dirty="0">
                <a:latin typeface="Times New Roman"/>
                <a:cs typeface="Times New Roman"/>
              </a:rPr>
              <a:t> </a:t>
            </a:r>
            <a:r>
              <a:rPr sz="2000" i="1" spc="5" dirty="0">
                <a:latin typeface="Arial"/>
                <a:cs typeface="Arial"/>
              </a:rPr>
              <a:t>s</a:t>
            </a:r>
            <a:r>
              <a:rPr sz="2000" i="1" spc="-5" dirty="0">
                <a:latin typeface="Arial"/>
                <a:cs typeface="Arial"/>
              </a:rPr>
              <a:t>e</a:t>
            </a:r>
            <a:r>
              <a:rPr sz="2000" i="1" spc="10" dirty="0">
                <a:latin typeface="Arial"/>
                <a:cs typeface="Arial"/>
              </a:rPr>
              <a:t>r</a:t>
            </a:r>
            <a:r>
              <a:rPr sz="2000" i="1" spc="5" dirty="0">
                <a:latin typeface="Arial"/>
                <a:cs typeface="Arial"/>
              </a:rPr>
              <a:t>v</a:t>
            </a:r>
            <a:r>
              <a:rPr sz="2000" i="1" spc="-5" dirty="0">
                <a:latin typeface="Arial"/>
                <a:cs typeface="Arial"/>
              </a:rPr>
              <a:t>i</a:t>
            </a:r>
            <a:r>
              <a:rPr sz="2000" i="1" spc="5" dirty="0">
                <a:latin typeface="Arial"/>
                <a:cs typeface="Arial"/>
              </a:rPr>
              <a:t>c</a:t>
            </a:r>
            <a:r>
              <a:rPr sz="2000" i="1" spc="-5" dirty="0">
                <a:latin typeface="Arial"/>
                <a:cs typeface="Arial"/>
              </a:rPr>
              <a:t>e</a:t>
            </a:r>
            <a:r>
              <a:rPr sz="2000" i="1" dirty="0">
                <a:latin typeface="Arial"/>
                <a:cs typeface="Arial"/>
              </a:rPr>
              <a:t>s</a:t>
            </a:r>
            <a:r>
              <a:rPr sz="2000" i="1" spc="15" dirty="0">
                <a:latin typeface="Times New Roman"/>
                <a:cs typeface="Times New Roman"/>
              </a:rPr>
              <a:t> </a:t>
            </a:r>
            <a:r>
              <a:rPr sz="2000" i="1" spc="-5" dirty="0">
                <a:latin typeface="Arial"/>
                <a:cs typeface="Arial"/>
              </a:rPr>
              <a:t>o</a:t>
            </a:r>
            <a:r>
              <a:rPr sz="2000" i="1" dirty="0">
                <a:latin typeface="Arial"/>
                <a:cs typeface="Arial"/>
              </a:rPr>
              <a:t>f</a:t>
            </a:r>
            <a:r>
              <a:rPr sz="2000" i="1" spc="15" dirty="0">
                <a:latin typeface="Times New Roman"/>
                <a:cs typeface="Times New Roman"/>
              </a:rPr>
              <a:t> </a:t>
            </a:r>
            <a:r>
              <a:rPr sz="2000" i="1" dirty="0">
                <a:latin typeface="Arial"/>
                <a:cs typeface="Arial"/>
              </a:rPr>
              <a:t>the</a:t>
            </a:r>
            <a:r>
              <a:rPr sz="2000" i="1" dirty="0">
                <a:latin typeface="Times New Roman"/>
                <a:cs typeface="Times New Roman"/>
              </a:rPr>
              <a:t> </a:t>
            </a:r>
            <a:r>
              <a:rPr sz="2000" i="1" spc="5" dirty="0">
                <a:latin typeface="Arial"/>
                <a:cs typeface="Arial"/>
              </a:rPr>
              <a:t>s</a:t>
            </a:r>
            <a:r>
              <a:rPr sz="2000" i="1" spc="-5" dirty="0">
                <a:latin typeface="Arial"/>
                <a:cs typeface="Arial"/>
              </a:rPr>
              <a:t>e</a:t>
            </a:r>
            <a:r>
              <a:rPr sz="2000" i="1" spc="10" dirty="0">
                <a:latin typeface="Arial"/>
                <a:cs typeface="Arial"/>
              </a:rPr>
              <a:t>r</a:t>
            </a:r>
            <a:r>
              <a:rPr sz="2000" i="1" spc="5" dirty="0">
                <a:latin typeface="Arial"/>
                <a:cs typeface="Arial"/>
              </a:rPr>
              <a:t>v</a:t>
            </a:r>
            <a:r>
              <a:rPr sz="2000" i="1" spc="-5" dirty="0">
                <a:latin typeface="Arial"/>
                <a:cs typeface="Arial"/>
              </a:rPr>
              <a:t>er</a:t>
            </a:r>
            <a:endParaRPr sz="2000">
              <a:latin typeface="Arial"/>
              <a:cs typeface="Arial"/>
            </a:endParaRPr>
          </a:p>
        </p:txBody>
      </p:sp>
    </p:spTree>
    <p:extLst>
      <p:ext uri="{BB962C8B-B14F-4D97-AF65-F5344CB8AC3E}">
        <p14:creationId xmlns:p14="http://schemas.microsoft.com/office/powerpoint/2010/main" val="1959089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3</a:t>
            </a:r>
            <a:r>
              <a:rPr dirty="0"/>
              <a:t>:</a:t>
            </a:r>
            <a:r>
              <a:rPr spc="60" dirty="0">
                <a:latin typeface="Times New Roman"/>
                <a:cs typeface="Times New Roman"/>
              </a:rPr>
              <a:t> </a:t>
            </a:r>
            <a:r>
              <a:rPr spc="-5" dirty="0"/>
              <a:t>N-</a:t>
            </a:r>
            <a:r>
              <a:rPr dirty="0"/>
              <a:t>Tiered</a:t>
            </a:r>
          </a:p>
        </p:txBody>
      </p:sp>
      <p:sp>
        <p:nvSpPr>
          <p:cNvPr id="12" name="object 12"/>
          <p:cNvSpPr txBox="1"/>
          <p:nvPr/>
        </p:nvSpPr>
        <p:spPr>
          <a:xfrm>
            <a:off x="1852986" y="1452083"/>
            <a:ext cx="7823200" cy="4581319"/>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3200" dirty="0">
                <a:solidFill>
                  <a:srgbClr val="000098"/>
                </a:solidFill>
                <a:latin typeface="Arial"/>
                <a:cs typeface="Arial"/>
              </a:rPr>
              <a:t>Sema</a:t>
            </a:r>
            <a:r>
              <a:rPr sz="3200" spc="-15" dirty="0">
                <a:solidFill>
                  <a:srgbClr val="000098"/>
                </a:solidFill>
                <a:latin typeface="Arial"/>
                <a:cs typeface="Arial"/>
              </a:rPr>
              <a:t>n</a:t>
            </a:r>
            <a:r>
              <a:rPr sz="3200" dirty="0">
                <a:solidFill>
                  <a:srgbClr val="000098"/>
                </a:solidFill>
                <a:latin typeface="Arial"/>
                <a:cs typeface="Arial"/>
              </a:rPr>
              <a:t>tics</a:t>
            </a:r>
            <a:endParaRPr sz="3200">
              <a:latin typeface="Arial"/>
              <a:cs typeface="Arial"/>
            </a:endParaRPr>
          </a:p>
          <a:p>
            <a:pPr marL="469900">
              <a:lnSpc>
                <a:spcPts val="3329"/>
              </a:lnSpc>
              <a:spcBef>
                <a:spcPts val="760"/>
              </a:spcBef>
            </a:pPr>
            <a:r>
              <a:rPr sz="2250" spc="185" dirty="0">
                <a:solidFill>
                  <a:srgbClr val="9898CC"/>
                </a:solidFill>
                <a:latin typeface="Wingdings"/>
                <a:cs typeface="Wingdings"/>
              </a:rPr>
              <a:t></a:t>
            </a:r>
            <a:r>
              <a:rPr sz="2800" spc="-20" dirty="0">
                <a:latin typeface="Arial"/>
                <a:cs typeface="Arial"/>
              </a:rPr>
              <a:t>Se</a:t>
            </a:r>
            <a:r>
              <a:rPr sz="2800" spc="-5" dirty="0">
                <a:latin typeface="Arial"/>
                <a:cs typeface="Arial"/>
              </a:rPr>
              <a:t>r</a:t>
            </a:r>
            <a:r>
              <a:rPr sz="2800" spc="-15" dirty="0">
                <a:latin typeface="Arial"/>
                <a:cs typeface="Arial"/>
              </a:rPr>
              <a:t>v</a:t>
            </a:r>
            <a:r>
              <a:rPr sz="2800" spc="-10" dirty="0">
                <a:latin typeface="Arial"/>
                <a:cs typeface="Arial"/>
              </a:rPr>
              <a:t>e</a:t>
            </a:r>
            <a:r>
              <a:rPr sz="2800" spc="-15" dirty="0">
                <a:latin typeface="Arial"/>
                <a:cs typeface="Arial"/>
              </a:rPr>
              <a:t>rs</a:t>
            </a:r>
            <a:r>
              <a:rPr sz="2800" spc="85" dirty="0">
                <a:latin typeface="Times New Roman"/>
                <a:cs typeface="Times New Roman"/>
              </a:rPr>
              <a:t> </a:t>
            </a:r>
            <a:r>
              <a:rPr sz="2800" spc="-15" dirty="0">
                <a:latin typeface="Arial"/>
                <a:cs typeface="Arial"/>
              </a:rPr>
              <a:t>d</a:t>
            </a:r>
            <a:r>
              <a:rPr sz="2800" spc="-20" dirty="0">
                <a:latin typeface="Arial"/>
                <a:cs typeface="Arial"/>
              </a:rPr>
              <a:t>o</a:t>
            </a:r>
            <a:r>
              <a:rPr sz="2800" spc="85" dirty="0">
                <a:latin typeface="Times New Roman"/>
                <a:cs typeface="Times New Roman"/>
              </a:rPr>
              <a:t> </a:t>
            </a:r>
            <a:r>
              <a:rPr sz="2800" spc="-25" dirty="0">
                <a:latin typeface="Arial"/>
                <a:cs typeface="Arial"/>
              </a:rPr>
              <a:t>n</a:t>
            </a:r>
            <a:r>
              <a:rPr sz="2800" spc="-10" dirty="0">
                <a:latin typeface="Arial"/>
                <a:cs typeface="Arial"/>
              </a:rPr>
              <a:t>ot</a:t>
            </a:r>
            <a:r>
              <a:rPr sz="2800" spc="75" dirty="0">
                <a:latin typeface="Times New Roman"/>
                <a:cs typeface="Times New Roman"/>
              </a:rPr>
              <a:t> </a:t>
            </a:r>
            <a:r>
              <a:rPr sz="2800" spc="-15" dirty="0">
                <a:latin typeface="Arial"/>
                <a:cs typeface="Arial"/>
              </a:rPr>
              <a:t>kn</a:t>
            </a:r>
            <a:r>
              <a:rPr sz="2800" spc="-25" dirty="0">
                <a:latin typeface="Arial"/>
                <a:cs typeface="Arial"/>
              </a:rPr>
              <a:t>ow</a:t>
            </a:r>
            <a:r>
              <a:rPr sz="2800" spc="70" dirty="0">
                <a:latin typeface="Times New Roman"/>
                <a:cs typeface="Times New Roman"/>
              </a:rPr>
              <a:t> </a:t>
            </a:r>
            <a:r>
              <a:rPr sz="2800" spc="-10" dirty="0">
                <a:latin typeface="Arial"/>
                <a:cs typeface="Arial"/>
              </a:rPr>
              <a:t>t</a:t>
            </a:r>
            <a:r>
              <a:rPr sz="2800" spc="-15" dirty="0">
                <a:latin typeface="Arial"/>
                <a:cs typeface="Arial"/>
              </a:rPr>
              <a:t>h</a:t>
            </a:r>
            <a:r>
              <a:rPr sz="2800" spc="-20" dirty="0">
                <a:latin typeface="Arial"/>
                <a:cs typeface="Arial"/>
              </a:rPr>
              <a:t>e</a:t>
            </a:r>
            <a:r>
              <a:rPr sz="2800" spc="55" dirty="0">
                <a:latin typeface="Times New Roman"/>
                <a:cs typeface="Times New Roman"/>
              </a:rPr>
              <a:t> </a:t>
            </a:r>
            <a:r>
              <a:rPr sz="2800" spc="-25" dirty="0">
                <a:latin typeface="Arial"/>
                <a:cs typeface="Arial"/>
              </a:rPr>
              <a:t>n</a:t>
            </a:r>
            <a:r>
              <a:rPr sz="2800" spc="-10" dirty="0">
                <a:latin typeface="Arial"/>
                <a:cs typeface="Arial"/>
              </a:rPr>
              <a:t>u</a:t>
            </a:r>
            <a:r>
              <a:rPr sz="2800" spc="-20" dirty="0">
                <a:latin typeface="Arial"/>
                <a:cs typeface="Arial"/>
              </a:rPr>
              <a:t>mb</a:t>
            </a:r>
            <a:r>
              <a:rPr sz="2800" spc="-15" dirty="0">
                <a:latin typeface="Arial"/>
                <a:cs typeface="Arial"/>
              </a:rPr>
              <a:t>e</a:t>
            </a:r>
            <a:r>
              <a:rPr sz="2800" spc="-10" dirty="0">
                <a:latin typeface="Arial"/>
                <a:cs typeface="Arial"/>
              </a:rPr>
              <a:t>r</a:t>
            </a:r>
            <a:r>
              <a:rPr sz="2800" spc="95" dirty="0">
                <a:latin typeface="Times New Roman"/>
                <a:cs typeface="Times New Roman"/>
              </a:rPr>
              <a:t> </a:t>
            </a:r>
            <a:r>
              <a:rPr sz="2800" spc="-25" dirty="0">
                <a:latin typeface="Arial"/>
                <a:cs typeface="Arial"/>
              </a:rPr>
              <a:t>o</a:t>
            </a:r>
            <a:r>
              <a:rPr sz="2800" spc="-10" dirty="0">
                <a:latin typeface="Arial"/>
                <a:cs typeface="Arial"/>
              </a:rPr>
              <a:t>r</a:t>
            </a:r>
            <a:r>
              <a:rPr sz="2800" spc="20" dirty="0">
                <a:latin typeface="Times New Roman"/>
                <a:cs typeface="Times New Roman"/>
              </a:rPr>
              <a:t> </a:t>
            </a:r>
            <a:r>
              <a:rPr sz="2800" spc="-15" dirty="0">
                <a:latin typeface="Arial"/>
                <a:cs typeface="Arial"/>
              </a:rPr>
              <a:t>id</a:t>
            </a:r>
            <a:r>
              <a:rPr sz="2800" spc="-25" dirty="0">
                <a:latin typeface="Arial"/>
                <a:cs typeface="Arial"/>
              </a:rPr>
              <a:t>e</a:t>
            </a:r>
            <a:r>
              <a:rPr sz="2800" spc="-10" dirty="0">
                <a:latin typeface="Arial"/>
                <a:cs typeface="Arial"/>
              </a:rPr>
              <a:t>nt</a:t>
            </a:r>
            <a:r>
              <a:rPr sz="2800" spc="-5" dirty="0">
                <a:latin typeface="Arial"/>
                <a:cs typeface="Arial"/>
              </a:rPr>
              <a:t>i</a:t>
            </a:r>
            <a:r>
              <a:rPr sz="2800" spc="-15" dirty="0">
                <a:latin typeface="Arial"/>
                <a:cs typeface="Arial"/>
              </a:rPr>
              <a:t>ties</a:t>
            </a:r>
            <a:endParaRPr sz="2800">
              <a:latin typeface="Arial"/>
              <a:cs typeface="Arial"/>
            </a:endParaRPr>
          </a:p>
          <a:p>
            <a:pPr marL="750570">
              <a:lnSpc>
                <a:spcPts val="3329"/>
              </a:lnSpc>
            </a:pPr>
            <a:r>
              <a:rPr sz="2800" spc="-25" dirty="0">
                <a:latin typeface="Arial"/>
                <a:cs typeface="Arial"/>
              </a:rPr>
              <a:t>o</a:t>
            </a:r>
            <a:r>
              <a:rPr sz="2800" spc="-10" dirty="0">
                <a:latin typeface="Arial"/>
                <a:cs typeface="Arial"/>
              </a:rPr>
              <a:t>f</a:t>
            </a:r>
            <a:r>
              <a:rPr sz="2800" spc="75" dirty="0">
                <a:latin typeface="Times New Roman"/>
                <a:cs typeface="Times New Roman"/>
              </a:rPr>
              <a:t> </a:t>
            </a:r>
            <a:r>
              <a:rPr sz="2800" spc="-10" dirty="0">
                <a:latin typeface="Arial"/>
                <a:cs typeface="Arial"/>
              </a:rPr>
              <a:t>th</a:t>
            </a:r>
            <a:r>
              <a:rPr sz="2800" spc="-25" dirty="0">
                <a:latin typeface="Arial"/>
                <a:cs typeface="Arial"/>
              </a:rPr>
              <a:t>e</a:t>
            </a:r>
            <a:r>
              <a:rPr sz="2800" dirty="0">
                <a:latin typeface="Arial"/>
                <a:cs typeface="Arial"/>
              </a:rPr>
              <a:t>i</a:t>
            </a:r>
            <a:r>
              <a:rPr sz="2800" spc="-10" dirty="0">
                <a:latin typeface="Arial"/>
                <a:cs typeface="Arial"/>
              </a:rPr>
              <a:t>r</a:t>
            </a:r>
            <a:r>
              <a:rPr sz="2800" spc="45" dirty="0">
                <a:latin typeface="Times New Roman"/>
                <a:cs typeface="Times New Roman"/>
              </a:rPr>
              <a:t> </a:t>
            </a:r>
            <a:r>
              <a:rPr sz="2800" spc="-10" dirty="0">
                <a:latin typeface="Arial"/>
                <a:cs typeface="Arial"/>
              </a:rPr>
              <a:t>c</a:t>
            </a:r>
            <a:r>
              <a:rPr sz="2800" spc="-15" dirty="0">
                <a:latin typeface="Arial"/>
                <a:cs typeface="Arial"/>
              </a:rPr>
              <a:t>l</a:t>
            </a:r>
            <a:r>
              <a:rPr sz="2800" spc="-5" dirty="0">
                <a:latin typeface="Arial"/>
                <a:cs typeface="Arial"/>
              </a:rPr>
              <a:t>i</a:t>
            </a:r>
            <a:r>
              <a:rPr sz="2800" spc="-25" dirty="0">
                <a:latin typeface="Arial"/>
                <a:cs typeface="Arial"/>
              </a:rPr>
              <a:t>e</a:t>
            </a:r>
            <a:r>
              <a:rPr sz="2800" spc="-10" dirty="0">
                <a:latin typeface="Arial"/>
                <a:cs typeface="Arial"/>
              </a:rPr>
              <a:t>n</a:t>
            </a:r>
            <a:r>
              <a:rPr sz="2800" spc="-15" dirty="0">
                <a:latin typeface="Arial"/>
                <a:cs typeface="Arial"/>
              </a:rPr>
              <a:t>ts</a:t>
            </a:r>
            <a:endParaRPr sz="2800">
              <a:latin typeface="Arial"/>
              <a:cs typeface="Arial"/>
            </a:endParaRPr>
          </a:p>
          <a:p>
            <a:pPr marL="469900">
              <a:spcBef>
                <a:spcPts val="600"/>
              </a:spcBef>
            </a:pPr>
            <a:r>
              <a:rPr sz="2250" spc="-20" dirty="0">
                <a:solidFill>
                  <a:srgbClr val="9898CC"/>
                </a:solidFill>
                <a:latin typeface="Wingdings"/>
                <a:cs typeface="Wingdings"/>
              </a:rPr>
              <a:t></a:t>
            </a:r>
            <a:r>
              <a:rPr sz="2250" spc="-355" dirty="0">
                <a:solidFill>
                  <a:srgbClr val="9898CC"/>
                </a:solidFill>
                <a:latin typeface="Times New Roman"/>
                <a:cs typeface="Times New Roman"/>
              </a:rPr>
              <a:t> </a:t>
            </a:r>
            <a:r>
              <a:rPr sz="2800" spc="-20" dirty="0">
                <a:latin typeface="Arial"/>
                <a:cs typeface="Arial"/>
              </a:rPr>
              <a:t>Cl</a:t>
            </a:r>
            <a:r>
              <a:rPr sz="2800" spc="-5" dirty="0">
                <a:latin typeface="Arial"/>
                <a:cs typeface="Arial"/>
              </a:rPr>
              <a:t>i</a:t>
            </a:r>
            <a:r>
              <a:rPr sz="2800" spc="-25" dirty="0">
                <a:latin typeface="Arial"/>
                <a:cs typeface="Arial"/>
              </a:rPr>
              <a:t>e</a:t>
            </a:r>
            <a:r>
              <a:rPr sz="2800" spc="-10" dirty="0">
                <a:latin typeface="Arial"/>
                <a:cs typeface="Arial"/>
              </a:rPr>
              <a:t>n</a:t>
            </a:r>
            <a:r>
              <a:rPr sz="2800" spc="-15" dirty="0">
                <a:latin typeface="Arial"/>
                <a:cs typeface="Arial"/>
              </a:rPr>
              <a:t>ts</a:t>
            </a:r>
            <a:r>
              <a:rPr sz="2800" spc="45" dirty="0">
                <a:latin typeface="Times New Roman"/>
                <a:cs typeface="Times New Roman"/>
              </a:rPr>
              <a:t> </a:t>
            </a:r>
            <a:r>
              <a:rPr sz="2800" spc="-10" dirty="0">
                <a:latin typeface="Arial"/>
                <a:cs typeface="Arial"/>
              </a:rPr>
              <a:t>k</a:t>
            </a:r>
            <a:r>
              <a:rPr sz="2800" spc="-25" dirty="0">
                <a:latin typeface="Arial"/>
                <a:cs typeface="Arial"/>
              </a:rPr>
              <a:t>n</a:t>
            </a:r>
            <a:r>
              <a:rPr sz="2800" spc="-10" dirty="0">
                <a:latin typeface="Arial"/>
                <a:cs typeface="Arial"/>
              </a:rPr>
              <a:t>o</a:t>
            </a:r>
            <a:r>
              <a:rPr sz="2800" spc="-25" dirty="0">
                <a:latin typeface="Arial"/>
                <a:cs typeface="Arial"/>
              </a:rPr>
              <a:t>w</a:t>
            </a:r>
            <a:r>
              <a:rPr sz="2800" spc="70" dirty="0">
                <a:latin typeface="Times New Roman"/>
                <a:cs typeface="Times New Roman"/>
              </a:rPr>
              <a:t> </a:t>
            </a:r>
            <a:r>
              <a:rPr sz="2800" spc="85" dirty="0">
                <a:latin typeface="Arial"/>
                <a:cs typeface="Arial"/>
              </a:rPr>
              <a:t>serve</a:t>
            </a:r>
            <a:r>
              <a:rPr sz="2800" spc="195" dirty="0">
                <a:latin typeface="Arial"/>
                <a:cs typeface="Arial"/>
              </a:rPr>
              <a:t>r</a:t>
            </a:r>
            <a:r>
              <a:rPr sz="2800" spc="40" dirty="0">
                <a:latin typeface="Arial"/>
                <a:cs typeface="Arial"/>
              </a:rPr>
              <a:t>’</a:t>
            </a:r>
            <a:r>
              <a:rPr sz="2800" spc="-15" dirty="0">
                <a:latin typeface="Arial"/>
                <a:cs typeface="Arial"/>
              </a:rPr>
              <a:t>s</a:t>
            </a:r>
            <a:r>
              <a:rPr sz="2800" spc="85" dirty="0">
                <a:latin typeface="Arial"/>
                <a:cs typeface="Arial"/>
              </a:rPr>
              <a:t> </a:t>
            </a:r>
            <a:r>
              <a:rPr sz="2800" spc="-15" dirty="0">
                <a:latin typeface="Arial"/>
                <a:cs typeface="Arial"/>
              </a:rPr>
              <a:t>i</a:t>
            </a:r>
            <a:r>
              <a:rPr sz="2800" spc="-10" dirty="0">
                <a:latin typeface="Arial"/>
                <a:cs typeface="Arial"/>
              </a:rPr>
              <a:t>d</a:t>
            </a:r>
            <a:r>
              <a:rPr sz="2800" spc="-25" dirty="0">
                <a:latin typeface="Arial"/>
                <a:cs typeface="Arial"/>
              </a:rPr>
              <a:t>e</a:t>
            </a:r>
            <a:r>
              <a:rPr sz="2800" spc="-10" dirty="0">
                <a:latin typeface="Arial"/>
                <a:cs typeface="Arial"/>
              </a:rPr>
              <a:t>nt</a:t>
            </a:r>
            <a:r>
              <a:rPr sz="2800" spc="-5" dirty="0">
                <a:latin typeface="Arial"/>
                <a:cs typeface="Arial"/>
              </a:rPr>
              <a:t>i</a:t>
            </a:r>
            <a:r>
              <a:rPr sz="2800" spc="-15" dirty="0">
                <a:latin typeface="Arial"/>
                <a:cs typeface="Arial"/>
              </a:rPr>
              <a:t>ty</a:t>
            </a:r>
            <a:endParaRPr sz="2800">
              <a:latin typeface="Arial"/>
              <a:cs typeface="Arial"/>
            </a:endParaRPr>
          </a:p>
          <a:p>
            <a:pPr marL="469900">
              <a:spcBef>
                <a:spcPts val="600"/>
              </a:spcBef>
            </a:pPr>
            <a:r>
              <a:rPr sz="2250" spc="-20" dirty="0">
                <a:solidFill>
                  <a:srgbClr val="9898CC"/>
                </a:solidFill>
                <a:latin typeface="Wingdings"/>
                <a:cs typeface="Wingdings"/>
              </a:rPr>
              <a:t></a:t>
            </a:r>
            <a:r>
              <a:rPr sz="2250" spc="-360" dirty="0">
                <a:solidFill>
                  <a:srgbClr val="9898CC"/>
                </a:solidFill>
                <a:latin typeface="Times New Roman"/>
                <a:cs typeface="Times New Roman"/>
              </a:rPr>
              <a:t> </a:t>
            </a:r>
            <a:r>
              <a:rPr sz="2800" spc="-25" dirty="0">
                <a:latin typeface="Arial"/>
                <a:cs typeface="Arial"/>
              </a:rPr>
              <a:t>Com</a:t>
            </a:r>
            <a:r>
              <a:rPr sz="2800" spc="-15" dirty="0">
                <a:latin typeface="Arial"/>
                <a:cs typeface="Arial"/>
              </a:rPr>
              <a:t>p</a:t>
            </a:r>
            <a:r>
              <a:rPr sz="2800" spc="-25" dirty="0">
                <a:latin typeface="Arial"/>
                <a:cs typeface="Arial"/>
              </a:rPr>
              <a:t>o</a:t>
            </a:r>
            <a:r>
              <a:rPr sz="2800" spc="-10" dirty="0">
                <a:latin typeface="Arial"/>
                <a:cs typeface="Arial"/>
              </a:rPr>
              <a:t>n</a:t>
            </a:r>
            <a:r>
              <a:rPr sz="2800" spc="-25" dirty="0">
                <a:latin typeface="Arial"/>
                <a:cs typeface="Arial"/>
              </a:rPr>
              <a:t>e</a:t>
            </a:r>
            <a:r>
              <a:rPr sz="2800" spc="-10" dirty="0">
                <a:latin typeface="Arial"/>
                <a:cs typeface="Arial"/>
              </a:rPr>
              <a:t>n</a:t>
            </a:r>
            <a:r>
              <a:rPr sz="2800" spc="-15" dirty="0">
                <a:latin typeface="Arial"/>
                <a:cs typeface="Arial"/>
              </a:rPr>
              <a:t>ts</a:t>
            </a:r>
            <a:r>
              <a:rPr sz="2800" spc="35" dirty="0">
                <a:latin typeface="Times New Roman"/>
                <a:cs typeface="Times New Roman"/>
              </a:rPr>
              <a:t> </a:t>
            </a:r>
            <a:r>
              <a:rPr sz="2800" spc="-25" dirty="0">
                <a:latin typeface="Arial"/>
                <a:cs typeface="Arial"/>
              </a:rPr>
              <a:t>a</a:t>
            </a:r>
            <a:r>
              <a:rPr sz="2800" dirty="0">
                <a:latin typeface="Arial"/>
                <a:cs typeface="Arial"/>
              </a:rPr>
              <a:t>r</a:t>
            </a:r>
            <a:r>
              <a:rPr sz="2800" spc="-20" dirty="0">
                <a:latin typeface="Arial"/>
                <a:cs typeface="Arial"/>
              </a:rPr>
              <a:t>e</a:t>
            </a:r>
            <a:r>
              <a:rPr sz="2800" spc="85" dirty="0">
                <a:latin typeface="Times New Roman"/>
                <a:cs typeface="Times New Roman"/>
              </a:rPr>
              <a:t> </a:t>
            </a:r>
            <a:r>
              <a:rPr sz="2800" spc="-25" dirty="0">
                <a:latin typeface="Arial"/>
                <a:cs typeface="Arial"/>
              </a:rPr>
              <a:t>u</a:t>
            </a:r>
            <a:r>
              <a:rPr sz="2800" spc="-5" dirty="0">
                <a:latin typeface="Arial"/>
                <a:cs typeface="Arial"/>
              </a:rPr>
              <a:t>s</a:t>
            </a:r>
            <a:r>
              <a:rPr sz="2800" spc="-25" dirty="0">
                <a:latin typeface="Arial"/>
                <a:cs typeface="Arial"/>
              </a:rPr>
              <a:t>u</a:t>
            </a:r>
            <a:r>
              <a:rPr sz="2800" spc="-10" dirty="0">
                <a:latin typeface="Arial"/>
                <a:cs typeface="Arial"/>
              </a:rPr>
              <a:t>a</a:t>
            </a:r>
            <a:r>
              <a:rPr sz="2800" spc="-5" dirty="0">
                <a:latin typeface="Arial"/>
                <a:cs typeface="Arial"/>
              </a:rPr>
              <a:t>l</a:t>
            </a:r>
            <a:r>
              <a:rPr sz="2800" spc="5" dirty="0">
                <a:latin typeface="Arial"/>
                <a:cs typeface="Arial"/>
              </a:rPr>
              <a:t>l</a:t>
            </a:r>
            <a:r>
              <a:rPr sz="2800" spc="-15" dirty="0">
                <a:latin typeface="Arial"/>
                <a:cs typeface="Arial"/>
              </a:rPr>
              <a:t>y</a:t>
            </a:r>
            <a:r>
              <a:rPr sz="2800" spc="60" dirty="0">
                <a:latin typeface="Times New Roman"/>
                <a:cs typeface="Times New Roman"/>
              </a:rPr>
              <a:t> </a:t>
            </a:r>
            <a:r>
              <a:rPr sz="2800" spc="-25" dirty="0">
                <a:latin typeface="Arial"/>
                <a:cs typeface="Arial"/>
              </a:rPr>
              <a:t>d</a:t>
            </a:r>
            <a:r>
              <a:rPr sz="2800" spc="-5" dirty="0">
                <a:latin typeface="Arial"/>
                <a:cs typeface="Arial"/>
              </a:rPr>
              <a:t>i</a:t>
            </a:r>
            <a:r>
              <a:rPr sz="2800" spc="-15" dirty="0">
                <a:latin typeface="Arial"/>
                <a:cs typeface="Arial"/>
              </a:rPr>
              <a:t>s</a:t>
            </a:r>
            <a:r>
              <a:rPr sz="2800" spc="-5" dirty="0">
                <a:latin typeface="Arial"/>
                <a:cs typeface="Arial"/>
              </a:rPr>
              <a:t>t</a:t>
            </a:r>
            <a:r>
              <a:rPr sz="2800" spc="-10" dirty="0">
                <a:latin typeface="Arial"/>
                <a:cs typeface="Arial"/>
              </a:rPr>
              <a:t>r</a:t>
            </a:r>
            <a:r>
              <a:rPr sz="2800" spc="-5" dirty="0">
                <a:latin typeface="Arial"/>
                <a:cs typeface="Arial"/>
              </a:rPr>
              <a:t>i</a:t>
            </a:r>
            <a:r>
              <a:rPr sz="2800" spc="-25" dirty="0">
                <a:latin typeface="Arial"/>
                <a:cs typeface="Arial"/>
              </a:rPr>
              <a:t>b</a:t>
            </a:r>
            <a:r>
              <a:rPr sz="2800" spc="-10" dirty="0">
                <a:latin typeface="Arial"/>
                <a:cs typeface="Arial"/>
              </a:rPr>
              <a:t>u</a:t>
            </a:r>
            <a:r>
              <a:rPr sz="2800" spc="-15" dirty="0">
                <a:latin typeface="Arial"/>
                <a:cs typeface="Arial"/>
              </a:rPr>
              <a:t>ted</a:t>
            </a:r>
            <a:endParaRPr sz="2800">
              <a:latin typeface="Arial"/>
              <a:cs typeface="Arial"/>
            </a:endParaRPr>
          </a:p>
          <a:p>
            <a:pPr>
              <a:lnSpc>
                <a:spcPct val="100000"/>
              </a:lnSpc>
            </a:pPr>
            <a:endParaRPr sz="2800">
              <a:latin typeface="Times New Roman"/>
              <a:cs typeface="Times New Roman"/>
            </a:endParaRPr>
          </a:p>
          <a:p>
            <a:pPr marL="355600" marR="476884" indent="-342900">
              <a:lnSpc>
                <a:spcPct val="98900"/>
              </a:lnSpc>
              <a:spcBef>
                <a:spcPts val="1810"/>
              </a:spcBef>
              <a:buClr>
                <a:srgbClr val="00007C"/>
              </a:buClr>
              <a:buSzPct val="75000"/>
              <a:buFont typeface="Wingdings"/>
              <a:buChar char=""/>
              <a:tabLst>
                <a:tab pos="356235" algn="l"/>
              </a:tabLst>
            </a:pPr>
            <a:r>
              <a:rPr sz="3200" i="1" spc="-5" dirty="0">
                <a:solidFill>
                  <a:srgbClr val="000098"/>
                </a:solidFill>
                <a:latin typeface="Arial"/>
                <a:cs typeface="Arial"/>
              </a:rPr>
              <a:t>U</a:t>
            </a:r>
            <a:r>
              <a:rPr sz="3200" i="1" spc="5" dirty="0">
                <a:solidFill>
                  <a:srgbClr val="000098"/>
                </a:solidFill>
                <a:latin typeface="Arial"/>
                <a:cs typeface="Arial"/>
              </a:rPr>
              <a:t>s</a:t>
            </a:r>
            <a:r>
              <a:rPr sz="3200" i="1" spc="-5" dirty="0">
                <a:solidFill>
                  <a:srgbClr val="000098"/>
                </a:solidFill>
                <a:latin typeface="Arial"/>
                <a:cs typeface="Arial"/>
              </a:rPr>
              <a:t>efu</a:t>
            </a:r>
            <a:r>
              <a:rPr sz="3200" i="1" dirty="0">
                <a:solidFill>
                  <a:srgbClr val="000098"/>
                </a:solidFill>
                <a:latin typeface="Arial"/>
                <a:cs typeface="Arial"/>
              </a:rPr>
              <a:t>l</a:t>
            </a:r>
            <a:r>
              <a:rPr sz="3200" i="1" spc="20" dirty="0">
                <a:solidFill>
                  <a:srgbClr val="000098"/>
                </a:solidFill>
                <a:latin typeface="Times New Roman"/>
                <a:cs typeface="Times New Roman"/>
              </a:rPr>
              <a:t> </a:t>
            </a:r>
            <a:r>
              <a:rPr sz="3200" i="1" spc="-5" dirty="0">
                <a:solidFill>
                  <a:srgbClr val="000098"/>
                </a:solidFill>
                <a:latin typeface="Arial"/>
                <a:cs typeface="Arial"/>
              </a:rPr>
              <a:t>wheneve</a:t>
            </a:r>
            <a:r>
              <a:rPr sz="3200" i="1" dirty="0">
                <a:solidFill>
                  <a:srgbClr val="000098"/>
                </a:solidFill>
                <a:latin typeface="Arial"/>
                <a:cs typeface="Arial"/>
              </a:rPr>
              <a:t>r</a:t>
            </a:r>
            <a:r>
              <a:rPr sz="3200" i="1" spc="50" dirty="0">
                <a:solidFill>
                  <a:srgbClr val="000098"/>
                </a:solidFill>
                <a:latin typeface="Times New Roman"/>
                <a:cs typeface="Times New Roman"/>
              </a:rPr>
              <a:t> </a:t>
            </a:r>
            <a:r>
              <a:rPr sz="3200" i="1" dirty="0">
                <a:solidFill>
                  <a:srgbClr val="000098"/>
                </a:solidFill>
                <a:latin typeface="Arial"/>
                <a:cs typeface="Arial"/>
              </a:rPr>
              <a:t>there</a:t>
            </a:r>
            <a:r>
              <a:rPr sz="3200" i="1" spc="30" dirty="0">
                <a:solidFill>
                  <a:srgbClr val="000098"/>
                </a:solidFill>
                <a:latin typeface="Times New Roman"/>
                <a:cs typeface="Times New Roman"/>
              </a:rPr>
              <a:t> </a:t>
            </a:r>
            <a:r>
              <a:rPr sz="3200" i="1" spc="-5" dirty="0">
                <a:solidFill>
                  <a:srgbClr val="000098"/>
                </a:solidFill>
                <a:latin typeface="Arial"/>
                <a:cs typeface="Arial"/>
              </a:rPr>
              <a:t>i</a:t>
            </a:r>
            <a:r>
              <a:rPr sz="3200" i="1" dirty="0">
                <a:solidFill>
                  <a:srgbClr val="000098"/>
                </a:solidFill>
                <a:latin typeface="Arial"/>
                <a:cs typeface="Arial"/>
              </a:rPr>
              <a:t>s</a:t>
            </a:r>
            <a:r>
              <a:rPr sz="3200" i="1" spc="90" dirty="0">
                <a:solidFill>
                  <a:srgbClr val="000098"/>
                </a:solidFill>
                <a:latin typeface="Times New Roman"/>
                <a:cs typeface="Times New Roman"/>
              </a:rPr>
              <a:t> </a:t>
            </a:r>
            <a:r>
              <a:rPr sz="3200" i="1" dirty="0">
                <a:solidFill>
                  <a:srgbClr val="000098"/>
                </a:solidFill>
                <a:latin typeface="Arial"/>
                <a:cs typeface="Arial"/>
              </a:rPr>
              <a:t>a</a:t>
            </a:r>
            <a:r>
              <a:rPr sz="3200" i="1" spc="90" dirty="0">
                <a:solidFill>
                  <a:srgbClr val="000098"/>
                </a:solidFill>
                <a:latin typeface="Times New Roman"/>
                <a:cs typeface="Times New Roman"/>
              </a:rPr>
              <a:t> </a:t>
            </a:r>
            <a:r>
              <a:rPr sz="3200" i="1" spc="-5" dirty="0">
                <a:solidFill>
                  <a:srgbClr val="000098"/>
                </a:solidFill>
                <a:latin typeface="Arial"/>
                <a:cs typeface="Arial"/>
              </a:rPr>
              <a:t>nee</a:t>
            </a:r>
            <a:r>
              <a:rPr sz="3200" i="1" dirty="0">
                <a:solidFill>
                  <a:srgbClr val="000098"/>
                </a:solidFill>
                <a:latin typeface="Arial"/>
                <a:cs typeface="Arial"/>
              </a:rPr>
              <a:t>d</a:t>
            </a:r>
            <a:r>
              <a:rPr sz="3200" i="1" spc="45" dirty="0">
                <a:solidFill>
                  <a:srgbClr val="000098"/>
                </a:solidFill>
                <a:latin typeface="Times New Roman"/>
                <a:cs typeface="Times New Roman"/>
              </a:rPr>
              <a:t> </a:t>
            </a:r>
            <a:r>
              <a:rPr sz="3200" i="1" dirty="0">
                <a:solidFill>
                  <a:srgbClr val="000098"/>
                </a:solidFill>
                <a:latin typeface="Arial"/>
                <a:cs typeface="Arial"/>
              </a:rPr>
              <a:t>to</a:t>
            </a:r>
            <a:r>
              <a:rPr sz="3200" i="1" dirty="0">
                <a:solidFill>
                  <a:srgbClr val="000098"/>
                </a:solidFill>
                <a:latin typeface="Times New Roman"/>
                <a:cs typeface="Times New Roman"/>
              </a:rPr>
              <a:t> </a:t>
            </a:r>
            <a:r>
              <a:rPr sz="3200" i="1" dirty="0">
                <a:solidFill>
                  <a:srgbClr val="000098"/>
                </a:solidFill>
                <a:latin typeface="Arial"/>
                <a:cs typeface="Arial"/>
              </a:rPr>
              <a:t>separ</a:t>
            </a:r>
            <a:r>
              <a:rPr sz="3200" i="1" spc="-25" dirty="0">
                <a:solidFill>
                  <a:srgbClr val="000098"/>
                </a:solidFill>
                <a:latin typeface="Arial"/>
                <a:cs typeface="Arial"/>
              </a:rPr>
              <a:t>a</a:t>
            </a:r>
            <a:r>
              <a:rPr sz="3200" i="1" dirty="0">
                <a:solidFill>
                  <a:srgbClr val="000098"/>
                </a:solidFill>
                <a:latin typeface="Arial"/>
                <a:cs typeface="Arial"/>
              </a:rPr>
              <a:t>te</a:t>
            </a:r>
            <a:r>
              <a:rPr sz="3200" i="1" spc="35" dirty="0">
                <a:solidFill>
                  <a:srgbClr val="000098"/>
                </a:solidFill>
                <a:latin typeface="Times New Roman"/>
                <a:cs typeface="Times New Roman"/>
              </a:rPr>
              <a:t> </a:t>
            </a:r>
            <a:r>
              <a:rPr sz="3200" i="1" spc="-5" dirty="0">
                <a:solidFill>
                  <a:srgbClr val="000098"/>
                </a:solidFill>
                <a:latin typeface="Arial"/>
                <a:cs typeface="Arial"/>
              </a:rPr>
              <a:t>ap</a:t>
            </a:r>
            <a:r>
              <a:rPr sz="3200" i="1" spc="-15" dirty="0">
                <a:solidFill>
                  <a:srgbClr val="000098"/>
                </a:solidFill>
                <a:latin typeface="Arial"/>
                <a:cs typeface="Arial"/>
              </a:rPr>
              <a:t>p</a:t>
            </a:r>
            <a:r>
              <a:rPr sz="3200" i="1" spc="-5" dirty="0">
                <a:solidFill>
                  <a:srgbClr val="000098"/>
                </a:solidFill>
                <a:latin typeface="Arial"/>
                <a:cs typeface="Arial"/>
              </a:rPr>
              <a:t>lic</a:t>
            </a:r>
            <a:r>
              <a:rPr sz="3200" i="1" spc="-15" dirty="0">
                <a:solidFill>
                  <a:srgbClr val="000098"/>
                </a:solidFill>
                <a:latin typeface="Arial"/>
                <a:cs typeface="Arial"/>
              </a:rPr>
              <a:t>a</a:t>
            </a:r>
            <a:r>
              <a:rPr sz="3200" i="1" dirty="0">
                <a:solidFill>
                  <a:srgbClr val="000098"/>
                </a:solidFill>
                <a:latin typeface="Arial"/>
                <a:cs typeface="Arial"/>
              </a:rPr>
              <a:t>ti</a:t>
            </a:r>
            <a:r>
              <a:rPr sz="3200" i="1" spc="-25" dirty="0">
                <a:solidFill>
                  <a:srgbClr val="000098"/>
                </a:solidFill>
                <a:latin typeface="Arial"/>
                <a:cs typeface="Arial"/>
              </a:rPr>
              <a:t>o</a:t>
            </a:r>
            <a:r>
              <a:rPr sz="3200" i="1" dirty="0">
                <a:solidFill>
                  <a:srgbClr val="000098"/>
                </a:solidFill>
                <a:latin typeface="Arial"/>
                <a:cs typeface="Arial"/>
              </a:rPr>
              <a:t>n</a:t>
            </a:r>
            <a:r>
              <a:rPr sz="3200" i="1" spc="5" dirty="0">
                <a:solidFill>
                  <a:srgbClr val="000098"/>
                </a:solidFill>
                <a:latin typeface="Times New Roman"/>
                <a:cs typeface="Times New Roman"/>
              </a:rPr>
              <a:t> </a:t>
            </a:r>
            <a:r>
              <a:rPr sz="3200" i="1" spc="-5" dirty="0">
                <a:solidFill>
                  <a:srgbClr val="000098"/>
                </a:solidFill>
                <a:latin typeface="Arial"/>
                <a:cs typeface="Arial"/>
              </a:rPr>
              <a:t>lo</a:t>
            </a:r>
            <a:r>
              <a:rPr sz="3200" i="1" spc="-10" dirty="0">
                <a:solidFill>
                  <a:srgbClr val="000098"/>
                </a:solidFill>
                <a:latin typeface="Arial"/>
                <a:cs typeface="Arial"/>
              </a:rPr>
              <a:t>g</a:t>
            </a:r>
            <a:r>
              <a:rPr sz="3200" i="1" spc="-5" dirty="0">
                <a:solidFill>
                  <a:srgbClr val="000098"/>
                </a:solidFill>
                <a:latin typeface="Arial"/>
                <a:cs typeface="Arial"/>
              </a:rPr>
              <a:t>i</a:t>
            </a:r>
            <a:r>
              <a:rPr sz="3200" i="1" dirty="0">
                <a:solidFill>
                  <a:srgbClr val="000098"/>
                </a:solidFill>
                <a:latin typeface="Arial"/>
                <a:cs typeface="Arial"/>
              </a:rPr>
              <a:t>c</a:t>
            </a:r>
            <a:r>
              <a:rPr sz="3200" i="1" spc="65" dirty="0">
                <a:solidFill>
                  <a:srgbClr val="000098"/>
                </a:solidFill>
                <a:latin typeface="Times New Roman"/>
                <a:cs typeface="Times New Roman"/>
              </a:rPr>
              <a:t> </a:t>
            </a:r>
            <a:r>
              <a:rPr sz="3200" i="1" spc="-5" dirty="0">
                <a:solidFill>
                  <a:srgbClr val="000098"/>
                </a:solidFill>
                <a:latin typeface="Arial"/>
                <a:cs typeface="Arial"/>
              </a:rPr>
              <a:t>int</a:t>
            </a:r>
            <a:r>
              <a:rPr sz="3200" i="1" dirty="0">
                <a:solidFill>
                  <a:srgbClr val="000098"/>
                </a:solidFill>
                <a:latin typeface="Arial"/>
                <a:cs typeface="Arial"/>
              </a:rPr>
              <a:t>o</a:t>
            </a:r>
            <a:r>
              <a:rPr sz="3200" i="1" spc="55" dirty="0">
                <a:solidFill>
                  <a:srgbClr val="000098"/>
                </a:solidFill>
                <a:latin typeface="Times New Roman"/>
                <a:cs typeface="Times New Roman"/>
              </a:rPr>
              <a:t> </a:t>
            </a:r>
            <a:r>
              <a:rPr sz="3200" i="1" dirty="0">
                <a:solidFill>
                  <a:srgbClr val="000098"/>
                </a:solidFill>
                <a:latin typeface="Arial"/>
                <a:cs typeface="Arial"/>
              </a:rPr>
              <a:t>software</a:t>
            </a:r>
            <a:r>
              <a:rPr sz="3200" i="1" dirty="0">
                <a:solidFill>
                  <a:srgbClr val="000098"/>
                </a:solidFill>
                <a:latin typeface="Times New Roman"/>
                <a:cs typeface="Times New Roman"/>
              </a:rPr>
              <a:t> </a:t>
            </a:r>
            <a:r>
              <a:rPr sz="3200" i="1" spc="-5" dirty="0">
                <a:solidFill>
                  <a:srgbClr val="000098"/>
                </a:solidFill>
                <a:latin typeface="Arial"/>
                <a:cs typeface="Arial"/>
              </a:rPr>
              <a:t>pac</a:t>
            </a:r>
            <a:r>
              <a:rPr sz="3200" i="1" spc="5" dirty="0">
                <a:solidFill>
                  <a:srgbClr val="000098"/>
                </a:solidFill>
                <a:latin typeface="Arial"/>
                <a:cs typeface="Arial"/>
              </a:rPr>
              <a:t>k</a:t>
            </a:r>
            <a:r>
              <a:rPr sz="3200" i="1" spc="-5" dirty="0">
                <a:solidFill>
                  <a:srgbClr val="000098"/>
                </a:solidFill>
                <a:latin typeface="Arial"/>
                <a:cs typeface="Arial"/>
              </a:rPr>
              <a:t>ages</a:t>
            </a:r>
            <a:endParaRPr sz="3200">
              <a:latin typeface="Arial"/>
              <a:cs typeface="Arial"/>
            </a:endParaRPr>
          </a:p>
        </p:txBody>
      </p:sp>
    </p:spTree>
    <p:extLst>
      <p:ext uri="{BB962C8B-B14F-4D97-AF65-F5344CB8AC3E}">
        <p14:creationId xmlns:p14="http://schemas.microsoft.com/office/powerpoint/2010/main" val="17004374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1939055" y="728433"/>
            <a:ext cx="3783329" cy="492443"/>
          </a:xfrm>
          <a:prstGeom prst="rect">
            <a:avLst/>
          </a:prstGeom>
        </p:spPr>
        <p:txBody>
          <a:bodyPr vert="horz" wrap="square" lIns="0" tIns="0" rIns="0" bIns="0" rtlCol="0">
            <a:spAutoFit/>
          </a:bodyPr>
          <a:lstStyle/>
          <a:p>
            <a:pPr marL="12700"/>
            <a:r>
              <a:rPr sz="3200" dirty="0">
                <a:latin typeface="Arial"/>
                <a:cs typeface="Arial"/>
              </a:rPr>
              <a:t>3</a:t>
            </a:r>
            <a:r>
              <a:rPr sz="3200" spc="80" dirty="0">
                <a:latin typeface="Times New Roman"/>
                <a:cs typeface="Times New Roman"/>
              </a:rPr>
              <a:t> </a:t>
            </a:r>
            <a:r>
              <a:rPr sz="3200" dirty="0">
                <a:latin typeface="Arial"/>
                <a:cs typeface="Arial"/>
              </a:rPr>
              <a:t>Ti</a:t>
            </a:r>
            <a:r>
              <a:rPr sz="3200" spc="-15" dirty="0">
                <a:latin typeface="Arial"/>
                <a:cs typeface="Arial"/>
              </a:rPr>
              <a:t>e</a:t>
            </a:r>
            <a:r>
              <a:rPr sz="3200" dirty="0">
                <a:latin typeface="Arial"/>
                <a:cs typeface="Arial"/>
              </a:rPr>
              <a:t>red</a:t>
            </a:r>
            <a:r>
              <a:rPr sz="3200" dirty="0">
                <a:latin typeface="Times New Roman"/>
                <a:cs typeface="Times New Roman"/>
              </a:rPr>
              <a:t> </a:t>
            </a:r>
            <a:r>
              <a:rPr sz="3200" dirty="0">
                <a:latin typeface="Arial"/>
                <a:cs typeface="Arial"/>
              </a:rPr>
              <a:t>Archit</a:t>
            </a:r>
            <a:r>
              <a:rPr sz="3200" spc="-15" dirty="0">
                <a:latin typeface="Arial"/>
                <a:cs typeface="Arial"/>
              </a:rPr>
              <a:t>e</a:t>
            </a:r>
            <a:r>
              <a:rPr sz="3200" dirty="0">
                <a:latin typeface="Arial"/>
                <a:cs typeface="Arial"/>
              </a:rPr>
              <a:t>c</a:t>
            </a:r>
            <a:r>
              <a:rPr sz="3200" spc="-20" dirty="0">
                <a:latin typeface="Arial"/>
                <a:cs typeface="Arial"/>
              </a:rPr>
              <a:t>t</a:t>
            </a:r>
            <a:r>
              <a:rPr sz="3200" spc="-5" dirty="0">
                <a:latin typeface="Arial"/>
                <a:cs typeface="Arial"/>
              </a:rPr>
              <a:t>u</a:t>
            </a:r>
            <a:r>
              <a:rPr sz="3200" spc="-20" dirty="0">
                <a:latin typeface="Arial"/>
                <a:cs typeface="Arial"/>
              </a:rPr>
              <a:t>r</a:t>
            </a:r>
            <a:r>
              <a:rPr sz="3200" dirty="0">
                <a:latin typeface="Arial"/>
                <a:cs typeface="Arial"/>
              </a:rPr>
              <a:t>e</a:t>
            </a:r>
          </a:p>
        </p:txBody>
      </p:sp>
      <p:sp>
        <p:nvSpPr>
          <p:cNvPr id="12" name="object 12"/>
          <p:cNvSpPr/>
          <p:nvPr/>
        </p:nvSpPr>
        <p:spPr>
          <a:xfrm>
            <a:off x="6249161" y="1518789"/>
            <a:ext cx="0" cy="507365"/>
          </a:xfrm>
          <a:custGeom>
            <a:avLst/>
            <a:gdLst/>
            <a:ahLst/>
            <a:cxnLst/>
            <a:rect l="l" t="t" r="r" b="b"/>
            <a:pathLst>
              <a:path h="507364">
                <a:moveTo>
                  <a:pt x="0" y="0"/>
                </a:moveTo>
                <a:lnTo>
                  <a:pt x="0" y="506851"/>
                </a:lnTo>
              </a:path>
            </a:pathLst>
          </a:custGeom>
          <a:ln w="5743">
            <a:solidFill>
              <a:srgbClr val="000000"/>
            </a:solidFill>
          </a:ln>
        </p:spPr>
        <p:txBody>
          <a:bodyPr wrap="square" lIns="0" tIns="0" rIns="0" bIns="0" rtlCol="0"/>
          <a:lstStyle/>
          <a:p>
            <a:endParaRPr/>
          </a:p>
        </p:txBody>
      </p:sp>
      <p:sp>
        <p:nvSpPr>
          <p:cNvPr id="13" name="object 13"/>
          <p:cNvSpPr/>
          <p:nvPr/>
        </p:nvSpPr>
        <p:spPr>
          <a:xfrm>
            <a:off x="6201918" y="1431403"/>
            <a:ext cx="93055" cy="91469"/>
          </a:xfrm>
          <a:prstGeom prst="rect">
            <a:avLst/>
          </a:prstGeom>
          <a:blipFill>
            <a:blip r:embed="rId4" cstate="print"/>
            <a:stretch>
              <a:fillRect/>
            </a:stretch>
          </a:blipFill>
        </p:spPr>
        <p:txBody>
          <a:bodyPr wrap="square" lIns="0" tIns="0" rIns="0" bIns="0" rtlCol="0"/>
          <a:lstStyle/>
          <a:p>
            <a:endParaRPr/>
          </a:p>
        </p:txBody>
      </p:sp>
      <p:sp>
        <p:nvSpPr>
          <p:cNvPr id="14" name="object 14"/>
          <p:cNvSpPr/>
          <p:nvPr/>
        </p:nvSpPr>
        <p:spPr>
          <a:xfrm>
            <a:off x="9204319" y="2105010"/>
            <a:ext cx="0" cy="3137535"/>
          </a:xfrm>
          <a:custGeom>
            <a:avLst/>
            <a:gdLst/>
            <a:ahLst/>
            <a:cxnLst/>
            <a:rect l="l" t="t" r="r" b="b"/>
            <a:pathLst>
              <a:path h="3137535">
                <a:moveTo>
                  <a:pt x="0" y="3136919"/>
                </a:moveTo>
                <a:lnTo>
                  <a:pt x="0" y="0"/>
                </a:lnTo>
                <a:lnTo>
                  <a:pt x="0" y="3136919"/>
                </a:lnTo>
                <a:close/>
              </a:path>
            </a:pathLst>
          </a:custGeom>
          <a:ln w="4155">
            <a:solidFill>
              <a:srgbClr val="000000"/>
            </a:solidFill>
          </a:ln>
        </p:spPr>
        <p:txBody>
          <a:bodyPr wrap="square" lIns="0" tIns="0" rIns="0" bIns="0" rtlCol="0"/>
          <a:lstStyle/>
          <a:p>
            <a:endParaRPr/>
          </a:p>
        </p:txBody>
      </p:sp>
      <p:sp>
        <p:nvSpPr>
          <p:cNvPr id="15" name="object 15"/>
          <p:cNvSpPr/>
          <p:nvPr/>
        </p:nvSpPr>
        <p:spPr>
          <a:xfrm>
            <a:off x="6326124" y="5241929"/>
            <a:ext cx="2878455" cy="0"/>
          </a:xfrm>
          <a:custGeom>
            <a:avLst/>
            <a:gdLst/>
            <a:ahLst/>
            <a:cxnLst/>
            <a:rect l="l" t="t" r="r" b="b"/>
            <a:pathLst>
              <a:path w="2878454">
                <a:moveTo>
                  <a:pt x="0" y="0"/>
                </a:moveTo>
                <a:lnTo>
                  <a:pt x="2878195" y="0"/>
                </a:lnTo>
              </a:path>
            </a:pathLst>
          </a:custGeom>
          <a:ln w="4155">
            <a:solidFill>
              <a:srgbClr val="000000"/>
            </a:solidFill>
          </a:ln>
        </p:spPr>
        <p:txBody>
          <a:bodyPr wrap="square" lIns="0" tIns="0" rIns="0" bIns="0" rtlCol="0"/>
          <a:lstStyle/>
          <a:p>
            <a:endParaRPr/>
          </a:p>
        </p:txBody>
      </p:sp>
      <p:sp>
        <p:nvSpPr>
          <p:cNvPr id="16" name="object 16"/>
          <p:cNvSpPr/>
          <p:nvPr/>
        </p:nvSpPr>
        <p:spPr>
          <a:xfrm>
            <a:off x="3290829" y="5241929"/>
            <a:ext cx="2878455" cy="0"/>
          </a:xfrm>
          <a:custGeom>
            <a:avLst/>
            <a:gdLst/>
            <a:ahLst/>
            <a:cxnLst/>
            <a:rect l="l" t="t" r="r" b="b"/>
            <a:pathLst>
              <a:path w="2878454">
                <a:moveTo>
                  <a:pt x="0" y="0"/>
                </a:moveTo>
                <a:lnTo>
                  <a:pt x="2878201" y="0"/>
                </a:lnTo>
              </a:path>
            </a:pathLst>
          </a:custGeom>
          <a:ln w="4155">
            <a:solidFill>
              <a:srgbClr val="000000"/>
            </a:solidFill>
          </a:ln>
        </p:spPr>
        <p:txBody>
          <a:bodyPr wrap="square" lIns="0" tIns="0" rIns="0" bIns="0" rtlCol="0"/>
          <a:lstStyle/>
          <a:p>
            <a:endParaRPr/>
          </a:p>
        </p:txBody>
      </p:sp>
      <p:sp>
        <p:nvSpPr>
          <p:cNvPr id="17" name="object 17"/>
          <p:cNvSpPr/>
          <p:nvPr/>
        </p:nvSpPr>
        <p:spPr>
          <a:xfrm>
            <a:off x="3290829" y="2105018"/>
            <a:ext cx="5913755" cy="3136900"/>
          </a:xfrm>
          <a:custGeom>
            <a:avLst/>
            <a:gdLst/>
            <a:ahLst/>
            <a:cxnLst/>
            <a:rect l="l" t="t" r="r" b="b"/>
            <a:pathLst>
              <a:path w="5913755" h="3136900">
                <a:moveTo>
                  <a:pt x="0" y="3136910"/>
                </a:moveTo>
                <a:lnTo>
                  <a:pt x="5913363" y="3136910"/>
                </a:lnTo>
                <a:lnTo>
                  <a:pt x="5913363" y="0"/>
                </a:lnTo>
                <a:lnTo>
                  <a:pt x="0" y="0"/>
                </a:lnTo>
                <a:lnTo>
                  <a:pt x="0" y="3136910"/>
                </a:lnTo>
                <a:close/>
              </a:path>
            </a:pathLst>
          </a:custGeom>
          <a:ln w="4155">
            <a:solidFill>
              <a:srgbClr val="000000"/>
            </a:solidFill>
          </a:ln>
        </p:spPr>
        <p:txBody>
          <a:bodyPr wrap="square" lIns="0" tIns="0" rIns="0" bIns="0" rtlCol="0"/>
          <a:lstStyle/>
          <a:p>
            <a:endParaRPr/>
          </a:p>
        </p:txBody>
      </p:sp>
      <p:sp>
        <p:nvSpPr>
          <p:cNvPr id="18" name="object 18"/>
          <p:cNvSpPr/>
          <p:nvPr/>
        </p:nvSpPr>
        <p:spPr>
          <a:xfrm>
            <a:off x="3290829" y="2105010"/>
            <a:ext cx="5913755" cy="3137535"/>
          </a:xfrm>
          <a:custGeom>
            <a:avLst/>
            <a:gdLst/>
            <a:ahLst/>
            <a:cxnLst/>
            <a:rect l="l" t="t" r="r" b="b"/>
            <a:pathLst>
              <a:path w="5913755" h="3137535">
                <a:moveTo>
                  <a:pt x="5913491" y="3136919"/>
                </a:moveTo>
                <a:lnTo>
                  <a:pt x="5913491" y="0"/>
                </a:lnTo>
                <a:lnTo>
                  <a:pt x="0" y="0"/>
                </a:lnTo>
                <a:lnTo>
                  <a:pt x="5913491" y="0"/>
                </a:lnTo>
                <a:lnTo>
                  <a:pt x="5913491" y="3136919"/>
                </a:lnTo>
                <a:close/>
              </a:path>
            </a:pathLst>
          </a:custGeom>
          <a:ln w="4155">
            <a:solidFill>
              <a:srgbClr val="000000"/>
            </a:solidFill>
          </a:ln>
        </p:spPr>
        <p:txBody>
          <a:bodyPr wrap="square" lIns="0" tIns="0" rIns="0" bIns="0" rtlCol="0"/>
          <a:lstStyle/>
          <a:p>
            <a:endParaRPr/>
          </a:p>
        </p:txBody>
      </p:sp>
      <p:sp>
        <p:nvSpPr>
          <p:cNvPr id="19" name="object 19"/>
          <p:cNvSpPr/>
          <p:nvPr/>
        </p:nvSpPr>
        <p:spPr>
          <a:xfrm>
            <a:off x="9015343" y="2166884"/>
            <a:ext cx="127000" cy="125730"/>
          </a:xfrm>
          <a:custGeom>
            <a:avLst/>
            <a:gdLst/>
            <a:ahLst/>
            <a:cxnLst/>
            <a:rect l="l" t="t" r="r" b="b"/>
            <a:pathLst>
              <a:path w="127000" h="125730">
                <a:moveTo>
                  <a:pt x="0" y="125455"/>
                </a:moveTo>
                <a:lnTo>
                  <a:pt x="127010" y="125455"/>
                </a:lnTo>
                <a:lnTo>
                  <a:pt x="127010" y="0"/>
                </a:lnTo>
                <a:lnTo>
                  <a:pt x="0" y="0"/>
                </a:lnTo>
                <a:lnTo>
                  <a:pt x="0" y="25389"/>
                </a:lnTo>
                <a:lnTo>
                  <a:pt x="25420" y="25389"/>
                </a:lnTo>
                <a:lnTo>
                  <a:pt x="25420" y="50779"/>
                </a:lnTo>
                <a:lnTo>
                  <a:pt x="0" y="50779"/>
                </a:lnTo>
                <a:lnTo>
                  <a:pt x="0" y="76199"/>
                </a:lnTo>
                <a:lnTo>
                  <a:pt x="25420" y="76199"/>
                </a:lnTo>
                <a:lnTo>
                  <a:pt x="25420" y="100065"/>
                </a:lnTo>
                <a:lnTo>
                  <a:pt x="0" y="100065"/>
                </a:lnTo>
                <a:lnTo>
                  <a:pt x="0" y="125455"/>
                </a:lnTo>
                <a:close/>
              </a:path>
            </a:pathLst>
          </a:custGeom>
          <a:ln w="4155">
            <a:solidFill>
              <a:srgbClr val="000000"/>
            </a:solidFill>
          </a:ln>
        </p:spPr>
        <p:txBody>
          <a:bodyPr wrap="square" lIns="0" tIns="0" rIns="0" bIns="0" rtlCol="0"/>
          <a:lstStyle/>
          <a:p>
            <a:endParaRPr/>
          </a:p>
        </p:txBody>
      </p:sp>
      <p:sp>
        <p:nvSpPr>
          <p:cNvPr id="20" name="object 20"/>
          <p:cNvSpPr/>
          <p:nvPr/>
        </p:nvSpPr>
        <p:spPr>
          <a:xfrm>
            <a:off x="8987876" y="2255043"/>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21" name="object 21"/>
          <p:cNvSpPr/>
          <p:nvPr/>
        </p:nvSpPr>
        <p:spPr>
          <a:xfrm>
            <a:off x="8987876" y="2204965"/>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22" name="object 22"/>
          <p:cNvSpPr/>
          <p:nvPr/>
        </p:nvSpPr>
        <p:spPr>
          <a:xfrm>
            <a:off x="7250064" y="3082930"/>
            <a:ext cx="125730" cy="125730"/>
          </a:xfrm>
          <a:custGeom>
            <a:avLst/>
            <a:gdLst/>
            <a:ahLst/>
            <a:cxnLst/>
            <a:rect l="l" t="t" r="r" b="b"/>
            <a:pathLst>
              <a:path w="125729" h="125730">
                <a:moveTo>
                  <a:pt x="0" y="125333"/>
                </a:moveTo>
                <a:lnTo>
                  <a:pt x="125455" y="125333"/>
                </a:lnTo>
                <a:lnTo>
                  <a:pt x="125455" y="0"/>
                </a:lnTo>
                <a:lnTo>
                  <a:pt x="0" y="0"/>
                </a:lnTo>
                <a:lnTo>
                  <a:pt x="0" y="25389"/>
                </a:lnTo>
                <a:lnTo>
                  <a:pt x="25389" y="25389"/>
                </a:lnTo>
                <a:lnTo>
                  <a:pt x="25389" y="49133"/>
                </a:lnTo>
                <a:lnTo>
                  <a:pt x="0" y="49133"/>
                </a:lnTo>
                <a:lnTo>
                  <a:pt x="0" y="74554"/>
                </a:lnTo>
                <a:lnTo>
                  <a:pt x="25389" y="74554"/>
                </a:lnTo>
                <a:lnTo>
                  <a:pt x="25389" y="99943"/>
                </a:lnTo>
                <a:lnTo>
                  <a:pt x="0" y="99943"/>
                </a:lnTo>
                <a:lnTo>
                  <a:pt x="0" y="125333"/>
                </a:lnTo>
                <a:close/>
              </a:path>
            </a:pathLst>
          </a:custGeom>
          <a:ln w="4155">
            <a:solidFill>
              <a:srgbClr val="000000"/>
            </a:solidFill>
          </a:ln>
        </p:spPr>
        <p:txBody>
          <a:bodyPr wrap="square" lIns="0" tIns="0" rIns="0" bIns="0" rtlCol="0"/>
          <a:lstStyle/>
          <a:p>
            <a:endParaRPr/>
          </a:p>
        </p:txBody>
      </p:sp>
      <p:sp>
        <p:nvSpPr>
          <p:cNvPr id="23" name="object 23"/>
          <p:cNvSpPr/>
          <p:nvPr/>
        </p:nvSpPr>
        <p:spPr>
          <a:xfrm>
            <a:off x="7222565" y="3170176"/>
            <a:ext cx="55244" cy="0"/>
          </a:xfrm>
          <a:custGeom>
            <a:avLst/>
            <a:gdLst/>
            <a:ahLst/>
            <a:cxnLst/>
            <a:rect l="l" t="t" r="r" b="b"/>
            <a:pathLst>
              <a:path w="55245">
                <a:moveTo>
                  <a:pt x="0" y="0"/>
                </a:moveTo>
                <a:lnTo>
                  <a:pt x="54948" y="0"/>
                </a:lnTo>
              </a:path>
            </a:pathLst>
          </a:custGeom>
          <a:ln w="30821">
            <a:solidFill>
              <a:srgbClr val="000000"/>
            </a:solidFill>
          </a:ln>
        </p:spPr>
        <p:txBody>
          <a:bodyPr wrap="square" lIns="0" tIns="0" rIns="0" bIns="0" rtlCol="0"/>
          <a:lstStyle/>
          <a:p>
            <a:endParaRPr/>
          </a:p>
        </p:txBody>
      </p:sp>
      <p:sp>
        <p:nvSpPr>
          <p:cNvPr id="24" name="object 24"/>
          <p:cNvSpPr/>
          <p:nvPr/>
        </p:nvSpPr>
        <p:spPr>
          <a:xfrm>
            <a:off x="7222565" y="3120157"/>
            <a:ext cx="55244" cy="0"/>
          </a:xfrm>
          <a:custGeom>
            <a:avLst/>
            <a:gdLst/>
            <a:ahLst/>
            <a:cxnLst/>
            <a:rect l="l" t="t" r="r" b="b"/>
            <a:pathLst>
              <a:path w="55245">
                <a:moveTo>
                  <a:pt x="0" y="0"/>
                </a:moveTo>
                <a:lnTo>
                  <a:pt x="54948" y="0"/>
                </a:lnTo>
              </a:path>
            </a:pathLst>
          </a:custGeom>
          <a:ln w="29238">
            <a:solidFill>
              <a:srgbClr val="000000"/>
            </a:solidFill>
          </a:ln>
        </p:spPr>
        <p:txBody>
          <a:bodyPr wrap="square" lIns="0" tIns="0" rIns="0" bIns="0" rtlCol="0"/>
          <a:lstStyle/>
          <a:p>
            <a:endParaRPr/>
          </a:p>
        </p:txBody>
      </p:sp>
      <p:sp>
        <p:nvSpPr>
          <p:cNvPr id="25" name="object 25"/>
          <p:cNvSpPr/>
          <p:nvPr/>
        </p:nvSpPr>
        <p:spPr>
          <a:xfrm>
            <a:off x="7439010" y="3318931"/>
            <a:ext cx="267195" cy="156184"/>
          </a:xfrm>
          <a:prstGeom prst="rect">
            <a:avLst/>
          </a:prstGeom>
          <a:blipFill>
            <a:blip r:embed="rId5" cstate="print"/>
            <a:stretch>
              <a:fillRect/>
            </a:stretch>
          </a:blipFill>
        </p:spPr>
        <p:txBody>
          <a:bodyPr wrap="square" lIns="0" tIns="0" rIns="0" bIns="0" rtlCol="0"/>
          <a:lstStyle/>
          <a:p>
            <a:endParaRPr/>
          </a:p>
        </p:txBody>
      </p:sp>
      <p:sp>
        <p:nvSpPr>
          <p:cNvPr id="26" name="object 26"/>
          <p:cNvSpPr/>
          <p:nvPr/>
        </p:nvSpPr>
        <p:spPr>
          <a:xfrm>
            <a:off x="6008248" y="3350729"/>
            <a:ext cx="93055" cy="91469"/>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6856353" y="3781145"/>
            <a:ext cx="156184" cy="94386"/>
          </a:xfrm>
          <a:prstGeom prst="rect">
            <a:avLst/>
          </a:prstGeom>
          <a:blipFill>
            <a:blip r:embed="rId7" cstate="print"/>
            <a:stretch>
              <a:fillRect/>
            </a:stretch>
          </a:blipFill>
        </p:spPr>
        <p:txBody>
          <a:bodyPr wrap="square" lIns="0" tIns="0" rIns="0" bIns="0" rtlCol="0"/>
          <a:lstStyle/>
          <a:p>
            <a:endParaRPr/>
          </a:p>
        </p:txBody>
      </p:sp>
      <p:sp>
        <p:nvSpPr>
          <p:cNvPr id="29" name="object 29"/>
          <p:cNvSpPr txBox="1"/>
          <p:nvPr/>
        </p:nvSpPr>
        <p:spPr>
          <a:xfrm>
            <a:off x="4581541" y="3019419"/>
            <a:ext cx="1222375" cy="138499"/>
          </a:xfrm>
          <a:prstGeom prst="rect">
            <a:avLst/>
          </a:prstGeom>
          <a:ln w="4160">
            <a:solidFill>
              <a:srgbClr val="000000"/>
            </a:solidFill>
          </a:ln>
        </p:spPr>
        <p:txBody>
          <a:bodyPr vert="horz" wrap="square" lIns="0" tIns="0" rIns="0" bIns="0" rtlCol="0">
            <a:spAutoFit/>
          </a:bodyPr>
          <a:lstStyle/>
          <a:p>
            <a:pPr marL="170180"/>
            <a:r>
              <a:rPr sz="900" b="1" spc="-15" dirty="0">
                <a:latin typeface="Arial"/>
                <a:cs typeface="Arial"/>
              </a:rPr>
              <a:t>O</a:t>
            </a:r>
            <a:r>
              <a:rPr sz="900" b="1" spc="-5" dirty="0">
                <a:latin typeface="Arial"/>
                <a:cs typeface="Arial"/>
              </a:rPr>
              <a:t>nlin</a:t>
            </a:r>
            <a:r>
              <a:rPr sz="900" b="1" dirty="0">
                <a:latin typeface="Arial"/>
                <a:cs typeface="Arial"/>
              </a:rPr>
              <a:t>e</a:t>
            </a:r>
            <a:r>
              <a:rPr sz="900" b="1" spc="-5" dirty="0">
                <a:latin typeface="Arial"/>
                <a:cs typeface="Arial"/>
              </a:rPr>
              <a:t>B</a:t>
            </a:r>
            <a:r>
              <a:rPr sz="900" b="1" spc="-15" dirty="0">
                <a:latin typeface="Arial"/>
                <a:cs typeface="Arial"/>
              </a:rPr>
              <a:t>o</a:t>
            </a:r>
            <a:r>
              <a:rPr sz="900" b="1" spc="-20" dirty="0">
                <a:latin typeface="Arial"/>
                <a:cs typeface="Arial"/>
              </a:rPr>
              <a:t>o</a:t>
            </a:r>
            <a:r>
              <a:rPr sz="900" b="1" dirty="0">
                <a:latin typeface="Arial"/>
                <a:cs typeface="Arial"/>
              </a:rPr>
              <a:t>k</a:t>
            </a:r>
            <a:r>
              <a:rPr sz="900" b="1" spc="-10" dirty="0">
                <a:latin typeface="Arial"/>
                <a:cs typeface="Arial"/>
              </a:rPr>
              <a:t>s</a:t>
            </a:r>
            <a:r>
              <a:rPr sz="900" b="1" spc="-15" dirty="0">
                <a:latin typeface="Arial"/>
                <a:cs typeface="Arial"/>
              </a:rPr>
              <a:t>t</a:t>
            </a:r>
            <a:r>
              <a:rPr sz="900" b="1" dirty="0">
                <a:latin typeface="Arial"/>
                <a:cs typeface="Arial"/>
              </a:rPr>
              <a:t>ore</a:t>
            </a:r>
            <a:endParaRPr sz="900">
              <a:latin typeface="Arial"/>
              <a:cs typeface="Arial"/>
            </a:endParaRPr>
          </a:p>
        </p:txBody>
      </p:sp>
      <p:sp>
        <p:nvSpPr>
          <p:cNvPr id="30" name="object 30"/>
          <p:cNvSpPr/>
          <p:nvPr/>
        </p:nvSpPr>
        <p:spPr>
          <a:xfrm>
            <a:off x="5614934" y="3082930"/>
            <a:ext cx="125730" cy="125730"/>
          </a:xfrm>
          <a:custGeom>
            <a:avLst/>
            <a:gdLst/>
            <a:ahLst/>
            <a:cxnLst/>
            <a:rect l="l" t="t" r="r" b="b"/>
            <a:pathLst>
              <a:path w="125729" h="125730">
                <a:moveTo>
                  <a:pt x="0" y="125333"/>
                </a:moveTo>
                <a:lnTo>
                  <a:pt x="125455" y="125333"/>
                </a:lnTo>
                <a:lnTo>
                  <a:pt x="125455" y="0"/>
                </a:lnTo>
                <a:lnTo>
                  <a:pt x="0" y="0"/>
                </a:lnTo>
                <a:lnTo>
                  <a:pt x="0" y="25389"/>
                </a:lnTo>
                <a:lnTo>
                  <a:pt x="23865" y="25389"/>
                </a:lnTo>
                <a:lnTo>
                  <a:pt x="23865" y="49133"/>
                </a:lnTo>
                <a:lnTo>
                  <a:pt x="0" y="49133"/>
                </a:lnTo>
                <a:lnTo>
                  <a:pt x="0" y="74554"/>
                </a:lnTo>
                <a:lnTo>
                  <a:pt x="23865" y="74554"/>
                </a:lnTo>
                <a:lnTo>
                  <a:pt x="23865" y="99943"/>
                </a:lnTo>
                <a:lnTo>
                  <a:pt x="0" y="99943"/>
                </a:lnTo>
                <a:lnTo>
                  <a:pt x="0" y="125333"/>
                </a:lnTo>
                <a:close/>
              </a:path>
            </a:pathLst>
          </a:custGeom>
          <a:ln w="4155">
            <a:solidFill>
              <a:srgbClr val="000000"/>
            </a:solidFill>
          </a:ln>
        </p:spPr>
        <p:txBody>
          <a:bodyPr wrap="square" lIns="0" tIns="0" rIns="0" bIns="0" rtlCol="0"/>
          <a:lstStyle/>
          <a:p>
            <a:endParaRPr/>
          </a:p>
        </p:txBody>
      </p:sp>
      <p:sp>
        <p:nvSpPr>
          <p:cNvPr id="31" name="object 31"/>
          <p:cNvSpPr/>
          <p:nvPr/>
        </p:nvSpPr>
        <p:spPr>
          <a:xfrm>
            <a:off x="5587436" y="3170176"/>
            <a:ext cx="53975" cy="0"/>
          </a:xfrm>
          <a:custGeom>
            <a:avLst/>
            <a:gdLst/>
            <a:ahLst/>
            <a:cxnLst/>
            <a:rect l="l" t="t" r="r" b="b"/>
            <a:pathLst>
              <a:path w="53975">
                <a:moveTo>
                  <a:pt x="0" y="0"/>
                </a:moveTo>
                <a:lnTo>
                  <a:pt x="53376" y="0"/>
                </a:lnTo>
              </a:path>
            </a:pathLst>
          </a:custGeom>
          <a:ln w="30821">
            <a:solidFill>
              <a:srgbClr val="000000"/>
            </a:solidFill>
          </a:ln>
        </p:spPr>
        <p:txBody>
          <a:bodyPr wrap="square" lIns="0" tIns="0" rIns="0" bIns="0" rtlCol="0"/>
          <a:lstStyle/>
          <a:p>
            <a:endParaRPr/>
          </a:p>
        </p:txBody>
      </p:sp>
      <p:sp>
        <p:nvSpPr>
          <p:cNvPr id="32" name="object 32"/>
          <p:cNvSpPr/>
          <p:nvPr/>
        </p:nvSpPr>
        <p:spPr>
          <a:xfrm>
            <a:off x="5587436" y="3120157"/>
            <a:ext cx="53975" cy="0"/>
          </a:xfrm>
          <a:custGeom>
            <a:avLst/>
            <a:gdLst/>
            <a:ahLst/>
            <a:cxnLst/>
            <a:rect l="l" t="t" r="r" b="b"/>
            <a:pathLst>
              <a:path w="53975">
                <a:moveTo>
                  <a:pt x="0" y="0"/>
                </a:moveTo>
                <a:lnTo>
                  <a:pt x="53376" y="0"/>
                </a:lnTo>
              </a:path>
            </a:pathLst>
          </a:custGeom>
          <a:ln w="29238">
            <a:solidFill>
              <a:srgbClr val="000000"/>
            </a:solidFill>
          </a:ln>
        </p:spPr>
        <p:txBody>
          <a:bodyPr wrap="square" lIns="0" tIns="0" rIns="0" bIns="0" rtlCol="0"/>
          <a:lstStyle/>
          <a:p>
            <a:endParaRPr/>
          </a:p>
        </p:txBody>
      </p:sp>
      <p:sp>
        <p:nvSpPr>
          <p:cNvPr id="33" name="object 33"/>
          <p:cNvSpPr/>
          <p:nvPr/>
        </p:nvSpPr>
        <p:spPr>
          <a:xfrm>
            <a:off x="4806940" y="3522627"/>
            <a:ext cx="157035" cy="267195"/>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5179953" y="2651119"/>
            <a:ext cx="11430" cy="368300"/>
          </a:xfrm>
          <a:custGeom>
            <a:avLst/>
            <a:gdLst/>
            <a:ahLst/>
            <a:cxnLst/>
            <a:rect l="l" t="t" r="r" b="b"/>
            <a:pathLst>
              <a:path w="11429" h="368300">
                <a:moveTo>
                  <a:pt x="11186" y="368289"/>
                </a:moveTo>
                <a:lnTo>
                  <a:pt x="0" y="0"/>
                </a:lnTo>
              </a:path>
            </a:pathLst>
          </a:custGeom>
          <a:ln w="4155">
            <a:solidFill>
              <a:srgbClr val="000000"/>
            </a:solidFill>
          </a:ln>
        </p:spPr>
        <p:txBody>
          <a:bodyPr wrap="square" lIns="0" tIns="0" rIns="0" bIns="0" rtlCol="0"/>
          <a:lstStyle/>
          <a:p>
            <a:endParaRPr/>
          </a:p>
        </p:txBody>
      </p:sp>
      <p:sp>
        <p:nvSpPr>
          <p:cNvPr id="35" name="object 35"/>
          <p:cNvSpPr/>
          <p:nvPr/>
        </p:nvSpPr>
        <p:spPr>
          <a:xfrm>
            <a:off x="5131948" y="2560107"/>
            <a:ext cx="93055" cy="93055"/>
          </a:xfrm>
          <a:prstGeom prst="rect">
            <a:avLst/>
          </a:prstGeom>
          <a:blipFill>
            <a:blip r:embed="rId9" cstate="print"/>
            <a:stretch>
              <a:fillRect/>
            </a:stretch>
          </a:blipFill>
        </p:spPr>
        <p:txBody>
          <a:bodyPr wrap="square" lIns="0" tIns="0" rIns="0" bIns="0" rtlCol="0"/>
          <a:lstStyle/>
          <a:p>
            <a:endParaRPr/>
          </a:p>
        </p:txBody>
      </p:sp>
      <p:sp>
        <p:nvSpPr>
          <p:cNvPr id="36" name="object 36"/>
          <p:cNvSpPr/>
          <p:nvPr/>
        </p:nvSpPr>
        <p:spPr>
          <a:xfrm>
            <a:off x="5803911" y="3318931"/>
            <a:ext cx="267195" cy="156184"/>
          </a:xfrm>
          <a:prstGeom prst="rect">
            <a:avLst/>
          </a:prstGeom>
          <a:blipFill>
            <a:blip r:embed="rId10" cstate="print"/>
            <a:stretch>
              <a:fillRect/>
            </a:stretch>
          </a:blipFill>
        </p:spPr>
        <p:txBody>
          <a:bodyPr wrap="square" lIns="0" tIns="0" rIns="0" bIns="0" rtlCol="0"/>
          <a:lstStyle/>
          <a:p>
            <a:endParaRPr/>
          </a:p>
        </p:txBody>
      </p:sp>
      <p:sp>
        <p:nvSpPr>
          <p:cNvPr id="37" name="object 37"/>
          <p:cNvSpPr/>
          <p:nvPr/>
        </p:nvSpPr>
        <p:spPr>
          <a:xfrm>
            <a:off x="5489570" y="3522604"/>
            <a:ext cx="8255" cy="325755"/>
          </a:xfrm>
          <a:custGeom>
            <a:avLst/>
            <a:gdLst/>
            <a:ahLst/>
            <a:cxnLst/>
            <a:rect l="l" t="t" r="r" b="b"/>
            <a:pathLst>
              <a:path w="8254" h="325754">
                <a:moveTo>
                  <a:pt x="7894" y="0"/>
                </a:moveTo>
                <a:lnTo>
                  <a:pt x="0" y="325626"/>
                </a:lnTo>
              </a:path>
            </a:pathLst>
          </a:custGeom>
          <a:ln w="4155">
            <a:solidFill>
              <a:srgbClr val="000000"/>
            </a:solidFill>
          </a:ln>
        </p:spPr>
        <p:txBody>
          <a:bodyPr wrap="square" lIns="0" tIns="0" rIns="0" bIns="0" rtlCol="0"/>
          <a:lstStyle/>
          <a:p>
            <a:endParaRPr/>
          </a:p>
        </p:txBody>
      </p:sp>
      <p:sp>
        <p:nvSpPr>
          <p:cNvPr id="38" name="object 38"/>
          <p:cNvSpPr/>
          <p:nvPr/>
        </p:nvSpPr>
        <p:spPr>
          <a:xfrm>
            <a:off x="5408554" y="3847513"/>
            <a:ext cx="157061" cy="96344"/>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7931140" y="3011430"/>
            <a:ext cx="1038225" cy="519430"/>
          </a:xfrm>
          <a:custGeom>
            <a:avLst/>
            <a:gdLst/>
            <a:ahLst/>
            <a:cxnLst/>
            <a:rect l="l" t="t" r="r" b="b"/>
            <a:pathLst>
              <a:path w="1038225" h="519429">
                <a:moveTo>
                  <a:pt x="0" y="519434"/>
                </a:moveTo>
                <a:lnTo>
                  <a:pt x="1038224" y="519434"/>
                </a:lnTo>
                <a:lnTo>
                  <a:pt x="1038224" y="0"/>
                </a:lnTo>
                <a:lnTo>
                  <a:pt x="0" y="0"/>
                </a:lnTo>
                <a:lnTo>
                  <a:pt x="0" y="519434"/>
                </a:lnTo>
                <a:close/>
              </a:path>
            </a:pathLst>
          </a:custGeom>
          <a:ln w="4161">
            <a:solidFill>
              <a:srgbClr val="000000"/>
            </a:solidFill>
          </a:ln>
        </p:spPr>
        <p:txBody>
          <a:bodyPr wrap="square" lIns="0" tIns="0" rIns="0" bIns="0" rtlCol="0"/>
          <a:lstStyle/>
          <a:p>
            <a:endParaRPr/>
          </a:p>
        </p:txBody>
      </p:sp>
      <p:sp>
        <p:nvSpPr>
          <p:cNvPr id="40" name="object 40"/>
          <p:cNvSpPr txBox="1"/>
          <p:nvPr/>
        </p:nvSpPr>
        <p:spPr>
          <a:xfrm>
            <a:off x="8146547" y="3211791"/>
            <a:ext cx="647065" cy="139700"/>
          </a:xfrm>
          <a:prstGeom prst="rect">
            <a:avLst/>
          </a:prstGeom>
        </p:spPr>
        <p:txBody>
          <a:bodyPr vert="horz" wrap="square" lIns="0" tIns="0" rIns="0" bIns="0" rtlCol="0">
            <a:spAutoFit/>
          </a:bodyPr>
          <a:lstStyle/>
          <a:p>
            <a:pPr marL="12700"/>
            <a:r>
              <a:rPr sz="900" b="1" dirty="0">
                <a:latin typeface="Arial"/>
                <a:cs typeface="Arial"/>
              </a:rPr>
              <a:t>Purc</a:t>
            </a:r>
            <a:r>
              <a:rPr sz="900" b="1" spc="-10" dirty="0">
                <a:latin typeface="Arial"/>
                <a:cs typeface="Arial"/>
              </a:rPr>
              <a:t>has</a:t>
            </a:r>
            <a:r>
              <a:rPr sz="900" b="1" spc="-15" dirty="0">
                <a:latin typeface="Arial"/>
                <a:cs typeface="Arial"/>
              </a:rPr>
              <a:t>i</a:t>
            </a:r>
            <a:r>
              <a:rPr sz="900" b="1" spc="-10" dirty="0">
                <a:latin typeface="Arial"/>
                <a:cs typeface="Arial"/>
              </a:rPr>
              <a:t>ng</a:t>
            </a:r>
            <a:endParaRPr sz="900">
              <a:latin typeface="Arial"/>
              <a:cs typeface="Arial"/>
            </a:endParaRPr>
          </a:p>
        </p:txBody>
      </p:sp>
      <p:sp>
        <p:nvSpPr>
          <p:cNvPr id="41" name="object 41"/>
          <p:cNvSpPr/>
          <p:nvPr/>
        </p:nvSpPr>
        <p:spPr>
          <a:xfrm>
            <a:off x="8780403" y="3074913"/>
            <a:ext cx="125730" cy="125730"/>
          </a:xfrm>
          <a:custGeom>
            <a:avLst/>
            <a:gdLst/>
            <a:ahLst/>
            <a:cxnLst/>
            <a:rect l="l" t="t" r="r" b="b"/>
            <a:pathLst>
              <a:path w="125729" h="125730">
                <a:moveTo>
                  <a:pt x="0" y="125486"/>
                </a:moveTo>
                <a:lnTo>
                  <a:pt x="125486" y="125486"/>
                </a:lnTo>
                <a:lnTo>
                  <a:pt x="125486" y="0"/>
                </a:lnTo>
                <a:lnTo>
                  <a:pt x="0" y="0"/>
                </a:lnTo>
                <a:lnTo>
                  <a:pt x="0" y="25420"/>
                </a:lnTo>
                <a:lnTo>
                  <a:pt x="25389" y="25420"/>
                </a:lnTo>
                <a:lnTo>
                  <a:pt x="25389" y="49286"/>
                </a:lnTo>
                <a:lnTo>
                  <a:pt x="0" y="49286"/>
                </a:lnTo>
                <a:lnTo>
                  <a:pt x="0" y="74675"/>
                </a:lnTo>
                <a:lnTo>
                  <a:pt x="25389" y="74675"/>
                </a:lnTo>
                <a:lnTo>
                  <a:pt x="25389" y="100096"/>
                </a:lnTo>
                <a:lnTo>
                  <a:pt x="0" y="100096"/>
                </a:lnTo>
                <a:lnTo>
                  <a:pt x="0" y="125486"/>
                </a:lnTo>
                <a:close/>
              </a:path>
            </a:pathLst>
          </a:custGeom>
          <a:ln w="4155">
            <a:solidFill>
              <a:srgbClr val="000000"/>
            </a:solidFill>
          </a:ln>
        </p:spPr>
        <p:txBody>
          <a:bodyPr wrap="square" lIns="0" tIns="0" rIns="0" bIns="0" rtlCol="0"/>
          <a:lstStyle/>
          <a:p>
            <a:endParaRPr/>
          </a:p>
        </p:txBody>
      </p:sp>
      <p:sp>
        <p:nvSpPr>
          <p:cNvPr id="42" name="object 42"/>
          <p:cNvSpPr/>
          <p:nvPr/>
        </p:nvSpPr>
        <p:spPr>
          <a:xfrm>
            <a:off x="8752936" y="3162306"/>
            <a:ext cx="55244" cy="0"/>
          </a:xfrm>
          <a:custGeom>
            <a:avLst/>
            <a:gdLst/>
            <a:ahLst/>
            <a:cxnLst/>
            <a:rect l="l" t="t" r="r" b="b"/>
            <a:pathLst>
              <a:path w="55245">
                <a:moveTo>
                  <a:pt x="0" y="0"/>
                </a:moveTo>
                <a:lnTo>
                  <a:pt x="54960" y="0"/>
                </a:lnTo>
              </a:path>
            </a:pathLst>
          </a:custGeom>
          <a:ln w="30833">
            <a:solidFill>
              <a:srgbClr val="000000"/>
            </a:solidFill>
          </a:ln>
        </p:spPr>
        <p:txBody>
          <a:bodyPr wrap="square" lIns="0" tIns="0" rIns="0" bIns="0" rtlCol="0"/>
          <a:lstStyle/>
          <a:p>
            <a:endParaRPr/>
          </a:p>
        </p:txBody>
      </p:sp>
      <p:sp>
        <p:nvSpPr>
          <p:cNvPr id="43" name="object 43"/>
          <p:cNvSpPr/>
          <p:nvPr/>
        </p:nvSpPr>
        <p:spPr>
          <a:xfrm>
            <a:off x="8752936" y="3112293"/>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44" name="object 44"/>
          <p:cNvSpPr/>
          <p:nvPr/>
        </p:nvSpPr>
        <p:spPr>
          <a:xfrm>
            <a:off x="7632192" y="3353837"/>
            <a:ext cx="301015" cy="93055"/>
          </a:xfrm>
          <a:prstGeom prst="rect">
            <a:avLst/>
          </a:prstGeom>
          <a:blipFill>
            <a:blip r:embed="rId12" cstate="print"/>
            <a:stretch>
              <a:fillRect/>
            </a:stretch>
          </a:blipFill>
        </p:spPr>
        <p:txBody>
          <a:bodyPr wrap="square" lIns="0" tIns="0" rIns="0" bIns="0" rtlCol="0"/>
          <a:lstStyle/>
          <a:p>
            <a:endParaRPr/>
          </a:p>
        </p:txBody>
      </p:sp>
      <p:sp>
        <p:nvSpPr>
          <p:cNvPr id="45" name="object 45"/>
          <p:cNvSpPr txBox="1"/>
          <p:nvPr/>
        </p:nvSpPr>
        <p:spPr>
          <a:xfrm>
            <a:off x="6421374" y="4105276"/>
            <a:ext cx="1038225" cy="138499"/>
          </a:xfrm>
          <a:prstGeom prst="rect">
            <a:avLst/>
          </a:prstGeom>
          <a:ln w="4162">
            <a:solidFill>
              <a:srgbClr val="000000"/>
            </a:solidFill>
          </a:ln>
        </p:spPr>
        <p:txBody>
          <a:bodyPr vert="horz" wrap="square" lIns="0" tIns="0" rIns="0" bIns="0" rtlCol="0">
            <a:spAutoFit/>
          </a:bodyPr>
          <a:lstStyle/>
          <a:p>
            <a:pPr marL="97155"/>
            <a:r>
              <a:rPr sz="900" b="1" spc="-10" dirty="0">
                <a:latin typeface="Arial"/>
                <a:cs typeface="Arial"/>
              </a:rPr>
              <a:t>Lo</a:t>
            </a:r>
            <a:r>
              <a:rPr sz="900" b="1" spc="-45" dirty="0">
                <a:latin typeface="Arial"/>
                <a:cs typeface="Arial"/>
              </a:rPr>
              <a:t>y</a:t>
            </a:r>
            <a:r>
              <a:rPr sz="900" b="1" dirty="0">
                <a:latin typeface="Arial"/>
                <a:cs typeface="Arial"/>
              </a:rPr>
              <a:t>a</a:t>
            </a:r>
            <a:r>
              <a:rPr sz="900" b="1" spc="-5" dirty="0">
                <a:latin typeface="Arial"/>
                <a:cs typeface="Arial"/>
              </a:rPr>
              <a:t>l</a:t>
            </a:r>
            <a:r>
              <a:rPr sz="900" b="1" dirty="0">
                <a:latin typeface="Arial"/>
                <a:cs typeface="Arial"/>
              </a:rPr>
              <a:t>t</a:t>
            </a:r>
            <a:r>
              <a:rPr sz="900" b="1" spc="-45" dirty="0">
                <a:latin typeface="Arial"/>
                <a:cs typeface="Arial"/>
              </a:rPr>
              <a:t>y</a:t>
            </a:r>
            <a:r>
              <a:rPr sz="900" b="1" dirty="0">
                <a:latin typeface="Arial"/>
                <a:cs typeface="Arial"/>
              </a:rPr>
              <a:t>P</a:t>
            </a:r>
            <a:r>
              <a:rPr sz="900" b="1" spc="-5" dirty="0">
                <a:latin typeface="Arial"/>
                <a:cs typeface="Arial"/>
              </a:rPr>
              <a:t>rogr</a:t>
            </a:r>
            <a:r>
              <a:rPr sz="900" b="1" dirty="0">
                <a:latin typeface="Arial"/>
                <a:cs typeface="Arial"/>
              </a:rPr>
              <a:t>am</a:t>
            </a:r>
            <a:endParaRPr sz="900">
              <a:latin typeface="Arial"/>
              <a:cs typeface="Arial"/>
            </a:endParaRPr>
          </a:p>
        </p:txBody>
      </p:sp>
      <p:sp>
        <p:nvSpPr>
          <p:cNvPr id="46" name="object 46"/>
          <p:cNvSpPr/>
          <p:nvPr/>
        </p:nvSpPr>
        <p:spPr>
          <a:xfrm>
            <a:off x="7270760" y="4167128"/>
            <a:ext cx="125730" cy="125730"/>
          </a:xfrm>
          <a:custGeom>
            <a:avLst/>
            <a:gdLst/>
            <a:ahLst/>
            <a:cxnLst/>
            <a:rect l="l" t="t" r="r" b="b"/>
            <a:pathLst>
              <a:path w="125729" h="125729">
                <a:moveTo>
                  <a:pt x="0" y="125467"/>
                </a:moveTo>
                <a:lnTo>
                  <a:pt x="125333" y="125467"/>
                </a:lnTo>
                <a:lnTo>
                  <a:pt x="125333" y="0"/>
                </a:lnTo>
                <a:lnTo>
                  <a:pt x="0" y="0"/>
                </a:lnTo>
                <a:lnTo>
                  <a:pt x="0" y="25395"/>
                </a:lnTo>
                <a:lnTo>
                  <a:pt x="23743" y="25395"/>
                </a:lnTo>
                <a:lnTo>
                  <a:pt x="23743" y="50791"/>
                </a:lnTo>
                <a:lnTo>
                  <a:pt x="0" y="50791"/>
                </a:lnTo>
                <a:lnTo>
                  <a:pt x="0" y="76199"/>
                </a:lnTo>
                <a:lnTo>
                  <a:pt x="23743" y="76199"/>
                </a:lnTo>
                <a:lnTo>
                  <a:pt x="23743" y="100071"/>
                </a:lnTo>
                <a:lnTo>
                  <a:pt x="0" y="100071"/>
                </a:lnTo>
                <a:lnTo>
                  <a:pt x="0" y="125467"/>
                </a:lnTo>
                <a:close/>
              </a:path>
            </a:pathLst>
          </a:custGeom>
          <a:ln w="4155">
            <a:solidFill>
              <a:srgbClr val="000000"/>
            </a:solidFill>
          </a:ln>
        </p:spPr>
        <p:txBody>
          <a:bodyPr wrap="square" lIns="0" tIns="0" rIns="0" bIns="0" rtlCol="0"/>
          <a:lstStyle/>
          <a:p>
            <a:endParaRPr/>
          </a:p>
        </p:txBody>
      </p:sp>
      <p:sp>
        <p:nvSpPr>
          <p:cNvPr id="47" name="object 47"/>
          <p:cNvSpPr/>
          <p:nvPr/>
        </p:nvSpPr>
        <p:spPr>
          <a:xfrm>
            <a:off x="7243262" y="4255293"/>
            <a:ext cx="53975" cy="0"/>
          </a:xfrm>
          <a:custGeom>
            <a:avLst/>
            <a:gdLst/>
            <a:ahLst/>
            <a:cxnLst/>
            <a:rect l="l" t="t" r="r" b="b"/>
            <a:pathLst>
              <a:path w="53975">
                <a:moveTo>
                  <a:pt x="0" y="0"/>
                </a:moveTo>
                <a:lnTo>
                  <a:pt x="53376" y="0"/>
                </a:lnTo>
              </a:path>
            </a:pathLst>
          </a:custGeom>
          <a:ln w="29238">
            <a:solidFill>
              <a:srgbClr val="000000"/>
            </a:solidFill>
          </a:ln>
        </p:spPr>
        <p:txBody>
          <a:bodyPr wrap="square" lIns="0" tIns="0" rIns="0" bIns="0" rtlCol="0"/>
          <a:lstStyle/>
          <a:p>
            <a:endParaRPr/>
          </a:p>
        </p:txBody>
      </p:sp>
      <p:sp>
        <p:nvSpPr>
          <p:cNvPr id="48" name="object 48"/>
          <p:cNvSpPr/>
          <p:nvPr/>
        </p:nvSpPr>
        <p:spPr>
          <a:xfrm>
            <a:off x="7243262" y="4205222"/>
            <a:ext cx="53975" cy="0"/>
          </a:xfrm>
          <a:custGeom>
            <a:avLst/>
            <a:gdLst/>
            <a:ahLst/>
            <a:cxnLst/>
            <a:rect l="l" t="t" r="r" b="b"/>
            <a:pathLst>
              <a:path w="53975">
                <a:moveTo>
                  <a:pt x="0" y="0"/>
                </a:moveTo>
                <a:lnTo>
                  <a:pt x="53376" y="0"/>
                </a:lnTo>
              </a:path>
            </a:pathLst>
          </a:custGeom>
          <a:ln w="30821">
            <a:solidFill>
              <a:srgbClr val="000000"/>
            </a:solidFill>
          </a:ln>
        </p:spPr>
        <p:txBody>
          <a:bodyPr wrap="square" lIns="0" tIns="0" rIns="0" bIns="0" rtlCol="0"/>
          <a:lstStyle/>
          <a:p>
            <a:endParaRPr/>
          </a:p>
        </p:txBody>
      </p:sp>
      <p:sp>
        <p:nvSpPr>
          <p:cNvPr id="49" name="object 49"/>
          <p:cNvSpPr/>
          <p:nvPr/>
        </p:nvSpPr>
        <p:spPr>
          <a:xfrm>
            <a:off x="6889242" y="3812643"/>
            <a:ext cx="93055" cy="294665"/>
          </a:xfrm>
          <a:prstGeom prst="rect">
            <a:avLst/>
          </a:prstGeom>
          <a:blipFill>
            <a:blip r:embed="rId13" cstate="print"/>
            <a:stretch>
              <a:fillRect/>
            </a:stretch>
          </a:blipFill>
        </p:spPr>
        <p:txBody>
          <a:bodyPr wrap="square" lIns="0" tIns="0" rIns="0" bIns="0" rtlCol="0"/>
          <a:lstStyle/>
          <a:p>
            <a:endParaRPr/>
          </a:p>
        </p:txBody>
      </p:sp>
      <p:sp>
        <p:nvSpPr>
          <p:cNvPr id="50" name="object 50"/>
          <p:cNvSpPr txBox="1"/>
          <p:nvPr/>
        </p:nvSpPr>
        <p:spPr>
          <a:xfrm>
            <a:off x="4895851" y="4113146"/>
            <a:ext cx="1195705" cy="138499"/>
          </a:xfrm>
          <a:prstGeom prst="rect">
            <a:avLst/>
          </a:prstGeom>
          <a:ln w="4157">
            <a:solidFill>
              <a:srgbClr val="000000"/>
            </a:solidFill>
          </a:ln>
        </p:spPr>
        <p:txBody>
          <a:bodyPr vert="horz" wrap="square" lIns="0" tIns="0" rIns="0" bIns="0" rtlCol="0">
            <a:spAutoFit/>
          </a:bodyPr>
          <a:lstStyle/>
          <a:p>
            <a:pPr marL="63500"/>
            <a:r>
              <a:rPr sz="900" b="1" spc="-5" dirty="0">
                <a:latin typeface="Arial"/>
                <a:cs typeface="Arial"/>
              </a:rPr>
              <a:t>Electr</a:t>
            </a:r>
            <a:r>
              <a:rPr sz="900" b="1" spc="-15" dirty="0">
                <a:latin typeface="Arial"/>
                <a:cs typeface="Arial"/>
              </a:rPr>
              <a:t>o</a:t>
            </a:r>
            <a:r>
              <a:rPr sz="900" b="1" spc="-10" dirty="0">
                <a:latin typeface="Arial"/>
                <a:cs typeface="Arial"/>
              </a:rPr>
              <a:t>n</a:t>
            </a:r>
            <a:r>
              <a:rPr sz="900" b="1" spc="-15" dirty="0">
                <a:latin typeface="Arial"/>
                <a:cs typeface="Arial"/>
              </a:rPr>
              <a:t>i</a:t>
            </a:r>
            <a:r>
              <a:rPr sz="900" b="1" spc="-10" dirty="0">
                <a:latin typeface="Arial"/>
                <a:cs typeface="Arial"/>
              </a:rPr>
              <a:t>c</a:t>
            </a:r>
            <a:r>
              <a:rPr sz="900" b="1" spc="-5" dirty="0">
                <a:latin typeface="Arial"/>
                <a:cs typeface="Arial"/>
              </a:rPr>
              <a:t>C</a:t>
            </a:r>
            <a:r>
              <a:rPr sz="900" b="1" spc="-10" dirty="0">
                <a:latin typeface="Arial"/>
                <a:cs typeface="Arial"/>
              </a:rPr>
              <a:t>a</a:t>
            </a:r>
            <a:r>
              <a:rPr sz="900" b="1" dirty="0">
                <a:latin typeface="Arial"/>
                <a:cs typeface="Arial"/>
              </a:rPr>
              <a:t>t</a:t>
            </a:r>
            <a:r>
              <a:rPr sz="900" b="1" spc="-10" dirty="0">
                <a:latin typeface="Arial"/>
                <a:cs typeface="Arial"/>
              </a:rPr>
              <a:t>a</a:t>
            </a:r>
            <a:r>
              <a:rPr sz="900" b="1" spc="-5" dirty="0">
                <a:latin typeface="Arial"/>
                <a:cs typeface="Arial"/>
              </a:rPr>
              <a:t>l</a:t>
            </a:r>
            <a:r>
              <a:rPr sz="900" b="1" spc="-20" dirty="0">
                <a:latin typeface="Arial"/>
                <a:cs typeface="Arial"/>
              </a:rPr>
              <a:t>og</a:t>
            </a:r>
            <a:r>
              <a:rPr sz="900" b="1" spc="-10" dirty="0">
                <a:latin typeface="Arial"/>
                <a:cs typeface="Arial"/>
              </a:rPr>
              <a:t>ue</a:t>
            </a:r>
            <a:endParaRPr sz="900">
              <a:latin typeface="Arial"/>
              <a:cs typeface="Arial"/>
            </a:endParaRPr>
          </a:p>
        </p:txBody>
      </p:sp>
      <p:sp>
        <p:nvSpPr>
          <p:cNvPr id="51" name="object 51"/>
          <p:cNvSpPr/>
          <p:nvPr/>
        </p:nvSpPr>
        <p:spPr>
          <a:xfrm>
            <a:off x="5902330" y="4175129"/>
            <a:ext cx="125730" cy="125730"/>
          </a:xfrm>
          <a:custGeom>
            <a:avLst/>
            <a:gdLst/>
            <a:ahLst/>
            <a:cxnLst/>
            <a:rect l="l" t="t" r="r" b="b"/>
            <a:pathLst>
              <a:path w="125729" h="125729">
                <a:moveTo>
                  <a:pt x="0" y="125348"/>
                </a:moveTo>
                <a:lnTo>
                  <a:pt x="125333" y="125348"/>
                </a:lnTo>
                <a:lnTo>
                  <a:pt x="125333" y="0"/>
                </a:lnTo>
                <a:lnTo>
                  <a:pt x="0" y="0"/>
                </a:lnTo>
                <a:lnTo>
                  <a:pt x="0" y="25395"/>
                </a:lnTo>
                <a:lnTo>
                  <a:pt x="25389" y="25395"/>
                </a:lnTo>
                <a:lnTo>
                  <a:pt x="25389" y="50791"/>
                </a:lnTo>
                <a:lnTo>
                  <a:pt x="0" y="50791"/>
                </a:lnTo>
                <a:lnTo>
                  <a:pt x="0" y="76199"/>
                </a:lnTo>
                <a:lnTo>
                  <a:pt x="25389" y="76199"/>
                </a:lnTo>
                <a:lnTo>
                  <a:pt x="25389" y="99940"/>
                </a:lnTo>
                <a:lnTo>
                  <a:pt x="0" y="99940"/>
                </a:lnTo>
                <a:lnTo>
                  <a:pt x="0" y="125348"/>
                </a:lnTo>
                <a:close/>
              </a:path>
            </a:pathLst>
          </a:custGeom>
          <a:ln w="4155">
            <a:solidFill>
              <a:srgbClr val="000000"/>
            </a:solidFill>
          </a:ln>
        </p:spPr>
        <p:txBody>
          <a:bodyPr wrap="square" lIns="0" tIns="0" rIns="0" bIns="0" rtlCol="0"/>
          <a:lstStyle/>
          <a:p>
            <a:endParaRPr/>
          </a:p>
        </p:txBody>
      </p:sp>
      <p:sp>
        <p:nvSpPr>
          <p:cNvPr id="52" name="object 52"/>
          <p:cNvSpPr/>
          <p:nvPr/>
        </p:nvSpPr>
        <p:spPr>
          <a:xfrm>
            <a:off x="5874862" y="4263163"/>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53" name="object 53"/>
          <p:cNvSpPr/>
          <p:nvPr/>
        </p:nvSpPr>
        <p:spPr>
          <a:xfrm>
            <a:off x="5874862" y="4213223"/>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54" name="object 54"/>
          <p:cNvSpPr/>
          <p:nvPr/>
        </p:nvSpPr>
        <p:spPr>
          <a:xfrm>
            <a:off x="5441441" y="3877794"/>
            <a:ext cx="91468" cy="237515"/>
          </a:xfrm>
          <a:prstGeom prst="rect">
            <a:avLst/>
          </a:prstGeom>
          <a:blipFill>
            <a:blip r:embed="rId14" cstate="print"/>
            <a:stretch>
              <a:fillRect/>
            </a:stretch>
          </a:blipFill>
        </p:spPr>
        <p:txBody>
          <a:bodyPr wrap="square" lIns="0" tIns="0" rIns="0" bIns="0" rtlCol="0"/>
          <a:lstStyle/>
          <a:p>
            <a:endParaRPr/>
          </a:p>
        </p:txBody>
      </p:sp>
      <p:sp>
        <p:nvSpPr>
          <p:cNvPr id="55" name="object 55"/>
          <p:cNvSpPr txBox="1"/>
          <p:nvPr/>
        </p:nvSpPr>
        <p:spPr>
          <a:xfrm>
            <a:off x="3511546" y="4113146"/>
            <a:ext cx="1006475" cy="138499"/>
          </a:xfrm>
          <a:prstGeom prst="rect">
            <a:avLst/>
          </a:prstGeom>
          <a:ln w="4160">
            <a:solidFill>
              <a:srgbClr val="000000"/>
            </a:solidFill>
          </a:ln>
        </p:spPr>
        <p:txBody>
          <a:bodyPr vert="horz" wrap="square" lIns="0" tIns="0" rIns="0" bIns="0" rtlCol="0">
            <a:spAutoFit/>
          </a:bodyPr>
          <a:lstStyle/>
          <a:p>
            <a:pPr marL="104775"/>
            <a:r>
              <a:rPr sz="900" b="1" spc="-5" dirty="0">
                <a:latin typeface="Arial"/>
                <a:cs typeface="Arial"/>
              </a:rPr>
              <a:t>Boo</a:t>
            </a:r>
            <a:r>
              <a:rPr sz="900" b="1" spc="5" dirty="0">
                <a:latin typeface="Arial"/>
                <a:cs typeface="Arial"/>
              </a:rPr>
              <a:t>k</a:t>
            </a:r>
            <a:r>
              <a:rPr sz="900" b="1" spc="-5" dirty="0">
                <a:latin typeface="Arial"/>
                <a:cs typeface="Arial"/>
              </a:rPr>
              <a:t>Cat</a:t>
            </a:r>
            <a:r>
              <a:rPr sz="900" b="1" dirty="0">
                <a:latin typeface="Arial"/>
                <a:cs typeface="Arial"/>
              </a:rPr>
              <a:t>a</a:t>
            </a:r>
            <a:r>
              <a:rPr sz="900" b="1" spc="-5" dirty="0">
                <a:latin typeface="Arial"/>
                <a:cs typeface="Arial"/>
              </a:rPr>
              <a:t>logu</a:t>
            </a:r>
            <a:r>
              <a:rPr sz="900" b="1" dirty="0">
                <a:latin typeface="Arial"/>
                <a:cs typeface="Arial"/>
              </a:rPr>
              <a:t>e</a:t>
            </a:r>
            <a:endParaRPr sz="900">
              <a:latin typeface="Arial"/>
              <a:cs typeface="Arial"/>
            </a:endParaRPr>
          </a:p>
        </p:txBody>
      </p:sp>
      <p:sp>
        <p:nvSpPr>
          <p:cNvPr id="56" name="object 56"/>
          <p:cNvSpPr/>
          <p:nvPr/>
        </p:nvSpPr>
        <p:spPr>
          <a:xfrm>
            <a:off x="4329053" y="4175129"/>
            <a:ext cx="125730" cy="125730"/>
          </a:xfrm>
          <a:custGeom>
            <a:avLst/>
            <a:gdLst/>
            <a:ahLst/>
            <a:cxnLst/>
            <a:rect l="l" t="t" r="r" b="b"/>
            <a:pathLst>
              <a:path w="125730" h="125729">
                <a:moveTo>
                  <a:pt x="0" y="125348"/>
                </a:moveTo>
                <a:lnTo>
                  <a:pt x="125467" y="125348"/>
                </a:lnTo>
                <a:lnTo>
                  <a:pt x="125467" y="0"/>
                </a:lnTo>
                <a:lnTo>
                  <a:pt x="0" y="0"/>
                </a:lnTo>
                <a:lnTo>
                  <a:pt x="0" y="25395"/>
                </a:lnTo>
                <a:lnTo>
                  <a:pt x="25395" y="25395"/>
                </a:lnTo>
                <a:lnTo>
                  <a:pt x="25395" y="50791"/>
                </a:lnTo>
                <a:lnTo>
                  <a:pt x="0" y="50791"/>
                </a:lnTo>
                <a:lnTo>
                  <a:pt x="0" y="76199"/>
                </a:lnTo>
                <a:lnTo>
                  <a:pt x="25395" y="76199"/>
                </a:lnTo>
                <a:lnTo>
                  <a:pt x="25395" y="99940"/>
                </a:lnTo>
                <a:lnTo>
                  <a:pt x="0" y="99940"/>
                </a:lnTo>
                <a:lnTo>
                  <a:pt x="0" y="125348"/>
                </a:lnTo>
                <a:close/>
              </a:path>
            </a:pathLst>
          </a:custGeom>
          <a:ln w="4155">
            <a:solidFill>
              <a:srgbClr val="000000"/>
            </a:solidFill>
          </a:ln>
        </p:spPr>
        <p:txBody>
          <a:bodyPr wrap="square" lIns="0" tIns="0" rIns="0" bIns="0" rtlCol="0"/>
          <a:lstStyle/>
          <a:p>
            <a:endParaRPr/>
          </a:p>
        </p:txBody>
      </p:sp>
      <p:sp>
        <p:nvSpPr>
          <p:cNvPr id="57" name="object 57"/>
          <p:cNvSpPr/>
          <p:nvPr/>
        </p:nvSpPr>
        <p:spPr>
          <a:xfrm>
            <a:off x="4301566" y="4263163"/>
            <a:ext cx="55244" cy="0"/>
          </a:xfrm>
          <a:custGeom>
            <a:avLst/>
            <a:gdLst/>
            <a:ahLst/>
            <a:cxnLst/>
            <a:rect l="l" t="t" r="r" b="b"/>
            <a:pathLst>
              <a:path w="55244">
                <a:moveTo>
                  <a:pt x="0" y="0"/>
                </a:moveTo>
                <a:lnTo>
                  <a:pt x="54960" y="0"/>
                </a:lnTo>
              </a:path>
            </a:pathLst>
          </a:custGeom>
          <a:ln w="29238">
            <a:solidFill>
              <a:srgbClr val="000000"/>
            </a:solidFill>
          </a:ln>
        </p:spPr>
        <p:txBody>
          <a:bodyPr wrap="square" lIns="0" tIns="0" rIns="0" bIns="0" rtlCol="0"/>
          <a:lstStyle/>
          <a:p>
            <a:endParaRPr/>
          </a:p>
        </p:txBody>
      </p:sp>
      <p:sp>
        <p:nvSpPr>
          <p:cNvPr id="58" name="object 58"/>
          <p:cNvSpPr/>
          <p:nvPr/>
        </p:nvSpPr>
        <p:spPr>
          <a:xfrm>
            <a:off x="4301566" y="4213223"/>
            <a:ext cx="55244" cy="0"/>
          </a:xfrm>
          <a:custGeom>
            <a:avLst/>
            <a:gdLst/>
            <a:ahLst/>
            <a:cxnLst/>
            <a:rect l="l" t="t" r="r" b="b"/>
            <a:pathLst>
              <a:path w="55244">
                <a:moveTo>
                  <a:pt x="0" y="0"/>
                </a:moveTo>
                <a:lnTo>
                  <a:pt x="54960" y="0"/>
                </a:lnTo>
              </a:path>
            </a:pathLst>
          </a:custGeom>
          <a:ln w="30821">
            <a:solidFill>
              <a:srgbClr val="000000"/>
            </a:solidFill>
          </a:ln>
        </p:spPr>
        <p:txBody>
          <a:bodyPr wrap="square" lIns="0" tIns="0" rIns="0" bIns="0" rtlCol="0"/>
          <a:lstStyle/>
          <a:p>
            <a:endParaRPr/>
          </a:p>
        </p:txBody>
      </p:sp>
      <p:sp>
        <p:nvSpPr>
          <p:cNvPr id="59" name="object 59"/>
          <p:cNvSpPr/>
          <p:nvPr/>
        </p:nvSpPr>
        <p:spPr>
          <a:xfrm>
            <a:off x="4014728" y="3789303"/>
            <a:ext cx="830580" cy="323850"/>
          </a:xfrm>
          <a:custGeom>
            <a:avLst/>
            <a:gdLst/>
            <a:ahLst/>
            <a:cxnLst/>
            <a:rect l="l" t="t" r="r" b="b"/>
            <a:pathLst>
              <a:path w="830579" h="323850">
                <a:moveTo>
                  <a:pt x="0" y="323840"/>
                </a:moveTo>
                <a:lnTo>
                  <a:pt x="830311" y="0"/>
                </a:lnTo>
              </a:path>
            </a:pathLst>
          </a:custGeom>
          <a:ln w="4155">
            <a:solidFill>
              <a:srgbClr val="000000"/>
            </a:solidFill>
          </a:ln>
        </p:spPr>
        <p:txBody>
          <a:bodyPr wrap="square" lIns="0" tIns="0" rIns="0" bIns="0" rtlCol="0"/>
          <a:lstStyle/>
          <a:p>
            <a:endParaRPr/>
          </a:p>
        </p:txBody>
      </p:sp>
      <p:sp>
        <p:nvSpPr>
          <p:cNvPr id="60" name="object 60"/>
          <p:cNvSpPr/>
          <p:nvPr/>
        </p:nvSpPr>
        <p:spPr>
          <a:xfrm>
            <a:off x="4840468" y="3726670"/>
            <a:ext cx="91715" cy="91964"/>
          </a:xfrm>
          <a:prstGeom prst="rect">
            <a:avLst/>
          </a:prstGeom>
          <a:blipFill>
            <a:blip r:embed="rId15" cstate="print"/>
            <a:stretch>
              <a:fillRect/>
            </a:stretch>
          </a:blipFill>
        </p:spPr>
        <p:txBody>
          <a:bodyPr wrap="square" lIns="0" tIns="0" rIns="0" bIns="0" rtlCol="0"/>
          <a:lstStyle/>
          <a:p>
            <a:endParaRPr/>
          </a:p>
        </p:txBody>
      </p:sp>
      <p:sp>
        <p:nvSpPr>
          <p:cNvPr id="61" name="object 61"/>
          <p:cNvSpPr/>
          <p:nvPr/>
        </p:nvSpPr>
        <p:spPr>
          <a:xfrm>
            <a:off x="3935478" y="4614811"/>
            <a:ext cx="157683" cy="267195"/>
          </a:xfrm>
          <a:prstGeom prst="rect">
            <a:avLst/>
          </a:prstGeom>
          <a:blipFill>
            <a:blip r:embed="rId16" cstate="print"/>
            <a:stretch>
              <a:fillRect/>
            </a:stretch>
          </a:blipFill>
        </p:spPr>
        <p:txBody>
          <a:bodyPr wrap="square" lIns="0" tIns="0" rIns="0" bIns="0" rtlCol="0"/>
          <a:lstStyle/>
          <a:p>
            <a:endParaRPr/>
          </a:p>
        </p:txBody>
      </p:sp>
      <p:sp>
        <p:nvSpPr>
          <p:cNvPr id="62" name="object 62"/>
          <p:cNvSpPr/>
          <p:nvPr/>
        </p:nvSpPr>
        <p:spPr>
          <a:xfrm>
            <a:off x="5413370" y="4614811"/>
            <a:ext cx="157683" cy="267195"/>
          </a:xfrm>
          <a:prstGeom prst="rect">
            <a:avLst/>
          </a:prstGeom>
          <a:blipFill>
            <a:blip r:embed="rId16" cstate="print"/>
            <a:stretch>
              <a:fillRect/>
            </a:stretch>
          </a:blipFill>
        </p:spPr>
        <p:txBody>
          <a:bodyPr wrap="square" lIns="0" tIns="0" rIns="0" bIns="0" rtlCol="0"/>
          <a:lstStyle/>
          <a:p>
            <a:endParaRPr/>
          </a:p>
        </p:txBody>
      </p:sp>
      <p:sp>
        <p:nvSpPr>
          <p:cNvPr id="63" name="object 63"/>
          <p:cNvSpPr/>
          <p:nvPr/>
        </p:nvSpPr>
        <p:spPr>
          <a:xfrm>
            <a:off x="6861169" y="4622812"/>
            <a:ext cx="156184" cy="267195"/>
          </a:xfrm>
          <a:prstGeom prst="rect">
            <a:avLst/>
          </a:prstGeom>
          <a:blipFill>
            <a:blip r:embed="rId17" cstate="print"/>
            <a:stretch>
              <a:fillRect/>
            </a:stretch>
          </a:blipFill>
        </p:spPr>
        <p:txBody>
          <a:bodyPr wrap="square" lIns="0" tIns="0" rIns="0" bIns="0" rtlCol="0"/>
          <a:lstStyle/>
          <a:p>
            <a:endParaRPr/>
          </a:p>
        </p:txBody>
      </p:sp>
      <p:sp>
        <p:nvSpPr>
          <p:cNvPr id="64" name="object 64"/>
          <p:cNvSpPr/>
          <p:nvPr/>
        </p:nvSpPr>
        <p:spPr>
          <a:xfrm>
            <a:off x="8450061" y="3530589"/>
            <a:ext cx="0" cy="1007110"/>
          </a:xfrm>
          <a:custGeom>
            <a:avLst/>
            <a:gdLst/>
            <a:ahLst/>
            <a:cxnLst/>
            <a:rect l="l" t="t" r="r" b="b"/>
            <a:pathLst>
              <a:path h="1007110">
                <a:moveTo>
                  <a:pt x="0" y="0"/>
                </a:moveTo>
                <a:lnTo>
                  <a:pt x="0" y="1007120"/>
                </a:lnTo>
              </a:path>
            </a:pathLst>
          </a:custGeom>
          <a:ln w="4155">
            <a:solidFill>
              <a:srgbClr val="000000"/>
            </a:solidFill>
          </a:ln>
        </p:spPr>
        <p:txBody>
          <a:bodyPr wrap="square" lIns="0" tIns="0" rIns="0" bIns="0" rtlCol="0"/>
          <a:lstStyle/>
          <a:p>
            <a:endParaRPr/>
          </a:p>
        </p:txBody>
      </p:sp>
      <p:sp>
        <p:nvSpPr>
          <p:cNvPr id="65" name="object 65"/>
          <p:cNvSpPr/>
          <p:nvPr/>
        </p:nvSpPr>
        <p:spPr>
          <a:xfrm>
            <a:off x="8370813" y="4536898"/>
            <a:ext cx="156184" cy="94285"/>
          </a:xfrm>
          <a:prstGeom prst="rect">
            <a:avLst/>
          </a:prstGeom>
          <a:blipFill>
            <a:blip r:embed="rId18" cstate="print"/>
            <a:stretch>
              <a:fillRect/>
            </a:stretch>
          </a:blipFill>
        </p:spPr>
        <p:txBody>
          <a:bodyPr wrap="square" lIns="0" tIns="0" rIns="0" bIns="0" rtlCol="0"/>
          <a:lstStyle/>
          <a:p>
            <a:endParaRPr/>
          </a:p>
        </p:txBody>
      </p:sp>
      <p:sp>
        <p:nvSpPr>
          <p:cNvPr id="66" name="object 66"/>
          <p:cNvSpPr/>
          <p:nvPr/>
        </p:nvSpPr>
        <p:spPr>
          <a:xfrm>
            <a:off x="5745115" y="5932490"/>
            <a:ext cx="1006475" cy="501650"/>
          </a:xfrm>
          <a:custGeom>
            <a:avLst/>
            <a:gdLst/>
            <a:ahLst/>
            <a:cxnLst/>
            <a:rect l="l" t="t" r="r" b="b"/>
            <a:pathLst>
              <a:path w="1006475" h="501650">
                <a:moveTo>
                  <a:pt x="0" y="501645"/>
                </a:moveTo>
                <a:lnTo>
                  <a:pt x="1006470" y="501645"/>
                </a:lnTo>
                <a:lnTo>
                  <a:pt x="1006470" y="0"/>
                </a:lnTo>
                <a:lnTo>
                  <a:pt x="0" y="0"/>
                </a:lnTo>
                <a:lnTo>
                  <a:pt x="0" y="501645"/>
                </a:lnTo>
                <a:close/>
              </a:path>
            </a:pathLst>
          </a:custGeom>
          <a:ln w="4160">
            <a:solidFill>
              <a:srgbClr val="000000"/>
            </a:solidFill>
          </a:ln>
        </p:spPr>
        <p:txBody>
          <a:bodyPr wrap="square" lIns="0" tIns="0" rIns="0" bIns="0" rtlCol="0"/>
          <a:lstStyle/>
          <a:p>
            <a:endParaRPr/>
          </a:p>
        </p:txBody>
      </p:sp>
      <p:sp>
        <p:nvSpPr>
          <p:cNvPr id="67" name="object 67"/>
          <p:cNvSpPr txBox="1"/>
          <p:nvPr/>
        </p:nvSpPr>
        <p:spPr>
          <a:xfrm>
            <a:off x="5830573" y="6130281"/>
            <a:ext cx="872490" cy="139700"/>
          </a:xfrm>
          <a:prstGeom prst="rect">
            <a:avLst/>
          </a:prstGeom>
        </p:spPr>
        <p:txBody>
          <a:bodyPr vert="horz" wrap="square" lIns="0" tIns="0" rIns="0" bIns="0" rtlCol="0">
            <a:spAutoFit/>
          </a:bodyPr>
          <a:lstStyle/>
          <a:p>
            <a:pPr marL="12700"/>
            <a:r>
              <a:rPr sz="900" b="1" spc="-5" dirty="0">
                <a:latin typeface="Arial"/>
                <a:cs typeface="Arial"/>
              </a:rPr>
              <a:t>DB</a:t>
            </a:r>
            <a:r>
              <a:rPr sz="900" b="1" spc="-15" dirty="0">
                <a:latin typeface="Arial"/>
                <a:cs typeface="Arial"/>
              </a:rPr>
              <a:t>Con</a:t>
            </a:r>
            <a:r>
              <a:rPr sz="900" b="1" spc="-10" dirty="0">
                <a:latin typeface="Arial"/>
                <a:cs typeface="Arial"/>
              </a:rPr>
              <a:t>n</a:t>
            </a:r>
            <a:r>
              <a:rPr sz="900" b="1" dirty="0">
                <a:latin typeface="Arial"/>
                <a:cs typeface="Arial"/>
              </a:rPr>
              <a:t>e</a:t>
            </a:r>
            <a:r>
              <a:rPr sz="900" b="1" spc="-10" dirty="0">
                <a:latin typeface="Arial"/>
                <a:cs typeface="Arial"/>
              </a:rPr>
              <a:t>c</a:t>
            </a:r>
            <a:r>
              <a:rPr sz="900" b="1" spc="-5" dirty="0">
                <a:latin typeface="Arial"/>
                <a:cs typeface="Arial"/>
              </a:rPr>
              <a:t>t</a:t>
            </a:r>
            <a:r>
              <a:rPr sz="900" b="1" spc="-15" dirty="0">
                <a:latin typeface="Arial"/>
                <a:cs typeface="Arial"/>
              </a:rPr>
              <a:t>i</a:t>
            </a:r>
            <a:r>
              <a:rPr sz="900" b="1" spc="-10" dirty="0">
                <a:latin typeface="Arial"/>
                <a:cs typeface="Arial"/>
              </a:rPr>
              <a:t>v</a:t>
            </a:r>
            <a:r>
              <a:rPr sz="900" b="1" spc="-5" dirty="0">
                <a:latin typeface="Arial"/>
                <a:cs typeface="Arial"/>
              </a:rPr>
              <a:t>i</a:t>
            </a:r>
            <a:r>
              <a:rPr sz="900" b="1" spc="-15" dirty="0">
                <a:latin typeface="Arial"/>
                <a:cs typeface="Arial"/>
              </a:rPr>
              <a:t>t</a:t>
            </a:r>
            <a:r>
              <a:rPr sz="900" b="1" dirty="0">
                <a:latin typeface="Arial"/>
                <a:cs typeface="Arial"/>
              </a:rPr>
              <a:t>y</a:t>
            </a:r>
            <a:endParaRPr sz="900">
              <a:latin typeface="Arial"/>
              <a:cs typeface="Arial"/>
            </a:endParaRPr>
          </a:p>
        </p:txBody>
      </p:sp>
      <p:sp>
        <p:nvSpPr>
          <p:cNvPr id="68" name="object 68"/>
          <p:cNvSpPr/>
          <p:nvPr/>
        </p:nvSpPr>
        <p:spPr>
          <a:xfrm>
            <a:off x="6562740" y="5995985"/>
            <a:ext cx="125730" cy="125730"/>
          </a:xfrm>
          <a:custGeom>
            <a:avLst/>
            <a:gdLst/>
            <a:ahLst/>
            <a:cxnLst/>
            <a:rect l="l" t="t" r="r" b="b"/>
            <a:pathLst>
              <a:path w="125729" h="125729">
                <a:moveTo>
                  <a:pt x="0" y="125409"/>
                </a:moveTo>
                <a:lnTo>
                  <a:pt x="125333" y="125409"/>
                </a:lnTo>
                <a:lnTo>
                  <a:pt x="125333" y="0"/>
                </a:lnTo>
                <a:lnTo>
                  <a:pt x="0" y="0"/>
                </a:lnTo>
                <a:lnTo>
                  <a:pt x="0" y="23814"/>
                </a:lnTo>
                <a:lnTo>
                  <a:pt x="25389" y="23814"/>
                </a:lnTo>
                <a:lnTo>
                  <a:pt x="25389" y="49209"/>
                </a:lnTo>
                <a:lnTo>
                  <a:pt x="0" y="49209"/>
                </a:lnTo>
                <a:lnTo>
                  <a:pt x="0" y="74618"/>
                </a:lnTo>
                <a:lnTo>
                  <a:pt x="25389" y="74618"/>
                </a:lnTo>
                <a:lnTo>
                  <a:pt x="25389" y="100014"/>
                </a:lnTo>
                <a:lnTo>
                  <a:pt x="0" y="100014"/>
                </a:lnTo>
                <a:lnTo>
                  <a:pt x="0" y="125409"/>
                </a:lnTo>
                <a:close/>
              </a:path>
            </a:pathLst>
          </a:custGeom>
          <a:ln w="4155">
            <a:solidFill>
              <a:srgbClr val="000000"/>
            </a:solidFill>
          </a:ln>
        </p:spPr>
        <p:txBody>
          <a:bodyPr wrap="square" lIns="0" tIns="0" rIns="0" bIns="0" rtlCol="0"/>
          <a:lstStyle/>
          <a:p>
            <a:endParaRPr/>
          </a:p>
        </p:txBody>
      </p:sp>
      <p:sp>
        <p:nvSpPr>
          <p:cNvPr id="69" name="object 69"/>
          <p:cNvSpPr/>
          <p:nvPr/>
        </p:nvSpPr>
        <p:spPr>
          <a:xfrm>
            <a:off x="6535241" y="6083301"/>
            <a:ext cx="55244" cy="0"/>
          </a:xfrm>
          <a:custGeom>
            <a:avLst/>
            <a:gdLst/>
            <a:ahLst/>
            <a:cxnLst/>
            <a:rect l="l" t="t" r="r" b="b"/>
            <a:pathLst>
              <a:path w="55245">
                <a:moveTo>
                  <a:pt x="0" y="0"/>
                </a:moveTo>
                <a:lnTo>
                  <a:pt x="54948" y="0"/>
                </a:lnTo>
              </a:path>
            </a:pathLst>
          </a:custGeom>
          <a:ln w="30821">
            <a:solidFill>
              <a:srgbClr val="000000"/>
            </a:solidFill>
          </a:ln>
        </p:spPr>
        <p:txBody>
          <a:bodyPr wrap="square" lIns="0" tIns="0" rIns="0" bIns="0" rtlCol="0"/>
          <a:lstStyle/>
          <a:p>
            <a:endParaRPr/>
          </a:p>
        </p:txBody>
      </p:sp>
      <p:sp>
        <p:nvSpPr>
          <p:cNvPr id="70" name="object 70"/>
          <p:cNvSpPr/>
          <p:nvPr/>
        </p:nvSpPr>
        <p:spPr>
          <a:xfrm>
            <a:off x="6535241" y="6032498"/>
            <a:ext cx="55244" cy="0"/>
          </a:xfrm>
          <a:custGeom>
            <a:avLst/>
            <a:gdLst/>
            <a:ahLst/>
            <a:cxnLst/>
            <a:rect l="l" t="t" r="r" b="b"/>
            <a:pathLst>
              <a:path w="55245">
                <a:moveTo>
                  <a:pt x="0" y="0"/>
                </a:moveTo>
                <a:lnTo>
                  <a:pt x="54948" y="0"/>
                </a:lnTo>
              </a:path>
            </a:pathLst>
          </a:custGeom>
          <a:ln w="30821">
            <a:solidFill>
              <a:srgbClr val="000000"/>
            </a:solidFill>
          </a:ln>
        </p:spPr>
        <p:txBody>
          <a:bodyPr wrap="square" lIns="0" tIns="0" rIns="0" bIns="0" rtlCol="0"/>
          <a:lstStyle/>
          <a:p>
            <a:endParaRPr/>
          </a:p>
        </p:txBody>
      </p:sp>
      <p:sp>
        <p:nvSpPr>
          <p:cNvPr id="71" name="object 71"/>
          <p:cNvSpPr txBox="1"/>
          <p:nvPr/>
        </p:nvSpPr>
        <p:spPr>
          <a:xfrm>
            <a:off x="3551049" y="2522704"/>
            <a:ext cx="812165" cy="200055"/>
          </a:xfrm>
          <a:prstGeom prst="rect">
            <a:avLst/>
          </a:prstGeom>
        </p:spPr>
        <p:txBody>
          <a:bodyPr vert="horz" wrap="square" lIns="0" tIns="0" rIns="0" bIns="0" rtlCol="0">
            <a:spAutoFit/>
          </a:bodyPr>
          <a:lstStyle/>
          <a:p>
            <a:pPr marL="12700"/>
            <a:r>
              <a:rPr sz="1300" spc="-15" dirty="0">
                <a:latin typeface="Arial"/>
                <a:cs typeface="Arial"/>
              </a:rPr>
              <a:t>Spamazon</a:t>
            </a:r>
            <a:endParaRPr sz="1300">
              <a:latin typeface="Arial"/>
              <a:cs typeface="Arial"/>
            </a:endParaRPr>
          </a:p>
        </p:txBody>
      </p:sp>
      <p:sp>
        <p:nvSpPr>
          <p:cNvPr id="72" name="object 72"/>
          <p:cNvSpPr/>
          <p:nvPr/>
        </p:nvSpPr>
        <p:spPr>
          <a:xfrm>
            <a:off x="6248156" y="5321297"/>
            <a:ext cx="0" cy="222885"/>
          </a:xfrm>
          <a:custGeom>
            <a:avLst/>
            <a:gdLst/>
            <a:ahLst/>
            <a:cxnLst/>
            <a:rect l="l" t="t" r="r" b="b"/>
            <a:pathLst>
              <a:path h="222885">
                <a:moveTo>
                  <a:pt x="0" y="0"/>
                </a:moveTo>
                <a:lnTo>
                  <a:pt x="0" y="222766"/>
                </a:lnTo>
              </a:path>
            </a:pathLst>
          </a:custGeom>
          <a:ln w="4155">
            <a:solidFill>
              <a:srgbClr val="000000"/>
            </a:solidFill>
          </a:ln>
        </p:spPr>
        <p:txBody>
          <a:bodyPr wrap="square" lIns="0" tIns="0" rIns="0" bIns="0" rtlCol="0"/>
          <a:lstStyle/>
          <a:p>
            <a:endParaRPr/>
          </a:p>
        </p:txBody>
      </p:sp>
      <p:sp>
        <p:nvSpPr>
          <p:cNvPr id="73" name="object 73"/>
          <p:cNvSpPr/>
          <p:nvPr/>
        </p:nvSpPr>
        <p:spPr>
          <a:xfrm>
            <a:off x="6169030" y="5543304"/>
            <a:ext cx="156184" cy="94405"/>
          </a:xfrm>
          <a:prstGeom prst="rect">
            <a:avLst/>
          </a:prstGeom>
          <a:blipFill>
            <a:blip r:embed="rId19" cstate="print"/>
            <a:stretch>
              <a:fillRect/>
            </a:stretch>
          </a:blipFill>
        </p:spPr>
        <p:txBody>
          <a:bodyPr wrap="square" lIns="0" tIns="0" rIns="0" bIns="0" rtlCol="0"/>
          <a:lstStyle/>
          <a:p>
            <a:endParaRPr/>
          </a:p>
        </p:txBody>
      </p:sp>
      <p:sp>
        <p:nvSpPr>
          <p:cNvPr id="74" name="object 74"/>
          <p:cNvSpPr/>
          <p:nvPr/>
        </p:nvSpPr>
        <p:spPr>
          <a:xfrm>
            <a:off x="6248401" y="5665790"/>
            <a:ext cx="1905" cy="266700"/>
          </a:xfrm>
          <a:custGeom>
            <a:avLst/>
            <a:gdLst/>
            <a:ahLst/>
            <a:cxnLst/>
            <a:rect l="l" t="t" r="r" b="b"/>
            <a:pathLst>
              <a:path w="1904" h="266700">
                <a:moveTo>
                  <a:pt x="0" y="266699"/>
                </a:moveTo>
                <a:lnTo>
                  <a:pt x="1523" y="0"/>
                </a:lnTo>
              </a:path>
            </a:pathLst>
          </a:custGeom>
          <a:ln w="4155">
            <a:solidFill>
              <a:srgbClr val="000000"/>
            </a:solidFill>
          </a:ln>
        </p:spPr>
        <p:txBody>
          <a:bodyPr wrap="square" lIns="0" tIns="0" rIns="0" bIns="0" rtlCol="0"/>
          <a:lstStyle/>
          <a:p>
            <a:endParaRPr/>
          </a:p>
        </p:txBody>
      </p:sp>
      <p:sp>
        <p:nvSpPr>
          <p:cNvPr id="75" name="object 75"/>
          <p:cNvSpPr/>
          <p:nvPr/>
        </p:nvSpPr>
        <p:spPr>
          <a:xfrm>
            <a:off x="6201918" y="5574817"/>
            <a:ext cx="93055" cy="93055"/>
          </a:xfrm>
          <a:prstGeom prst="rect">
            <a:avLst/>
          </a:prstGeom>
          <a:blipFill>
            <a:blip r:embed="rId20" cstate="print"/>
            <a:stretch>
              <a:fillRect/>
            </a:stretch>
          </a:blipFill>
        </p:spPr>
        <p:txBody>
          <a:bodyPr wrap="square" lIns="0" tIns="0" rIns="0" bIns="0" rtlCol="0"/>
          <a:lstStyle/>
          <a:p>
            <a:endParaRPr/>
          </a:p>
        </p:txBody>
      </p:sp>
      <p:sp>
        <p:nvSpPr>
          <p:cNvPr id="76" name="object 76"/>
          <p:cNvSpPr/>
          <p:nvPr/>
        </p:nvSpPr>
        <p:spPr>
          <a:xfrm>
            <a:off x="4014729" y="4865620"/>
            <a:ext cx="2154555" cy="298450"/>
          </a:xfrm>
          <a:custGeom>
            <a:avLst/>
            <a:gdLst/>
            <a:ahLst/>
            <a:cxnLst/>
            <a:rect l="l" t="t" r="r" b="b"/>
            <a:pathLst>
              <a:path w="2154554" h="298450">
                <a:moveTo>
                  <a:pt x="0" y="0"/>
                </a:moveTo>
                <a:lnTo>
                  <a:pt x="2154301" y="298454"/>
                </a:lnTo>
              </a:path>
            </a:pathLst>
          </a:custGeom>
          <a:ln w="4155">
            <a:solidFill>
              <a:srgbClr val="000000"/>
            </a:solidFill>
          </a:ln>
        </p:spPr>
        <p:txBody>
          <a:bodyPr wrap="square" lIns="0" tIns="0" rIns="0" bIns="0" rtlCol="0"/>
          <a:lstStyle/>
          <a:p>
            <a:endParaRPr/>
          </a:p>
        </p:txBody>
      </p:sp>
      <p:sp>
        <p:nvSpPr>
          <p:cNvPr id="77" name="object 77"/>
          <p:cNvSpPr/>
          <p:nvPr/>
        </p:nvSpPr>
        <p:spPr>
          <a:xfrm>
            <a:off x="6049914" y="5110103"/>
            <a:ext cx="119380" cy="76200"/>
          </a:xfrm>
          <a:custGeom>
            <a:avLst/>
            <a:gdLst/>
            <a:ahLst/>
            <a:cxnLst/>
            <a:rect l="l" t="t" r="r" b="b"/>
            <a:pathLst>
              <a:path w="119379" h="76200">
                <a:moveTo>
                  <a:pt x="0" y="76199"/>
                </a:moveTo>
                <a:lnTo>
                  <a:pt x="119115" y="53970"/>
                </a:lnTo>
                <a:lnTo>
                  <a:pt x="9509" y="0"/>
                </a:lnTo>
              </a:path>
            </a:pathLst>
          </a:custGeom>
          <a:ln w="4155">
            <a:solidFill>
              <a:srgbClr val="000000"/>
            </a:solidFill>
          </a:ln>
        </p:spPr>
        <p:txBody>
          <a:bodyPr wrap="square" lIns="0" tIns="0" rIns="0" bIns="0" rtlCol="0"/>
          <a:lstStyle/>
          <a:p>
            <a:endParaRPr/>
          </a:p>
        </p:txBody>
      </p:sp>
      <p:sp>
        <p:nvSpPr>
          <p:cNvPr id="78" name="object 78"/>
          <p:cNvSpPr/>
          <p:nvPr/>
        </p:nvSpPr>
        <p:spPr>
          <a:xfrm>
            <a:off x="4737110" y="4822758"/>
            <a:ext cx="690880" cy="135255"/>
          </a:xfrm>
          <a:custGeom>
            <a:avLst/>
            <a:gdLst/>
            <a:ahLst/>
            <a:cxnLst/>
            <a:rect l="l" t="t" r="r" b="b"/>
            <a:pathLst>
              <a:path w="690879" h="135254">
                <a:moveTo>
                  <a:pt x="0" y="134945"/>
                </a:moveTo>
                <a:lnTo>
                  <a:pt x="690564" y="134945"/>
                </a:lnTo>
                <a:lnTo>
                  <a:pt x="690564" y="0"/>
                </a:lnTo>
                <a:lnTo>
                  <a:pt x="0" y="0"/>
                </a:lnTo>
                <a:lnTo>
                  <a:pt x="0" y="134945"/>
                </a:lnTo>
                <a:close/>
              </a:path>
            </a:pathLst>
          </a:custGeom>
          <a:solidFill>
            <a:srgbClr val="FFFFFF"/>
          </a:solidFill>
        </p:spPr>
        <p:txBody>
          <a:bodyPr wrap="square" lIns="0" tIns="0" rIns="0" bIns="0" rtlCol="0"/>
          <a:lstStyle/>
          <a:p>
            <a:endParaRPr/>
          </a:p>
        </p:txBody>
      </p:sp>
      <p:sp>
        <p:nvSpPr>
          <p:cNvPr id="79" name="object 79"/>
          <p:cNvSpPr txBox="1"/>
          <p:nvPr/>
        </p:nvSpPr>
        <p:spPr>
          <a:xfrm>
            <a:off x="4741929" y="4825073"/>
            <a:ext cx="728345" cy="139700"/>
          </a:xfrm>
          <a:prstGeom prst="rect">
            <a:avLst/>
          </a:prstGeom>
        </p:spPr>
        <p:txBody>
          <a:bodyPr vert="horz" wrap="square" lIns="0" tIns="0" rIns="0" bIns="0" rtlCol="0">
            <a:spAutoFit/>
          </a:bodyPr>
          <a:lstStyle/>
          <a:p>
            <a:pPr marL="12700"/>
            <a:r>
              <a:rPr sz="900" spc="-10" dirty="0">
                <a:latin typeface="Arial"/>
                <a:cs typeface="Arial"/>
              </a:rPr>
              <a:t>&lt;</a:t>
            </a:r>
            <a:r>
              <a:rPr sz="900" dirty="0">
                <a:latin typeface="Arial"/>
                <a:cs typeface="Arial"/>
              </a:rPr>
              <a:t>&lt;delegat</a:t>
            </a:r>
            <a:r>
              <a:rPr sz="900" spc="-70" dirty="0">
                <a:latin typeface="Arial"/>
                <a:cs typeface="Arial"/>
              </a:rPr>
              <a:t>e</a:t>
            </a:r>
            <a:r>
              <a:rPr sz="900" spc="-10" dirty="0">
                <a:latin typeface="Arial"/>
                <a:cs typeface="Arial"/>
              </a:rPr>
              <a:t>&gt;&gt;</a:t>
            </a:r>
            <a:endParaRPr sz="900">
              <a:latin typeface="Arial"/>
              <a:cs typeface="Arial"/>
            </a:endParaRPr>
          </a:p>
        </p:txBody>
      </p:sp>
      <p:sp>
        <p:nvSpPr>
          <p:cNvPr id="80" name="object 80"/>
          <p:cNvSpPr/>
          <p:nvPr/>
        </p:nvSpPr>
        <p:spPr>
          <a:xfrm>
            <a:off x="6169030" y="5164133"/>
            <a:ext cx="157480" cy="157480"/>
          </a:xfrm>
          <a:custGeom>
            <a:avLst/>
            <a:gdLst/>
            <a:ahLst/>
            <a:cxnLst/>
            <a:rect l="l" t="t" r="r" b="b"/>
            <a:pathLst>
              <a:path w="157479" h="157479">
                <a:moveTo>
                  <a:pt x="0" y="157162"/>
                </a:moveTo>
                <a:lnTo>
                  <a:pt x="157162" y="157162"/>
                </a:lnTo>
                <a:lnTo>
                  <a:pt x="157162" y="0"/>
                </a:lnTo>
                <a:lnTo>
                  <a:pt x="0" y="0"/>
                </a:lnTo>
                <a:lnTo>
                  <a:pt x="0" y="157162"/>
                </a:lnTo>
                <a:close/>
              </a:path>
            </a:pathLst>
          </a:custGeom>
          <a:solidFill>
            <a:srgbClr val="FFFFFF"/>
          </a:solidFill>
        </p:spPr>
        <p:txBody>
          <a:bodyPr wrap="square" lIns="0" tIns="0" rIns="0" bIns="0" rtlCol="0"/>
          <a:lstStyle/>
          <a:p>
            <a:endParaRPr/>
          </a:p>
        </p:txBody>
      </p:sp>
      <p:sp>
        <p:nvSpPr>
          <p:cNvPr id="81" name="object 81"/>
          <p:cNvSpPr/>
          <p:nvPr/>
        </p:nvSpPr>
        <p:spPr>
          <a:xfrm>
            <a:off x="6169030" y="5164133"/>
            <a:ext cx="157480" cy="157480"/>
          </a:xfrm>
          <a:custGeom>
            <a:avLst/>
            <a:gdLst/>
            <a:ahLst/>
            <a:cxnLst/>
            <a:rect l="l" t="t" r="r" b="b"/>
            <a:pathLst>
              <a:path w="157479" h="157479">
                <a:moveTo>
                  <a:pt x="0" y="157162"/>
                </a:moveTo>
                <a:lnTo>
                  <a:pt x="157162" y="157162"/>
                </a:lnTo>
                <a:lnTo>
                  <a:pt x="157162" y="0"/>
                </a:lnTo>
                <a:lnTo>
                  <a:pt x="0" y="0"/>
                </a:lnTo>
                <a:lnTo>
                  <a:pt x="0" y="157162"/>
                </a:lnTo>
                <a:close/>
              </a:path>
            </a:pathLst>
          </a:custGeom>
          <a:ln w="9523">
            <a:solidFill>
              <a:srgbClr val="000000"/>
            </a:solidFill>
          </a:ln>
        </p:spPr>
        <p:txBody>
          <a:bodyPr wrap="square" lIns="0" tIns="0" rIns="0" bIns="0" rtlCol="0"/>
          <a:lstStyle/>
          <a:p>
            <a:endParaRPr/>
          </a:p>
        </p:txBody>
      </p:sp>
      <p:sp>
        <p:nvSpPr>
          <p:cNvPr id="82" name="object 82"/>
          <p:cNvSpPr/>
          <p:nvPr/>
        </p:nvSpPr>
        <p:spPr>
          <a:xfrm>
            <a:off x="5492739" y="4865620"/>
            <a:ext cx="676910" cy="298450"/>
          </a:xfrm>
          <a:custGeom>
            <a:avLst/>
            <a:gdLst/>
            <a:ahLst/>
            <a:cxnLst/>
            <a:rect l="l" t="t" r="r" b="b"/>
            <a:pathLst>
              <a:path w="676910" h="298450">
                <a:moveTo>
                  <a:pt x="0" y="0"/>
                </a:moveTo>
                <a:lnTo>
                  <a:pt x="676290" y="298454"/>
                </a:lnTo>
              </a:path>
            </a:pathLst>
          </a:custGeom>
          <a:ln w="4155">
            <a:solidFill>
              <a:srgbClr val="000000"/>
            </a:solidFill>
          </a:ln>
        </p:spPr>
        <p:txBody>
          <a:bodyPr wrap="square" lIns="0" tIns="0" rIns="0" bIns="0" rtlCol="0"/>
          <a:lstStyle/>
          <a:p>
            <a:endParaRPr/>
          </a:p>
        </p:txBody>
      </p:sp>
      <p:sp>
        <p:nvSpPr>
          <p:cNvPr id="83" name="object 83"/>
          <p:cNvSpPr/>
          <p:nvPr/>
        </p:nvSpPr>
        <p:spPr>
          <a:xfrm>
            <a:off x="6048390" y="5081528"/>
            <a:ext cx="120650" cy="82550"/>
          </a:xfrm>
          <a:custGeom>
            <a:avLst/>
            <a:gdLst/>
            <a:ahLst/>
            <a:cxnLst/>
            <a:rect l="l" t="t" r="r" b="b"/>
            <a:pathLst>
              <a:path w="120650" h="82550">
                <a:moveTo>
                  <a:pt x="0" y="71496"/>
                </a:moveTo>
                <a:lnTo>
                  <a:pt x="120639" y="82545"/>
                </a:lnTo>
                <a:lnTo>
                  <a:pt x="30083" y="0"/>
                </a:lnTo>
              </a:path>
            </a:pathLst>
          </a:custGeom>
          <a:ln w="4155">
            <a:solidFill>
              <a:srgbClr val="000000"/>
            </a:solidFill>
          </a:ln>
        </p:spPr>
        <p:txBody>
          <a:bodyPr wrap="square" lIns="0" tIns="0" rIns="0" bIns="0" rtlCol="0"/>
          <a:lstStyle/>
          <a:p>
            <a:endParaRPr/>
          </a:p>
        </p:txBody>
      </p:sp>
      <p:sp>
        <p:nvSpPr>
          <p:cNvPr id="84" name="object 84"/>
          <p:cNvSpPr/>
          <p:nvPr/>
        </p:nvSpPr>
        <p:spPr>
          <a:xfrm>
            <a:off x="6326123" y="4873621"/>
            <a:ext cx="614680" cy="290830"/>
          </a:xfrm>
          <a:custGeom>
            <a:avLst/>
            <a:gdLst/>
            <a:ahLst/>
            <a:cxnLst/>
            <a:rect l="l" t="t" r="r" b="b"/>
            <a:pathLst>
              <a:path w="614679" h="290829">
                <a:moveTo>
                  <a:pt x="614415" y="0"/>
                </a:moveTo>
                <a:lnTo>
                  <a:pt x="0" y="290453"/>
                </a:lnTo>
              </a:path>
            </a:pathLst>
          </a:custGeom>
          <a:ln w="4155">
            <a:solidFill>
              <a:srgbClr val="000000"/>
            </a:solidFill>
          </a:ln>
        </p:spPr>
        <p:txBody>
          <a:bodyPr wrap="square" lIns="0" tIns="0" rIns="0" bIns="0" rtlCol="0"/>
          <a:lstStyle/>
          <a:p>
            <a:endParaRPr/>
          </a:p>
        </p:txBody>
      </p:sp>
      <p:sp>
        <p:nvSpPr>
          <p:cNvPr id="85" name="object 85"/>
          <p:cNvSpPr/>
          <p:nvPr/>
        </p:nvSpPr>
        <p:spPr>
          <a:xfrm>
            <a:off x="6326123" y="5080005"/>
            <a:ext cx="120650" cy="84455"/>
          </a:xfrm>
          <a:custGeom>
            <a:avLst/>
            <a:gdLst/>
            <a:ahLst/>
            <a:cxnLst/>
            <a:rect l="l" t="t" r="r" b="b"/>
            <a:pathLst>
              <a:path w="120650" h="84454">
                <a:moveTo>
                  <a:pt x="88910" y="0"/>
                </a:moveTo>
                <a:lnTo>
                  <a:pt x="0" y="84069"/>
                </a:lnTo>
                <a:lnTo>
                  <a:pt x="120639" y="68198"/>
                </a:lnTo>
              </a:path>
            </a:pathLst>
          </a:custGeom>
          <a:ln w="4155">
            <a:solidFill>
              <a:srgbClr val="000000"/>
            </a:solidFill>
          </a:ln>
        </p:spPr>
        <p:txBody>
          <a:bodyPr wrap="square" lIns="0" tIns="0" rIns="0" bIns="0" rtlCol="0"/>
          <a:lstStyle/>
          <a:p>
            <a:endParaRPr/>
          </a:p>
        </p:txBody>
      </p:sp>
      <p:sp>
        <p:nvSpPr>
          <p:cNvPr id="86" name="object 86"/>
          <p:cNvSpPr/>
          <p:nvPr/>
        </p:nvSpPr>
        <p:spPr>
          <a:xfrm>
            <a:off x="6326246" y="4614804"/>
            <a:ext cx="2124075" cy="549275"/>
          </a:xfrm>
          <a:custGeom>
            <a:avLst/>
            <a:gdLst/>
            <a:ahLst/>
            <a:cxnLst/>
            <a:rect l="l" t="t" r="r" b="b"/>
            <a:pathLst>
              <a:path w="2124075" h="549275">
                <a:moveTo>
                  <a:pt x="2123968" y="0"/>
                </a:moveTo>
                <a:lnTo>
                  <a:pt x="0" y="549270"/>
                </a:lnTo>
              </a:path>
            </a:pathLst>
          </a:custGeom>
          <a:ln w="4155">
            <a:solidFill>
              <a:srgbClr val="000000"/>
            </a:solidFill>
          </a:ln>
        </p:spPr>
        <p:txBody>
          <a:bodyPr wrap="square" lIns="0" tIns="0" rIns="0" bIns="0" rtlCol="0"/>
          <a:lstStyle/>
          <a:p>
            <a:endParaRPr/>
          </a:p>
        </p:txBody>
      </p:sp>
      <p:sp>
        <p:nvSpPr>
          <p:cNvPr id="87" name="object 87"/>
          <p:cNvSpPr/>
          <p:nvPr/>
        </p:nvSpPr>
        <p:spPr>
          <a:xfrm>
            <a:off x="6326124" y="5097398"/>
            <a:ext cx="122555" cy="74930"/>
          </a:xfrm>
          <a:custGeom>
            <a:avLst/>
            <a:gdLst/>
            <a:ahLst/>
            <a:cxnLst/>
            <a:rect l="l" t="t" r="r" b="b"/>
            <a:pathLst>
              <a:path w="122554" h="74929">
                <a:moveTo>
                  <a:pt x="103266" y="0"/>
                </a:moveTo>
                <a:lnTo>
                  <a:pt x="0" y="66674"/>
                </a:lnTo>
                <a:lnTo>
                  <a:pt x="122316" y="74675"/>
                </a:lnTo>
              </a:path>
            </a:pathLst>
          </a:custGeom>
          <a:ln w="4155">
            <a:solidFill>
              <a:srgbClr val="000000"/>
            </a:solidFill>
          </a:ln>
        </p:spPr>
        <p:txBody>
          <a:bodyPr wrap="square" lIns="0" tIns="0" rIns="0" bIns="0" rtlCol="0"/>
          <a:lstStyle/>
          <a:p>
            <a:endParaRPr/>
          </a:p>
        </p:txBody>
      </p:sp>
      <p:sp>
        <p:nvSpPr>
          <p:cNvPr id="88" name="object 88"/>
          <p:cNvSpPr txBox="1"/>
          <p:nvPr/>
        </p:nvSpPr>
        <p:spPr>
          <a:xfrm>
            <a:off x="7058411" y="4950422"/>
            <a:ext cx="714375" cy="139700"/>
          </a:xfrm>
          <a:prstGeom prst="rect">
            <a:avLst/>
          </a:prstGeom>
        </p:spPr>
        <p:txBody>
          <a:bodyPr vert="horz" wrap="square" lIns="0" tIns="0" rIns="0" bIns="0" rtlCol="0">
            <a:spAutoFit/>
          </a:bodyPr>
          <a:lstStyle/>
          <a:p>
            <a:pPr marL="12700"/>
            <a:r>
              <a:rPr sz="900" spc="-20" dirty="0">
                <a:latin typeface="Arial"/>
                <a:cs typeface="Arial"/>
              </a:rPr>
              <a:t>&lt;&lt;</a:t>
            </a:r>
            <a:r>
              <a:rPr sz="900" spc="-10" dirty="0">
                <a:latin typeface="Arial"/>
                <a:cs typeface="Arial"/>
              </a:rPr>
              <a:t>dele</a:t>
            </a:r>
            <a:r>
              <a:rPr sz="900" spc="-25" dirty="0">
                <a:latin typeface="Arial"/>
                <a:cs typeface="Arial"/>
              </a:rPr>
              <a:t>ga</a:t>
            </a:r>
            <a:r>
              <a:rPr sz="900" spc="-15" dirty="0">
                <a:latin typeface="Arial"/>
                <a:cs typeface="Arial"/>
              </a:rPr>
              <a:t>t</a:t>
            </a:r>
            <a:r>
              <a:rPr sz="900" spc="-25" dirty="0">
                <a:latin typeface="Arial"/>
                <a:cs typeface="Arial"/>
              </a:rPr>
              <a:t>e</a:t>
            </a:r>
            <a:r>
              <a:rPr sz="900" spc="-20" dirty="0">
                <a:latin typeface="Arial"/>
                <a:cs typeface="Arial"/>
              </a:rPr>
              <a:t>&gt;</a:t>
            </a:r>
            <a:r>
              <a:rPr sz="900" spc="-10" dirty="0">
                <a:latin typeface="Arial"/>
                <a:cs typeface="Arial"/>
              </a:rPr>
              <a:t>&gt;</a:t>
            </a:r>
            <a:endParaRPr sz="900">
              <a:latin typeface="Arial"/>
              <a:cs typeface="Arial"/>
            </a:endParaRPr>
          </a:p>
        </p:txBody>
      </p:sp>
      <p:sp>
        <p:nvSpPr>
          <p:cNvPr id="89" name="object 89"/>
          <p:cNvSpPr/>
          <p:nvPr/>
        </p:nvSpPr>
        <p:spPr>
          <a:xfrm>
            <a:off x="5178431" y="2105010"/>
            <a:ext cx="1069975" cy="459105"/>
          </a:xfrm>
          <a:custGeom>
            <a:avLst/>
            <a:gdLst/>
            <a:ahLst/>
            <a:cxnLst/>
            <a:rect l="l" t="t" r="r" b="b"/>
            <a:pathLst>
              <a:path w="1069975" h="459105">
                <a:moveTo>
                  <a:pt x="1069969" y="0"/>
                </a:moveTo>
                <a:lnTo>
                  <a:pt x="0" y="458723"/>
                </a:lnTo>
              </a:path>
            </a:pathLst>
          </a:custGeom>
          <a:ln w="4155">
            <a:solidFill>
              <a:srgbClr val="000000"/>
            </a:solidFill>
          </a:ln>
        </p:spPr>
        <p:txBody>
          <a:bodyPr wrap="square" lIns="0" tIns="0" rIns="0" bIns="0" rtlCol="0"/>
          <a:lstStyle/>
          <a:p>
            <a:endParaRPr/>
          </a:p>
        </p:txBody>
      </p:sp>
      <p:sp>
        <p:nvSpPr>
          <p:cNvPr id="90" name="object 90"/>
          <p:cNvSpPr/>
          <p:nvPr/>
        </p:nvSpPr>
        <p:spPr>
          <a:xfrm>
            <a:off x="5178431" y="2482839"/>
            <a:ext cx="122555" cy="81280"/>
          </a:xfrm>
          <a:custGeom>
            <a:avLst/>
            <a:gdLst/>
            <a:ahLst/>
            <a:cxnLst/>
            <a:rect l="l" t="t" r="r" b="b"/>
            <a:pathLst>
              <a:path w="122554" h="81280">
                <a:moveTo>
                  <a:pt x="92080" y="0"/>
                </a:moveTo>
                <a:lnTo>
                  <a:pt x="0" y="80893"/>
                </a:lnTo>
                <a:lnTo>
                  <a:pt x="122163" y="69860"/>
                </a:lnTo>
              </a:path>
            </a:pathLst>
          </a:custGeom>
          <a:ln w="4155">
            <a:solidFill>
              <a:srgbClr val="000000"/>
            </a:solidFill>
          </a:ln>
        </p:spPr>
        <p:txBody>
          <a:bodyPr wrap="square" lIns="0" tIns="0" rIns="0" bIns="0" rtlCol="0"/>
          <a:lstStyle/>
          <a:p>
            <a:endParaRPr/>
          </a:p>
        </p:txBody>
      </p:sp>
      <p:sp>
        <p:nvSpPr>
          <p:cNvPr id="91" name="object 91"/>
          <p:cNvSpPr txBox="1"/>
          <p:nvPr/>
        </p:nvSpPr>
        <p:spPr>
          <a:xfrm>
            <a:off x="5402330" y="2387687"/>
            <a:ext cx="714375" cy="139700"/>
          </a:xfrm>
          <a:prstGeom prst="rect">
            <a:avLst/>
          </a:prstGeom>
        </p:spPr>
        <p:txBody>
          <a:bodyPr vert="horz" wrap="square" lIns="0" tIns="0" rIns="0" bIns="0" rtlCol="0">
            <a:spAutoFit/>
          </a:bodyPr>
          <a:lstStyle/>
          <a:p>
            <a:pPr marL="12700"/>
            <a:r>
              <a:rPr sz="900" spc="-20" dirty="0">
                <a:latin typeface="Arial"/>
                <a:cs typeface="Arial"/>
              </a:rPr>
              <a:t>&lt;&lt;</a:t>
            </a:r>
            <a:r>
              <a:rPr sz="900" spc="-10" dirty="0">
                <a:latin typeface="Arial"/>
                <a:cs typeface="Arial"/>
              </a:rPr>
              <a:t>dele</a:t>
            </a:r>
            <a:r>
              <a:rPr sz="900" spc="-25" dirty="0">
                <a:latin typeface="Arial"/>
                <a:cs typeface="Arial"/>
              </a:rPr>
              <a:t>ga</a:t>
            </a:r>
            <a:r>
              <a:rPr sz="900" spc="-15" dirty="0">
                <a:latin typeface="Arial"/>
                <a:cs typeface="Arial"/>
              </a:rPr>
              <a:t>t</a:t>
            </a:r>
            <a:r>
              <a:rPr sz="900" spc="-25" dirty="0">
                <a:latin typeface="Arial"/>
                <a:cs typeface="Arial"/>
              </a:rPr>
              <a:t>e</a:t>
            </a:r>
            <a:r>
              <a:rPr sz="900" spc="-20" dirty="0">
                <a:latin typeface="Arial"/>
                <a:cs typeface="Arial"/>
              </a:rPr>
              <a:t>&gt;</a:t>
            </a:r>
            <a:r>
              <a:rPr sz="900" spc="-10" dirty="0">
                <a:latin typeface="Arial"/>
                <a:cs typeface="Arial"/>
              </a:rPr>
              <a:t>&gt;</a:t>
            </a:r>
            <a:endParaRPr sz="900">
              <a:latin typeface="Arial"/>
              <a:cs typeface="Arial"/>
            </a:endParaRPr>
          </a:p>
        </p:txBody>
      </p:sp>
      <p:sp>
        <p:nvSpPr>
          <p:cNvPr id="92" name="object 92"/>
          <p:cNvSpPr/>
          <p:nvPr/>
        </p:nvSpPr>
        <p:spPr>
          <a:xfrm>
            <a:off x="6169030" y="2025571"/>
            <a:ext cx="157480" cy="157480"/>
          </a:xfrm>
          <a:custGeom>
            <a:avLst/>
            <a:gdLst/>
            <a:ahLst/>
            <a:cxnLst/>
            <a:rect l="l" t="t" r="r" b="b"/>
            <a:pathLst>
              <a:path w="157479" h="157480">
                <a:moveTo>
                  <a:pt x="0" y="157162"/>
                </a:moveTo>
                <a:lnTo>
                  <a:pt x="157162" y="157162"/>
                </a:lnTo>
                <a:lnTo>
                  <a:pt x="157162" y="0"/>
                </a:lnTo>
                <a:lnTo>
                  <a:pt x="0" y="0"/>
                </a:lnTo>
                <a:lnTo>
                  <a:pt x="0" y="157162"/>
                </a:lnTo>
                <a:close/>
              </a:path>
            </a:pathLst>
          </a:custGeom>
          <a:solidFill>
            <a:srgbClr val="FFFFFF"/>
          </a:solidFill>
        </p:spPr>
        <p:txBody>
          <a:bodyPr wrap="square" lIns="0" tIns="0" rIns="0" bIns="0" rtlCol="0"/>
          <a:lstStyle/>
          <a:p>
            <a:endParaRPr/>
          </a:p>
        </p:txBody>
      </p:sp>
      <p:sp>
        <p:nvSpPr>
          <p:cNvPr id="93" name="object 93"/>
          <p:cNvSpPr/>
          <p:nvPr/>
        </p:nvSpPr>
        <p:spPr>
          <a:xfrm>
            <a:off x="6169030" y="2025571"/>
            <a:ext cx="157480" cy="157480"/>
          </a:xfrm>
          <a:custGeom>
            <a:avLst/>
            <a:gdLst/>
            <a:ahLst/>
            <a:cxnLst/>
            <a:rect l="l" t="t" r="r" b="b"/>
            <a:pathLst>
              <a:path w="157479" h="157480">
                <a:moveTo>
                  <a:pt x="0" y="157162"/>
                </a:moveTo>
                <a:lnTo>
                  <a:pt x="157162" y="157162"/>
                </a:lnTo>
                <a:lnTo>
                  <a:pt x="157162" y="0"/>
                </a:lnTo>
                <a:lnTo>
                  <a:pt x="0" y="0"/>
                </a:lnTo>
                <a:lnTo>
                  <a:pt x="0" y="157162"/>
                </a:lnTo>
                <a:close/>
              </a:path>
            </a:pathLst>
          </a:custGeom>
          <a:ln w="9523">
            <a:solidFill>
              <a:srgbClr val="000000"/>
            </a:solidFill>
          </a:ln>
        </p:spPr>
        <p:txBody>
          <a:bodyPr wrap="square" lIns="0" tIns="0" rIns="0" bIns="0" rtlCol="0"/>
          <a:lstStyle/>
          <a:p>
            <a:endParaRPr/>
          </a:p>
        </p:txBody>
      </p:sp>
      <p:sp>
        <p:nvSpPr>
          <p:cNvPr id="94" name="object 94"/>
          <p:cNvSpPr/>
          <p:nvPr/>
        </p:nvSpPr>
        <p:spPr>
          <a:xfrm>
            <a:off x="6562741" y="598426"/>
            <a:ext cx="1006475" cy="501650"/>
          </a:xfrm>
          <a:custGeom>
            <a:avLst/>
            <a:gdLst/>
            <a:ahLst/>
            <a:cxnLst/>
            <a:rect l="l" t="t" r="r" b="b"/>
            <a:pathLst>
              <a:path w="1006475" h="501650">
                <a:moveTo>
                  <a:pt x="0" y="501658"/>
                </a:moveTo>
                <a:lnTo>
                  <a:pt x="1006470" y="501658"/>
                </a:lnTo>
                <a:lnTo>
                  <a:pt x="1006470" y="0"/>
                </a:lnTo>
                <a:lnTo>
                  <a:pt x="0" y="0"/>
                </a:lnTo>
                <a:lnTo>
                  <a:pt x="0" y="501658"/>
                </a:lnTo>
                <a:close/>
              </a:path>
            </a:pathLst>
          </a:custGeom>
          <a:ln w="4160">
            <a:solidFill>
              <a:srgbClr val="000000"/>
            </a:solidFill>
          </a:ln>
        </p:spPr>
        <p:txBody>
          <a:bodyPr wrap="square" lIns="0" tIns="0" rIns="0" bIns="0" rtlCol="0"/>
          <a:lstStyle/>
          <a:p>
            <a:endParaRPr/>
          </a:p>
        </p:txBody>
      </p:sp>
      <p:sp>
        <p:nvSpPr>
          <p:cNvPr id="95" name="object 95"/>
          <p:cNvSpPr/>
          <p:nvPr/>
        </p:nvSpPr>
        <p:spPr>
          <a:xfrm>
            <a:off x="7380213" y="661934"/>
            <a:ext cx="125730" cy="125730"/>
          </a:xfrm>
          <a:custGeom>
            <a:avLst/>
            <a:gdLst/>
            <a:ahLst/>
            <a:cxnLst/>
            <a:rect l="l" t="t" r="r" b="b"/>
            <a:pathLst>
              <a:path w="125729" h="125729">
                <a:moveTo>
                  <a:pt x="0" y="125455"/>
                </a:moveTo>
                <a:lnTo>
                  <a:pt x="125486" y="125455"/>
                </a:lnTo>
                <a:lnTo>
                  <a:pt x="125486" y="0"/>
                </a:lnTo>
                <a:lnTo>
                  <a:pt x="0" y="0"/>
                </a:lnTo>
                <a:lnTo>
                  <a:pt x="0" y="23865"/>
                </a:lnTo>
                <a:lnTo>
                  <a:pt x="25420" y="23865"/>
                </a:lnTo>
                <a:lnTo>
                  <a:pt x="25420" y="49255"/>
                </a:lnTo>
                <a:lnTo>
                  <a:pt x="0" y="49255"/>
                </a:lnTo>
                <a:lnTo>
                  <a:pt x="0" y="74675"/>
                </a:lnTo>
                <a:lnTo>
                  <a:pt x="25420" y="74675"/>
                </a:lnTo>
                <a:lnTo>
                  <a:pt x="25420" y="100065"/>
                </a:lnTo>
                <a:lnTo>
                  <a:pt x="0" y="100065"/>
                </a:lnTo>
                <a:lnTo>
                  <a:pt x="0" y="125455"/>
                </a:lnTo>
                <a:close/>
              </a:path>
            </a:pathLst>
          </a:custGeom>
          <a:ln w="4155">
            <a:solidFill>
              <a:srgbClr val="000000"/>
            </a:solidFill>
          </a:ln>
        </p:spPr>
        <p:txBody>
          <a:bodyPr wrap="square" lIns="0" tIns="0" rIns="0" bIns="0" rtlCol="0"/>
          <a:lstStyle/>
          <a:p>
            <a:endParaRPr/>
          </a:p>
        </p:txBody>
      </p:sp>
      <p:sp>
        <p:nvSpPr>
          <p:cNvPr id="96" name="object 96"/>
          <p:cNvSpPr/>
          <p:nvPr/>
        </p:nvSpPr>
        <p:spPr>
          <a:xfrm>
            <a:off x="7352745" y="749302"/>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97" name="object 97"/>
          <p:cNvSpPr/>
          <p:nvPr/>
        </p:nvSpPr>
        <p:spPr>
          <a:xfrm>
            <a:off x="7352745" y="698491"/>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98" name="object 98"/>
          <p:cNvSpPr txBox="1"/>
          <p:nvPr/>
        </p:nvSpPr>
        <p:spPr>
          <a:xfrm>
            <a:off x="8072385" y="1477909"/>
            <a:ext cx="1006475" cy="138499"/>
          </a:xfrm>
          <a:prstGeom prst="rect">
            <a:avLst/>
          </a:prstGeom>
          <a:ln w="4160">
            <a:solidFill>
              <a:srgbClr val="000000"/>
            </a:solidFill>
          </a:ln>
        </p:spPr>
        <p:txBody>
          <a:bodyPr vert="horz" wrap="square" lIns="0" tIns="0" rIns="0" bIns="0" rtlCol="0">
            <a:spAutoFit/>
          </a:bodyPr>
          <a:lstStyle/>
          <a:p>
            <a:pPr marL="120650"/>
            <a:r>
              <a:rPr sz="900" b="1" spc="-5" dirty="0">
                <a:latin typeface="Arial"/>
                <a:cs typeface="Arial"/>
              </a:rPr>
              <a:t>Cat</a:t>
            </a:r>
            <a:r>
              <a:rPr sz="900" b="1" dirty="0">
                <a:latin typeface="Arial"/>
                <a:cs typeface="Arial"/>
              </a:rPr>
              <a:t>a</a:t>
            </a:r>
            <a:r>
              <a:rPr sz="900" b="1" spc="-5" dirty="0">
                <a:latin typeface="Arial"/>
                <a:cs typeface="Arial"/>
              </a:rPr>
              <a:t>lo</a:t>
            </a:r>
            <a:r>
              <a:rPr sz="900" b="1" spc="-20" dirty="0">
                <a:latin typeface="Arial"/>
                <a:cs typeface="Arial"/>
              </a:rPr>
              <a:t>gu</a:t>
            </a:r>
            <a:r>
              <a:rPr sz="900" b="1" dirty="0">
                <a:latin typeface="Arial"/>
                <a:cs typeface="Arial"/>
              </a:rPr>
              <a:t>e</a:t>
            </a:r>
            <a:r>
              <a:rPr sz="900" b="1" spc="-25" dirty="0">
                <a:latin typeface="Arial"/>
                <a:cs typeface="Arial"/>
              </a:rPr>
              <a:t>V</a:t>
            </a:r>
            <a:r>
              <a:rPr sz="900" b="1" spc="-5" dirty="0">
                <a:latin typeface="Arial"/>
                <a:cs typeface="Arial"/>
              </a:rPr>
              <a:t>i</a:t>
            </a:r>
            <a:r>
              <a:rPr sz="900" b="1" spc="-15" dirty="0">
                <a:latin typeface="Arial"/>
                <a:cs typeface="Arial"/>
              </a:rPr>
              <a:t>e</a:t>
            </a:r>
            <a:r>
              <a:rPr sz="900" b="1" spc="-10" dirty="0">
                <a:latin typeface="Arial"/>
                <a:cs typeface="Arial"/>
              </a:rPr>
              <a:t>w</a:t>
            </a:r>
            <a:endParaRPr sz="900">
              <a:latin typeface="Arial"/>
              <a:cs typeface="Arial"/>
            </a:endParaRPr>
          </a:p>
        </p:txBody>
      </p:sp>
      <p:sp>
        <p:nvSpPr>
          <p:cNvPr id="99" name="object 99"/>
          <p:cNvSpPr txBox="1"/>
          <p:nvPr/>
        </p:nvSpPr>
        <p:spPr>
          <a:xfrm>
            <a:off x="6562741" y="1350902"/>
            <a:ext cx="1006475" cy="138499"/>
          </a:xfrm>
          <a:prstGeom prst="rect">
            <a:avLst/>
          </a:prstGeom>
          <a:ln w="4160">
            <a:solidFill>
              <a:srgbClr val="000000"/>
            </a:solidFill>
          </a:ln>
        </p:spPr>
        <p:txBody>
          <a:bodyPr vert="horz" wrap="square" lIns="0" tIns="0" rIns="0" bIns="0" rtlCol="0">
            <a:spAutoFit/>
          </a:bodyPr>
          <a:lstStyle/>
          <a:p>
            <a:pPr marL="129539"/>
            <a:r>
              <a:rPr sz="900" b="1" spc="-5" dirty="0">
                <a:latin typeface="Arial"/>
                <a:cs typeface="Arial"/>
              </a:rPr>
              <a:t>Ch</a:t>
            </a:r>
            <a:r>
              <a:rPr sz="900" b="1" dirty="0">
                <a:latin typeface="Arial"/>
                <a:cs typeface="Arial"/>
              </a:rPr>
              <a:t>eck</a:t>
            </a:r>
            <a:r>
              <a:rPr sz="900" b="1" spc="-20" dirty="0">
                <a:latin typeface="Arial"/>
                <a:cs typeface="Arial"/>
              </a:rPr>
              <a:t>o</a:t>
            </a:r>
            <a:r>
              <a:rPr sz="900" b="1" spc="-10" dirty="0">
                <a:latin typeface="Arial"/>
                <a:cs typeface="Arial"/>
              </a:rPr>
              <a:t>u</a:t>
            </a:r>
            <a:r>
              <a:rPr sz="900" b="1" spc="-15" dirty="0">
                <a:latin typeface="Arial"/>
                <a:cs typeface="Arial"/>
              </a:rPr>
              <a:t>t</a:t>
            </a:r>
            <a:r>
              <a:rPr sz="900" b="1" spc="-10" dirty="0">
                <a:latin typeface="Arial"/>
                <a:cs typeface="Arial"/>
              </a:rPr>
              <a:t>V</a:t>
            </a:r>
            <a:r>
              <a:rPr sz="900" b="1" spc="-20" dirty="0">
                <a:latin typeface="Arial"/>
                <a:cs typeface="Arial"/>
              </a:rPr>
              <a:t>i</a:t>
            </a:r>
            <a:r>
              <a:rPr sz="900" b="1" spc="-10" dirty="0">
                <a:latin typeface="Arial"/>
                <a:cs typeface="Arial"/>
              </a:rPr>
              <a:t>ew</a:t>
            </a:r>
            <a:endParaRPr sz="900">
              <a:latin typeface="Arial"/>
              <a:cs typeface="Arial"/>
            </a:endParaRPr>
          </a:p>
        </p:txBody>
      </p:sp>
      <p:sp>
        <p:nvSpPr>
          <p:cNvPr id="100" name="object 100"/>
          <p:cNvSpPr/>
          <p:nvPr/>
        </p:nvSpPr>
        <p:spPr>
          <a:xfrm>
            <a:off x="7380213" y="1414393"/>
            <a:ext cx="125730" cy="125730"/>
          </a:xfrm>
          <a:custGeom>
            <a:avLst/>
            <a:gdLst/>
            <a:ahLst/>
            <a:cxnLst/>
            <a:rect l="l" t="t" r="r" b="b"/>
            <a:pathLst>
              <a:path w="125729" h="125730">
                <a:moveTo>
                  <a:pt x="0" y="125486"/>
                </a:moveTo>
                <a:lnTo>
                  <a:pt x="125486" y="125486"/>
                </a:lnTo>
                <a:lnTo>
                  <a:pt x="125486" y="0"/>
                </a:lnTo>
                <a:lnTo>
                  <a:pt x="0" y="0"/>
                </a:lnTo>
                <a:lnTo>
                  <a:pt x="0" y="25389"/>
                </a:lnTo>
                <a:lnTo>
                  <a:pt x="25420" y="25389"/>
                </a:lnTo>
                <a:lnTo>
                  <a:pt x="25420" y="49286"/>
                </a:lnTo>
                <a:lnTo>
                  <a:pt x="0" y="49286"/>
                </a:lnTo>
                <a:lnTo>
                  <a:pt x="0" y="74675"/>
                </a:lnTo>
                <a:lnTo>
                  <a:pt x="25420" y="74675"/>
                </a:lnTo>
                <a:lnTo>
                  <a:pt x="25420" y="100065"/>
                </a:lnTo>
                <a:lnTo>
                  <a:pt x="0" y="100065"/>
                </a:lnTo>
                <a:lnTo>
                  <a:pt x="0" y="125486"/>
                </a:lnTo>
                <a:close/>
              </a:path>
            </a:pathLst>
          </a:custGeom>
          <a:ln w="4155">
            <a:solidFill>
              <a:srgbClr val="000000"/>
            </a:solidFill>
          </a:ln>
        </p:spPr>
        <p:txBody>
          <a:bodyPr wrap="square" lIns="0" tIns="0" rIns="0" bIns="0" rtlCol="0"/>
          <a:lstStyle/>
          <a:p>
            <a:endParaRPr/>
          </a:p>
        </p:txBody>
      </p:sp>
      <p:sp>
        <p:nvSpPr>
          <p:cNvPr id="101" name="object 101"/>
          <p:cNvSpPr/>
          <p:nvPr/>
        </p:nvSpPr>
        <p:spPr>
          <a:xfrm>
            <a:off x="7352745" y="1501761"/>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102" name="object 102"/>
          <p:cNvSpPr/>
          <p:nvPr/>
        </p:nvSpPr>
        <p:spPr>
          <a:xfrm>
            <a:off x="7352745" y="1451773"/>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103" name="object 103"/>
          <p:cNvSpPr/>
          <p:nvPr/>
        </p:nvSpPr>
        <p:spPr>
          <a:xfrm>
            <a:off x="6283970" y="849234"/>
            <a:ext cx="278765" cy="517525"/>
          </a:xfrm>
          <a:custGeom>
            <a:avLst/>
            <a:gdLst/>
            <a:ahLst/>
            <a:cxnLst/>
            <a:rect l="l" t="t" r="r" b="b"/>
            <a:pathLst>
              <a:path w="278764" h="517525">
                <a:moveTo>
                  <a:pt x="278770" y="0"/>
                </a:moveTo>
                <a:lnTo>
                  <a:pt x="0" y="517154"/>
                </a:lnTo>
              </a:path>
            </a:pathLst>
          </a:custGeom>
          <a:ln w="4155">
            <a:solidFill>
              <a:srgbClr val="000000"/>
            </a:solidFill>
          </a:ln>
        </p:spPr>
        <p:txBody>
          <a:bodyPr wrap="square" lIns="0" tIns="0" rIns="0" bIns="0" rtlCol="0"/>
          <a:lstStyle/>
          <a:p>
            <a:endParaRPr/>
          </a:p>
        </p:txBody>
      </p:sp>
      <p:sp>
        <p:nvSpPr>
          <p:cNvPr id="104" name="object 104"/>
          <p:cNvSpPr/>
          <p:nvPr/>
        </p:nvSpPr>
        <p:spPr>
          <a:xfrm>
            <a:off x="6171681" y="1355194"/>
            <a:ext cx="154686" cy="129578"/>
          </a:xfrm>
          <a:prstGeom prst="rect">
            <a:avLst/>
          </a:prstGeom>
          <a:blipFill>
            <a:blip r:embed="rId21" cstate="print"/>
            <a:stretch>
              <a:fillRect/>
            </a:stretch>
          </a:blipFill>
        </p:spPr>
        <p:txBody>
          <a:bodyPr wrap="square" lIns="0" tIns="0" rIns="0" bIns="0" rtlCol="0"/>
          <a:lstStyle/>
          <a:p>
            <a:endParaRPr/>
          </a:p>
        </p:txBody>
      </p:sp>
      <p:sp>
        <p:nvSpPr>
          <p:cNvPr id="105" name="object 105"/>
          <p:cNvSpPr/>
          <p:nvPr/>
        </p:nvSpPr>
        <p:spPr>
          <a:xfrm>
            <a:off x="8072385" y="411108"/>
            <a:ext cx="1006475" cy="501650"/>
          </a:xfrm>
          <a:custGeom>
            <a:avLst/>
            <a:gdLst/>
            <a:ahLst/>
            <a:cxnLst/>
            <a:rect l="l" t="t" r="r" b="b"/>
            <a:pathLst>
              <a:path w="1006475" h="501650">
                <a:moveTo>
                  <a:pt x="0" y="501645"/>
                </a:moveTo>
                <a:lnTo>
                  <a:pt x="1006470" y="501645"/>
                </a:lnTo>
                <a:lnTo>
                  <a:pt x="1006470" y="0"/>
                </a:lnTo>
                <a:lnTo>
                  <a:pt x="0" y="0"/>
                </a:lnTo>
                <a:lnTo>
                  <a:pt x="0" y="501645"/>
                </a:lnTo>
                <a:close/>
              </a:path>
            </a:pathLst>
          </a:custGeom>
          <a:ln w="4160">
            <a:solidFill>
              <a:srgbClr val="000000"/>
            </a:solidFill>
          </a:ln>
        </p:spPr>
        <p:txBody>
          <a:bodyPr wrap="square" lIns="0" tIns="0" rIns="0" bIns="0" rtlCol="0"/>
          <a:lstStyle/>
          <a:p>
            <a:endParaRPr/>
          </a:p>
        </p:txBody>
      </p:sp>
      <p:sp>
        <p:nvSpPr>
          <p:cNvPr id="106" name="object 106"/>
          <p:cNvSpPr txBox="1"/>
          <p:nvPr/>
        </p:nvSpPr>
        <p:spPr>
          <a:xfrm>
            <a:off x="8295518" y="607654"/>
            <a:ext cx="601980" cy="139700"/>
          </a:xfrm>
          <a:prstGeom prst="rect">
            <a:avLst/>
          </a:prstGeom>
        </p:spPr>
        <p:txBody>
          <a:bodyPr vert="horz" wrap="square" lIns="0" tIns="0" rIns="0" bIns="0" rtlCol="0">
            <a:spAutoFit/>
          </a:bodyPr>
          <a:lstStyle/>
          <a:p>
            <a:pPr marL="12700"/>
            <a:r>
              <a:rPr sz="900" b="1" spc="-10" dirty="0">
                <a:latin typeface="Arial"/>
                <a:cs typeface="Arial"/>
              </a:rPr>
              <a:t>Cli</a:t>
            </a:r>
            <a:r>
              <a:rPr sz="900" b="1" dirty="0">
                <a:latin typeface="Arial"/>
                <a:cs typeface="Arial"/>
              </a:rPr>
              <a:t>e</a:t>
            </a:r>
            <a:r>
              <a:rPr sz="900" b="1" spc="-5" dirty="0">
                <a:latin typeface="Arial"/>
                <a:cs typeface="Arial"/>
              </a:rPr>
              <a:t>nt</a:t>
            </a:r>
            <a:r>
              <a:rPr sz="900" b="1" spc="-20" dirty="0">
                <a:latin typeface="Arial"/>
                <a:cs typeface="Arial"/>
              </a:rPr>
              <a:t>V</a:t>
            </a:r>
            <a:r>
              <a:rPr sz="900" b="1" spc="-5" dirty="0">
                <a:latin typeface="Arial"/>
                <a:cs typeface="Arial"/>
              </a:rPr>
              <a:t>i</a:t>
            </a:r>
            <a:r>
              <a:rPr sz="900" b="1" spc="-15" dirty="0">
                <a:latin typeface="Arial"/>
                <a:cs typeface="Arial"/>
              </a:rPr>
              <a:t>e</a:t>
            </a:r>
            <a:r>
              <a:rPr sz="900" b="1" spc="-10" dirty="0">
                <a:latin typeface="Arial"/>
                <a:cs typeface="Arial"/>
              </a:rPr>
              <a:t>w</a:t>
            </a:r>
            <a:endParaRPr sz="900">
              <a:latin typeface="Arial"/>
              <a:cs typeface="Arial"/>
            </a:endParaRPr>
          </a:p>
        </p:txBody>
      </p:sp>
      <p:sp>
        <p:nvSpPr>
          <p:cNvPr id="107" name="object 107"/>
          <p:cNvSpPr/>
          <p:nvPr/>
        </p:nvSpPr>
        <p:spPr>
          <a:xfrm>
            <a:off x="8890010" y="473080"/>
            <a:ext cx="125730" cy="125730"/>
          </a:xfrm>
          <a:custGeom>
            <a:avLst/>
            <a:gdLst/>
            <a:ahLst/>
            <a:cxnLst/>
            <a:rect l="l" t="t" r="r" b="b"/>
            <a:pathLst>
              <a:path w="125729" h="125729">
                <a:moveTo>
                  <a:pt x="0" y="125333"/>
                </a:moveTo>
                <a:lnTo>
                  <a:pt x="125455" y="125333"/>
                </a:lnTo>
                <a:lnTo>
                  <a:pt x="125455" y="0"/>
                </a:lnTo>
                <a:lnTo>
                  <a:pt x="0" y="0"/>
                </a:lnTo>
                <a:lnTo>
                  <a:pt x="0" y="25389"/>
                </a:lnTo>
                <a:lnTo>
                  <a:pt x="25389" y="25389"/>
                </a:lnTo>
                <a:lnTo>
                  <a:pt x="25389" y="49133"/>
                </a:lnTo>
                <a:lnTo>
                  <a:pt x="0" y="49133"/>
                </a:lnTo>
                <a:lnTo>
                  <a:pt x="0" y="74554"/>
                </a:lnTo>
                <a:lnTo>
                  <a:pt x="25389" y="74554"/>
                </a:lnTo>
                <a:lnTo>
                  <a:pt x="25389" y="99943"/>
                </a:lnTo>
                <a:lnTo>
                  <a:pt x="0" y="99943"/>
                </a:lnTo>
                <a:lnTo>
                  <a:pt x="0" y="125333"/>
                </a:lnTo>
                <a:close/>
              </a:path>
            </a:pathLst>
          </a:custGeom>
          <a:ln w="4155">
            <a:solidFill>
              <a:srgbClr val="000000"/>
            </a:solidFill>
          </a:ln>
        </p:spPr>
        <p:txBody>
          <a:bodyPr wrap="square" lIns="0" tIns="0" rIns="0" bIns="0" rtlCol="0"/>
          <a:lstStyle/>
          <a:p>
            <a:endParaRPr/>
          </a:p>
        </p:txBody>
      </p:sp>
      <p:sp>
        <p:nvSpPr>
          <p:cNvPr id="108" name="object 108"/>
          <p:cNvSpPr/>
          <p:nvPr/>
        </p:nvSpPr>
        <p:spPr>
          <a:xfrm>
            <a:off x="8862511" y="560326"/>
            <a:ext cx="55244" cy="0"/>
          </a:xfrm>
          <a:custGeom>
            <a:avLst/>
            <a:gdLst/>
            <a:ahLst/>
            <a:cxnLst/>
            <a:rect l="l" t="t" r="r" b="b"/>
            <a:pathLst>
              <a:path w="55245">
                <a:moveTo>
                  <a:pt x="0" y="0"/>
                </a:moveTo>
                <a:lnTo>
                  <a:pt x="54960" y="0"/>
                </a:lnTo>
              </a:path>
            </a:pathLst>
          </a:custGeom>
          <a:ln w="30821">
            <a:solidFill>
              <a:srgbClr val="000000"/>
            </a:solidFill>
          </a:ln>
        </p:spPr>
        <p:txBody>
          <a:bodyPr wrap="square" lIns="0" tIns="0" rIns="0" bIns="0" rtlCol="0"/>
          <a:lstStyle/>
          <a:p>
            <a:endParaRPr/>
          </a:p>
        </p:txBody>
      </p:sp>
      <p:sp>
        <p:nvSpPr>
          <p:cNvPr id="109" name="object 109"/>
          <p:cNvSpPr/>
          <p:nvPr/>
        </p:nvSpPr>
        <p:spPr>
          <a:xfrm>
            <a:off x="8862511" y="510307"/>
            <a:ext cx="55244" cy="0"/>
          </a:xfrm>
          <a:custGeom>
            <a:avLst/>
            <a:gdLst/>
            <a:ahLst/>
            <a:cxnLst/>
            <a:rect l="l" t="t" r="r" b="b"/>
            <a:pathLst>
              <a:path w="55245">
                <a:moveTo>
                  <a:pt x="0" y="0"/>
                </a:moveTo>
                <a:lnTo>
                  <a:pt x="54960" y="0"/>
                </a:lnTo>
              </a:path>
            </a:pathLst>
          </a:custGeom>
          <a:ln w="29238">
            <a:solidFill>
              <a:srgbClr val="000000"/>
            </a:solidFill>
          </a:ln>
        </p:spPr>
        <p:txBody>
          <a:bodyPr wrap="square" lIns="0" tIns="0" rIns="0" bIns="0" rtlCol="0"/>
          <a:lstStyle/>
          <a:p>
            <a:endParaRPr/>
          </a:p>
        </p:txBody>
      </p:sp>
      <p:sp>
        <p:nvSpPr>
          <p:cNvPr id="110" name="object 110"/>
          <p:cNvSpPr/>
          <p:nvPr/>
        </p:nvSpPr>
        <p:spPr>
          <a:xfrm>
            <a:off x="7569190" y="659973"/>
            <a:ext cx="505321" cy="268782"/>
          </a:xfrm>
          <a:prstGeom prst="rect">
            <a:avLst/>
          </a:prstGeom>
          <a:blipFill>
            <a:blip r:embed="rId22" cstate="print"/>
            <a:stretch>
              <a:fillRect/>
            </a:stretch>
          </a:blipFill>
        </p:spPr>
        <p:txBody>
          <a:bodyPr wrap="square" lIns="0" tIns="0" rIns="0" bIns="0" rtlCol="0"/>
          <a:lstStyle/>
          <a:p>
            <a:endParaRPr/>
          </a:p>
        </p:txBody>
      </p:sp>
      <p:sp>
        <p:nvSpPr>
          <p:cNvPr id="111" name="object 111"/>
          <p:cNvSpPr/>
          <p:nvPr/>
        </p:nvSpPr>
        <p:spPr>
          <a:xfrm>
            <a:off x="7318369" y="1244346"/>
            <a:ext cx="427990" cy="106680"/>
          </a:xfrm>
          <a:custGeom>
            <a:avLst/>
            <a:gdLst/>
            <a:ahLst/>
            <a:cxnLst/>
            <a:rect l="l" t="t" r="r" b="b"/>
            <a:pathLst>
              <a:path w="427989" h="106680">
                <a:moveTo>
                  <a:pt x="0" y="106558"/>
                </a:moveTo>
                <a:lnTo>
                  <a:pt x="427756" y="0"/>
                </a:lnTo>
              </a:path>
            </a:pathLst>
          </a:custGeom>
          <a:ln w="4155">
            <a:solidFill>
              <a:srgbClr val="000000"/>
            </a:solidFill>
          </a:ln>
        </p:spPr>
        <p:txBody>
          <a:bodyPr wrap="square" lIns="0" tIns="0" rIns="0" bIns="0" rtlCol="0"/>
          <a:lstStyle/>
          <a:p>
            <a:endParaRPr/>
          </a:p>
        </p:txBody>
      </p:sp>
      <p:sp>
        <p:nvSpPr>
          <p:cNvPr id="112" name="object 112"/>
          <p:cNvSpPr/>
          <p:nvPr/>
        </p:nvSpPr>
        <p:spPr>
          <a:xfrm>
            <a:off x="7741401" y="1147303"/>
            <a:ext cx="114032" cy="156997"/>
          </a:xfrm>
          <a:prstGeom prst="rect">
            <a:avLst/>
          </a:prstGeom>
          <a:blipFill>
            <a:blip r:embed="rId23" cstate="print"/>
            <a:stretch>
              <a:fillRect/>
            </a:stretch>
          </a:blipFill>
        </p:spPr>
        <p:txBody>
          <a:bodyPr wrap="square" lIns="0" tIns="0" rIns="0" bIns="0" rtlCol="0"/>
          <a:lstStyle/>
          <a:p>
            <a:endParaRPr/>
          </a:p>
        </p:txBody>
      </p:sp>
      <p:sp>
        <p:nvSpPr>
          <p:cNvPr id="113" name="object 113"/>
          <p:cNvSpPr/>
          <p:nvPr/>
        </p:nvSpPr>
        <p:spPr>
          <a:xfrm>
            <a:off x="7842260" y="787389"/>
            <a:ext cx="230504" cy="400050"/>
          </a:xfrm>
          <a:custGeom>
            <a:avLst/>
            <a:gdLst/>
            <a:ahLst/>
            <a:cxnLst/>
            <a:rect l="l" t="t" r="r" b="b"/>
            <a:pathLst>
              <a:path w="230504" h="400050">
                <a:moveTo>
                  <a:pt x="230123" y="0"/>
                </a:moveTo>
                <a:lnTo>
                  <a:pt x="0" y="400049"/>
                </a:lnTo>
              </a:path>
            </a:pathLst>
          </a:custGeom>
          <a:ln w="4155">
            <a:solidFill>
              <a:srgbClr val="000000"/>
            </a:solidFill>
          </a:ln>
        </p:spPr>
        <p:txBody>
          <a:bodyPr wrap="square" lIns="0" tIns="0" rIns="0" bIns="0" rtlCol="0"/>
          <a:lstStyle/>
          <a:p>
            <a:endParaRPr/>
          </a:p>
        </p:txBody>
      </p:sp>
      <p:sp>
        <p:nvSpPr>
          <p:cNvPr id="114" name="object 114"/>
          <p:cNvSpPr/>
          <p:nvPr/>
        </p:nvSpPr>
        <p:spPr>
          <a:xfrm>
            <a:off x="7774807" y="1180289"/>
            <a:ext cx="91220" cy="91244"/>
          </a:xfrm>
          <a:prstGeom prst="rect">
            <a:avLst/>
          </a:prstGeom>
          <a:blipFill>
            <a:blip r:embed="rId24" cstate="print"/>
            <a:stretch>
              <a:fillRect/>
            </a:stretch>
          </a:blipFill>
        </p:spPr>
        <p:txBody>
          <a:bodyPr wrap="square" lIns="0" tIns="0" rIns="0" bIns="0" rtlCol="0"/>
          <a:lstStyle/>
          <a:p>
            <a:endParaRPr/>
          </a:p>
        </p:txBody>
      </p:sp>
      <p:sp>
        <p:nvSpPr>
          <p:cNvPr id="115" name="object 115"/>
          <p:cNvSpPr/>
          <p:nvPr/>
        </p:nvSpPr>
        <p:spPr>
          <a:xfrm>
            <a:off x="8497307" y="1209101"/>
            <a:ext cx="157683" cy="268782"/>
          </a:xfrm>
          <a:prstGeom prst="rect">
            <a:avLst/>
          </a:prstGeom>
          <a:blipFill>
            <a:blip r:embed="rId25" cstate="print"/>
            <a:stretch>
              <a:fillRect/>
            </a:stretch>
          </a:blipFill>
        </p:spPr>
        <p:txBody>
          <a:bodyPr wrap="square" lIns="0" tIns="0" rIns="0" bIns="0" rtlCol="0"/>
          <a:lstStyle/>
          <a:p>
            <a:endParaRPr/>
          </a:p>
        </p:txBody>
      </p:sp>
      <p:sp>
        <p:nvSpPr>
          <p:cNvPr id="116" name="object 116"/>
          <p:cNvSpPr/>
          <p:nvPr/>
        </p:nvSpPr>
        <p:spPr>
          <a:xfrm>
            <a:off x="8575670" y="912755"/>
            <a:ext cx="1905" cy="268605"/>
          </a:xfrm>
          <a:custGeom>
            <a:avLst/>
            <a:gdLst/>
            <a:ahLst/>
            <a:cxnLst/>
            <a:rect l="l" t="t" r="r" b="b"/>
            <a:pathLst>
              <a:path w="1904" h="268605">
                <a:moveTo>
                  <a:pt x="0" y="0"/>
                </a:moveTo>
                <a:lnTo>
                  <a:pt x="1645" y="268345"/>
                </a:lnTo>
              </a:path>
            </a:pathLst>
          </a:custGeom>
          <a:ln w="4155">
            <a:solidFill>
              <a:srgbClr val="000000"/>
            </a:solidFill>
          </a:ln>
        </p:spPr>
        <p:txBody>
          <a:bodyPr wrap="square" lIns="0" tIns="0" rIns="0" bIns="0" rtlCol="0"/>
          <a:lstStyle/>
          <a:p>
            <a:endParaRPr/>
          </a:p>
        </p:txBody>
      </p:sp>
      <p:sp>
        <p:nvSpPr>
          <p:cNvPr id="117" name="object 117"/>
          <p:cNvSpPr/>
          <p:nvPr/>
        </p:nvSpPr>
        <p:spPr>
          <a:xfrm>
            <a:off x="8529188" y="1178967"/>
            <a:ext cx="93055" cy="93055"/>
          </a:xfrm>
          <a:prstGeom prst="rect">
            <a:avLst/>
          </a:prstGeom>
          <a:blipFill>
            <a:blip r:embed="rId26" cstate="print"/>
            <a:stretch>
              <a:fillRect/>
            </a:stretch>
          </a:blipFill>
        </p:spPr>
        <p:txBody>
          <a:bodyPr wrap="square" lIns="0" tIns="0" rIns="0" bIns="0" rtlCol="0"/>
          <a:lstStyle/>
          <a:p>
            <a:endParaRPr/>
          </a:p>
        </p:txBody>
      </p:sp>
      <p:sp>
        <p:nvSpPr>
          <p:cNvPr id="118" name="object 118"/>
          <p:cNvSpPr/>
          <p:nvPr/>
        </p:nvSpPr>
        <p:spPr>
          <a:xfrm>
            <a:off x="8529188" y="112233"/>
            <a:ext cx="93055" cy="301015"/>
          </a:xfrm>
          <a:prstGeom prst="rect">
            <a:avLst/>
          </a:prstGeom>
          <a:blipFill>
            <a:blip r:embed="rId27" cstate="print"/>
            <a:stretch>
              <a:fillRect/>
            </a:stretch>
          </a:blipFill>
        </p:spPr>
        <p:txBody>
          <a:bodyPr wrap="square" lIns="0" tIns="0" rIns="0" bIns="0" rtlCol="0"/>
          <a:lstStyle/>
          <a:p>
            <a:endParaRPr/>
          </a:p>
        </p:txBody>
      </p:sp>
      <p:sp>
        <p:nvSpPr>
          <p:cNvPr id="119" name="object 119"/>
          <p:cNvSpPr txBox="1"/>
          <p:nvPr/>
        </p:nvSpPr>
        <p:spPr>
          <a:xfrm>
            <a:off x="9710172" y="1129767"/>
            <a:ext cx="299720" cy="200055"/>
          </a:xfrm>
          <a:prstGeom prst="rect">
            <a:avLst/>
          </a:prstGeom>
        </p:spPr>
        <p:txBody>
          <a:bodyPr vert="horz" wrap="square" lIns="0" tIns="0" rIns="0" bIns="0" rtlCol="0">
            <a:spAutoFit/>
          </a:bodyPr>
          <a:lstStyle/>
          <a:p>
            <a:pPr marL="12700"/>
            <a:r>
              <a:rPr sz="1300" spc="-60" dirty="0">
                <a:latin typeface="Arial"/>
                <a:cs typeface="Arial"/>
              </a:rPr>
              <a:t>T</a:t>
            </a:r>
            <a:r>
              <a:rPr sz="1300" spc="-20" dirty="0">
                <a:latin typeface="Arial"/>
                <a:cs typeface="Arial"/>
              </a:rPr>
              <a:t>ie</a:t>
            </a:r>
            <a:r>
              <a:rPr sz="1300" spc="-5" dirty="0">
                <a:latin typeface="Arial"/>
                <a:cs typeface="Arial"/>
              </a:rPr>
              <a:t>r</a:t>
            </a:r>
            <a:endParaRPr sz="1300">
              <a:latin typeface="Arial"/>
              <a:cs typeface="Arial"/>
            </a:endParaRPr>
          </a:p>
        </p:txBody>
      </p:sp>
      <p:sp>
        <p:nvSpPr>
          <p:cNvPr id="122" name="object 122"/>
          <p:cNvSpPr txBox="1"/>
          <p:nvPr/>
        </p:nvSpPr>
        <p:spPr>
          <a:xfrm>
            <a:off x="9944227" y="6487111"/>
            <a:ext cx="196215" cy="184666"/>
          </a:xfrm>
          <a:prstGeom prst="rect">
            <a:avLst/>
          </a:prstGeom>
        </p:spPr>
        <p:txBody>
          <a:bodyPr vert="horz" wrap="square" lIns="0" tIns="0" rIns="0" bIns="0" rtlCol="0">
            <a:spAutoFit/>
          </a:bodyPr>
          <a:lstStyle/>
          <a:p>
            <a:pPr marL="12700"/>
            <a:r>
              <a:rPr sz="1200" i="1" dirty="0">
                <a:latin typeface="Arial"/>
                <a:cs typeface="Arial"/>
              </a:rPr>
              <a:t>30</a:t>
            </a:r>
            <a:endParaRPr sz="1200">
              <a:latin typeface="Arial"/>
              <a:cs typeface="Arial"/>
            </a:endParaRPr>
          </a:p>
        </p:txBody>
      </p:sp>
      <p:sp>
        <p:nvSpPr>
          <p:cNvPr id="120" name="object 120"/>
          <p:cNvSpPr txBox="1"/>
          <p:nvPr/>
        </p:nvSpPr>
        <p:spPr>
          <a:xfrm>
            <a:off x="9362319" y="3483459"/>
            <a:ext cx="1121410" cy="389890"/>
          </a:xfrm>
          <a:prstGeom prst="rect">
            <a:avLst/>
          </a:prstGeom>
        </p:spPr>
        <p:txBody>
          <a:bodyPr vert="horz" wrap="square" lIns="0" tIns="0" rIns="0" bIns="0" rtlCol="0">
            <a:spAutoFit/>
          </a:bodyPr>
          <a:lstStyle/>
          <a:p>
            <a:pPr marL="411480" marR="5080" indent="-399415">
              <a:lnSpc>
                <a:spcPct val="100800"/>
              </a:lnSpc>
            </a:pPr>
            <a:r>
              <a:rPr sz="1300" spc="-15" dirty="0">
                <a:latin typeface="Arial"/>
                <a:cs typeface="Arial"/>
              </a:rPr>
              <a:t>Busines</a:t>
            </a:r>
            <a:r>
              <a:rPr sz="1300" spc="-10" dirty="0">
                <a:latin typeface="Arial"/>
                <a:cs typeface="Arial"/>
              </a:rPr>
              <a:t>s</a:t>
            </a:r>
            <a:r>
              <a:rPr sz="1300" spc="-50" dirty="0">
                <a:latin typeface="Times New Roman"/>
                <a:cs typeface="Times New Roman"/>
              </a:rPr>
              <a:t> </a:t>
            </a:r>
            <a:r>
              <a:rPr sz="1300" spc="-15" dirty="0">
                <a:latin typeface="Arial"/>
                <a:cs typeface="Arial"/>
              </a:rPr>
              <a:t>Logic</a:t>
            </a:r>
            <a:r>
              <a:rPr sz="1300" spc="-10" dirty="0">
                <a:latin typeface="Times New Roman"/>
                <a:cs typeface="Times New Roman"/>
              </a:rPr>
              <a:t> </a:t>
            </a:r>
            <a:r>
              <a:rPr sz="1300" spc="-60" dirty="0">
                <a:latin typeface="Arial"/>
                <a:cs typeface="Arial"/>
              </a:rPr>
              <a:t>T</a:t>
            </a:r>
            <a:r>
              <a:rPr sz="1300" spc="-20" dirty="0">
                <a:latin typeface="Arial"/>
                <a:cs typeface="Arial"/>
              </a:rPr>
              <a:t>ie</a:t>
            </a:r>
            <a:r>
              <a:rPr sz="1300" spc="-5" dirty="0">
                <a:latin typeface="Arial"/>
                <a:cs typeface="Arial"/>
              </a:rPr>
              <a:t>r</a:t>
            </a:r>
            <a:endParaRPr sz="1300">
              <a:latin typeface="Arial"/>
              <a:cs typeface="Arial"/>
            </a:endParaRPr>
          </a:p>
        </p:txBody>
      </p:sp>
      <p:sp>
        <p:nvSpPr>
          <p:cNvPr id="121" name="object 121"/>
          <p:cNvSpPr txBox="1"/>
          <p:nvPr/>
        </p:nvSpPr>
        <p:spPr>
          <a:xfrm>
            <a:off x="8147691" y="5953943"/>
            <a:ext cx="384175" cy="400110"/>
          </a:xfrm>
          <a:prstGeom prst="rect">
            <a:avLst/>
          </a:prstGeom>
        </p:spPr>
        <p:txBody>
          <a:bodyPr vert="horz" wrap="square" lIns="0" tIns="0" rIns="0" bIns="0" rtlCol="0">
            <a:spAutoFit/>
          </a:bodyPr>
          <a:lstStyle/>
          <a:p>
            <a:pPr marL="22860"/>
            <a:r>
              <a:rPr sz="1300" spc="-15" dirty="0">
                <a:latin typeface="Arial"/>
                <a:cs typeface="Arial"/>
              </a:rPr>
              <a:t>Dat</a:t>
            </a:r>
            <a:r>
              <a:rPr sz="1300" spc="-10" dirty="0">
                <a:latin typeface="Arial"/>
                <a:cs typeface="Arial"/>
              </a:rPr>
              <a:t>a</a:t>
            </a:r>
            <a:endParaRPr sz="1300">
              <a:latin typeface="Arial"/>
              <a:cs typeface="Arial"/>
            </a:endParaRPr>
          </a:p>
          <a:p>
            <a:pPr marL="12700"/>
            <a:r>
              <a:rPr sz="1300" spc="-60" dirty="0">
                <a:latin typeface="Arial"/>
                <a:cs typeface="Arial"/>
              </a:rPr>
              <a:t>T</a:t>
            </a:r>
            <a:r>
              <a:rPr sz="1300" spc="-20" dirty="0">
                <a:latin typeface="Arial"/>
                <a:cs typeface="Arial"/>
              </a:rPr>
              <a:t>ie</a:t>
            </a:r>
            <a:r>
              <a:rPr sz="1300" spc="-5" dirty="0">
                <a:latin typeface="Arial"/>
                <a:cs typeface="Arial"/>
              </a:rPr>
              <a:t>r</a:t>
            </a:r>
            <a:endParaRPr sz="1300">
              <a:latin typeface="Arial"/>
              <a:cs typeface="Arial"/>
            </a:endParaRPr>
          </a:p>
        </p:txBody>
      </p:sp>
      <p:graphicFrame>
        <p:nvGraphicFramePr>
          <p:cNvPr id="27" name="object 27"/>
          <p:cNvGraphicFramePr>
            <a:graphicFrameLocks noGrp="1"/>
          </p:cNvGraphicFramePr>
          <p:nvPr/>
        </p:nvGraphicFramePr>
        <p:xfrm>
          <a:off x="6097089" y="3017339"/>
          <a:ext cx="1339860" cy="883919"/>
        </p:xfrm>
        <a:graphic>
          <a:graphicData uri="http://schemas.openxmlformats.org/drawingml/2006/table">
            <a:tbl>
              <a:tblPr firstRow="1" bandRow="1">
                <a:tableStyleId>{2D5ABB26-0587-4C30-8999-92F81FD0307C}</a:tableStyleId>
              </a:tblPr>
              <a:tblGrid>
                <a:gridCol w="333390">
                  <a:extLst>
                    <a:ext uri="{9D8B030D-6E8A-4147-A177-3AD203B41FA5}">
                      <a16:colId xmlns:a16="http://schemas.microsoft.com/office/drawing/2014/main" val="20000"/>
                    </a:ext>
                  </a:extLst>
                </a:gridCol>
                <a:gridCol w="503041">
                  <a:extLst>
                    <a:ext uri="{9D8B030D-6E8A-4147-A177-3AD203B41FA5}">
                      <a16:colId xmlns:a16="http://schemas.microsoft.com/office/drawing/2014/main" val="20001"/>
                    </a:ext>
                  </a:extLst>
                </a:gridCol>
                <a:gridCol w="503429">
                  <a:extLst>
                    <a:ext uri="{9D8B030D-6E8A-4147-A177-3AD203B41FA5}">
                      <a16:colId xmlns:a16="http://schemas.microsoft.com/office/drawing/2014/main" val="20002"/>
                    </a:ext>
                  </a:extLst>
                </a:gridCol>
              </a:tblGrid>
              <a:tr h="378582">
                <a:tc>
                  <a:txBody>
                    <a:bodyPr/>
                    <a:lstStyle/>
                    <a:p>
                      <a:endParaRPr sz="3200">
                        <a:latin typeface="Arial"/>
                        <a:cs typeface="Arial"/>
                      </a:endParaRPr>
                    </a:p>
                  </a:txBody>
                  <a:tcPr marL="0" marR="0" marT="0" marB="0">
                    <a:lnR w="4160">
                      <a:solidFill>
                        <a:srgbClr val="000000"/>
                      </a:solidFill>
                      <a:prstDash val="solid"/>
                    </a:lnR>
                    <a:lnB w="4155">
                      <a:solidFill>
                        <a:srgbClr val="000000"/>
                      </a:solidFill>
                      <a:prstDash val="solid"/>
                    </a:lnB>
                  </a:tcPr>
                </a:tc>
                <a:tc rowSpan="2" gridSpan="2">
                  <a:txBody>
                    <a:bodyPr/>
                    <a:lstStyle/>
                    <a:p>
                      <a:pPr marL="259079">
                        <a:lnSpc>
                          <a:spcPct val="100000"/>
                        </a:lnSpc>
                      </a:pPr>
                      <a:r>
                        <a:rPr sz="900" b="1" spc="-5" dirty="0">
                          <a:latin typeface="Arial"/>
                          <a:cs typeface="Arial"/>
                        </a:rPr>
                        <a:t>Ch</a:t>
                      </a:r>
                      <a:r>
                        <a:rPr sz="900" b="1" dirty="0">
                          <a:latin typeface="Arial"/>
                          <a:cs typeface="Arial"/>
                        </a:rPr>
                        <a:t>eckout</a:t>
                      </a:r>
                      <a:endParaRPr sz="900">
                        <a:latin typeface="Arial"/>
                        <a:cs typeface="Arial"/>
                      </a:endParaRPr>
                    </a:p>
                  </a:txBody>
                  <a:tcPr marL="0" marR="0" marT="0" marB="0">
                    <a:lnL w="4160">
                      <a:solidFill>
                        <a:srgbClr val="000000"/>
                      </a:solidFill>
                      <a:prstDash val="solid"/>
                    </a:lnL>
                    <a:lnR w="4160">
                      <a:solidFill>
                        <a:srgbClr val="000000"/>
                      </a:solidFill>
                      <a:prstDash val="solid"/>
                    </a:lnR>
                    <a:lnT w="4160">
                      <a:solidFill>
                        <a:srgbClr val="000000"/>
                      </a:solidFill>
                      <a:prstDash val="solid"/>
                    </a:lnT>
                    <a:lnB w="4160">
                      <a:solidFill>
                        <a:srgbClr val="000000"/>
                      </a:solidFill>
                      <a:prstDash val="solid"/>
                    </a:lnB>
                  </a:tcPr>
                </a:tc>
                <a:tc rowSpan="2" hMerge="1">
                  <a:txBody>
                    <a:bodyPr/>
                    <a:lstStyle/>
                    <a:p>
                      <a:endParaRPr/>
                    </a:p>
                  </a:txBody>
                  <a:tcPr marL="0" marR="0" marT="0" marB="0"/>
                </a:tc>
                <a:extLst>
                  <a:ext uri="{0D108BD9-81ED-4DB2-BD59-A6C34878D82A}">
                    <a16:rowId xmlns:a16="http://schemas.microsoft.com/office/drawing/2014/main" val="10000"/>
                  </a:ext>
                </a:extLst>
              </a:tr>
              <a:tr h="124967">
                <a:tc>
                  <a:txBody>
                    <a:bodyPr/>
                    <a:lstStyle/>
                    <a:p>
                      <a:endParaRPr sz="900">
                        <a:latin typeface="Arial"/>
                        <a:cs typeface="Arial"/>
                      </a:endParaRPr>
                    </a:p>
                  </a:txBody>
                  <a:tcPr marL="0" marR="0" marT="0" marB="0">
                    <a:lnR w="4160">
                      <a:solidFill>
                        <a:srgbClr val="000000"/>
                      </a:solidFill>
                      <a:prstDash val="solid"/>
                    </a:lnR>
                    <a:lnT w="4155">
                      <a:solidFill>
                        <a:srgbClr val="000000"/>
                      </a:solidFill>
                      <a:prstDash val="solid"/>
                    </a:lnT>
                  </a:tcPr>
                </a:tc>
                <a:tc gridSpan="2" vMerge="1">
                  <a:txBody>
                    <a:bodyPr/>
                    <a:lstStyle/>
                    <a:p>
                      <a:endParaRPr/>
                    </a:p>
                  </a:txBody>
                  <a:tcPr marL="0" marR="0" marT="0" marB="0">
                    <a:lnL w="4160">
                      <a:solidFill>
                        <a:srgbClr val="000000"/>
                      </a:solidFill>
                      <a:prstDash val="solid"/>
                    </a:lnL>
                    <a:lnR w="4160">
                      <a:solidFill>
                        <a:srgbClr val="000000"/>
                      </a:solidFill>
                      <a:prstDash val="solid"/>
                    </a:lnR>
                    <a:lnT w="4160">
                      <a:solidFill>
                        <a:srgbClr val="000000"/>
                      </a:solidFill>
                      <a:prstDash val="solid"/>
                    </a:lnT>
                    <a:lnB w="4160">
                      <a:solidFill>
                        <a:srgbClr val="000000"/>
                      </a:solidFill>
                      <a:prstDash val="solid"/>
                    </a:lnB>
                  </a:tcPr>
                </a:tc>
                <a:tc hMerge="1" vMerge="1">
                  <a:txBody>
                    <a:bodyPr/>
                    <a:lstStyle/>
                    <a:p>
                      <a:endParaRPr/>
                    </a:p>
                  </a:txBody>
                  <a:tcPr marL="0" marR="0" marT="0" marB="0"/>
                </a:tc>
                <a:extLst>
                  <a:ext uri="{0D108BD9-81ED-4DB2-BD59-A6C34878D82A}">
                    <a16:rowId xmlns:a16="http://schemas.microsoft.com/office/drawing/2014/main" val="10001"/>
                  </a:ext>
                </a:extLst>
              </a:tr>
              <a:tr h="259079">
                <a:tc gridSpan="2">
                  <a:txBody>
                    <a:bodyPr/>
                    <a:lstStyle/>
                    <a:p>
                      <a:endParaRPr sz="900">
                        <a:latin typeface="Arial"/>
                        <a:cs typeface="Arial"/>
                      </a:endParaRPr>
                    </a:p>
                  </a:txBody>
                  <a:tcPr marL="0" marR="0" marT="0" marB="0">
                    <a:lnR w="4155">
                      <a:solidFill>
                        <a:srgbClr val="000000"/>
                      </a:solidFill>
                      <a:prstDash val="solid"/>
                    </a:lnR>
                  </a:tcPr>
                </a:tc>
                <a:tc hMerge="1">
                  <a:txBody>
                    <a:bodyPr/>
                    <a:lstStyle/>
                    <a:p>
                      <a:endParaRPr/>
                    </a:p>
                  </a:txBody>
                  <a:tcPr marL="0" marR="0" marT="0" marB="0"/>
                </a:tc>
                <a:tc>
                  <a:txBody>
                    <a:bodyPr/>
                    <a:lstStyle/>
                    <a:p>
                      <a:endParaRPr sz="900">
                        <a:latin typeface="Arial"/>
                        <a:cs typeface="Arial"/>
                      </a:endParaRPr>
                    </a:p>
                  </a:txBody>
                  <a:tcPr marL="0" marR="0" marT="0" marB="0">
                    <a:lnL w="4155">
                      <a:solidFill>
                        <a:srgbClr val="000000"/>
                      </a:solidFill>
                      <a:prstDash val="solid"/>
                    </a:lnL>
                    <a:lnT w="4160">
                      <a:solidFill>
                        <a:srgbClr val="000000"/>
                      </a:solidFill>
                      <a:prstDash val="solid"/>
                    </a:lnT>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80783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3</a:t>
            </a:r>
            <a:r>
              <a:rPr dirty="0"/>
              <a:t>:</a:t>
            </a:r>
            <a:r>
              <a:rPr spc="60" dirty="0">
                <a:latin typeface="Times New Roman"/>
                <a:cs typeface="Times New Roman"/>
              </a:rPr>
              <a:t> </a:t>
            </a:r>
            <a:r>
              <a:rPr spc="-5" dirty="0"/>
              <a:t>N-</a:t>
            </a:r>
            <a:r>
              <a:rPr dirty="0"/>
              <a:t>Tiered</a:t>
            </a:r>
          </a:p>
        </p:txBody>
      </p:sp>
      <p:sp>
        <p:nvSpPr>
          <p:cNvPr id="12" name="object 12"/>
          <p:cNvSpPr txBox="1"/>
          <p:nvPr/>
        </p:nvSpPr>
        <p:spPr>
          <a:xfrm>
            <a:off x="1852987" y="1523464"/>
            <a:ext cx="7621905" cy="4485843"/>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3200" dirty="0">
                <a:solidFill>
                  <a:srgbClr val="000098"/>
                </a:solidFill>
                <a:latin typeface="Arial"/>
                <a:cs typeface="Arial"/>
              </a:rPr>
              <a:t>Advant</a:t>
            </a:r>
            <a:r>
              <a:rPr sz="3200" spc="-25" dirty="0">
                <a:solidFill>
                  <a:srgbClr val="000098"/>
                </a:solidFill>
                <a:latin typeface="Arial"/>
                <a:cs typeface="Arial"/>
              </a:rPr>
              <a:t>a</a:t>
            </a:r>
            <a:r>
              <a:rPr sz="3200" spc="-5" dirty="0">
                <a:solidFill>
                  <a:srgbClr val="000098"/>
                </a:solidFill>
                <a:latin typeface="Arial"/>
                <a:cs typeface="Arial"/>
              </a:rPr>
              <a:t>g</a:t>
            </a:r>
            <a:r>
              <a:rPr sz="3200" spc="-20" dirty="0">
                <a:solidFill>
                  <a:srgbClr val="000098"/>
                </a:solidFill>
                <a:latin typeface="Arial"/>
                <a:cs typeface="Arial"/>
              </a:rPr>
              <a:t>e</a:t>
            </a:r>
            <a:r>
              <a:rPr sz="3200" dirty="0">
                <a:solidFill>
                  <a:srgbClr val="000098"/>
                </a:solidFill>
                <a:latin typeface="Arial"/>
                <a:cs typeface="Arial"/>
              </a:rPr>
              <a:t>s</a:t>
            </a:r>
            <a:endParaRPr sz="3200">
              <a:latin typeface="Arial"/>
              <a:cs typeface="Arial"/>
            </a:endParaRPr>
          </a:p>
          <a:p>
            <a:pPr marL="750570" marR="5080" indent="-280670">
              <a:spcBef>
                <a:spcPts val="615"/>
              </a:spcBef>
            </a:pPr>
            <a:r>
              <a:rPr sz="2250" spc="185" dirty="0">
                <a:solidFill>
                  <a:srgbClr val="9898CC"/>
                </a:solidFill>
                <a:latin typeface="Wingdings"/>
                <a:cs typeface="Wingdings"/>
              </a:rPr>
              <a:t></a:t>
            </a:r>
            <a:r>
              <a:rPr sz="2800" spc="-20" dirty="0">
                <a:latin typeface="Arial"/>
                <a:cs typeface="Arial"/>
              </a:rPr>
              <a:t>Se</a:t>
            </a:r>
            <a:r>
              <a:rPr sz="2800" spc="-10" dirty="0">
                <a:latin typeface="Arial"/>
                <a:cs typeface="Arial"/>
              </a:rPr>
              <a:t>p</a:t>
            </a:r>
            <a:r>
              <a:rPr sz="2800" spc="-25" dirty="0">
                <a:latin typeface="Arial"/>
                <a:cs typeface="Arial"/>
              </a:rPr>
              <a:t>a</a:t>
            </a:r>
            <a:r>
              <a:rPr sz="2800" dirty="0">
                <a:latin typeface="Arial"/>
                <a:cs typeface="Arial"/>
              </a:rPr>
              <a:t>r</a:t>
            </a:r>
            <a:r>
              <a:rPr sz="2800" spc="-25" dirty="0">
                <a:latin typeface="Arial"/>
                <a:cs typeface="Arial"/>
              </a:rPr>
              <a:t>a</a:t>
            </a:r>
            <a:r>
              <a:rPr sz="2800" dirty="0">
                <a:latin typeface="Arial"/>
                <a:cs typeface="Arial"/>
              </a:rPr>
              <a:t>t</a:t>
            </a:r>
            <a:r>
              <a:rPr sz="2800" spc="-15" dirty="0">
                <a:latin typeface="Arial"/>
                <a:cs typeface="Arial"/>
              </a:rPr>
              <a:t>i</a:t>
            </a:r>
            <a:r>
              <a:rPr sz="2800" spc="-10" dirty="0">
                <a:latin typeface="Arial"/>
                <a:cs typeface="Arial"/>
              </a:rPr>
              <a:t>o</a:t>
            </a:r>
            <a:r>
              <a:rPr sz="2800" spc="-20" dirty="0">
                <a:latin typeface="Arial"/>
                <a:cs typeface="Arial"/>
              </a:rPr>
              <a:t>n</a:t>
            </a:r>
            <a:r>
              <a:rPr sz="2800" spc="25" dirty="0">
                <a:latin typeface="Times New Roman"/>
                <a:cs typeface="Times New Roman"/>
              </a:rPr>
              <a:t> </a:t>
            </a:r>
            <a:r>
              <a:rPr sz="2800" spc="-25" dirty="0">
                <a:latin typeface="Arial"/>
                <a:cs typeface="Arial"/>
              </a:rPr>
              <a:t>o</a:t>
            </a:r>
            <a:r>
              <a:rPr sz="2800" spc="-10" dirty="0">
                <a:latin typeface="Arial"/>
                <a:cs typeface="Arial"/>
              </a:rPr>
              <a:t>f</a:t>
            </a:r>
            <a:r>
              <a:rPr sz="2800" spc="85" dirty="0">
                <a:latin typeface="Times New Roman"/>
                <a:cs typeface="Times New Roman"/>
              </a:rPr>
              <a:t> </a:t>
            </a:r>
            <a:r>
              <a:rPr sz="2800" spc="-5" dirty="0">
                <a:latin typeface="Arial"/>
                <a:cs typeface="Arial"/>
              </a:rPr>
              <a:t>c</a:t>
            </a:r>
            <a:r>
              <a:rPr sz="2800" spc="-25" dirty="0">
                <a:latin typeface="Arial"/>
                <a:cs typeface="Arial"/>
              </a:rPr>
              <a:t>o</a:t>
            </a:r>
            <a:r>
              <a:rPr sz="2800" spc="-10" dirty="0">
                <a:latin typeface="Arial"/>
                <a:cs typeface="Arial"/>
              </a:rPr>
              <a:t>nc</a:t>
            </a:r>
            <a:r>
              <a:rPr sz="2800" spc="-25" dirty="0">
                <a:latin typeface="Arial"/>
                <a:cs typeface="Arial"/>
              </a:rPr>
              <a:t>e</a:t>
            </a:r>
            <a:r>
              <a:rPr sz="2800" dirty="0">
                <a:latin typeface="Arial"/>
                <a:cs typeface="Arial"/>
              </a:rPr>
              <a:t>r</a:t>
            </a:r>
            <a:r>
              <a:rPr sz="2800" spc="-25" dirty="0">
                <a:latin typeface="Arial"/>
                <a:cs typeface="Arial"/>
              </a:rPr>
              <a:t>n</a:t>
            </a:r>
            <a:r>
              <a:rPr sz="2800" spc="-5" dirty="0">
                <a:latin typeface="Arial"/>
                <a:cs typeface="Arial"/>
              </a:rPr>
              <a:t>s</a:t>
            </a:r>
            <a:r>
              <a:rPr sz="2800" spc="-10" dirty="0">
                <a:latin typeface="Arial"/>
                <a:cs typeface="Arial"/>
              </a:rPr>
              <a:t>,</a:t>
            </a:r>
            <a:r>
              <a:rPr sz="2800" spc="60" dirty="0">
                <a:latin typeface="Times New Roman"/>
                <a:cs typeface="Times New Roman"/>
              </a:rPr>
              <a:t> </a:t>
            </a:r>
            <a:r>
              <a:rPr sz="2800" i="1" spc="-25" dirty="0">
                <a:solidFill>
                  <a:srgbClr val="000098"/>
                </a:solidFill>
                <a:latin typeface="Arial"/>
                <a:cs typeface="Arial"/>
              </a:rPr>
              <a:t>d</a:t>
            </a:r>
            <a:r>
              <a:rPr sz="2800" i="1" dirty="0">
                <a:solidFill>
                  <a:srgbClr val="000098"/>
                </a:solidFill>
                <a:latin typeface="Arial"/>
                <a:cs typeface="Arial"/>
              </a:rPr>
              <a:t>i</a:t>
            </a:r>
            <a:r>
              <a:rPr sz="2800" i="1" spc="-10" dirty="0">
                <a:solidFill>
                  <a:srgbClr val="000098"/>
                </a:solidFill>
                <a:latin typeface="Arial"/>
                <a:cs typeface="Arial"/>
              </a:rPr>
              <a:t>v</a:t>
            </a:r>
            <a:r>
              <a:rPr sz="2800" i="1" spc="-15" dirty="0">
                <a:solidFill>
                  <a:srgbClr val="000098"/>
                </a:solidFill>
                <a:latin typeface="Arial"/>
                <a:cs typeface="Arial"/>
              </a:rPr>
              <a:t>i</a:t>
            </a:r>
            <a:r>
              <a:rPr sz="2800" i="1" spc="-10" dirty="0">
                <a:solidFill>
                  <a:srgbClr val="000098"/>
                </a:solidFill>
                <a:latin typeface="Arial"/>
                <a:cs typeface="Arial"/>
              </a:rPr>
              <a:t>d</a:t>
            </a:r>
            <a:r>
              <a:rPr sz="2800" i="1" spc="-20" dirty="0">
                <a:solidFill>
                  <a:srgbClr val="000098"/>
                </a:solidFill>
                <a:latin typeface="Arial"/>
                <a:cs typeface="Arial"/>
              </a:rPr>
              <a:t>e</a:t>
            </a:r>
            <a:r>
              <a:rPr sz="2800" i="1" spc="85" dirty="0">
                <a:solidFill>
                  <a:srgbClr val="000098"/>
                </a:solidFill>
                <a:latin typeface="Times New Roman"/>
                <a:cs typeface="Times New Roman"/>
              </a:rPr>
              <a:t> </a:t>
            </a:r>
            <a:r>
              <a:rPr sz="2800" i="1" spc="-25" dirty="0">
                <a:solidFill>
                  <a:srgbClr val="000098"/>
                </a:solidFill>
                <a:latin typeface="Arial"/>
                <a:cs typeface="Arial"/>
              </a:rPr>
              <a:t>a</a:t>
            </a:r>
            <a:r>
              <a:rPr sz="2800" i="1" spc="-10" dirty="0">
                <a:solidFill>
                  <a:srgbClr val="000098"/>
                </a:solidFill>
                <a:latin typeface="Arial"/>
                <a:cs typeface="Arial"/>
              </a:rPr>
              <a:t>n</a:t>
            </a:r>
            <a:r>
              <a:rPr sz="2800" i="1" spc="-20" dirty="0">
                <a:solidFill>
                  <a:srgbClr val="000098"/>
                </a:solidFill>
                <a:latin typeface="Arial"/>
                <a:cs typeface="Arial"/>
              </a:rPr>
              <a:t>d</a:t>
            </a:r>
            <a:r>
              <a:rPr sz="2800" i="1" spc="15" dirty="0">
                <a:solidFill>
                  <a:srgbClr val="000098"/>
                </a:solidFill>
                <a:latin typeface="Times New Roman"/>
                <a:cs typeface="Times New Roman"/>
              </a:rPr>
              <a:t> </a:t>
            </a:r>
            <a:r>
              <a:rPr sz="2800" i="1" spc="-10" dirty="0">
                <a:solidFill>
                  <a:srgbClr val="000098"/>
                </a:solidFill>
                <a:latin typeface="Arial"/>
                <a:cs typeface="Arial"/>
              </a:rPr>
              <a:t>c</a:t>
            </a:r>
            <a:r>
              <a:rPr sz="2800" i="1" spc="-25" dirty="0">
                <a:solidFill>
                  <a:srgbClr val="000098"/>
                </a:solidFill>
                <a:latin typeface="Arial"/>
                <a:cs typeface="Arial"/>
              </a:rPr>
              <a:t>o</a:t>
            </a:r>
            <a:r>
              <a:rPr sz="2800" i="1" spc="-10" dirty="0">
                <a:solidFill>
                  <a:srgbClr val="000098"/>
                </a:solidFill>
                <a:latin typeface="Arial"/>
                <a:cs typeface="Arial"/>
              </a:rPr>
              <a:t>n</a:t>
            </a:r>
            <a:r>
              <a:rPr sz="2800" i="1" spc="-25" dirty="0">
                <a:solidFill>
                  <a:srgbClr val="000098"/>
                </a:solidFill>
                <a:latin typeface="Arial"/>
                <a:cs typeface="Arial"/>
              </a:rPr>
              <a:t>q</a:t>
            </a:r>
            <a:r>
              <a:rPr sz="2800" i="1" spc="-10" dirty="0">
                <a:solidFill>
                  <a:srgbClr val="000098"/>
                </a:solidFill>
                <a:latin typeface="Arial"/>
                <a:cs typeface="Arial"/>
              </a:rPr>
              <a:t>u</a:t>
            </a:r>
            <a:r>
              <a:rPr sz="2800" i="1" spc="-20" dirty="0">
                <a:solidFill>
                  <a:srgbClr val="000098"/>
                </a:solidFill>
                <a:latin typeface="Arial"/>
                <a:cs typeface="Arial"/>
              </a:rPr>
              <a:t>er</a:t>
            </a:r>
            <a:r>
              <a:rPr sz="2800" i="1" spc="-15" dirty="0">
                <a:solidFill>
                  <a:srgbClr val="000098"/>
                </a:solidFill>
                <a:latin typeface="Times New Roman"/>
                <a:cs typeface="Times New Roman"/>
              </a:rPr>
              <a:t> </a:t>
            </a:r>
            <a:r>
              <a:rPr sz="2800" i="1" spc="-10" dirty="0">
                <a:solidFill>
                  <a:srgbClr val="000098"/>
                </a:solidFill>
                <a:latin typeface="Arial"/>
                <a:cs typeface="Arial"/>
              </a:rPr>
              <a:t>approac</a:t>
            </a:r>
            <a:r>
              <a:rPr sz="2800" i="1" spc="-20" dirty="0">
                <a:solidFill>
                  <a:srgbClr val="000098"/>
                </a:solidFill>
                <a:latin typeface="Arial"/>
                <a:cs typeface="Arial"/>
              </a:rPr>
              <a:t>h</a:t>
            </a:r>
            <a:r>
              <a:rPr sz="2800" i="1" spc="85" dirty="0">
                <a:solidFill>
                  <a:srgbClr val="000098"/>
                </a:solidFill>
                <a:latin typeface="Times New Roman"/>
                <a:cs typeface="Times New Roman"/>
              </a:rPr>
              <a:t> </a:t>
            </a:r>
            <a:r>
              <a:rPr sz="2800" spc="-15" dirty="0">
                <a:latin typeface="Arial"/>
                <a:cs typeface="Arial"/>
              </a:rPr>
              <a:t>to</a:t>
            </a:r>
            <a:r>
              <a:rPr sz="2800" spc="60" dirty="0">
                <a:latin typeface="Times New Roman"/>
                <a:cs typeface="Times New Roman"/>
              </a:rPr>
              <a:t> </a:t>
            </a:r>
            <a:r>
              <a:rPr sz="2800" spc="-10" dirty="0">
                <a:latin typeface="Arial"/>
                <a:cs typeface="Arial"/>
              </a:rPr>
              <a:t>s</a:t>
            </a:r>
            <a:r>
              <a:rPr sz="2800" spc="-25" dirty="0">
                <a:latin typeface="Arial"/>
                <a:cs typeface="Arial"/>
              </a:rPr>
              <a:t>o</a:t>
            </a:r>
            <a:r>
              <a:rPr sz="2800" dirty="0">
                <a:latin typeface="Arial"/>
                <a:cs typeface="Arial"/>
              </a:rPr>
              <a:t>l</a:t>
            </a:r>
            <a:r>
              <a:rPr sz="2800" spc="-10" dirty="0">
                <a:latin typeface="Arial"/>
                <a:cs typeface="Arial"/>
              </a:rPr>
              <a:t>v</a:t>
            </a:r>
            <a:r>
              <a:rPr sz="2800" spc="-15" dirty="0">
                <a:latin typeface="Arial"/>
                <a:cs typeface="Arial"/>
              </a:rPr>
              <a:t>i</a:t>
            </a:r>
            <a:r>
              <a:rPr sz="2800" spc="-10" dirty="0">
                <a:latin typeface="Arial"/>
                <a:cs typeface="Arial"/>
              </a:rPr>
              <a:t>n</a:t>
            </a:r>
            <a:r>
              <a:rPr sz="2800" spc="-20" dirty="0">
                <a:latin typeface="Arial"/>
                <a:cs typeface="Arial"/>
              </a:rPr>
              <a:t>g</a:t>
            </a:r>
            <a:r>
              <a:rPr sz="2800" spc="75" dirty="0">
                <a:latin typeface="Times New Roman"/>
                <a:cs typeface="Times New Roman"/>
              </a:rPr>
              <a:t> </a:t>
            </a:r>
            <a:r>
              <a:rPr sz="2800" spc="-15" dirty="0">
                <a:latin typeface="Arial"/>
                <a:cs typeface="Arial"/>
              </a:rPr>
              <a:t>l</a:t>
            </a:r>
            <a:r>
              <a:rPr sz="2800" spc="-10" dirty="0">
                <a:latin typeface="Arial"/>
                <a:cs typeface="Arial"/>
              </a:rPr>
              <a:t>arg</a:t>
            </a:r>
            <a:r>
              <a:rPr sz="2800" spc="-20" dirty="0">
                <a:latin typeface="Arial"/>
                <a:cs typeface="Arial"/>
              </a:rPr>
              <a:t>e</a:t>
            </a:r>
            <a:r>
              <a:rPr sz="2800" spc="95" dirty="0">
                <a:latin typeface="Times New Roman"/>
                <a:cs typeface="Times New Roman"/>
              </a:rPr>
              <a:t> </a:t>
            </a:r>
            <a:r>
              <a:rPr sz="2800" spc="-10" dirty="0">
                <a:latin typeface="Arial"/>
                <a:cs typeface="Arial"/>
              </a:rPr>
              <a:t>sc</a:t>
            </a:r>
            <a:r>
              <a:rPr sz="2800" spc="-25" dirty="0">
                <a:latin typeface="Arial"/>
                <a:cs typeface="Arial"/>
              </a:rPr>
              <a:t>a</a:t>
            </a:r>
            <a:r>
              <a:rPr sz="2800" dirty="0">
                <a:latin typeface="Arial"/>
                <a:cs typeface="Arial"/>
              </a:rPr>
              <a:t>l</a:t>
            </a:r>
            <a:r>
              <a:rPr sz="2800" spc="-20" dirty="0">
                <a:latin typeface="Arial"/>
                <a:cs typeface="Arial"/>
              </a:rPr>
              <a:t>e</a:t>
            </a:r>
            <a:r>
              <a:rPr sz="2800" spc="60" dirty="0">
                <a:latin typeface="Times New Roman"/>
                <a:cs typeface="Times New Roman"/>
              </a:rPr>
              <a:t> </a:t>
            </a:r>
            <a:r>
              <a:rPr sz="2800" spc="-10" dirty="0">
                <a:latin typeface="Arial"/>
                <a:cs typeface="Arial"/>
              </a:rPr>
              <a:t>s</a:t>
            </a:r>
            <a:r>
              <a:rPr sz="2800" spc="-25" dirty="0">
                <a:latin typeface="Arial"/>
                <a:cs typeface="Arial"/>
              </a:rPr>
              <a:t>o</a:t>
            </a:r>
            <a:r>
              <a:rPr sz="2800" dirty="0">
                <a:latin typeface="Arial"/>
                <a:cs typeface="Arial"/>
              </a:rPr>
              <a:t>f</a:t>
            </a:r>
            <a:r>
              <a:rPr sz="2800" spc="-15" dirty="0">
                <a:latin typeface="Arial"/>
                <a:cs typeface="Arial"/>
              </a:rPr>
              <a:t>tware</a:t>
            </a:r>
            <a:r>
              <a:rPr sz="2800" spc="-10" dirty="0">
                <a:latin typeface="Times New Roman"/>
                <a:cs typeface="Times New Roman"/>
              </a:rPr>
              <a:t> </a:t>
            </a:r>
            <a:r>
              <a:rPr sz="2800" spc="-25" dirty="0">
                <a:latin typeface="Arial"/>
                <a:cs typeface="Arial"/>
              </a:rPr>
              <a:t>p</a:t>
            </a:r>
            <a:r>
              <a:rPr sz="2800" dirty="0">
                <a:latin typeface="Arial"/>
                <a:cs typeface="Arial"/>
              </a:rPr>
              <a:t>r</a:t>
            </a:r>
            <a:r>
              <a:rPr sz="2800" spc="-25" dirty="0">
                <a:latin typeface="Arial"/>
                <a:cs typeface="Arial"/>
              </a:rPr>
              <a:t>o</a:t>
            </a:r>
            <a:r>
              <a:rPr sz="2800" spc="-10" dirty="0">
                <a:latin typeface="Arial"/>
                <a:cs typeface="Arial"/>
              </a:rPr>
              <a:t>b</a:t>
            </a:r>
            <a:r>
              <a:rPr sz="2800" spc="-15" dirty="0">
                <a:latin typeface="Arial"/>
                <a:cs typeface="Arial"/>
              </a:rPr>
              <a:t>le</a:t>
            </a:r>
            <a:r>
              <a:rPr sz="2800" spc="-25" dirty="0">
                <a:latin typeface="Arial"/>
                <a:cs typeface="Arial"/>
              </a:rPr>
              <a:t>m</a:t>
            </a:r>
            <a:endParaRPr sz="2800">
              <a:latin typeface="Arial"/>
              <a:cs typeface="Arial"/>
            </a:endParaRPr>
          </a:p>
          <a:p>
            <a:pPr marL="469900">
              <a:spcBef>
                <a:spcPts val="600"/>
              </a:spcBef>
            </a:pPr>
            <a:r>
              <a:rPr sz="2250" spc="-20" dirty="0">
                <a:solidFill>
                  <a:srgbClr val="9898CC"/>
                </a:solidFill>
                <a:latin typeface="Wingdings"/>
                <a:cs typeface="Wingdings"/>
              </a:rPr>
              <a:t></a:t>
            </a:r>
            <a:r>
              <a:rPr sz="2250" spc="-355" dirty="0">
                <a:solidFill>
                  <a:srgbClr val="9898CC"/>
                </a:solidFill>
                <a:latin typeface="Times New Roman"/>
                <a:cs typeface="Times New Roman"/>
              </a:rPr>
              <a:t> </a:t>
            </a:r>
            <a:r>
              <a:rPr sz="2800" spc="-25" dirty="0">
                <a:latin typeface="Arial"/>
                <a:cs typeface="Arial"/>
              </a:rPr>
              <a:t>M</a:t>
            </a:r>
            <a:r>
              <a:rPr sz="2800" spc="-15" dirty="0">
                <a:latin typeface="Arial"/>
                <a:cs typeface="Arial"/>
              </a:rPr>
              <a:t>ai</a:t>
            </a:r>
            <a:r>
              <a:rPr sz="2800" spc="-10" dirty="0">
                <a:latin typeface="Arial"/>
                <a:cs typeface="Arial"/>
              </a:rPr>
              <a:t>nte</a:t>
            </a:r>
            <a:r>
              <a:rPr sz="2800" spc="-25" dirty="0">
                <a:latin typeface="Arial"/>
                <a:cs typeface="Arial"/>
              </a:rPr>
              <a:t>n</a:t>
            </a:r>
            <a:r>
              <a:rPr sz="2800" spc="-10" dirty="0">
                <a:latin typeface="Arial"/>
                <a:cs typeface="Arial"/>
              </a:rPr>
              <a:t>a</a:t>
            </a:r>
            <a:r>
              <a:rPr sz="2800" spc="-25" dirty="0">
                <a:latin typeface="Arial"/>
                <a:cs typeface="Arial"/>
              </a:rPr>
              <a:t>n</a:t>
            </a:r>
            <a:r>
              <a:rPr sz="2800" spc="-5" dirty="0">
                <a:latin typeface="Arial"/>
                <a:cs typeface="Arial"/>
              </a:rPr>
              <a:t>c</a:t>
            </a:r>
            <a:r>
              <a:rPr sz="2800" spc="-20" dirty="0">
                <a:latin typeface="Arial"/>
                <a:cs typeface="Arial"/>
              </a:rPr>
              <a:t>e</a:t>
            </a:r>
            <a:endParaRPr sz="2800">
              <a:latin typeface="Arial"/>
              <a:cs typeface="Arial"/>
            </a:endParaRPr>
          </a:p>
          <a:p>
            <a:pPr>
              <a:lnSpc>
                <a:spcPct val="100000"/>
              </a:lnSpc>
            </a:pPr>
            <a:endParaRPr sz="2800">
              <a:latin typeface="Times New Roman"/>
              <a:cs typeface="Times New Roman"/>
            </a:endParaRPr>
          </a:p>
          <a:p>
            <a:pPr marL="355600" indent="-342900">
              <a:spcBef>
                <a:spcPts val="1805"/>
              </a:spcBef>
              <a:buClr>
                <a:srgbClr val="00007C"/>
              </a:buClr>
              <a:buSzPct val="75000"/>
              <a:buFont typeface="Wingdings"/>
              <a:buChar char=""/>
              <a:tabLst>
                <a:tab pos="356235" algn="l"/>
              </a:tabLst>
            </a:pPr>
            <a:r>
              <a:rPr sz="3200" spc="-5" dirty="0">
                <a:solidFill>
                  <a:srgbClr val="000098"/>
                </a:solidFill>
                <a:latin typeface="Arial"/>
                <a:cs typeface="Arial"/>
              </a:rPr>
              <a:t>Disadva</a:t>
            </a:r>
            <a:r>
              <a:rPr sz="3200" spc="-25" dirty="0">
                <a:solidFill>
                  <a:srgbClr val="000098"/>
                </a:solidFill>
                <a:latin typeface="Arial"/>
                <a:cs typeface="Arial"/>
              </a:rPr>
              <a:t>n</a:t>
            </a:r>
            <a:r>
              <a:rPr sz="3200" dirty="0">
                <a:solidFill>
                  <a:srgbClr val="000098"/>
                </a:solidFill>
                <a:latin typeface="Arial"/>
                <a:cs typeface="Arial"/>
              </a:rPr>
              <a:t>t</a:t>
            </a:r>
            <a:r>
              <a:rPr sz="3200" spc="-20" dirty="0">
                <a:solidFill>
                  <a:srgbClr val="000098"/>
                </a:solidFill>
                <a:latin typeface="Arial"/>
                <a:cs typeface="Arial"/>
              </a:rPr>
              <a:t>a</a:t>
            </a:r>
            <a:r>
              <a:rPr sz="3200" spc="-5" dirty="0">
                <a:solidFill>
                  <a:srgbClr val="000098"/>
                </a:solidFill>
                <a:latin typeface="Arial"/>
                <a:cs typeface="Arial"/>
              </a:rPr>
              <a:t>g</a:t>
            </a:r>
            <a:r>
              <a:rPr sz="3200" spc="-20" dirty="0">
                <a:solidFill>
                  <a:srgbClr val="000098"/>
                </a:solidFill>
                <a:latin typeface="Arial"/>
                <a:cs typeface="Arial"/>
              </a:rPr>
              <a:t>e</a:t>
            </a:r>
            <a:r>
              <a:rPr sz="3200" dirty="0">
                <a:solidFill>
                  <a:srgbClr val="000098"/>
                </a:solidFill>
                <a:latin typeface="Arial"/>
                <a:cs typeface="Arial"/>
              </a:rPr>
              <a:t>s</a:t>
            </a:r>
            <a:endParaRPr sz="3200">
              <a:latin typeface="Arial"/>
              <a:cs typeface="Arial"/>
            </a:endParaRPr>
          </a:p>
          <a:p>
            <a:pPr marL="750570" marR="1029335" indent="-280670">
              <a:lnSpc>
                <a:spcPts val="3300"/>
              </a:lnSpc>
              <a:spcBef>
                <a:spcPts val="919"/>
              </a:spcBef>
            </a:pPr>
            <a:r>
              <a:rPr sz="2250" spc="185" dirty="0">
                <a:solidFill>
                  <a:srgbClr val="9898CC"/>
                </a:solidFill>
                <a:latin typeface="Wingdings"/>
                <a:cs typeface="Wingdings"/>
              </a:rPr>
              <a:t></a:t>
            </a:r>
            <a:r>
              <a:rPr sz="2800" spc="-20" dirty="0">
                <a:latin typeface="Arial"/>
                <a:cs typeface="Arial"/>
              </a:rPr>
              <a:t>Pe</a:t>
            </a:r>
            <a:r>
              <a:rPr sz="2800" dirty="0">
                <a:latin typeface="Arial"/>
                <a:cs typeface="Arial"/>
              </a:rPr>
              <a:t>r</a:t>
            </a:r>
            <a:r>
              <a:rPr sz="2800" spc="-10" dirty="0">
                <a:latin typeface="Arial"/>
                <a:cs typeface="Arial"/>
              </a:rPr>
              <a:t>for</a:t>
            </a:r>
            <a:r>
              <a:rPr sz="2800" spc="-20" dirty="0">
                <a:latin typeface="Arial"/>
                <a:cs typeface="Arial"/>
              </a:rPr>
              <a:t>m</a:t>
            </a:r>
            <a:r>
              <a:rPr sz="2800" spc="-25" dirty="0">
                <a:latin typeface="Arial"/>
                <a:cs typeface="Arial"/>
              </a:rPr>
              <a:t>a</a:t>
            </a:r>
            <a:r>
              <a:rPr sz="2800" spc="-10" dirty="0">
                <a:latin typeface="Arial"/>
                <a:cs typeface="Arial"/>
              </a:rPr>
              <a:t>nc</a:t>
            </a:r>
            <a:r>
              <a:rPr sz="2800" spc="-20" dirty="0">
                <a:latin typeface="Arial"/>
                <a:cs typeface="Arial"/>
              </a:rPr>
              <a:t>e</a:t>
            </a:r>
            <a:r>
              <a:rPr sz="2800" spc="25" dirty="0">
                <a:latin typeface="Times New Roman"/>
                <a:cs typeface="Times New Roman"/>
              </a:rPr>
              <a:t> </a:t>
            </a:r>
            <a:r>
              <a:rPr sz="2800" spc="-10" dirty="0">
                <a:latin typeface="Arial"/>
                <a:cs typeface="Arial"/>
              </a:rPr>
              <a:t>(es</a:t>
            </a:r>
            <a:r>
              <a:rPr sz="2800" spc="-25" dirty="0">
                <a:latin typeface="Arial"/>
                <a:cs typeface="Arial"/>
              </a:rPr>
              <a:t>p</a:t>
            </a:r>
            <a:r>
              <a:rPr sz="2800" spc="-10" dirty="0">
                <a:latin typeface="Arial"/>
                <a:cs typeface="Arial"/>
              </a:rPr>
              <a:t>ec</a:t>
            </a:r>
            <a:r>
              <a:rPr sz="2800" spc="-15" dirty="0">
                <a:latin typeface="Arial"/>
                <a:cs typeface="Arial"/>
              </a:rPr>
              <a:t>i</a:t>
            </a:r>
            <a:r>
              <a:rPr sz="2800" spc="-10" dirty="0">
                <a:latin typeface="Arial"/>
                <a:cs typeface="Arial"/>
              </a:rPr>
              <a:t>a</a:t>
            </a:r>
            <a:r>
              <a:rPr sz="2800" spc="-15" dirty="0">
                <a:latin typeface="Arial"/>
                <a:cs typeface="Arial"/>
              </a:rPr>
              <a:t>l</a:t>
            </a:r>
            <a:r>
              <a:rPr sz="2800" spc="-5" dirty="0">
                <a:latin typeface="Arial"/>
                <a:cs typeface="Arial"/>
              </a:rPr>
              <a:t>l</a:t>
            </a:r>
            <a:r>
              <a:rPr sz="2800" spc="-15" dirty="0">
                <a:latin typeface="Arial"/>
                <a:cs typeface="Arial"/>
              </a:rPr>
              <a:t>y</a:t>
            </a:r>
            <a:r>
              <a:rPr sz="2800" spc="80" dirty="0">
                <a:latin typeface="Times New Roman"/>
                <a:cs typeface="Times New Roman"/>
              </a:rPr>
              <a:t> </a:t>
            </a:r>
            <a:r>
              <a:rPr sz="2800" spc="-5" dirty="0">
                <a:latin typeface="Arial"/>
                <a:cs typeface="Arial"/>
              </a:rPr>
              <a:t>i</a:t>
            </a:r>
            <a:r>
              <a:rPr sz="2800" spc="-10" dirty="0">
                <a:latin typeface="Arial"/>
                <a:cs typeface="Arial"/>
              </a:rPr>
              <a:t>f</a:t>
            </a:r>
            <a:r>
              <a:rPr sz="2800" spc="60" dirty="0">
                <a:latin typeface="Times New Roman"/>
                <a:cs typeface="Times New Roman"/>
              </a:rPr>
              <a:t> </a:t>
            </a:r>
            <a:r>
              <a:rPr sz="2800" spc="-25" dirty="0">
                <a:latin typeface="Arial"/>
                <a:cs typeface="Arial"/>
              </a:rPr>
              <a:t>d</a:t>
            </a:r>
            <a:r>
              <a:rPr sz="2800" dirty="0">
                <a:latin typeface="Arial"/>
                <a:cs typeface="Arial"/>
              </a:rPr>
              <a:t>i</a:t>
            </a:r>
            <a:r>
              <a:rPr sz="2800" spc="-10" dirty="0">
                <a:latin typeface="Arial"/>
                <a:cs typeface="Arial"/>
              </a:rPr>
              <a:t>st</a:t>
            </a:r>
            <a:r>
              <a:rPr sz="2800" spc="-5" dirty="0">
                <a:latin typeface="Arial"/>
                <a:cs typeface="Arial"/>
              </a:rPr>
              <a:t>r</a:t>
            </a:r>
            <a:r>
              <a:rPr sz="2800" spc="-15" dirty="0">
                <a:latin typeface="Arial"/>
                <a:cs typeface="Arial"/>
              </a:rPr>
              <a:t>i</a:t>
            </a:r>
            <a:r>
              <a:rPr sz="2800" spc="-10" dirty="0">
                <a:latin typeface="Arial"/>
                <a:cs typeface="Arial"/>
              </a:rPr>
              <a:t>b</a:t>
            </a:r>
            <a:r>
              <a:rPr sz="2800" spc="-20" dirty="0">
                <a:latin typeface="Arial"/>
                <a:cs typeface="Arial"/>
              </a:rPr>
              <a:t>ut</a:t>
            </a:r>
            <a:r>
              <a:rPr sz="2800" spc="-15" dirty="0">
                <a:latin typeface="Arial"/>
                <a:cs typeface="Arial"/>
              </a:rPr>
              <a:t>e</a:t>
            </a:r>
            <a:r>
              <a:rPr sz="2800" spc="-20" dirty="0">
                <a:latin typeface="Arial"/>
                <a:cs typeface="Arial"/>
              </a:rPr>
              <a:t>d</a:t>
            </a:r>
            <a:r>
              <a:rPr sz="2800" spc="-10" dirty="0">
                <a:latin typeface="Times New Roman"/>
                <a:cs typeface="Times New Roman"/>
              </a:rPr>
              <a:t> </a:t>
            </a:r>
            <a:r>
              <a:rPr sz="2800" spc="-10" dirty="0">
                <a:latin typeface="Arial"/>
                <a:cs typeface="Arial"/>
              </a:rPr>
              <a:t>c</a:t>
            </a:r>
            <a:r>
              <a:rPr sz="2800" spc="-25" dirty="0">
                <a:latin typeface="Arial"/>
                <a:cs typeface="Arial"/>
              </a:rPr>
              <a:t>o</a:t>
            </a:r>
            <a:r>
              <a:rPr sz="2800" spc="-20" dirty="0">
                <a:latin typeface="Arial"/>
                <a:cs typeface="Arial"/>
              </a:rPr>
              <a:t>m</a:t>
            </a:r>
            <a:r>
              <a:rPr sz="2800" spc="-25" dirty="0">
                <a:latin typeface="Arial"/>
                <a:cs typeface="Arial"/>
              </a:rPr>
              <a:t>p</a:t>
            </a:r>
            <a:r>
              <a:rPr sz="2800" spc="-10" dirty="0">
                <a:latin typeface="Arial"/>
                <a:cs typeface="Arial"/>
              </a:rPr>
              <a:t>o</a:t>
            </a:r>
            <a:r>
              <a:rPr sz="2800" spc="-25" dirty="0">
                <a:latin typeface="Arial"/>
                <a:cs typeface="Arial"/>
              </a:rPr>
              <a:t>n</a:t>
            </a:r>
            <a:r>
              <a:rPr sz="2800" spc="-10" dirty="0">
                <a:latin typeface="Arial"/>
                <a:cs typeface="Arial"/>
              </a:rPr>
              <a:t>e</a:t>
            </a:r>
            <a:r>
              <a:rPr sz="2800" spc="-25" dirty="0">
                <a:latin typeface="Arial"/>
                <a:cs typeface="Arial"/>
              </a:rPr>
              <a:t>n</a:t>
            </a:r>
            <a:r>
              <a:rPr sz="2800" dirty="0">
                <a:latin typeface="Arial"/>
                <a:cs typeface="Arial"/>
              </a:rPr>
              <a:t>t</a:t>
            </a:r>
            <a:r>
              <a:rPr sz="2800" spc="-10" dirty="0">
                <a:latin typeface="Arial"/>
                <a:cs typeface="Arial"/>
              </a:rPr>
              <a:t>s)</a:t>
            </a:r>
            <a:endParaRPr sz="2800">
              <a:latin typeface="Arial"/>
              <a:cs typeface="Arial"/>
            </a:endParaRPr>
          </a:p>
        </p:txBody>
      </p:sp>
    </p:spTree>
    <p:extLst>
      <p:ext uri="{BB962C8B-B14F-4D97-AF65-F5344CB8AC3E}">
        <p14:creationId xmlns:p14="http://schemas.microsoft.com/office/powerpoint/2010/main" val="2194608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4</a:t>
            </a:r>
            <a:r>
              <a:rPr dirty="0"/>
              <a:t>:</a:t>
            </a:r>
            <a:r>
              <a:rPr spc="120" dirty="0">
                <a:latin typeface="Times New Roman"/>
                <a:cs typeface="Times New Roman"/>
              </a:rPr>
              <a:t> </a:t>
            </a:r>
            <a:r>
              <a:rPr spc="-5" dirty="0"/>
              <a:t>Layere</a:t>
            </a:r>
            <a:r>
              <a:rPr dirty="0"/>
              <a:t>d</a:t>
            </a:r>
            <a:r>
              <a:rPr spc="105" dirty="0">
                <a:latin typeface="Times New Roman"/>
                <a:cs typeface="Times New Roman"/>
              </a:rPr>
              <a:t> </a:t>
            </a:r>
            <a:r>
              <a:rPr dirty="0"/>
              <a:t>Architectur</a:t>
            </a:r>
            <a:r>
              <a:rPr spc="-20" dirty="0"/>
              <a:t>e</a:t>
            </a:r>
            <a:r>
              <a:rPr dirty="0"/>
              <a:t>s</a:t>
            </a:r>
          </a:p>
        </p:txBody>
      </p:sp>
      <p:sp>
        <p:nvSpPr>
          <p:cNvPr id="12" name="object 12"/>
          <p:cNvSpPr txBox="1"/>
          <p:nvPr/>
        </p:nvSpPr>
        <p:spPr>
          <a:xfrm>
            <a:off x="2250130" y="1453796"/>
            <a:ext cx="7324090" cy="4490973"/>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5600" algn="l"/>
              </a:tabLst>
            </a:pPr>
            <a:r>
              <a:rPr sz="2400" spc="-5" dirty="0">
                <a:latin typeface="Arial"/>
                <a:cs typeface="Arial"/>
              </a:rPr>
              <a:t>H</a:t>
            </a:r>
            <a:r>
              <a:rPr sz="2400" spc="-10" dirty="0">
                <a:latin typeface="Arial"/>
                <a:cs typeface="Arial"/>
              </a:rPr>
              <a:t>i</a:t>
            </a:r>
            <a:r>
              <a:rPr sz="2400" spc="-5" dirty="0">
                <a:latin typeface="Arial"/>
                <a:cs typeface="Arial"/>
              </a:rPr>
              <a:t>erarchica</a:t>
            </a:r>
            <a:r>
              <a:rPr sz="2400" dirty="0">
                <a:latin typeface="Arial"/>
                <a:cs typeface="Arial"/>
              </a:rPr>
              <a:t>l</a:t>
            </a:r>
            <a:r>
              <a:rPr sz="2400" spc="110" dirty="0">
                <a:latin typeface="Times New Roman"/>
                <a:cs typeface="Times New Roman"/>
              </a:rPr>
              <a:t> </a:t>
            </a:r>
            <a:r>
              <a:rPr sz="2400" spc="-15" dirty="0">
                <a:latin typeface="Arial"/>
                <a:cs typeface="Arial"/>
              </a:rPr>
              <a:t>system</a:t>
            </a:r>
            <a:r>
              <a:rPr sz="2400" spc="15" dirty="0">
                <a:latin typeface="Times New Roman"/>
                <a:cs typeface="Times New Roman"/>
              </a:rPr>
              <a:t> </a:t>
            </a:r>
            <a:r>
              <a:rPr sz="2400" spc="-5" dirty="0">
                <a:latin typeface="Arial"/>
                <a:cs typeface="Arial"/>
              </a:rPr>
              <a:t>organ</a:t>
            </a:r>
            <a:r>
              <a:rPr sz="2400" spc="-10" dirty="0">
                <a:latin typeface="Arial"/>
                <a:cs typeface="Arial"/>
              </a:rPr>
              <a:t>i</a:t>
            </a:r>
            <a:r>
              <a:rPr sz="2400" dirty="0">
                <a:latin typeface="Arial"/>
                <a:cs typeface="Arial"/>
              </a:rPr>
              <a:t>zation</a:t>
            </a:r>
            <a:endParaRPr sz="2400">
              <a:latin typeface="Arial"/>
              <a:cs typeface="Arial"/>
            </a:endParaRPr>
          </a:p>
          <a:p>
            <a:pPr marL="756285" lvl="1" indent="-286385">
              <a:spcBef>
                <a:spcPts val="195"/>
              </a:spcBef>
              <a:buClr>
                <a:srgbClr val="9898CC"/>
              </a:buClr>
              <a:buSzPct val="80000"/>
              <a:buFont typeface="Wingdings"/>
              <a:buChar char=""/>
              <a:tabLst>
                <a:tab pos="756920" algn="l"/>
              </a:tabLst>
            </a:pPr>
            <a:r>
              <a:rPr sz="2000" spc="25" dirty="0">
                <a:latin typeface="Arial"/>
                <a:cs typeface="Arial"/>
              </a:rPr>
              <a:t>“</a:t>
            </a:r>
            <a:r>
              <a:rPr sz="2000" spc="20" dirty="0">
                <a:latin typeface="Arial"/>
                <a:cs typeface="Arial"/>
              </a:rPr>
              <a:t>mul</a:t>
            </a:r>
            <a:r>
              <a:rPr sz="2000" spc="15" dirty="0">
                <a:latin typeface="Arial"/>
                <a:cs typeface="Arial"/>
              </a:rPr>
              <a:t>t</a:t>
            </a:r>
            <a:r>
              <a:rPr sz="2000" spc="35" dirty="0">
                <a:latin typeface="Arial"/>
                <a:cs typeface="Arial"/>
              </a:rPr>
              <a:t>i</a:t>
            </a:r>
            <a:r>
              <a:rPr sz="2000" spc="25" dirty="0">
                <a:latin typeface="Arial"/>
                <a:cs typeface="Arial"/>
              </a:rPr>
              <a:t>-</a:t>
            </a:r>
            <a:r>
              <a:rPr sz="2000" spc="20" dirty="0">
                <a:latin typeface="Arial"/>
                <a:cs typeface="Arial"/>
              </a:rPr>
              <a:t>le</a:t>
            </a:r>
            <a:r>
              <a:rPr sz="2000" spc="15" dirty="0">
                <a:latin typeface="Arial"/>
                <a:cs typeface="Arial"/>
              </a:rPr>
              <a:t>v</a:t>
            </a:r>
            <a:r>
              <a:rPr sz="2000" spc="20" dirty="0">
                <a:latin typeface="Arial"/>
                <a:cs typeface="Arial"/>
              </a:rPr>
              <a:t>e</a:t>
            </a:r>
            <a:r>
              <a:rPr sz="2000" dirty="0">
                <a:latin typeface="Arial"/>
                <a:cs typeface="Arial"/>
              </a:rPr>
              <a:t>l</a:t>
            </a:r>
            <a:r>
              <a:rPr sz="2000" spc="80" dirty="0">
                <a:latin typeface="Times New Roman"/>
                <a:cs typeface="Times New Roman"/>
              </a:rPr>
              <a:t> </a:t>
            </a:r>
            <a:r>
              <a:rPr sz="2000" spc="25" dirty="0">
                <a:latin typeface="Arial"/>
                <a:cs typeface="Arial"/>
              </a:rPr>
              <a:t>c</a:t>
            </a:r>
            <a:r>
              <a:rPr sz="2000" spc="20" dirty="0">
                <a:latin typeface="Arial"/>
                <a:cs typeface="Arial"/>
              </a:rPr>
              <a:t>lien</a:t>
            </a:r>
            <a:r>
              <a:rPr sz="2000" spc="25" dirty="0">
                <a:latin typeface="Arial"/>
                <a:cs typeface="Arial"/>
              </a:rPr>
              <a:t>t</a:t>
            </a:r>
            <a:r>
              <a:rPr sz="2000" spc="15" dirty="0">
                <a:latin typeface="Arial"/>
                <a:cs typeface="Arial"/>
              </a:rPr>
              <a:t>-s</a:t>
            </a:r>
            <a:r>
              <a:rPr sz="2000" spc="10" dirty="0">
                <a:latin typeface="Arial"/>
                <a:cs typeface="Arial"/>
              </a:rPr>
              <a:t>er</a:t>
            </a:r>
            <a:r>
              <a:rPr sz="2000" spc="15" dirty="0">
                <a:latin typeface="Arial"/>
                <a:cs typeface="Arial"/>
              </a:rPr>
              <a:t>v</a:t>
            </a:r>
            <a:r>
              <a:rPr sz="2000" spc="20" dirty="0">
                <a:latin typeface="Arial"/>
                <a:cs typeface="Arial"/>
              </a:rPr>
              <a:t>e</a:t>
            </a:r>
            <a:r>
              <a:rPr sz="2000" spc="10" dirty="0">
                <a:latin typeface="Arial"/>
                <a:cs typeface="Arial"/>
              </a:rPr>
              <a:t>r</a:t>
            </a:r>
            <a:r>
              <a:rPr sz="2000" dirty="0">
                <a:latin typeface="Arial"/>
                <a:cs typeface="Arial"/>
              </a:rPr>
              <a:t>”</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Comp</a:t>
            </a:r>
            <a:r>
              <a:rPr sz="2000" spc="-10" dirty="0">
                <a:latin typeface="Arial"/>
                <a:cs typeface="Arial"/>
              </a:rPr>
              <a:t>o</a:t>
            </a:r>
            <a:r>
              <a:rPr sz="2000" spc="-5" dirty="0">
                <a:latin typeface="Arial"/>
                <a:cs typeface="Arial"/>
              </a:rPr>
              <a:t>n</a:t>
            </a:r>
            <a:r>
              <a:rPr sz="2000" spc="-15" dirty="0">
                <a:latin typeface="Arial"/>
                <a:cs typeface="Arial"/>
              </a:rPr>
              <a:t>en</a:t>
            </a:r>
            <a:r>
              <a:rPr sz="2000" dirty="0">
                <a:latin typeface="Arial"/>
                <a:cs typeface="Arial"/>
              </a:rPr>
              <a:t>ts</a:t>
            </a:r>
            <a:r>
              <a:rPr sz="2000" spc="-10" dirty="0">
                <a:latin typeface="Times New Roman"/>
                <a:cs typeface="Times New Roman"/>
              </a:rPr>
              <a:t> </a:t>
            </a:r>
            <a:r>
              <a:rPr sz="2000" spc="-5" dirty="0">
                <a:latin typeface="Arial"/>
                <a:cs typeface="Arial"/>
              </a:rPr>
              <a:t>ar</a:t>
            </a:r>
            <a:r>
              <a:rPr sz="2000" dirty="0">
                <a:latin typeface="Arial"/>
                <a:cs typeface="Arial"/>
              </a:rPr>
              <a:t>e</a:t>
            </a:r>
            <a:r>
              <a:rPr sz="2000" spc="45" dirty="0">
                <a:latin typeface="Times New Roman"/>
                <a:cs typeface="Times New Roman"/>
              </a:rPr>
              <a:t> </a:t>
            </a:r>
            <a:r>
              <a:rPr sz="2000" dirty="0">
                <a:latin typeface="Arial"/>
                <a:cs typeface="Arial"/>
              </a:rPr>
              <a:t>cla</a:t>
            </a:r>
            <a:r>
              <a:rPr sz="2000" spc="5" dirty="0">
                <a:latin typeface="Arial"/>
                <a:cs typeface="Arial"/>
              </a:rPr>
              <a:t>s</a:t>
            </a:r>
            <a:r>
              <a:rPr sz="2000" spc="-10" dirty="0">
                <a:latin typeface="Arial"/>
                <a:cs typeface="Arial"/>
              </a:rPr>
              <a:t>s</a:t>
            </a:r>
            <a:r>
              <a:rPr sz="2000" spc="-5" dirty="0">
                <a:latin typeface="Arial"/>
                <a:cs typeface="Arial"/>
              </a:rPr>
              <a:t>i</a:t>
            </a:r>
            <a:r>
              <a:rPr sz="2000" spc="-20" dirty="0">
                <a:latin typeface="Arial"/>
                <a:cs typeface="Arial"/>
              </a:rPr>
              <a:t>f</a:t>
            </a:r>
            <a:r>
              <a:rPr sz="2000" spc="-5" dirty="0">
                <a:latin typeface="Arial"/>
                <a:cs typeface="Arial"/>
              </a:rPr>
              <a:t>ie</a:t>
            </a:r>
            <a:r>
              <a:rPr sz="2000" dirty="0">
                <a:latin typeface="Arial"/>
                <a:cs typeface="Arial"/>
              </a:rPr>
              <a:t>d</a:t>
            </a:r>
            <a:r>
              <a:rPr sz="2000" spc="-5" dirty="0">
                <a:latin typeface="Times New Roman"/>
                <a:cs typeface="Times New Roman"/>
              </a:rPr>
              <a:t> </a:t>
            </a:r>
            <a:r>
              <a:rPr sz="2000" dirty="0">
                <a:latin typeface="Arial"/>
                <a:cs typeface="Arial"/>
              </a:rPr>
              <a:t>by</a:t>
            </a:r>
            <a:r>
              <a:rPr sz="2000" spc="40" dirty="0">
                <a:latin typeface="Times New Roman"/>
                <a:cs typeface="Times New Roman"/>
              </a:rPr>
              <a:t> </a:t>
            </a:r>
            <a:r>
              <a:rPr sz="2000" spc="-5" dirty="0">
                <a:latin typeface="Arial"/>
                <a:cs typeface="Arial"/>
              </a:rPr>
              <a:t>la</a:t>
            </a:r>
            <a:r>
              <a:rPr sz="2000" spc="-10" dirty="0">
                <a:latin typeface="Arial"/>
                <a:cs typeface="Arial"/>
              </a:rPr>
              <a:t>y</a:t>
            </a:r>
            <a:r>
              <a:rPr sz="2000" spc="-5" dirty="0">
                <a:latin typeface="Arial"/>
                <a:cs typeface="Arial"/>
              </a:rPr>
              <a:t>ers</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ea</a:t>
            </a:r>
            <a:r>
              <a:rPr sz="2000" spc="5" dirty="0">
                <a:latin typeface="Arial"/>
                <a:cs typeface="Arial"/>
              </a:rPr>
              <a:t>c</a:t>
            </a:r>
            <a:r>
              <a:rPr sz="2000" dirty="0">
                <a:latin typeface="Arial"/>
                <a:cs typeface="Arial"/>
              </a:rPr>
              <a:t>h</a:t>
            </a:r>
            <a:r>
              <a:rPr sz="2000" spc="25" dirty="0">
                <a:latin typeface="Times New Roman"/>
                <a:cs typeface="Times New Roman"/>
              </a:rPr>
              <a:t> </a:t>
            </a:r>
            <a:r>
              <a:rPr sz="2000" spc="-5" dirty="0">
                <a:latin typeface="Arial"/>
                <a:cs typeface="Arial"/>
              </a:rPr>
              <a:t>laye</a:t>
            </a:r>
            <a:r>
              <a:rPr sz="2000" dirty="0">
                <a:latin typeface="Arial"/>
                <a:cs typeface="Arial"/>
              </a:rPr>
              <a:t>r</a:t>
            </a:r>
            <a:r>
              <a:rPr sz="2000" spc="55" dirty="0">
                <a:latin typeface="Times New Roman"/>
                <a:cs typeface="Times New Roman"/>
              </a:rPr>
              <a:t> </a:t>
            </a:r>
            <a:r>
              <a:rPr sz="2000" spc="-5" dirty="0">
                <a:latin typeface="Arial"/>
                <a:cs typeface="Arial"/>
              </a:rPr>
              <a:t>expo</a:t>
            </a:r>
            <a:r>
              <a:rPr sz="2000" spc="-10" dirty="0">
                <a:latin typeface="Arial"/>
                <a:cs typeface="Arial"/>
              </a:rPr>
              <a:t>r</a:t>
            </a:r>
            <a:r>
              <a:rPr sz="2000" dirty="0">
                <a:latin typeface="Arial"/>
                <a:cs typeface="Arial"/>
              </a:rPr>
              <a:t>ts</a:t>
            </a:r>
            <a:r>
              <a:rPr sz="2000" spc="-10" dirty="0">
                <a:latin typeface="Times New Roman"/>
                <a:cs typeface="Times New Roman"/>
              </a:rPr>
              <a:t> </a:t>
            </a:r>
            <a:r>
              <a:rPr sz="2000" dirty="0">
                <a:latin typeface="Arial"/>
                <a:cs typeface="Arial"/>
              </a:rPr>
              <a:t>an</a:t>
            </a:r>
            <a:r>
              <a:rPr sz="2000" spc="40" dirty="0">
                <a:latin typeface="Times New Roman"/>
                <a:cs typeface="Times New Roman"/>
              </a:rPr>
              <a:t> </a:t>
            </a:r>
            <a:r>
              <a:rPr sz="2000" spc="-5" dirty="0">
                <a:latin typeface="Arial"/>
                <a:cs typeface="Arial"/>
              </a:rPr>
              <a:t>inter</a:t>
            </a:r>
            <a:r>
              <a:rPr sz="2000" spc="-15" dirty="0">
                <a:latin typeface="Arial"/>
                <a:cs typeface="Arial"/>
              </a:rPr>
              <a:t>f</a:t>
            </a:r>
            <a:r>
              <a:rPr sz="2000" spc="-5" dirty="0">
                <a:latin typeface="Arial"/>
                <a:cs typeface="Arial"/>
              </a:rPr>
              <a:t>ac</a:t>
            </a:r>
            <a:r>
              <a:rPr sz="2000" dirty="0">
                <a:latin typeface="Arial"/>
                <a:cs typeface="Arial"/>
              </a:rPr>
              <a:t>e</a:t>
            </a:r>
            <a:r>
              <a:rPr sz="2000" spc="-15" dirty="0">
                <a:latin typeface="Times New Roman"/>
                <a:cs typeface="Times New Roman"/>
              </a:rPr>
              <a:t> </a:t>
            </a:r>
            <a:r>
              <a:rPr sz="2000" dirty="0">
                <a:latin typeface="Arial"/>
                <a:cs typeface="Arial"/>
              </a:rPr>
              <a:t>to</a:t>
            </a:r>
            <a:r>
              <a:rPr sz="2000" spc="35" dirty="0">
                <a:latin typeface="Times New Roman"/>
                <a:cs typeface="Times New Roman"/>
              </a:rPr>
              <a:t> </a:t>
            </a:r>
            <a:r>
              <a:rPr sz="2000" spc="-5" dirty="0">
                <a:latin typeface="Arial"/>
                <a:cs typeface="Arial"/>
              </a:rPr>
              <a:t>b</a:t>
            </a:r>
            <a:r>
              <a:rPr sz="2000" dirty="0">
                <a:latin typeface="Arial"/>
                <a:cs typeface="Arial"/>
              </a:rPr>
              <a:t>e</a:t>
            </a:r>
            <a:r>
              <a:rPr sz="2000" spc="40" dirty="0">
                <a:latin typeface="Times New Roman"/>
                <a:cs typeface="Times New Roman"/>
              </a:rPr>
              <a:t> </a:t>
            </a:r>
            <a:r>
              <a:rPr sz="2000" spc="-5" dirty="0">
                <a:latin typeface="Arial"/>
                <a:cs typeface="Arial"/>
              </a:rPr>
              <a:t>u</a:t>
            </a:r>
            <a:r>
              <a:rPr sz="2000" spc="5" dirty="0">
                <a:latin typeface="Arial"/>
                <a:cs typeface="Arial"/>
              </a:rPr>
              <a:t>s</a:t>
            </a:r>
            <a:r>
              <a:rPr sz="2000" spc="-5" dirty="0">
                <a:latin typeface="Arial"/>
                <a:cs typeface="Arial"/>
              </a:rPr>
              <a:t>e</a:t>
            </a:r>
            <a:r>
              <a:rPr sz="2000" dirty="0">
                <a:latin typeface="Arial"/>
                <a:cs typeface="Arial"/>
              </a:rPr>
              <a:t>d</a:t>
            </a:r>
            <a:r>
              <a:rPr sz="2000" spc="30" dirty="0">
                <a:latin typeface="Times New Roman"/>
                <a:cs typeface="Times New Roman"/>
              </a:rPr>
              <a:t> </a:t>
            </a:r>
            <a:r>
              <a:rPr sz="2000" spc="-5" dirty="0">
                <a:latin typeface="Arial"/>
                <a:cs typeface="Arial"/>
              </a:rPr>
              <a:t>b</a:t>
            </a:r>
            <a:r>
              <a:rPr sz="2000" dirty="0">
                <a:latin typeface="Arial"/>
                <a:cs typeface="Arial"/>
              </a:rPr>
              <a:t>y</a:t>
            </a:r>
            <a:r>
              <a:rPr sz="2000" spc="45" dirty="0">
                <a:latin typeface="Times New Roman"/>
                <a:cs typeface="Times New Roman"/>
              </a:rPr>
              <a:t> </a:t>
            </a:r>
            <a:r>
              <a:rPr sz="2000" spc="-5" dirty="0">
                <a:latin typeface="Arial"/>
                <a:cs typeface="Arial"/>
              </a:rPr>
              <a:t>abov</a:t>
            </a:r>
            <a:r>
              <a:rPr sz="2000" dirty="0">
                <a:latin typeface="Arial"/>
                <a:cs typeface="Arial"/>
              </a:rPr>
              <a:t>e</a:t>
            </a:r>
            <a:r>
              <a:rPr sz="2000" spc="10" dirty="0">
                <a:latin typeface="Times New Roman"/>
                <a:cs typeface="Times New Roman"/>
              </a:rPr>
              <a:t> </a:t>
            </a:r>
            <a:r>
              <a:rPr sz="2000" spc="-5" dirty="0">
                <a:latin typeface="Arial"/>
                <a:cs typeface="Arial"/>
              </a:rPr>
              <a:t>layers</a:t>
            </a:r>
            <a:endParaRPr sz="2000">
              <a:latin typeface="Arial"/>
              <a:cs typeface="Arial"/>
            </a:endParaRPr>
          </a:p>
          <a:p>
            <a:pPr lvl="1">
              <a:spcBef>
                <a:spcPts val="17"/>
              </a:spcBef>
              <a:buClr>
                <a:srgbClr val="9898CC"/>
              </a:buClr>
              <a:buFont typeface="Wingdings"/>
              <a:buChar char=""/>
            </a:pPr>
            <a:endParaRPr sz="2100">
              <a:latin typeface="Times New Roman"/>
              <a:cs typeface="Times New Roman"/>
            </a:endParaRPr>
          </a:p>
          <a:p>
            <a:pPr marL="355600" indent="-342900">
              <a:buClr>
                <a:srgbClr val="00007C"/>
              </a:buClr>
              <a:buSzPct val="75000"/>
              <a:buFont typeface="Wingdings"/>
              <a:buChar char=""/>
              <a:tabLst>
                <a:tab pos="355600" algn="l"/>
              </a:tabLst>
            </a:pPr>
            <a:r>
              <a:rPr sz="2400" spc="-5" dirty="0">
                <a:solidFill>
                  <a:srgbClr val="000098"/>
                </a:solidFill>
                <a:latin typeface="Arial"/>
                <a:cs typeface="Arial"/>
              </a:rPr>
              <a:t>C</a:t>
            </a:r>
            <a:r>
              <a:rPr sz="2400" spc="-10" dirty="0">
                <a:solidFill>
                  <a:srgbClr val="000098"/>
                </a:solidFill>
                <a:latin typeface="Arial"/>
                <a:cs typeface="Arial"/>
              </a:rPr>
              <a:t>o</a:t>
            </a:r>
            <a:r>
              <a:rPr sz="2400" spc="-20" dirty="0">
                <a:solidFill>
                  <a:srgbClr val="000098"/>
                </a:solidFill>
                <a:latin typeface="Arial"/>
                <a:cs typeface="Arial"/>
              </a:rPr>
              <a:t>nst</a:t>
            </a:r>
            <a:r>
              <a:rPr sz="2400" spc="-5" dirty="0">
                <a:solidFill>
                  <a:srgbClr val="000098"/>
                </a:solidFill>
                <a:latin typeface="Arial"/>
                <a:cs typeface="Arial"/>
              </a:rPr>
              <a:t>ra</a:t>
            </a:r>
            <a:r>
              <a:rPr sz="2400" spc="-10" dirty="0">
                <a:solidFill>
                  <a:srgbClr val="000098"/>
                </a:solidFill>
                <a:latin typeface="Arial"/>
                <a:cs typeface="Arial"/>
              </a:rPr>
              <a:t>i</a:t>
            </a:r>
            <a:r>
              <a:rPr sz="2400" spc="-20" dirty="0">
                <a:solidFill>
                  <a:srgbClr val="000098"/>
                </a:solidFill>
                <a:latin typeface="Arial"/>
                <a:cs typeface="Arial"/>
              </a:rPr>
              <a:t>nts</a:t>
            </a:r>
            <a:endParaRPr sz="2400">
              <a:latin typeface="Arial"/>
              <a:cs typeface="Arial"/>
            </a:endParaRPr>
          </a:p>
          <a:p>
            <a:pPr marL="756285" lvl="1" indent="-286385">
              <a:spcBef>
                <a:spcPts val="5"/>
              </a:spcBef>
              <a:buClr>
                <a:srgbClr val="9898CC"/>
              </a:buClr>
              <a:buSzPct val="80000"/>
              <a:buFont typeface="Wingdings"/>
              <a:buChar char=""/>
              <a:tabLst>
                <a:tab pos="756920" algn="l"/>
              </a:tabLst>
            </a:pPr>
            <a:r>
              <a:rPr sz="2000" dirty="0">
                <a:latin typeface="Arial"/>
                <a:cs typeface="Arial"/>
              </a:rPr>
              <a:t>Each</a:t>
            </a:r>
            <a:r>
              <a:rPr sz="2000" spc="40" dirty="0">
                <a:latin typeface="Times New Roman"/>
                <a:cs typeface="Times New Roman"/>
              </a:rPr>
              <a:t> </a:t>
            </a:r>
            <a:r>
              <a:rPr sz="2000" spc="-5" dirty="0">
                <a:latin typeface="Arial"/>
                <a:cs typeface="Arial"/>
              </a:rPr>
              <a:t>laye</a:t>
            </a:r>
            <a:r>
              <a:rPr sz="2000" dirty="0">
                <a:latin typeface="Arial"/>
                <a:cs typeface="Arial"/>
              </a:rPr>
              <a:t>r</a:t>
            </a:r>
            <a:r>
              <a:rPr sz="2000" spc="40" dirty="0">
                <a:latin typeface="Times New Roman"/>
                <a:cs typeface="Times New Roman"/>
              </a:rPr>
              <a:t> </a:t>
            </a:r>
            <a:r>
              <a:rPr sz="2000" spc="-5" dirty="0">
                <a:latin typeface="Arial"/>
                <a:cs typeface="Arial"/>
              </a:rPr>
              <a:t>a</a:t>
            </a:r>
            <a:r>
              <a:rPr sz="2000" spc="5" dirty="0">
                <a:latin typeface="Arial"/>
                <a:cs typeface="Arial"/>
              </a:rPr>
              <a:t>c</a:t>
            </a:r>
            <a:r>
              <a:rPr sz="2000" dirty="0">
                <a:latin typeface="Arial"/>
                <a:cs typeface="Arial"/>
              </a:rPr>
              <a:t>ts</a:t>
            </a:r>
            <a:r>
              <a:rPr sz="2000" spc="5" dirty="0">
                <a:latin typeface="Times New Roman"/>
                <a:cs typeface="Times New Roman"/>
              </a:rPr>
              <a:t> </a:t>
            </a:r>
            <a:r>
              <a:rPr sz="2000" spc="-5" dirty="0">
                <a:latin typeface="Arial"/>
                <a:cs typeface="Arial"/>
              </a:rPr>
              <a:t>a</a:t>
            </a:r>
            <a:r>
              <a:rPr sz="2000" dirty="0">
                <a:latin typeface="Arial"/>
                <a:cs typeface="Arial"/>
              </a:rPr>
              <a:t>s</a:t>
            </a:r>
            <a:r>
              <a:rPr sz="2000" spc="45" dirty="0">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1-1</a:t>
            </a:r>
            <a:r>
              <a:rPr sz="2000" spc="5" dirty="0">
                <a:latin typeface="Times New Roman"/>
                <a:cs typeface="Times New Roman"/>
              </a:rPr>
              <a:t> </a:t>
            </a:r>
            <a:r>
              <a:rPr sz="2000" dirty="0">
                <a:latin typeface="Arial"/>
                <a:cs typeface="Arial"/>
              </a:rPr>
              <a:t>re</a:t>
            </a:r>
            <a:r>
              <a:rPr sz="2000" spc="-5" dirty="0">
                <a:latin typeface="Arial"/>
                <a:cs typeface="Arial"/>
              </a:rPr>
              <a:t>lati</a:t>
            </a:r>
            <a:r>
              <a:rPr sz="2000" spc="-20" dirty="0">
                <a:latin typeface="Arial"/>
                <a:cs typeface="Arial"/>
              </a:rPr>
              <a:t>o</a:t>
            </a:r>
            <a:r>
              <a:rPr sz="2000" dirty="0">
                <a:latin typeface="Arial"/>
                <a:cs typeface="Arial"/>
              </a:rPr>
              <a:t>n</a:t>
            </a:r>
            <a:endParaRPr sz="2000">
              <a:latin typeface="Arial"/>
              <a:cs typeface="Arial"/>
            </a:endParaRPr>
          </a:p>
          <a:p>
            <a:pPr marL="756285" lvl="1" indent="-286385">
              <a:buClr>
                <a:srgbClr val="9898CC"/>
              </a:buClr>
              <a:buSzPct val="80000"/>
              <a:buFont typeface="Wingdings"/>
              <a:buChar char=""/>
              <a:tabLst>
                <a:tab pos="756920" algn="l"/>
              </a:tabLst>
            </a:pPr>
            <a:r>
              <a:rPr sz="2000" spc="-10" dirty="0">
                <a:latin typeface="Arial"/>
                <a:cs typeface="Arial"/>
              </a:rPr>
              <a:t>E</a:t>
            </a:r>
            <a:r>
              <a:rPr sz="2000" spc="-5" dirty="0">
                <a:latin typeface="Arial"/>
                <a:cs typeface="Arial"/>
              </a:rPr>
              <a:t>ac</a:t>
            </a:r>
            <a:r>
              <a:rPr sz="2000" dirty="0">
                <a:latin typeface="Arial"/>
                <a:cs typeface="Arial"/>
              </a:rPr>
              <a:t>h</a:t>
            </a:r>
            <a:r>
              <a:rPr sz="2000" spc="45" dirty="0">
                <a:latin typeface="Times New Roman"/>
                <a:cs typeface="Times New Roman"/>
              </a:rPr>
              <a:t> </a:t>
            </a:r>
            <a:r>
              <a:rPr sz="2000" spc="-5" dirty="0">
                <a:latin typeface="Arial"/>
                <a:cs typeface="Arial"/>
              </a:rPr>
              <a:t>la</a:t>
            </a:r>
            <a:r>
              <a:rPr sz="2000" spc="-10" dirty="0">
                <a:latin typeface="Arial"/>
                <a:cs typeface="Arial"/>
              </a:rPr>
              <a:t>y</a:t>
            </a:r>
            <a:r>
              <a:rPr sz="2000" spc="-5" dirty="0">
                <a:latin typeface="Arial"/>
                <a:cs typeface="Arial"/>
              </a:rPr>
              <a:t>e</a:t>
            </a:r>
            <a:r>
              <a:rPr sz="2000" dirty="0">
                <a:latin typeface="Arial"/>
                <a:cs typeface="Arial"/>
              </a:rPr>
              <a:t>r</a:t>
            </a:r>
            <a:r>
              <a:rPr sz="2000" spc="45" dirty="0">
                <a:latin typeface="Times New Roman"/>
                <a:cs typeface="Times New Roman"/>
              </a:rPr>
              <a:t> </a:t>
            </a:r>
            <a:r>
              <a:rPr sz="2000" dirty="0">
                <a:latin typeface="Arial"/>
                <a:cs typeface="Arial"/>
              </a:rPr>
              <a:t>comm</a:t>
            </a:r>
            <a:r>
              <a:rPr sz="2000" spc="-15" dirty="0">
                <a:latin typeface="Arial"/>
                <a:cs typeface="Arial"/>
              </a:rPr>
              <a:t>un</a:t>
            </a:r>
            <a:r>
              <a:rPr sz="2000" spc="-5" dirty="0">
                <a:latin typeface="Arial"/>
                <a:cs typeface="Arial"/>
              </a:rPr>
              <a:t>i</a:t>
            </a:r>
            <a:r>
              <a:rPr sz="2000" spc="-10" dirty="0">
                <a:latin typeface="Arial"/>
                <a:cs typeface="Arial"/>
              </a:rPr>
              <a:t>c</a:t>
            </a:r>
            <a:r>
              <a:rPr sz="2000" spc="-5" dirty="0">
                <a:latin typeface="Arial"/>
                <a:cs typeface="Arial"/>
              </a:rPr>
              <a:t>a</a:t>
            </a:r>
            <a:r>
              <a:rPr sz="2000" spc="-20" dirty="0">
                <a:latin typeface="Arial"/>
                <a:cs typeface="Arial"/>
              </a:rPr>
              <a:t>t</a:t>
            </a:r>
            <a:r>
              <a:rPr sz="2000" spc="-15" dirty="0">
                <a:latin typeface="Arial"/>
                <a:cs typeface="Arial"/>
              </a:rPr>
              <a:t>e</a:t>
            </a:r>
            <a:r>
              <a:rPr sz="2000" dirty="0">
                <a:latin typeface="Arial"/>
                <a:cs typeface="Arial"/>
              </a:rPr>
              <a:t>s</a:t>
            </a:r>
            <a:r>
              <a:rPr sz="2000" spc="10" dirty="0">
                <a:latin typeface="Times New Roman"/>
                <a:cs typeface="Times New Roman"/>
              </a:rPr>
              <a:t> </a:t>
            </a:r>
            <a:r>
              <a:rPr sz="2000" spc="-5" dirty="0">
                <a:latin typeface="Arial"/>
                <a:cs typeface="Arial"/>
              </a:rPr>
              <a:t>onl</a:t>
            </a:r>
            <a:r>
              <a:rPr sz="2000" dirty="0">
                <a:latin typeface="Arial"/>
                <a:cs typeface="Arial"/>
              </a:rPr>
              <a:t>y</a:t>
            </a:r>
            <a:r>
              <a:rPr sz="2000" spc="40" dirty="0">
                <a:latin typeface="Times New Roman"/>
                <a:cs typeface="Times New Roman"/>
              </a:rPr>
              <a:t> </a:t>
            </a:r>
            <a:r>
              <a:rPr sz="2000" spc="-5" dirty="0">
                <a:latin typeface="Arial"/>
                <a:cs typeface="Arial"/>
              </a:rPr>
              <a:t>wit</a:t>
            </a:r>
            <a:r>
              <a:rPr sz="2000" dirty="0">
                <a:latin typeface="Arial"/>
                <a:cs typeface="Arial"/>
              </a:rPr>
              <a:t>h</a:t>
            </a:r>
            <a:r>
              <a:rPr sz="2000" spc="10" dirty="0">
                <a:latin typeface="Times New Roman"/>
                <a:cs typeface="Times New Roman"/>
              </a:rPr>
              <a:t> </a:t>
            </a:r>
            <a:r>
              <a:rPr sz="2000" spc="-5" dirty="0">
                <a:latin typeface="Arial"/>
                <a:cs typeface="Arial"/>
              </a:rPr>
              <a:t>i</a:t>
            </a:r>
            <a:r>
              <a:rPr sz="2000" spc="-10" dirty="0">
                <a:latin typeface="Arial"/>
                <a:cs typeface="Arial"/>
              </a:rPr>
              <a:t>t</a:t>
            </a:r>
            <a:r>
              <a:rPr sz="2000" dirty="0">
                <a:latin typeface="Arial"/>
                <a:cs typeface="Arial"/>
              </a:rPr>
              <a:t>s</a:t>
            </a:r>
            <a:r>
              <a:rPr sz="2000" spc="35" dirty="0">
                <a:latin typeface="Times New Roman"/>
                <a:cs typeface="Times New Roman"/>
              </a:rPr>
              <a:t> </a:t>
            </a:r>
            <a:r>
              <a:rPr sz="2000" spc="-5" dirty="0">
                <a:latin typeface="Arial"/>
                <a:cs typeface="Arial"/>
              </a:rPr>
              <a:t>neighbor</a:t>
            </a:r>
            <a:r>
              <a:rPr sz="2000" dirty="0">
                <a:latin typeface="Arial"/>
                <a:cs typeface="Arial"/>
              </a:rPr>
              <a:t>s</a:t>
            </a:r>
            <a:r>
              <a:rPr sz="2000" spc="20" dirty="0">
                <a:latin typeface="Times New Roman"/>
                <a:cs typeface="Times New Roman"/>
              </a:rPr>
              <a:t> </a:t>
            </a:r>
            <a:r>
              <a:rPr sz="2000" spc="-5" dirty="0">
                <a:latin typeface="Arial"/>
                <a:cs typeface="Arial"/>
              </a:rPr>
              <a:t>belo</a:t>
            </a:r>
            <a:r>
              <a:rPr sz="2000" dirty="0">
                <a:latin typeface="Arial"/>
                <a:cs typeface="Arial"/>
              </a:rPr>
              <a:t>w</a:t>
            </a:r>
            <a:r>
              <a:rPr sz="2000" spc="35" dirty="0">
                <a:latin typeface="Times New Roman"/>
                <a:cs typeface="Times New Roman"/>
              </a:rPr>
              <a:t> </a:t>
            </a:r>
            <a:r>
              <a:rPr sz="2000" spc="-5" dirty="0">
                <a:latin typeface="Arial"/>
                <a:cs typeface="Arial"/>
              </a:rPr>
              <a:t>it</a:t>
            </a:r>
            <a:endParaRPr sz="2000">
              <a:latin typeface="Arial"/>
              <a:cs typeface="Arial"/>
            </a:endParaRPr>
          </a:p>
          <a:p>
            <a:pPr lvl="1">
              <a:spcBef>
                <a:spcPts val="43"/>
              </a:spcBef>
              <a:buClr>
                <a:srgbClr val="9898CC"/>
              </a:buClr>
              <a:buFont typeface="Wingdings"/>
              <a:buChar char=""/>
            </a:pPr>
            <a:endParaRPr sz="2150">
              <a:latin typeface="Times New Roman"/>
              <a:cs typeface="Times New Roman"/>
            </a:endParaRPr>
          </a:p>
          <a:p>
            <a:pPr marL="355600" indent="-342900">
              <a:buClr>
                <a:srgbClr val="00007C"/>
              </a:buClr>
              <a:buSzPct val="75000"/>
              <a:buFont typeface="Wingdings"/>
              <a:buChar char=""/>
              <a:tabLst>
                <a:tab pos="355600" algn="l"/>
              </a:tabLst>
            </a:pPr>
            <a:r>
              <a:rPr sz="2400" i="1" spc="-5" dirty="0">
                <a:solidFill>
                  <a:srgbClr val="000098"/>
                </a:solidFill>
                <a:latin typeface="Arial"/>
                <a:cs typeface="Arial"/>
              </a:rPr>
              <a:t>C</a:t>
            </a:r>
            <a:r>
              <a:rPr sz="2400" i="1" spc="-10" dirty="0">
                <a:solidFill>
                  <a:srgbClr val="000098"/>
                </a:solidFill>
                <a:latin typeface="Arial"/>
                <a:cs typeface="Arial"/>
              </a:rPr>
              <a:t>o</a:t>
            </a:r>
            <a:r>
              <a:rPr sz="2400" i="1" spc="-5" dirty="0">
                <a:solidFill>
                  <a:srgbClr val="000098"/>
                </a:solidFill>
                <a:latin typeface="Arial"/>
                <a:cs typeface="Arial"/>
              </a:rPr>
              <a:t>nn</a:t>
            </a:r>
            <a:r>
              <a:rPr sz="2400" i="1" spc="-10" dirty="0">
                <a:solidFill>
                  <a:srgbClr val="000098"/>
                </a:solidFill>
                <a:latin typeface="Arial"/>
                <a:cs typeface="Arial"/>
              </a:rPr>
              <a:t>ector</a:t>
            </a:r>
            <a:r>
              <a:rPr sz="2400" i="1" dirty="0">
                <a:solidFill>
                  <a:srgbClr val="000098"/>
                </a:solidFill>
                <a:latin typeface="Arial"/>
                <a:cs typeface="Arial"/>
              </a:rPr>
              <a:t>s</a:t>
            </a:r>
            <a:r>
              <a:rPr sz="2400" i="1" spc="40" dirty="0">
                <a:solidFill>
                  <a:srgbClr val="000098"/>
                </a:solidFill>
                <a:latin typeface="Times New Roman"/>
                <a:cs typeface="Times New Roman"/>
              </a:rPr>
              <a:t> </a:t>
            </a:r>
            <a:r>
              <a:rPr sz="2400" i="1" spc="-5" dirty="0">
                <a:solidFill>
                  <a:srgbClr val="000098"/>
                </a:solidFill>
                <a:latin typeface="Arial"/>
                <a:cs typeface="Arial"/>
              </a:rPr>
              <a:t>ar</a:t>
            </a:r>
            <a:r>
              <a:rPr sz="2400" i="1" dirty="0">
                <a:solidFill>
                  <a:srgbClr val="000098"/>
                </a:solidFill>
                <a:latin typeface="Arial"/>
                <a:cs typeface="Arial"/>
              </a:rPr>
              <a:t>e</a:t>
            </a:r>
            <a:r>
              <a:rPr sz="2400" i="1" spc="60" dirty="0">
                <a:solidFill>
                  <a:srgbClr val="000098"/>
                </a:solidFill>
                <a:latin typeface="Times New Roman"/>
                <a:cs typeface="Times New Roman"/>
              </a:rPr>
              <a:t> </a:t>
            </a:r>
            <a:r>
              <a:rPr sz="2400" i="1" spc="-5" dirty="0">
                <a:solidFill>
                  <a:srgbClr val="000098"/>
                </a:solidFill>
                <a:latin typeface="Arial"/>
                <a:cs typeface="Arial"/>
              </a:rPr>
              <a:t>protocol</a:t>
            </a:r>
            <a:r>
              <a:rPr sz="2400" i="1" dirty="0">
                <a:solidFill>
                  <a:srgbClr val="000098"/>
                </a:solidFill>
                <a:latin typeface="Arial"/>
                <a:cs typeface="Arial"/>
              </a:rPr>
              <a:t>s</a:t>
            </a:r>
            <a:r>
              <a:rPr sz="2400" i="1" spc="35" dirty="0">
                <a:solidFill>
                  <a:srgbClr val="000098"/>
                </a:solidFill>
                <a:latin typeface="Times New Roman"/>
                <a:cs typeface="Times New Roman"/>
              </a:rPr>
              <a:t> </a:t>
            </a:r>
            <a:r>
              <a:rPr sz="2400" i="1" spc="-20" dirty="0">
                <a:solidFill>
                  <a:srgbClr val="000098"/>
                </a:solidFill>
                <a:latin typeface="Arial"/>
                <a:cs typeface="Arial"/>
              </a:rPr>
              <a:t>o</a:t>
            </a:r>
            <a:r>
              <a:rPr sz="2400" i="1" spc="-10" dirty="0">
                <a:solidFill>
                  <a:srgbClr val="000098"/>
                </a:solidFill>
                <a:latin typeface="Arial"/>
                <a:cs typeface="Arial"/>
              </a:rPr>
              <a:t>f</a:t>
            </a:r>
            <a:r>
              <a:rPr sz="2400" i="1" spc="65" dirty="0">
                <a:solidFill>
                  <a:srgbClr val="000098"/>
                </a:solidFill>
                <a:latin typeface="Times New Roman"/>
                <a:cs typeface="Times New Roman"/>
              </a:rPr>
              <a:t> </a:t>
            </a:r>
            <a:r>
              <a:rPr sz="2400" i="1" spc="-10" dirty="0">
                <a:solidFill>
                  <a:srgbClr val="000098"/>
                </a:solidFill>
                <a:latin typeface="Arial"/>
                <a:cs typeface="Arial"/>
              </a:rPr>
              <a:t>l</a:t>
            </a:r>
            <a:r>
              <a:rPr sz="2400" i="1" spc="-5" dirty="0">
                <a:solidFill>
                  <a:srgbClr val="000098"/>
                </a:solidFill>
                <a:latin typeface="Arial"/>
                <a:cs typeface="Arial"/>
              </a:rPr>
              <a:t>aye</a:t>
            </a:r>
            <a:r>
              <a:rPr sz="2400" i="1" dirty="0">
                <a:solidFill>
                  <a:srgbClr val="000098"/>
                </a:solidFill>
                <a:latin typeface="Arial"/>
                <a:cs typeface="Arial"/>
              </a:rPr>
              <a:t>r</a:t>
            </a:r>
            <a:r>
              <a:rPr sz="2400" i="1" spc="70" dirty="0">
                <a:solidFill>
                  <a:srgbClr val="000098"/>
                </a:solidFill>
                <a:latin typeface="Times New Roman"/>
                <a:cs typeface="Times New Roman"/>
              </a:rPr>
              <a:t> </a:t>
            </a:r>
            <a:r>
              <a:rPr sz="2400" i="1" spc="-5" dirty="0">
                <a:solidFill>
                  <a:srgbClr val="000098"/>
                </a:solidFill>
                <a:latin typeface="Arial"/>
                <a:cs typeface="Arial"/>
              </a:rPr>
              <a:t>i</a:t>
            </a:r>
            <a:r>
              <a:rPr sz="2400" i="1" spc="-10" dirty="0">
                <a:solidFill>
                  <a:srgbClr val="000098"/>
                </a:solidFill>
                <a:latin typeface="Arial"/>
                <a:cs typeface="Arial"/>
              </a:rPr>
              <a:t>nter</a:t>
            </a:r>
            <a:r>
              <a:rPr sz="2400" i="1" spc="-5" dirty="0">
                <a:solidFill>
                  <a:srgbClr val="000098"/>
                </a:solidFill>
                <a:latin typeface="Arial"/>
                <a:cs typeface="Arial"/>
              </a:rPr>
              <a:t>action</a:t>
            </a:r>
            <a:endParaRPr sz="2400">
              <a:latin typeface="Arial"/>
              <a:cs typeface="Arial"/>
            </a:endParaRPr>
          </a:p>
          <a:p>
            <a:pPr marL="355600" indent="-342900">
              <a:spcBef>
                <a:spcPts val="1415"/>
              </a:spcBef>
              <a:buClr>
                <a:srgbClr val="00007C"/>
              </a:buClr>
              <a:buSzPct val="75000"/>
              <a:buFont typeface="Wingdings"/>
              <a:buChar char=""/>
              <a:tabLst>
                <a:tab pos="355600" algn="l"/>
              </a:tabLst>
            </a:pPr>
            <a:r>
              <a:rPr sz="2400" spc="-20" dirty="0">
                <a:latin typeface="Arial"/>
                <a:cs typeface="Arial"/>
              </a:rPr>
              <a:t>E</a:t>
            </a:r>
            <a:r>
              <a:rPr sz="2400" spc="-35" dirty="0">
                <a:latin typeface="Arial"/>
                <a:cs typeface="Arial"/>
              </a:rPr>
              <a:t>x</a:t>
            </a:r>
            <a:r>
              <a:rPr sz="2400" spc="-5" dirty="0">
                <a:latin typeface="Arial"/>
                <a:cs typeface="Arial"/>
              </a:rPr>
              <a:t>amples</a:t>
            </a:r>
            <a:endParaRPr sz="2400">
              <a:latin typeface="Arial"/>
              <a:cs typeface="Arial"/>
            </a:endParaRPr>
          </a:p>
          <a:p>
            <a:pPr marL="756285" lvl="1" indent="-286385">
              <a:spcBef>
                <a:spcPts val="5"/>
              </a:spcBef>
              <a:buClr>
                <a:srgbClr val="9898CC"/>
              </a:buClr>
              <a:buSzPct val="80000"/>
              <a:buFont typeface="Wingdings"/>
              <a:buChar char=""/>
              <a:tabLst>
                <a:tab pos="756920" algn="l"/>
              </a:tabLst>
            </a:pPr>
            <a:r>
              <a:rPr sz="2000" dirty="0">
                <a:latin typeface="Arial"/>
                <a:cs typeface="Arial"/>
              </a:rPr>
              <a:t>Ope</a:t>
            </a:r>
            <a:r>
              <a:rPr sz="2000" spc="-10" dirty="0">
                <a:latin typeface="Arial"/>
                <a:cs typeface="Arial"/>
              </a:rPr>
              <a:t>r</a:t>
            </a:r>
            <a:r>
              <a:rPr sz="2000" spc="-15" dirty="0">
                <a:latin typeface="Arial"/>
                <a:cs typeface="Arial"/>
              </a:rPr>
              <a:t>a</a:t>
            </a:r>
            <a:r>
              <a:rPr sz="2000" dirty="0">
                <a:latin typeface="Arial"/>
                <a:cs typeface="Arial"/>
              </a:rPr>
              <a:t>t</a:t>
            </a:r>
            <a:r>
              <a:rPr sz="2000" spc="-10" dirty="0">
                <a:latin typeface="Arial"/>
                <a:cs typeface="Arial"/>
              </a:rPr>
              <a:t>i</a:t>
            </a:r>
            <a:r>
              <a:rPr sz="2000" spc="-15" dirty="0">
                <a:latin typeface="Arial"/>
                <a:cs typeface="Arial"/>
              </a:rPr>
              <a:t>n</a:t>
            </a:r>
            <a:r>
              <a:rPr sz="2000" dirty="0">
                <a:latin typeface="Arial"/>
                <a:cs typeface="Arial"/>
              </a:rPr>
              <a:t>g</a:t>
            </a:r>
            <a:r>
              <a:rPr sz="2000" dirty="0">
                <a:latin typeface="Times New Roman"/>
                <a:cs typeface="Times New Roman"/>
              </a:rPr>
              <a:t> </a:t>
            </a:r>
            <a:r>
              <a:rPr sz="2000" spc="-10" dirty="0">
                <a:latin typeface="Arial"/>
                <a:cs typeface="Arial"/>
              </a:rPr>
              <a:t>Sy</a:t>
            </a:r>
            <a:r>
              <a:rPr sz="2000" dirty="0">
                <a:latin typeface="Arial"/>
                <a:cs typeface="Arial"/>
              </a:rPr>
              <a:t>stems</a:t>
            </a:r>
            <a:endParaRPr sz="2000">
              <a:latin typeface="Arial"/>
              <a:cs typeface="Arial"/>
            </a:endParaRPr>
          </a:p>
          <a:p>
            <a:pPr marL="756285" lvl="1" indent="-286385">
              <a:buClr>
                <a:srgbClr val="9898CC"/>
              </a:buClr>
              <a:buSzPct val="80000"/>
              <a:buFont typeface="Wingdings"/>
              <a:buChar char=""/>
              <a:tabLst>
                <a:tab pos="756920" algn="l"/>
              </a:tabLst>
            </a:pPr>
            <a:r>
              <a:rPr sz="2000" spc="-5" dirty="0">
                <a:latin typeface="Arial"/>
                <a:cs typeface="Arial"/>
              </a:rPr>
              <a:t>N</a:t>
            </a:r>
            <a:r>
              <a:rPr sz="2000" dirty="0">
                <a:latin typeface="Arial"/>
                <a:cs typeface="Arial"/>
              </a:rPr>
              <a:t>etwork</a:t>
            </a:r>
            <a:r>
              <a:rPr sz="2000" spc="-5" dirty="0">
                <a:latin typeface="Times New Roman"/>
                <a:cs typeface="Times New Roman"/>
              </a:rPr>
              <a:t> </a:t>
            </a:r>
            <a:r>
              <a:rPr sz="2000" spc="-5" dirty="0">
                <a:latin typeface="Arial"/>
                <a:cs typeface="Arial"/>
              </a:rPr>
              <a:t>C</a:t>
            </a:r>
            <a:r>
              <a:rPr sz="2000" dirty="0">
                <a:latin typeface="Arial"/>
                <a:cs typeface="Arial"/>
              </a:rPr>
              <a:t>omm</a:t>
            </a:r>
            <a:r>
              <a:rPr sz="2000" spc="-15" dirty="0">
                <a:latin typeface="Arial"/>
                <a:cs typeface="Arial"/>
              </a:rPr>
              <a:t>un</a:t>
            </a:r>
            <a:r>
              <a:rPr sz="2000" spc="-5" dirty="0">
                <a:latin typeface="Arial"/>
                <a:cs typeface="Arial"/>
              </a:rPr>
              <a:t>i</a:t>
            </a:r>
            <a:r>
              <a:rPr sz="2000" spc="-10" dirty="0">
                <a:latin typeface="Arial"/>
                <a:cs typeface="Arial"/>
              </a:rPr>
              <a:t>c</a:t>
            </a:r>
            <a:r>
              <a:rPr sz="2000" spc="-15" dirty="0">
                <a:latin typeface="Arial"/>
                <a:cs typeface="Arial"/>
              </a:rPr>
              <a:t>a</a:t>
            </a:r>
            <a:r>
              <a:rPr sz="2000" dirty="0">
                <a:latin typeface="Arial"/>
                <a:cs typeface="Arial"/>
              </a:rPr>
              <a:t>ti</a:t>
            </a:r>
            <a:r>
              <a:rPr sz="2000" spc="-20" dirty="0">
                <a:latin typeface="Arial"/>
                <a:cs typeface="Arial"/>
              </a:rPr>
              <a:t>o</a:t>
            </a:r>
            <a:r>
              <a:rPr sz="2000" spc="-15" dirty="0">
                <a:latin typeface="Arial"/>
                <a:cs typeface="Arial"/>
              </a:rPr>
              <a:t>n</a:t>
            </a:r>
            <a:r>
              <a:rPr sz="2000" dirty="0">
                <a:latin typeface="Arial"/>
                <a:cs typeface="Arial"/>
              </a:rPr>
              <a:t>s</a:t>
            </a:r>
            <a:endParaRPr sz="2000">
              <a:latin typeface="Arial"/>
              <a:cs typeface="Arial"/>
            </a:endParaRPr>
          </a:p>
        </p:txBody>
      </p:sp>
    </p:spTree>
    <p:extLst>
      <p:ext uri="{BB962C8B-B14F-4D97-AF65-F5344CB8AC3E}">
        <p14:creationId xmlns:p14="http://schemas.microsoft.com/office/powerpoint/2010/main" val="951394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22195" y="637775"/>
            <a:ext cx="7547609"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Assessment and Evaluation</a:t>
            </a:r>
          </a:p>
        </p:txBody>
      </p:sp>
      <p:sp>
        <p:nvSpPr>
          <p:cNvPr id="3" name="object 3"/>
          <p:cNvSpPr txBox="1"/>
          <p:nvPr/>
        </p:nvSpPr>
        <p:spPr>
          <a:xfrm>
            <a:off x="1160219" y="1559348"/>
            <a:ext cx="10671563" cy="4514056"/>
          </a:xfrm>
          <a:prstGeom prst="rect">
            <a:avLst/>
          </a:prstGeom>
        </p:spPr>
        <p:txBody>
          <a:bodyPr vert="horz" wrap="square" lIns="0" tIns="0" rIns="0" bIns="0" rtlCol="0">
            <a:spAutoFit/>
          </a:bodyPr>
          <a:lstStyle/>
          <a:p>
            <a:pPr marL="356870" indent="-344170" algn="just">
              <a:buFont typeface="MS Gothic"/>
              <a:buChar char="❖"/>
              <a:tabLst>
                <a:tab pos="357505" algn="l"/>
              </a:tabLst>
            </a:pPr>
            <a:r>
              <a:rPr sz="2800" dirty="0">
                <a:solidFill>
                  <a:srgbClr val="FF0000"/>
                </a:solidFill>
                <a:latin typeface="Times New Roman" panose="02020603050405020304" pitchFamily="18" charset="0"/>
                <a:cs typeface="Times New Roman" panose="02020603050405020304" pitchFamily="18" charset="0"/>
              </a:rPr>
              <a:t>S</a:t>
            </a:r>
            <a:r>
              <a:rPr sz="2800" spc="-10" dirty="0">
                <a:solidFill>
                  <a:srgbClr val="FF0000"/>
                </a:solidFill>
                <a:latin typeface="Times New Roman" panose="02020603050405020304" pitchFamily="18" charset="0"/>
                <a:cs typeface="Times New Roman" panose="02020603050405020304" pitchFamily="18" charset="0"/>
              </a:rPr>
              <a:t>t</a:t>
            </a:r>
            <a:r>
              <a:rPr sz="2800" spc="-5" dirty="0">
                <a:solidFill>
                  <a:srgbClr val="FF0000"/>
                </a:solidFill>
                <a:latin typeface="Times New Roman" panose="02020603050405020304" pitchFamily="18" charset="0"/>
                <a:cs typeface="Times New Roman" panose="02020603050405020304" pitchFamily="18" charset="0"/>
              </a:rPr>
              <a:t>a</a:t>
            </a:r>
            <a:r>
              <a:rPr sz="2800" spc="5" dirty="0">
                <a:solidFill>
                  <a:srgbClr val="FF0000"/>
                </a:solidFill>
                <a:latin typeface="Times New Roman" panose="02020603050405020304" pitchFamily="18" charset="0"/>
                <a:cs typeface="Times New Roman" panose="02020603050405020304" pitchFamily="18" charset="0"/>
              </a:rPr>
              <a:t>k</a:t>
            </a:r>
            <a:r>
              <a:rPr sz="2800" spc="-5" dirty="0">
                <a:solidFill>
                  <a:srgbClr val="FF0000"/>
                </a:solidFill>
                <a:latin typeface="Times New Roman" panose="02020603050405020304" pitchFamily="18" charset="0"/>
                <a:cs typeface="Times New Roman" panose="02020603050405020304" pitchFamily="18" charset="0"/>
              </a:rPr>
              <a:t>e</a:t>
            </a:r>
            <a:r>
              <a:rPr sz="2800" spc="-10" dirty="0">
                <a:solidFill>
                  <a:srgbClr val="FF0000"/>
                </a:solidFill>
                <a:latin typeface="Times New Roman" panose="02020603050405020304" pitchFamily="18" charset="0"/>
                <a:cs typeface="Times New Roman" panose="02020603050405020304" pitchFamily="18" charset="0"/>
              </a:rPr>
              <a:t>h</a:t>
            </a:r>
            <a:r>
              <a:rPr sz="2800" spc="-5" dirty="0">
                <a:solidFill>
                  <a:srgbClr val="FF0000"/>
                </a:solidFill>
                <a:latin typeface="Times New Roman" panose="02020603050405020304" pitchFamily="18" charset="0"/>
                <a:cs typeface="Times New Roman" panose="02020603050405020304" pitchFamily="18" charset="0"/>
              </a:rPr>
              <a:t>ol</a:t>
            </a:r>
            <a:r>
              <a:rPr sz="2800" spc="-15" dirty="0">
                <a:solidFill>
                  <a:srgbClr val="FF0000"/>
                </a:solidFill>
                <a:latin typeface="Times New Roman" panose="02020603050405020304" pitchFamily="18" charset="0"/>
                <a:cs typeface="Times New Roman" panose="02020603050405020304" pitchFamily="18" charset="0"/>
              </a:rPr>
              <a:t>de</a:t>
            </a:r>
            <a:r>
              <a:rPr sz="2800" spc="-5" dirty="0">
                <a:solidFill>
                  <a:srgbClr val="FF0000"/>
                </a:solidFill>
                <a:latin typeface="Times New Roman" panose="02020603050405020304" pitchFamily="18" charset="0"/>
                <a:cs typeface="Times New Roman" panose="02020603050405020304" pitchFamily="18" charset="0"/>
              </a:rPr>
              <a:t>r</a:t>
            </a:r>
            <a:r>
              <a:rPr sz="2800" spc="-10" dirty="0">
                <a:solidFill>
                  <a:srgbClr val="FF0000"/>
                </a:solidFill>
                <a:latin typeface="Times New Roman" panose="02020603050405020304" pitchFamily="18" charset="0"/>
                <a:cs typeface="Times New Roman" panose="02020603050405020304" pitchFamily="18" charset="0"/>
              </a:rPr>
              <a:t>-</a:t>
            </a:r>
            <a:r>
              <a:rPr sz="2800" dirty="0">
                <a:solidFill>
                  <a:srgbClr val="FF0000"/>
                </a:solidFill>
                <a:latin typeface="Times New Roman" panose="02020603050405020304" pitchFamily="18" charset="0"/>
                <a:cs typeface="Times New Roman" panose="02020603050405020304" pitchFamily="18" charset="0"/>
              </a:rPr>
              <a:t>B</a:t>
            </a:r>
            <a:r>
              <a:rPr sz="2800" spc="-15" dirty="0">
                <a:solidFill>
                  <a:srgbClr val="FF0000"/>
                </a:solidFill>
                <a:latin typeface="Times New Roman" panose="02020603050405020304" pitchFamily="18" charset="0"/>
                <a:cs typeface="Times New Roman" panose="02020603050405020304" pitchFamily="18" charset="0"/>
              </a:rPr>
              <a:t>a</a:t>
            </a:r>
            <a:r>
              <a:rPr sz="2800" dirty="0">
                <a:solidFill>
                  <a:srgbClr val="FF0000"/>
                </a:solidFill>
                <a:latin typeface="Times New Roman" panose="02020603050405020304" pitchFamily="18" charset="0"/>
                <a:cs typeface="Times New Roman" panose="02020603050405020304" pitchFamily="18" charset="0"/>
              </a:rPr>
              <a:t>s</a:t>
            </a:r>
            <a:r>
              <a:rPr sz="2800" spc="-20" dirty="0">
                <a:solidFill>
                  <a:srgbClr val="FF0000"/>
                </a:solidFill>
                <a:latin typeface="Times New Roman" panose="02020603050405020304" pitchFamily="18" charset="0"/>
                <a:cs typeface="Times New Roman" panose="02020603050405020304" pitchFamily="18" charset="0"/>
              </a:rPr>
              <a:t>e</a:t>
            </a:r>
            <a:r>
              <a:rPr sz="2800" dirty="0">
                <a:solidFill>
                  <a:srgbClr val="FF0000"/>
                </a:solidFill>
                <a:latin typeface="Times New Roman" panose="02020603050405020304" pitchFamily="18" charset="0"/>
                <a:cs typeface="Times New Roman" panose="02020603050405020304" pitchFamily="18" charset="0"/>
              </a:rPr>
              <a:t>d</a:t>
            </a:r>
            <a:r>
              <a:rPr sz="2800" spc="-130"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As</a:t>
            </a:r>
            <a:r>
              <a:rPr sz="2800" spc="5" dirty="0">
                <a:solidFill>
                  <a:srgbClr val="FF0000"/>
                </a:solidFill>
                <a:latin typeface="Times New Roman" panose="02020603050405020304" pitchFamily="18" charset="0"/>
                <a:cs typeface="Times New Roman" panose="02020603050405020304" pitchFamily="18" charset="0"/>
              </a:rPr>
              <a:t>s</a:t>
            </a:r>
            <a:r>
              <a:rPr sz="2800" spc="-5" dirty="0">
                <a:solidFill>
                  <a:srgbClr val="FF0000"/>
                </a:solidFill>
                <a:latin typeface="Times New Roman" panose="02020603050405020304" pitchFamily="18" charset="0"/>
                <a:cs typeface="Times New Roman" panose="02020603050405020304" pitchFamily="18" charset="0"/>
              </a:rPr>
              <a:t>e</a:t>
            </a:r>
            <a:r>
              <a:rPr sz="2800" spc="5" dirty="0">
                <a:solidFill>
                  <a:srgbClr val="FF0000"/>
                </a:solidFill>
                <a:latin typeface="Times New Roman" panose="02020603050405020304" pitchFamily="18" charset="0"/>
                <a:cs typeface="Times New Roman" panose="02020603050405020304" pitchFamily="18" charset="0"/>
              </a:rPr>
              <a:t>s</a:t>
            </a:r>
            <a:r>
              <a:rPr sz="2800" dirty="0">
                <a:solidFill>
                  <a:srgbClr val="FF0000"/>
                </a:solidFill>
                <a:latin typeface="Times New Roman" panose="02020603050405020304" pitchFamily="18" charset="0"/>
                <a:cs typeface="Times New Roman" panose="02020603050405020304" pitchFamily="18" charset="0"/>
              </a:rPr>
              <a:t>sme</a:t>
            </a:r>
            <a:r>
              <a:rPr sz="2800" spc="-15" dirty="0">
                <a:solidFill>
                  <a:srgbClr val="FF0000"/>
                </a:solidFill>
                <a:latin typeface="Times New Roman" panose="02020603050405020304" pitchFamily="18" charset="0"/>
                <a:cs typeface="Times New Roman" panose="02020603050405020304" pitchFamily="18" charset="0"/>
              </a:rPr>
              <a:t>n</a:t>
            </a:r>
            <a:r>
              <a:rPr lang="en-US" sz="2800" spc="-15" dirty="0">
                <a:solidFill>
                  <a:srgbClr val="FF0000"/>
                </a:solidFill>
                <a:latin typeface="Times New Roman" panose="02020603050405020304" pitchFamily="18" charset="0"/>
                <a:cs typeface="Times New Roman" panose="02020603050405020304" pitchFamily="18" charset="0"/>
              </a:rPr>
              <a:t>t </a:t>
            </a:r>
            <a:r>
              <a:rPr sz="2800" spc="-5"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s </a:t>
            </a:r>
            <a:r>
              <a:rPr sz="2800" spc="-1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co</a:t>
            </a:r>
            <a:r>
              <a:rPr sz="2800" spc="-2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cer</a:t>
            </a:r>
            <a:r>
              <a:rPr sz="2800" spc="-1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 </a:t>
            </a:r>
            <a:r>
              <a:rPr sz="2800" spc="-165"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w</a:t>
            </a:r>
            <a:r>
              <a:rPr sz="2800" spc="-5" dirty="0">
                <a:latin typeface="Times New Roman" panose="02020603050405020304" pitchFamily="18" charset="0"/>
                <a:cs typeface="Times New Roman" panose="02020603050405020304" pitchFamily="18" charset="0"/>
              </a:rPr>
              <a:t>it</a:t>
            </a:r>
            <a:r>
              <a:rPr sz="2800" dirty="0">
                <a:latin typeface="Times New Roman" panose="02020603050405020304" pitchFamily="18" charset="0"/>
                <a:cs typeface="Times New Roman" panose="02020603050405020304" pitchFamily="18" charset="0"/>
              </a:rPr>
              <a:t>h </a:t>
            </a:r>
            <a:r>
              <a:rPr sz="2800" spc="-14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t</a:t>
            </a:r>
            <a:r>
              <a:rPr sz="2800" spc="-2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rmi</a:t>
            </a:r>
            <a:r>
              <a:rPr sz="2800" spc="-10" dirty="0">
                <a:latin typeface="Times New Roman" panose="02020603050405020304" pitchFamily="18" charset="0"/>
                <a:cs typeface="Times New Roman" panose="02020603050405020304" pitchFamily="18" charset="0"/>
              </a:rPr>
              <a:t>n</a:t>
            </a:r>
            <a:r>
              <a:rPr sz="2800" spc="-2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g </a:t>
            </a:r>
            <a:r>
              <a:rPr sz="2800" spc="-130" dirty="0">
                <a:latin typeface="Times New Roman" panose="02020603050405020304" pitchFamily="18" charset="0"/>
                <a:cs typeface="Times New Roman" panose="02020603050405020304" pitchFamily="18" charset="0"/>
              </a:rPr>
              <a:t> </a:t>
            </a:r>
            <a:r>
              <a:rPr sz="2800" spc="-40" dirty="0">
                <a:latin typeface="Times New Roman" panose="02020603050405020304" pitchFamily="18" charset="0"/>
                <a:cs typeface="Times New Roman" panose="02020603050405020304" pitchFamily="18" charset="0"/>
              </a:rPr>
              <a:t>w</a:t>
            </a:r>
            <a:r>
              <a:rPr sz="2800" spc="-5" dirty="0">
                <a:latin typeface="Times New Roman" panose="02020603050405020304" pitchFamily="18" charset="0"/>
                <a:cs typeface="Times New Roman" panose="02020603050405020304" pitchFamily="18" charset="0"/>
              </a:rPr>
              <a: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 </a:t>
            </a:r>
            <a:r>
              <a:rPr sz="2800" spc="-16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t</a:t>
            </a:r>
            <a:r>
              <a:rPr sz="2800" spc="-25" dirty="0">
                <a:latin typeface="Times New Roman" panose="02020603050405020304" pitchFamily="18" charset="0"/>
                <a:cs typeface="Times New Roman" panose="02020603050405020304" pitchFamily="18" charset="0"/>
              </a:rPr>
              <a:t>h</a:t>
            </a:r>
            <a:r>
              <a:rPr sz="2800" dirty="0">
                <a:latin typeface="Times New Roman" panose="02020603050405020304" pitchFamily="18" charset="0"/>
                <a:cs typeface="Times New Roman" panose="02020603050405020304" pitchFamily="18" charset="0"/>
              </a:rPr>
              <a:t>e </a:t>
            </a:r>
            <a:r>
              <a:rPr sz="2800" spc="-15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tra</a:t>
            </a:r>
            <a:r>
              <a:rPr sz="2800" spc="-20" dirty="0">
                <a:latin typeface="Times New Roman" panose="02020603050405020304" pitchFamily="18" charset="0"/>
                <a:cs typeface="Times New Roman" panose="02020603050405020304" pitchFamily="18" charset="0"/>
              </a:rPr>
              <a:t>d</a:t>
            </a:r>
            <a:r>
              <a:rPr sz="2800" spc="-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o</a:t>
            </a:r>
            <a:r>
              <a:rPr sz="2800" spc="-40" dirty="0">
                <a:latin typeface="Times New Roman" panose="02020603050405020304" pitchFamily="18" charset="0"/>
                <a:cs typeface="Times New Roman" panose="02020603050405020304" pitchFamily="18" charset="0"/>
              </a:rPr>
              <a:t>f</a:t>
            </a:r>
            <a:r>
              <a:rPr sz="2800" spc="-15" dirty="0">
                <a:latin typeface="Times New Roman" panose="02020603050405020304" pitchFamily="18" charset="0"/>
                <a:cs typeface="Times New Roman" panose="02020603050405020304" pitchFamily="18" charset="0"/>
              </a:rPr>
              <a:t>f</a:t>
            </a:r>
            <a:r>
              <a:rPr sz="2800" dirty="0">
                <a:latin typeface="Times New Roman" panose="02020603050405020304" pitchFamily="18" charset="0"/>
                <a:cs typeface="Times New Roman" panose="02020603050405020304" pitchFamily="18" charset="0"/>
              </a:rPr>
              <a:t>s  </a:t>
            </a:r>
            <a:r>
              <a:rPr sz="2800" spc="16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be</a:t>
            </a:r>
            <a:r>
              <a:rPr sz="2800" dirty="0">
                <a:latin typeface="Times New Roman" panose="02020603050405020304" pitchFamily="18" charset="0"/>
                <a:cs typeface="Times New Roman" panose="02020603050405020304" pitchFamily="18" charset="0"/>
              </a:rPr>
              <a:t>t</a:t>
            </a:r>
            <a:r>
              <a:rPr sz="2800" spc="-40" dirty="0">
                <a:latin typeface="Times New Roman" panose="02020603050405020304" pitchFamily="18" charset="0"/>
                <a:cs typeface="Times New Roman" panose="02020603050405020304" pitchFamily="18" charset="0"/>
              </a:rPr>
              <a:t>w</a:t>
            </a:r>
            <a:r>
              <a:rPr sz="2800" spc="-5"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n </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q</a:t>
            </a:r>
            <a:r>
              <a:rPr sz="2800" spc="-25" dirty="0">
                <a:latin typeface="Times New Roman" panose="02020603050405020304" pitchFamily="18" charset="0"/>
                <a:cs typeface="Times New Roman" panose="02020603050405020304" pitchFamily="18" charset="0"/>
              </a:rPr>
              <a:t>u</a:t>
            </a:r>
            <a:r>
              <a:rPr sz="2800" spc="-20"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m</a:t>
            </a:r>
            <a:r>
              <a:rPr sz="2800" spc="-5" dirty="0">
                <a:latin typeface="Times New Roman" panose="02020603050405020304" pitchFamily="18" charset="0"/>
                <a:cs typeface="Times New Roman" panose="02020603050405020304" pitchFamily="18" charset="0"/>
              </a:rPr>
              <a:t>e</a:t>
            </a:r>
            <a:r>
              <a:rPr sz="2800" spc="-25" dirty="0">
                <a:latin typeface="Times New Roman" panose="02020603050405020304" pitchFamily="18" charset="0"/>
                <a:cs typeface="Times New Roman" panose="02020603050405020304" pitchFamily="18" charset="0"/>
              </a:rPr>
              <a:t>n</a:t>
            </a:r>
            <a:r>
              <a:rPr sz="2800" spc="-15" dirty="0">
                <a:latin typeface="Times New Roman" panose="02020603050405020304" pitchFamily="18" charset="0"/>
                <a:cs typeface="Times New Roman" panose="02020603050405020304" pitchFamily="18" charset="0"/>
              </a:rPr>
              <a:t>t</a:t>
            </a:r>
            <a:r>
              <a:rPr sz="2800" dirty="0">
                <a:latin typeface="Times New Roman" panose="02020603050405020304" pitchFamily="18" charset="0"/>
                <a:cs typeface="Times New Roman" panose="02020603050405020304" pitchFamily="18" charset="0"/>
              </a:rPr>
              <a:t>s </a:t>
            </a:r>
            <a:r>
              <a:rPr sz="2800" spc="204"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n </a:t>
            </a:r>
            <a:r>
              <a:rPr sz="2800" spc="21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 </a:t>
            </a:r>
            <a:r>
              <a:rPr sz="2800" spc="204"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a:t>
            </a:r>
            <a:r>
              <a:rPr sz="2800" spc="-2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f</a:t>
            </a:r>
            <a:r>
              <a:rPr sz="2800" dirty="0">
                <a:latin typeface="Times New Roman" panose="02020603050405020304" pitchFamily="18" charset="0"/>
                <a:cs typeface="Times New Roman" panose="02020603050405020304" pitchFamily="18" charset="0"/>
              </a:rPr>
              <a:t>t</a:t>
            </a:r>
            <a:r>
              <a:rPr sz="2800" spc="-40" dirty="0">
                <a:latin typeface="Times New Roman" panose="02020603050405020304" pitchFamily="18" charset="0"/>
                <a:cs typeface="Times New Roman" panose="02020603050405020304" pitchFamily="18" charset="0"/>
              </a:rPr>
              <a:t>w</a:t>
            </a:r>
            <a:r>
              <a:rPr sz="2800" spc="-5"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e  </a:t>
            </a:r>
            <a:r>
              <a:rPr sz="2800" spc="-22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rc</a:t>
            </a:r>
            <a:r>
              <a:rPr sz="2800" spc="-20" dirty="0">
                <a:latin typeface="Times New Roman" panose="02020603050405020304" pitchFamily="18" charset="0"/>
                <a:cs typeface="Times New Roman" panose="02020603050405020304" pitchFamily="18" charset="0"/>
              </a:rPr>
              <a:t>hi</a:t>
            </a:r>
            <a:r>
              <a:rPr sz="2800" spc="-15" dirty="0">
                <a:latin typeface="Times New Roman" panose="02020603050405020304" pitchFamily="18" charset="0"/>
                <a:cs typeface="Times New Roman" panose="02020603050405020304" pitchFamily="18" charset="0"/>
              </a:rPr>
              <a:t>t</a:t>
            </a:r>
            <a:r>
              <a:rPr sz="2800" spc="-2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c</a:t>
            </a:r>
            <a:r>
              <a:rPr sz="2800" spc="-5" dirty="0">
                <a:latin typeface="Times New Roman" panose="02020603050405020304" pitchFamily="18" charset="0"/>
                <a:cs typeface="Times New Roman" panose="02020603050405020304" pitchFamily="18" charset="0"/>
              </a:rPr>
              <a:t>t</a:t>
            </a:r>
            <a:r>
              <a:rPr sz="2800" spc="-25" dirty="0">
                <a:latin typeface="Times New Roman" panose="02020603050405020304" pitchFamily="18" charset="0"/>
                <a:cs typeface="Times New Roman" panose="02020603050405020304" pitchFamily="18" charset="0"/>
              </a:rPr>
              <a:t>u</a:t>
            </a:r>
            <a:r>
              <a:rPr sz="2800" spc="-15" dirty="0">
                <a:latin typeface="Times New Roman" panose="02020603050405020304" pitchFamily="18" charset="0"/>
                <a:cs typeface="Times New Roman" panose="02020603050405020304" pitchFamily="18" charset="0"/>
              </a:rPr>
              <a:t>r</a:t>
            </a:r>
            <a:r>
              <a:rPr sz="2800" dirty="0">
                <a:latin typeface="Times New Roman" panose="02020603050405020304" pitchFamily="18" charset="0"/>
                <a:cs typeface="Times New Roman" panose="02020603050405020304" pitchFamily="18" charset="0"/>
              </a:rPr>
              <a:t>e </a:t>
            </a:r>
            <a:r>
              <a:rPr sz="2800" spc="204"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m</a:t>
            </a:r>
            <a:r>
              <a:rPr sz="2800" spc="-2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tc</a:t>
            </a:r>
            <a:r>
              <a:rPr sz="2800" dirty="0">
                <a:latin typeface="Times New Roman" panose="02020603050405020304" pitchFamily="18" charset="0"/>
                <a:cs typeface="Times New Roman" panose="02020603050405020304" pitchFamily="18" charset="0"/>
              </a:rPr>
              <a:t>h    </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the </a:t>
            </a:r>
            <a:r>
              <a:rPr sz="2800" spc="204"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ct</a:t>
            </a:r>
            <a:r>
              <a:rPr sz="2800" spc="-20" dirty="0">
                <a:latin typeface="Times New Roman" panose="02020603050405020304" pitchFamily="18" charset="0"/>
                <a:cs typeface="Times New Roman" panose="02020603050405020304" pitchFamily="18" charset="0"/>
              </a:rPr>
              <a:t>u</a:t>
            </a:r>
            <a:r>
              <a:rPr sz="2800" spc="-5" dirty="0">
                <a:latin typeface="Times New Roman" panose="02020603050405020304" pitchFamily="18" charset="0"/>
                <a:cs typeface="Times New Roman" panose="02020603050405020304" pitchFamily="18" charset="0"/>
              </a:rPr>
              <a:t>al </a:t>
            </a:r>
            <a:r>
              <a:rPr sz="2800" spc="-15" dirty="0">
                <a:latin typeface="Times New Roman" panose="02020603050405020304" pitchFamily="18" charset="0"/>
                <a:cs typeface="Times New Roman" panose="02020603050405020304" pitchFamily="18" charset="0"/>
              </a:rPr>
              <a:t>s</a:t>
            </a:r>
            <a:r>
              <a:rPr sz="2800" spc="-10" dirty="0">
                <a:latin typeface="Times New Roman" panose="02020603050405020304" pitchFamily="18" charset="0"/>
                <a:cs typeface="Times New Roman" panose="02020603050405020304" pitchFamily="18" charset="0"/>
              </a:rPr>
              <a:t>t</a:t>
            </a:r>
            <a:r>
              <a:rPr sz="2800" spc="-20" dirty="0">
                <a:latin typeface="Times New Roman" panose="02020603050405020304" pitchFamily="18" charset="0"/>
                <a:cs typeface="Times New Roman" panose="02020603050405020304" pitchFamily="18" charset="0"/>
              </a:rPr>
              <a:t>a</a:t>
            </a:r>
            <a:r>
              <a:rPr sz="2800" spc="-15" dirty="0">
                <a:latin typeface="Times New Roman" panose="02020603050405020304" pitchFamily="18" charset="0"/>
                <a:cs typeface="Times New Roman" panose="02020603050405020304" pitchFamily="18" charset="0"/>
              </a:rPr>
              <a:t>k</a:t>
            </a:r>
            <a:r>
              <a:rPr sz="2800" spc="-20" dirty="0">
                <a:latin typeface="Times New Roman" panose="02020603050405020304" pitchFamily="18" charset="0"/>
                <a:cs typeface="Times New Roman" panose="02020603050405020304" pitchFamily="18" charset="0"/>
              </a:rPr>
              <a:t>eholde</a:t>
            </a:r>
            <a:r>
              <a:rPr sz="2800" dirty="0">
                <a:latin typeface="Times New Roman" panose="02020603050405020304" pitchFamily="18" charset="0"/>
                <a:cs typeface="Times New Roman" panose="02020603050405020304" pitchFamily="18" charset="0"/>
              </a:rPr>
              <a:t>r</a:t>
            </a:r>
            <a:r>
              <a:rPr sz="2800" spc="7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p</a:t>
            </a:r>
            <a:r>
              <a:rPr sz="2800" dirty="0">
                <a:latin typeface="Times New Roman" panose="02020603050405020304" pitchFamily="18" charset="0"/>
                <a:cs typeface="Times New Roman" panose="02020603050405020304" pitchFamily="18" charset="0"/>
              </a:rPr>
              <a:t>ri</a:t>
            </a:r>
            <a:r>
              <a:rPr sz="2800" spc="-1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rit</a:t>
            </a:r>
            <a:r>
              <a:rPr sz="2800" spc="-10" dirty="0">
                <a:latin typeface="Times New Roman" panose="02020603050405020304" pitchFamily="18" charset="0"/>
                <a:cs typeface="Times New Roman" panose="02020603050405020304" pitchFamily="18" charset="0"/>
              </a:rPr>
              <a:t>ie</a:t>
            </a:r>
            <a:r>
              <a:rPr sz="2800" dirty="0">
                <a:latin typeface="Times New Roman" panose="02020603050405020304" pitchFamily="18" charset="0"/>
                <a:cs typeface="Times New Roman" panose="02020603050405020304" pitchFamily="18" charset="0"/>
              </a:rPr>
              <a:t>s </a:t>
            </a:r>
            <a:r>
              <a:rPr sz="2800" spc="-10"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f</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th</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se</a:t>
            </a:r>
            <a:r>
              <a:rPr sz="2800" spc="8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equi</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m</a:t>
            </a:r>
            <a:r>
              <a:rPr sz="2800" spc="-20" dirty="0">
                <a:latin typeface="Times New Roman" panose="02020603050405020304" pitchFamily="18" charset="0"/>
                <a:cs typeface="Times New Roman" panose="02020603050405020304" pitchFamily="18" charset="0"/>
              </a:rPr>
              <a:t>en</a:t>
            </a:r>
            <a:r>
              <a:rPr sz="2800" spc="-10" dirty="0">
                <a:latin typeface="Times New Roman" panose="02020603050405020304" pitchFamily="18" charset="0"/>
                <a:cs typeface="Times New Roman" panose="02020603050405020304" pitchFamily="18" charset="0"/>
              </a:rPr>
              <a:t>t</a:t>
            </a:r>
            <a:r>
              <a:rPr sz="2800" spc="-15" dirty="0">
                <a:latin typeface="Times New Roman" panose="02020603050405020304" pitchFamily="18" charset="0"/>
                <a:cs typeface="Times New Roman" panose="02020603050405020304" pitchFamily="18" charset="0"/>
              </a:rPr>
              <a:t>s</a:t>
            </a:r>
            <a:r>
              <a:rPr sz="2800" dirty="0">
                <a:latin typeface="Times New Roman" panose="02020603050405020304" pitchFamily="18" charset="0"/>
                <a:cs typeface="Times New Roman" panose="02020603050405020304" pitchFamily="18" charset="0"/>
              </a:rPr>
              <a:t>.</a:t>
            </a:r>
          </a:p>
          <a:p>
            <a:pPr lvl="1" algn="just">
              <a:spcBef>
                <a:spcPts val="4"/>
              </a:spcBef>
              <a:buFont typeface="MS Gothic"/>
              <a:buChar char="➢"/>
            </a:pPr>
            <a:endParaRPr sz="2800" dirty="0">
              <a:latin typeface="Times New Roman" panose="02020603050405020304" pitchFamily="18" charset="0"/>
              <a:cs typeface="Times New Roman" panose="02020603050405020304" pitchFamily="18" charset="0"/>
            </a:endParaRPr>
          </a:p>
          <a:p>
            <a:pPr marL="356870" indent="-344170" algn="just">
              <a:buFont typeface="MS Gothic"/>
              <a:buChar char="❖"/>
              <a:tabLst>
                <a:tab pos="357505" algn="l"/>
              </a:tabLst>
            </a:pPr>
            <a:r>
              <a:rPr sz="2800" dirty="0">
                <a:solidFill>
                  <a:srgbClr val="FF0000"/>
                </a:solidFill>
                <a:latin typeface="Times New Roman" panose="02020603050405020304" pitchFamily="18" charset="0"/>
                <a:cs typeface="Times New Roman" panose="02020603050405020304" pitchFamily="18" charset="0"/>
              </a:rPr>
              <a:t>E</a:t>
            </a:r>
            <a:r>
              <a:rPr sz="2800" spc="-10" dirty="0">
                <a:solidFill>
                  <a:srgbClr val="FF0000"/>
                </a:solidFill>
                <a:latin typeface="Times New Roman" panose="02020603050405020304" pitchFamily="18" charset="0"/>
                <a:cs typeface="Times New Roman" panose="02020603050405020304" pitchFamily="18" charset="0"/>
              </a:rPr>
              <a:t>x</a:t>
            </a:r>
            <a:r>
              <a:rPr sz="2800" spc="-5" dirty="0">
                <a:solidFill>
                  <a:srgbClr val="FF0000"/>
                </a:solidFill>
                <a:latin typeface="Times New Roman" panose="02020603050405020304" pitchFamily="18" charset="0"/>
                <a:cs typeface="Times New Roman" panose="02020603050405020304" pitchFamily="18" charset="0"/>
              </a:rPr>
              <a:t>pe</a:t>
            </a:r>
            <a:r>
              <a:rPr sz="2800" spc="5" dirty="0">
                <a:solidFill>
                  <a:srgbClr val="FF0000"/>
                </a:solidFill>
                <a:latin typeface="Times New Roman" panose="02020603050405020304" pitchFamily="18" charset="0"/>
                <a:cs typeface="Times New Roman" panose="02020603050405020304" pitchFamily="18" charset="0"/>
              </a:rPr>
              <a:t>r</a:t>
            </a:r>
            <a:r>
              <a:rPr sz="2800" spc="-5" dirty="0">
                <a:solidFill>
                  <a:srgbClr val="FF0000"/>
                </a:solidFill>
                <a:latin typeface="Times New Roman" panose="02020603050405020304" pitchFamily="18" charset="0"/>
                <a:cs typeface="Times New Roman" panose="02020603050405020304" pitchFamily="18" charset="0"/>
              </a:rPr>
              <a:t>t</a:t>
            </a:r>
            <a:r>
              <a:rPr sz="2800" spc="-10" dirty="0">
                <a:solidFill>
                  <a:srgbClr val="FF0000"/>
                </a:solidFill>
                <a:latin typeface="Times New Roman" panose="02020603050405020304" pitchFamily="18" charset="0"/>
                <a:cs typeface="Times New Roman" panose="02020603050405020304" pitchFamily="18" charset="0"/>
              </a:rPr>
              <a:t>-</a:t>
            </a:r>
            <a:r>
              <a:rPr sz="2800" spc="-15" dirty="0">
                <a:solidFill>
                  <a:srgbClr val="FF0000"/>
                </a:solidFill>
                <a:latin typeface="Times New Roman" panose="02020603050405020304" pitchFamily="18" charset="0"/>
                <a:cs typeface="Times New Roman" panose="02020603050405020304" pitchFamily="18" charset="0"/>
              </a:rPr>
              <a:t>ba</a:t>
            </a:r>
            <a:r>
              <a:rPr sz="2800" dirty="0">
                <a:solidFill>
                  <a:srgbClr val="FF0000"/>
                </a:solidFill>
                <a:latin typeface="Times New Roman" panose="02020603050405020304" pitchFamily="18" charset="0"/>
                <a:cs typeface="Times New Roman" panose="02020603050405020304" pitchFamily="18" charset="0"/>
              </a:rPr>
              <a:t>s</a:t>
            </a:r>
            <a:r>
              <a:rPr sz="2800" spc="-20" dirty="0">
                <a:solidFill>
                  <a:srgbClr val="FF0000"/>
                </a:solidFill>
                <a:latin typeface="Times New Roman" panose="02020603050405020304" pitchFamily="18" charset="0"/>
                <a:cs typeface="Times New Roman" panose="02020603050405020304" pitchFamily="18" charset="0"/>
              </a:rPr>
              <a:t>e</a:t>
            </a:r>
            <a:r>
              <a:rPr sz="2800" dirty="0">
                <a:solidFill>
                  <a:srgbClr val="FF0000"/>
                </a:solidFill>
                <a:latin typeface="Times New Roman" panose="02020603050405020304" pitchFamily="18" charset="0"/>
                <a:cs typeface="Times New Roman" panose="02020603050405020304" pitchFamily="18" charset="0"/>
              </a:rPr>
              <a:t>d</a:t>
            </a:r>
            <a:r>
              <a:rPr sz="2800" spc="-100" dirty="0">
                <a:solidFill>
                  <a:srgbClr val="FF0000"/>
                </a:solidFill>
                <a:latin typeface="Times New Roman" panose="02020603050405020304" pitchFamily="18" charset="0"/>
                <a:cs typeface="Times New Roman" panose="02020603050405020304" pitchFamily="18" charset="0"/>
              </a:rPr>
              <a:t> </a:t>
            </a:r>
            <a:r>
              <a:rPr sz="2800" dirty="0">
                <a:solidFill>
                  <a:srgbClr val="FF0000"/>
                </a:solidFill>
                <a:latin typeface="Times New Roman" panose="02020603050405020304" pitchFamily="18" charset="0"/>
                <a:cs typeface="Times New Roman" panose="02020603050405020304" pitchFamily="18" charset="0"/>
              </a:rPr>
              <a:t>As</a:t>
            </a:r>
            <a:r>
              <a:rPr sz="2800" spc="5" dirty="0">
                <a:solidFill>
                  <a:srgbClr val="FF0000"/>
                </a:solidFill>
                <a:latin typeface="Times New Roman" panose="02020603050405020304" pitchFamily="18" charset="0"/>
                <a:cs typeface="Times New Roman" panose="02020603050405020304" pitchFamily="18" charset="0"/>
              </a:rPr>
              <a:t>s</a:t>
            </a:r>
            <a:r>
              <a:rPr sz="2800" spc="-5" dirty="0">
                <a:solidFill>
                  <a:srgbClr val="FF0000"/>
                </a:solidFill>
                <a:latin typeface="Times New Roman" panose="02020603050405020304" pitchFamily="18" charset="0"/>
                <a:cs typeface="Times New Roman" panose="02020603050405020304" pitchFamily="18" charset="0"/>
              </a:rPr>
              <a:t>e</a:t>
            </a:r>
            <a:r>
              <a:rPr sz="2800" spc="5" dirty="0">
                <a:solidFill>
                  <a:srgbClr val="FF0000"/>
                </a:solidFill>
                <a:latin typeface="Times New Roman" panose="02020603050405020304" pitchFamily="18" charset="0"/>
                <a:cs typeface="Times New Roman" panose="02020603050405020304" pitchFamily="18" charset="0"/>
              </a:rPr>
              <a:t>s</a:t>
            </a:r>
            <a:r>
              <a:rPr sz="2800" dirty="0">
                <a:solidFill>
                  <a:srgbClr val="FF0000"/>
                </a:solidFill>
                <a:latin typeface="Times New Roman" panose="02020603050405020304" pitchFamily="18" charset="0"/>
                <a:cs typeface="Times New Roman" panose="02020603050405020304" pitchFamily="18" charset="0"/>
              </a:rPr>
              <a:t>sme</a:t>
            </a:r>
            <a:r>
              <a:rPr sz="2800" spc="-15" dirty="0">
                <a:solidFill>
                  <a:srgbClr val="FF0000"/>
                </a:solidFill>
                <a:latin typeface="Times New Roman" panose="02020603050405020304" pitchFamily="18" charset="0"/>
                <a:cs typeface="Times New Roman" panose="02020603050405020304" pitchFamily="18" charset="0"/>
              </a:rPr>
              <a:t>n</a:t>
            </a:r>
            <a:r>
              <a:rPr lang="en-US" sz="2800" spc="-15" dirty="0">
                <a:solidFill>
                  <a:srgbClr val="FF0000"/>
                </a:solidFill>
                <a:latin typeface="Times New Roman" panose="02020603050405020304" pitchFamily="18" charset="0"/>
                <a:cs typeface="Times New Roman" panose="02020603050405020304" pitchFamily="18" charset="0"/>
              </a:rPr>
              <a:t>t </a:t>
            </a:r>
            <a:r>
              <a:rPr sz="2800" dirty="0">
                <a:latin typeface="Times New Roman" panose="02020603050405020304" pitchFamily="18" charset="0"/>
                <a:cs typeface="Times New Roman" panose="02020603050405020304" pitchFamily="18" charset="0"/>
              </a:rPr>
              <a:t>a</a:t>
            </a:r>
            <a:r>
              <a:rPr sz="2800" spc="3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te</a:t>
            </a:r>
            <a:r>
              <a:rPr sz="2800" spc="-10"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m</a:t>
            </a:r>
            <a:r>
              <a:rPr sz="2800" spc="3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f</a:t>
            </a:r>
            <a:r>
              <a:rPr sz="2800" spc="2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e</a:t>
            </a:r>
            <a:r>
              <a:rPr sz="2800" spc="-20" dirty="0">
                <a:latin typeface="Times New Roman" panose="02020603050405020304" pitchFamily="18" charset="0"/>
                <a:cs typeface="Times New Roman" panose="02020603050405020304" pitchFamily="18" charset="0"/>
              </a:rPr>
              <a:t>x</a:t>
            </a:r>
            <a:r>
              <a:rPr sz="2800" spc="-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ri</a:t>
            </a:r>
            <a:r>
              <a:rPr sz="2800" spc="-10" dirty="0">
                <a:latin typeface="Times New Roman" panose="02020603050405020304" pitchFamily="18" charset="0"/>
                <a:cs typeface="Times New Roman" panose="02020603050405020304" pitchFamily="18" charset="0"/>
              </a:rPr>
              <a:t>e</a:t>
            </a:r>
            <a:r>
              <a:rPr sz="2800" spc="-5" dirty="0">
                <a:latin typeface="Times New Roman" panose="02020603050405020304" pitchFamily="18" charset="0"/>
                <a:cs typeface="Times New Roman" panose="02020603050405020304" pitchFamily="18" charset="0"/>
              </a:rPr>
              <a:t>nc</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arc</a:t>
            </a:r>
            <a:r>
              <a:rPr sz="2800" spc="-10" dirty="0">
                <a:latin typeface="Times New Roman" panose="02020603050405020304" pitchFamily="18" charset="0"/>
                <a:cs typeface="Times New Roman" panose="02020603050405020304" pitchFamily="18" charset="0"/>
              </a:rPr>
              <a:t>h</a:t>
            </a:r>
            <a:r>
              <a:rPr sz="2800" spc="-15" dirty="0">
                <a:latin typeface="Times New Roman" panose="02020603050405020304" pitchFamily="18" charset="0"/>
                <a:cs typeface="Times New Roman" panose="02020603050405020304" pitchFamily="18" charset="0"/>
              </a:rPr>
              <a:t>itect</a:t>
            </a:r>
            <a:r>
              <a:rPr sz="2800" spc="-10" dirty="0">
                <a:latin typeface="Times New Roman" panose="02020603050405020304" pitchFamily="18" charset="0"/>
                <a:cs typeface="Times New Roman" panose="02020603050405020304" pitchFamily="18" charset="0"/>
              </a:rPr>
              <a:t>s</a:t>
            </a:r>
            <a:r>
              <a:rPr sz="2800" spc="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d</a:t>
            </a:r>
            <a:r>
              <a:rPr sz="2800" spc="3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d</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si</a:t>
            </a:r>
            <a:r>
              <a:rPr sz="2800" spc="-10" dirty="0">
                <a:latin typeface="Times New Roman" panose="02020603050405020304" pitchFamily="18" charset="0"/>
                <a:cs typeface="Times New Roman" panose="02020603050405020304" pitchFamily="18" charset="0"/>
              </a:rPr>
              <a:t>g</a:t>
            </a:r>
            <a:r>
              <a:rPr sz="2800" spc="-5" dirty="0">
                <a:latin typeface="Times New Roman" panose="02020603050405020304" pitchFamily="18" charset="0"/>
                <a:cs typeface="Times New Roman" panose="02020603050405020304" pitchFamily="18" charset="0"/>
              </a:rPr>
              <a:t>n</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rs</a:t>
            </a:r>
          </a:p>
          <a:p>
            <a:pPr algn="just">
              <a:spcBef>
                <a:spcPts val="36"/>
              </a:spcBef>
            </a:pPr>
            <a:endParaRPr sz="2800" dirty="0">
              <a:latin typeface="Times New Roman" panose="02020603050405020304" pitchFamily="18" charset="0"/>
              <a:cs typeface="Times New Roman" panose="02020603050405020304" pitchFamily="18" charset="0"/>
            </a:endParaRPr>
          </a:p>
          <a:p>
            <a:pPr marL="356870" indent="-344170" algn="just">
              <a:buFont typeface="MS Gothic"/>
              <a:buChar char="❖"/>
              <a:tabLst>
                <a:tab pos="357505" algn="l"/>
              </a:tabLst>
            </a:pPr>
            <a:r>
              <a:rPr sz="2800" dirty="0">
                <a:solidFill>
                  <a:srgbClr val="FF0000"/>
                </a:solidFill>
                <a:latin typeface="Times New Roman" panose="02020603050405020304" pitchFamily="18" charset="0"/>
                <a:cs typeface="Times New Roman" panose="02020603050405020304" pitchFamily="18" charset="0"/>
              </a:rPr>
              <a:t>Quali</a:t>
            </a:r>
            <a:r>
              <a:rPr sz="2800" spc="-15" dirty="0">
                <a:solidFill>
                  <a:srgbClr val="FF0000"/>
                </a:solidFill>
                <a:latin typeface="Times New Roman" panose="02020603050405020304" pitchFamily="18" charset="0"/>
                <a:cs typeface="Times New Roman" panose="02020603050405020304" pitchFamily="18" charset="0"/>
              </a:rPr>
              <a:t>t</a:t>
            </a:r>
            <a:r>
              <a:rPr sz="2800" spc="-10" dirty="0">
                <a:solidFill>
                  <a:srgbClr val="FF0000"/>
                </a:solidFill>
                <a:latin typeface="Times New Roman" panose="02020603050405020304" pitchFamily="18" charset="0"/>
                <a:cs typeface="Times New Roman" panose="02020603050405020304" pitchFamily="18" charset="0"/>
              </a:rPr>
              <a:t>y-A</a:t>
            </a:r>
            <a:r>
              <a:rPr sz="2800" spc="-20" dirty="0">
                <a:solidFill>
                  <a:srgbClr val="FF0000"/>
                </a:solidFill>
                <a:latin typeface="Times New Roman" panose="02020603050405020304" pitchFamily="18" charset="0"/>
                <a:cs typeface="Times New Roman" panose="02020603050405020304" pitchFamily="18" charset="0"/>
              </a:rPr>
              <a:t>tt</a:t>
            </a:r>
            <a:r>
              <a:rPr sz="2800" spc="-10" dirty="0">
                <a:solidFill>
                  <a:srgbClr val="FF0000"/>
                </a:solidFill>
                <a:latin typeface="Times New Roman" panose="02020603050405020304" pitchFamily="18" charset="0"/>
                <a:cs typeface="Times New Roman" panose="02020603050405020304" pitchFamily="18" charset="0"/>
              </a:rPr>
              <a:t>r</a:t>
            </a:r>
            <a:r>
              <a:rPr sz="2800" spc="-5" dirty="0">
                <a:solidFill>
                  <a:srgbClr val="FF0000"/>
                </a:solidFill>
                <a:latin typeface="Times New Roman" panose="02020603050405020304" pitchFamily="18" charset="0"/>
                <a:cs typeface="Times New Roman" panose="02020603050405020304" pitchFamily="18" charset="0"/>
              </a:rPr>
              <a:t>ib</a:t>
            </a:r>
            <a:r>
              <a:rPr sz="2800" spc="-15" dirty="0">
                <a:solidFill>
                  <a:srgbClr val="FF0000"/>
                </a:solidFill>
                <a:latin typeface="Times New Roman" panose="02020603050405020304" pitchFamily="18" charset="0"/>
                <a:cs typeface="Times New Roman" panose="02020603050405020304" pitchFamily="18" charset="0"/>
              </a:rPr>
              <a:t>u</a:t>
            </a:r>
            <a:r>
              <a:rPr sz="2800" spc="-20" dirty="0">
                <a:solidFill>
                  <a:srgbClr val="FF0000"/>
                </a:solidFill>
                <a:latin typeface="Times New Roman" panose="02020603050405020304" pitchFamily="18" charset="0"/>
                <a:cs typeface="Times New Roman" panose="02020603050405020304" pitchFamily="18" charset="0"/>
              </a:rPr>
              <a:t>t</a:t>
            </a:r>
            <a:r>
              <a:rPr sz="2800" dirty="0">
                <a:solidFill>
                  <a:srgbClr val="FF0000"/>
                </a:solidFill>
                <a:latin typeface="Times New Roman" panose="02020603050405020304" pitchFamily="18" charset="0"/>
                <a:cs typeface="Times New Roman" panose="02020603050405020304" pitchFamily="18" charset="0"/>
              </a:rPr>
              <a:t>e Orie</a:t>
            </a:r>
            <a:r>
              <a:rPr sz="2800" spc="-15" dirty="0">
                <a:solidFill>
                  <a:srgbClr val="FF0000"/>
                </a:solidFill>
                <a:latin typeface="Times New Roman" panose="02020603050405020304" pitchFamily="18" charset="0"/>
                <a:cs typeface="Times New Roman" panose="02020603050405020304" pitchFamily="18" charset="0"/>
              </a:rPr>
              <a:t>n</a:t>
            </a:r>
            <a:r>
              <a:rPr sz="2800" dirty="0">
                <a:solidFill>
                  <a:srgbClr val="FF0000"/>
                </a:solidFill>
                <a:latin typeface="Times New Roman" panose="02020603050405020304" pitchFamily="18" charset="0"/>
                <a:cs typeface="Times New Roman" panose="02020603050405020304" pitchFamily="18" charset="0"/>
              </a:rPr>
              <a:t>t</a:t>
            </a:r>
            <a:r>
              <a:rPr sz="2800" spc="-20" dirty="0">
                <a:solidFill>
                  <a:srgbClr val="FF0000"/>
                </a:solidFill>
                <a:latin typeface="Times New Roman" panose="02020603050405020304" pitchFamily="18" charset="0"/>
                <a:cs typeface="Times New Roman" panose="02020603050405020304" pitchFamily="18" charset="0"/>
              </a:rPr>
              <a:t>e</a:t>
            </a:r>
            <a:r>
              <a:rPr sz="2800" dirty="0">
                <a:solidFill>
                  <a:srgbClr val="FF0000"/>
                </a:solidFill>
                <a:latin typeface="Times New Roman" panose="02020603050405020304" pitchFamily="18" charset="0"/>
                <a:cs typeface="Times New Roman" panose="02020603050405020304" pitchFamily="18" charset="0"/>
              </a:rPr>
              <a:t>d</a:t>
            </a:r>
            <a:r>
              <a:rPr sz="2800" spc="-75" dirty="0">
                <a:solidFill>
                  <a:srgbClr val="FF0000"/>
                </a:solidFill>
                <a:latin typeface="Times New Roman" panose="02020603050405020304" pitchFamily="18" charset="0"/>
                <a:cs typeface="Times New Roman" panose="02020603050405020304" pitchFamily="18" charset="0"/>
              </a:rPr>
              <a:t> </a:t>
            </a:r>
            <a:r>
              <a:rPr sz="2800" spc="-10" dirty="0">
                <a:solidFill>
                  <a:srgbClr val="FF0000"/>
                </a:solidFill>
                <a:latin typeface="Times New Roman" panose="02020603050405020304" pitchFamily="18" charset="0"/>
                <a:cs typeface="Times New Roman" panose="02020603050405020304" pitchFamily="18" charset="0"/>
              </a:rPr>
              <a:t>A</a:t>
            </a:r>
            <a:r>
              <a:rPr sz="2800" dirty="0">
                <a:solidFill>
                  <a:srgbClr val="FF0000"/>
                </a:solidFill>
                <a:latin typeface="Times New Roman" panose="02020603050405020304" pitchFamily="18" charset="0"/>
                <a:cs typeface="Times New Roman" panose="02020603050405020304" pitchFamily="18" charset="0"/>
              </a:rPr>
              <a:t>s</a:t>
            </a:r>
            <a:r>
              <a:rPr sz="2800" spc="5" dirty="0">
                <a:solidFill>
                  <a:srgbClr val="FF0000"/>
                </a:solidFill>
                <a:latin typeface="Times New Roman" panose="02020603050405020304" pitchFamily="18" charset="0"/>
                <a:cs typeface="Times New Roman" panose="02020603050405020304" pitchFamily="18" charset="0"/>
              </a:rPr>
              <a:t>s</a:t>
            </a:r>
            <a:r>
              <a:rPr sz="2800" spc="-5" dirty="0">
                <a:solidFill>
                  <a:srgbClr val="FF0000"/>
                </a:solidFill>
                <a:latin typeface="Times New Roman" panose="02020603050405020304" pitchFamily="18" charset="0"/>
                <a:cs typeface="Times New Roman" panose="02020603050405020304" pitchFamily="18" charset="0"/>
              </a:rPr>
              <a:t>es</a:t>
            </a:r>
            <a:r>
              <a:rPr sz="2800" spc="5" dirty="0">
                <a:solidFill>
                  <a:srgbClr val="FF0000"/>
                </a:solidFill>
                <a:latin typeface="Times New Roman" panose="02020603050405020304" pitchFamily="18" charset="0"/>
                <a:cs typeface="Times New Roman" panose="02020603050405020304" pitchFamily="18" charset="0"/>
              </a:rPr>
              <a:t>s</a:t>
            </a:r>
            <a:r>
              <a:rPr sz="2800" dirty="0">
                <a:solidFill>
                  <a:srgbClr val="FF0000"/>
                </a:solidFill>
                <a:latin typeface="Times New Roman" panose="02020603050405020304" pitchFamily="18" charset="0"/>
                <a:cs typeface="Times New Roman" panose="02020603050405020304" pitchFamily="18" charset="0"/>
              </a:rPr>
              <a:t>m</a:t>
            </a:r>
            <a:r>
              <a:rPr sz="2800" spc="-15" dirty="0">
                <a:solidFill>
                  <a:srgbClr val="FF0000"/>
                </a:solidFill>
                <a:latin typeface="Times New Roman" panose="02020603050405020304" pitchFamily="18" charset="0"/>
                <a:cs typeface="Times New Roman" panose="02020603050405020304" pitchFamily="18" charset="0"/>
              </a:rPr>
              <a:t>e</a:t>
            </a:r>
            <a:r>
              <a:rPr sz="2800" spc="-5" dirty="0">
                <a:solidFill>
                  <a:srgbClr val="FF0000"/>
                </a:solidFill>
                <a:latin typeface="Times New Roman" panose="02020603050405020304" pitchFamily="18" charset="0"/>
                <a:cs typeface="Times New Roman" panose="02020603050405020304" pitchFamily="18" charset="0"/>
              </a:rPr>
              <a:t>n</a:t>
            </a:r>
            <a:r>
              <a:rPr lang="en-US" sz="2800" spc="-5" dirty="0">
                <a:solidFill>
                  <a:srgbClr val="FF0000"/>
                </a:solidFill>
                <a:latin typeface="Times New Roman" panose="02020603050405020304" pitchFamily="18" charset="0"/>
                <a:cs typeface="Times New Roman" panose="02020603050405020304" pitchFamily="18" charset="0"/>
              </a:rPr>
              <a:t>t </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i</a:t>
            </a:r>
            <a:r>
              <a:rPr sz="2800" dirty="0">
                <a:latin typeface="Times New Roman" panose="02020603050405020304" pitchFamily="18" charset="0"/>
                <a:cs typeface="Times New Roman" panose="02020603050405020304" pitchFamily="18" charset="0"/>
              </a:rPr>
              <a:t>ms</a:t>
            </a:r>
            <a:r>
              <a:rPr sz="2800" spc="40" dirty="0">
                <a:latin typeface="Times New Roman" panose="02020603050405020304" pitchFamily="18" charset="0"/>
                <a:cs typeface="Times New Roman" panose="02020603050405020304" pitchFamily="18" charset="0"/>
              </a:rPr>
              <a:t> </a:t>
            </a:r>
            <a:r>
              <a:rPr sz="2800" spc="-30"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t</a:t>
            </a:r>
            <a:r>
              <a:rPr sz="2800" spc="5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p</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o</a:t>
            </a:r>
            <a:r>
              <a:rPr sz="2800" spc="-15" dirty="0">
                <a:latin typeface="Times New Roman" panose="02020603050405020304" pitchFamily="18" charset="0"/>
                <a:cs typeface="Times New Roman" panose="02020603050405020304" pitchFamily="18" charset="0"/>
              </a:rPr>
              <a:t>v</a:t>
            </a:r>
            <a:r>
              <a:rPr sz="2800" spc="-20" dirty="0">
                <a:latin typeface="Times New Roman" panose="02020603050405020304" pitchFamily="18" charset="0"/>
                <a:cs typeface="Times New Roman" panose="02020603050405020304" pitchFamily="18" charset="0"/>
              </a:rPr>
              <a:t>id</a:t>
            </a:r>
            <a:r>
              <a:rPr sz="2800" spc="-5" dirty="0">
                <a:latin typeface="Times New Roman" panose="02020603050405020304" pitchFamily="18" charset="0"/>
                <a:cs typeface="Times New Roman" panose="02020603050405020304" pitchFamily="18" charset="0"/>
              </a:rPr>
              <a:t>i</a:t>
            </a:r>
            <a:r>
              <a:rPr sz="2800" spc="-25"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g</a:t>
            </a:r>
            <a:r>
              <a:rPr sz="2800" spc="2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q</a:t>
            </a:r>
            <a:r>
              <a:rPr sz="2800" spc="-10" dirty="0">
                <a:latin typeface="Times New Roman" panose="02020603050405020304" pitchFamily="18" charset="0"/>
                <a:cs typeface="Times New Roman" panose="02020603050405020304" pitchFamily="18" charset="0"/>
              </a:rPr>
              <a:t>u</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n</a:t>
            </a:r>
            <a:r>
              <a:rPr sz="2800" dirty="0">
                <a:latin typeface="Times New Roman" panose="02020603050405020304" pitchFamily="18" charset="0"/>
                <a:cs typeface="Times New Roman" panose="02020603050405020304" pitchFamily="18" charset="0"/>
              </a:rPr>
              <a:t>t</a:t>
            </a:r>
            <a:r>
              <a:rPr sz="2800" spc="-15"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t</a:t>
            </a:r>
            <a:r>
              <a:rPr sz="2800" spc="-25" dirty="0">
                <a:latin typeface="Times New Roman" panose="02020603050405020304" pitchFamily="18" charset="0"/>
                <a:cs typeface="Times New Roman" panose="02020603050405020304" pitchFamily="18" charset="0"/>
              </a:rPr>
              <a:t>a</a:t>
            </a:r>
            <a:r>
              <a:rPr sz="2800" dirty="0">
                <a:latin typeface="Times New Roman" panose="02020603050405020304" pitchFamily="18" charset="0"/>
                <a:cs typeface="Times New Roman" panose="02020603050405020304" pitchFamily="18" charset="0"/>
              </a:rPr>
              <a:t>ti</a:t>
            </a:r>
            <a:r>
              <a:rPr sz="2800" spc="-15" dirty="0">
                <a:latin typeface="Times New Roman" panose="02020603050405020304" pitchFamily="18" charset="0"/>
                <a:cs typeface="Times New Roman" panose="02020603050405020304" pitchFamily="18" charset="0"/>
              </a:rPr>
              <a:t>v</a:t>
            </a:r>
            <a:r>
              <a:rPr sz="2800" dirty="0">
                <a:latin typeface="Times New Roman" panose="02020603050405020304" pitchFamily="18" charset="0"/>
                <a:cs typeface="Times New Roman" panose="02020603050405020304" pitchFamily="18" charset="0"/>
              </a:rPr>
              <a:t>e</a:t>
            </a:r>
            <a:r>
              <a:rPr sz="2800" spc="5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p</a:t>
            </a:r>
            <a:r>
              <a:rPr sz="2800" spc="-15" dirty="0">
                <a:latin typeface="Times New Roman" panose="02020603050405020304" pitchFamily="18" charset="0"/>
                <a:cs typeface="Times New Roman" panose="02020603050405020304" pitchFamily="18" charset="0"/>
              </a:rPr>
              <a:t>r</a:t>
            </a:r>
            <a:r>
              <a:rPr sz="2800" spc="-20" dirty="0">
                <a:latin typeface="Times New Roman" panose="02020603050405020304" pitchFamily="18" charset="0"/>
                <a:cs typeface="Times New Roman" panose="02020603050405020304" pitchFamily="18" charset="0"/>
              </a:rPr>
              <a:t>edi</a:t>
            </a:r>
            <a:r>
              <a:rPr sz="2800" spc="-15" dirty="0">
                <a:latin typeface="Times New Roman" panose="02020603050405020304" pitchFamily="18" charset="0"/>
                <a:cs typeface="Times New Roman" panose="02020603050405020304" pitchFamily="18" charset="0"/>
              </a:rPr>
              <a:t>c</a:t>
            </a:r>
            <a:r>
              <a:rPr sz="2800" dirty="0">
                <a:latin typeface="Times New Roman" panose="02020603050405020304" pitchFamily="18" charset="0"/>
                <a:cs typeface="Times New Roman" panose="02020603050405020304" pitchFamily="18" charset="0"/>
              </a:rPr>
              <a:t>t</a:t>
            </a:r>
            <a:r>
              <a:rPr sz="2800" spc="-15"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n</a:t>
            </a:r>
            <a:r>
              <a:rPr sz="2800" spc="15"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o</a:t>
            </a:r>
            <a:r>
              <a:rPr sz="2800" spc="-5" dirty="0">
                <a:latin typeface="Times New Roman" panose="02020603050405020304" pitchFamily="18" charset="0"/>
                <a:cs typeface="Times New Roman" panose="02020603050405020304" pitchFamily="18" charset="0"/>
              </a:rPr>
              <a:t>f</a:t>
            </a:r>
            <a:r>
              <a:rPr sz="2800" spc="45"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on</a:t>
            </a:r>
            <a:r>
              <a:rPr sz="2800" dirty="0">
                <a:latin typeface="Times New Roman" panose="02020603050405020304" pitchFamily="18" charset="0"/>
                <a:cs typeface="Times New Roman" panose="02020603050405020304" pitchFamily="18" charset="0"/>
              </a:rPr>
              <a:t>e</a:t>
            </a:r>
            <a:r>
              <a:rPr sz="2800" spc="50"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quali</a:t>
            </a:r>
            <a:r>
              <a:rPr sz="2800" spc="-10" dirty="0">
                <a:latin typeface="Times New Roman" panose="02020603050405020304" pitchFamily="18" charset="0"/>
                <a:cs typeface="Times New Roman" panose="02020603050405020304" pitchFamily="18" charset="0"/>
              </a:rPr>
              <a:t>ty</a:t>
            </a:r>
            <a:r>
              <a:rPr sz="2800" dirty="0">
                <a:latin typeface="Times New Roman" panose="02020603050405020304" pitchFamily="18" charset="0"/>
                <a:cs typeface="Times New Roman" panose="02020603050405020304" pitchFamily="18" charset="0"/>
              </a:rPr>
              <a:t> </a:t>
            </a:r>
            <a:r>
              <a:rPr sz="2800" spc="60" dirty="0">
                <a:latin typeface="Times New Roman" panose="02020603050405020304" pitchFamily="18" charset="0"/>
                <a:cs typeface="Times New Roman" panose="02020603050405020304" pitchFamily="18" charset="0"/>
              </a:rPr>
              <a:t> </a:t>
            </a:r>
            <a:r>
              <a:rPr sz="2800" spc="-15" dirty="0">
                <a:latin typeface="Times New Roman" panose="02020603050405020304" pitchFamily="18" charset="0"/>
                <a:cs typeface="Times New Roman" panose="02020603050405020304" pitchFamily="18" charset="0"/>
              </a:rPr>
              <a:t>att</a:t>
            </a:r>
            <a:r>
              <a:rPr sz="2800" spc="-20" dirty="0">
                <a:latin typeface="Times New Roman" panose="02020603050405020304" pitchFamily="18" charset="0"/>
                <a:cs typeface="Times New Roman" panose="02020603050405020304" pitchFamily="18" charset="0"/>
              </a:rPr>
              <a:t>r</a:t>
            </a:r>
            <a:r>
              <a:rPr sz="2800" spc="-5"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b</a:t>
            </a:r>
            <a:r>
              <a:rPr sz="2800" spc="-5" dirty="0">
                <a:latin typeface="Times New Roman" panose="02020603050405020304" pitchFamily="18" charset="0"/>
                <a:cs typeface="Times New Roman" panose="02020603050405020304" pitchFamily="18" charset="0"/>
              </a:rPr>
              <a:t>ute </a:t>
            </a:r>
            <a:r>
              <a:rPr sz="2800" dirty="0">
                <a:latin typeface="Times New Roman" panose="02020603050405020304" pitchFamily="18" charset="0"/>
                <a:cs typeface="Times New Roman" panose="02020603050405020304" pitchFamily="18" charset="0"/>
              </a:rPr>
              <a:t>(</a:t>
            </a:r>
            <a:r>
              <a:rPr sz="2800" spc="-5" dirty="0">
                <a:latin typeface="Times New Roman" panose="02020603050405020304" pitchFamily="18" charset="0"/>
                <a:cs typeface="Times New Roman" panose="02020603050405020304" pitchFamily="18" charset="0"/>
              </a:rPr>
              <a:t>e.g.</a:t>
            </a:r>
            <a:r>
              <a:rPr sz="2800" spc="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ma</a:t>
            </a:r>
            <a:r>
              <a:rPr sz="2800" spc="-1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nt</a:t>
            </a:r>
            <a:r>
              <a:rPr sz="2800" spc="-10"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a</a:t>
            </a:r>
            <a:r>
              <a:rPr sz="2800" spc="-10" dirty="0">
                <a:latin typeface="Times New Roman" panose="02020603050405020304" pitchFamily="18" charset="0"/>
                <a:cs typeface="Times New Roman" panose="02020603050405020304" pitchFamily="18" charset="0"/>
              </a:rPr>
              <a:t>b</a:t>
            </a:r>
            <a:r>
              <a:rPr sz="2800" spc="-5"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it</a:t>
            </a:r>
            <a:r>
              <a:rPr sz="2800" spc="-160" dirty="0">
                <a:latin typeface="Times New Roman" panose="02020603050405020304" pitchFamily="18" charset="0"/>
                <a:cs typeface="Times New Roman" panose="02020603050405020304" pitchFamily="18" charset="0"/>
              </a:rPr>
              <a:t>y</a:t>
            </a:r>
            <a:r>
              <a:rPr sz="2800" spc="-5" dirty="0">
                <a:latin typeface="Times New Roman" panose="02020603050405020304" pitchFamily="18" charset="0"/>
                <a:cs typeface="Times New Roman" panose="02020603050405020304" pitchFamily="18" charset="0"/>
              </a:rPr>
              <a:t>,</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p</a:t>
            </a:r>
            <a:r>
              <a:rPr sz="2800" spc="-10" dirty="0">
                <a:latin typeface="Times New Roman" panose="02020603050405020304" pitchFamily="18" charset="0"/>
                <a:cs typeface="Times New Roman" panose="02020603050405020304" pitchFamily="18" charset="0"/>
              </a:rPr>
              <a:t>e</a:t>
            </a:r>
            <a:r>
              <a:rPr sz="2800" dirty="0">
                <a:latin typeface="Times New Roman" panose="02020603050405020304" pitchFamily="18" charset="0"/>
                <a:cs typeface="Times New Roman" panose="02020603050405020304" pitchFamily="18" charset="0"/>
              </a:rPr>
              <a:t>rforma</a:t>
            </a:r>
            <a:r>
              <a:rPr sz="2800" spc="-10" dirty="0">
                <a:latin typeface="Times New Roman" panose="02020603050405020304" pitchFamily="18" charset="0"/>
                <a:cs typeface="Times New Roman" panose="02020603050405020304" pitchFamily="18" charset="0"/>
              </a:rPr>
              <a:t>nce,</a:t>
            </a:r>
            <a:r>
              <a:rPr sz="2800" spc="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re</a:t>
            </a:r>
            <a:r>
              <a:rPr sz="2800" spc="-10" dirty="0">
                <a:latin typeface="Times New Roman" panose="02020603050405020304" pitchFamily="18" charset="0"/>
                <a:cs typeface="Times New Roman" panose="02020603050405020304" pitchFamily="18" charset="0"/>
              </a:rPr>
              <a:t>l</a:t>
            </a:r>
            <a:r>
              <a:rPr sz="2800" spc="-5" dirty="0">
                <a:latin typeface="Times New Roman" panose="02020603050405020304" pitchFamily="18" charset="0"/>
                <a:cs typeface="Times New Roman" panose="02020603050405020304" pitchFamily="18" charset="0"/>
              </a:rPr>
              <a:t>i</a:t>
            </a:r>
            <a:r>
              <a:rPr sz="2800" spc="-10" dirty="0">
                <a:latin typeface="Times New Roman" panose="02020603050405020304" pitchFamily="18" charset="0"/>
                <a:cs typeface="Times New Roman" panose="02020603050405020304" pitchFamily="18" charset="0"/>
              </a:rPr>
              <a:t>a</a:t>
            </a:r>
            <a:r>
              <a:rPr sz="2800" spc="-5" dirty="0">
                <a:latin typeface="Times New Roman" panose="02020603050405020304" pitchFamily="18" charset="0"/>
                <a:cs typeface="Times New Roman" panose="02020603050405020304" pitchFamily="18" charset="0"/>
              </a:rPr>
              <a:t>b</a:t>
            </a:r>
            <a:r>
              <a:rPr sz="2800" spc="-10" dirty="0">
                <a:latin typeface="Times New Roman" panose="02020603050405020304" pitchFamily="18" charset="0"/>
                <a:cs typeface="Times New Roman" panose="02020603050405020304" pitchFamily="18" charset="0"/>
              </a:rPr>
              <a:t>i</a:t>
            </a:r>
            <a:r>
              <a:rPr sz="2800" spc="-5" dirty="0">
                <a:latin typeface="Times New Roman" panose="02020603050405020304" pitchFamily="18" charset="0"/>
                <a:cs typeface="Times New Roman" panose="02020603050405020304" pitchFamily="18" charset="0"/>
              </a:rPr>
              <a:t>l</a:t>
            </a:r>
            <a:r>
              <a:rPr sz="2800" spc="-10" dirty="0">
                <a:latin typeface="Times New Roman" panose="02020603050405020304" pitchFamily="18" charset="0"/>
                <a:cs typeface="Times New Roman" panose="02020603050405020304" pitchFamily="18" charset="0"/>
              </a:rPr>
              <a:t>ity</a:t>
            </a:r>
            <a:r>
              <a:rPr sz="2800" spc="20" dirty="0">
                <a:latin typeface="Times New Roman" panose="02020603050405020304" pitchFamily="18" charset="0"/>
                <a:cs typeface="Times New Roman" panose="02020603050405020304" pitchFamily="18" charset="0"/>
              </a:rPr>
              <a:t> </a:t>
            </a:r>
            <a:r>
              <a:rPr sz="2800" spc="-5" dirty="0">
                <a:latin typeface="Times New Roman" panose="02020603050405020304" pitchFamily="18" charset="0"/>
                <a:cs typeface="Times New Roman" panose="02020603050405020304" pitchFamily="18" charset="0"/>
              </a:rPr>
              <a:t>o</a:t>
            </a:r>
            <a:r>
              <a:rPr sz="2800" dirty="0">
                <a:latin typeface="Times New Roman" panose="02020603050405020304" pitchFamily="18" charset="0"/>
                <a:cs typeface="Times New Roman" panose="02020603050405020304" pitchFamily="18" charset="0"/>
              </a:rPr>
              <a:t>r </a:t>
            </a:r>
            <a:r>
              <a:rPr sz="2800" spc="9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sec</a:t>
            </a:r>
            <a:r>
              <a:rPr sz="2800" spc="-10" dirty="0">
                <a:latin typeface="Times New Roman" panose="02020603050405020304" pitchFamily="18" charset="0"/>
                <a:cs typeface="Times New Roman" panose="02020603050405020304" pitchFamily="18" charset="0"/>
              </a:rPr>
              <a:t>u</a:t>
            </a:r>
            <a:r>
              <a:rPr sz="2800" dirty="0">
                <a:latin typeface="Times New Roman" panose="02020603050405020304" pitchFamily="18" charset="0"/>
                <a:cs typeface="Times New Roman" panose="02020603050405020304" pitchFamily="18" charset="0"/>
              </a:rPr>
              <a:t>rit</a:t>
            </a:r>
            <a:r>
              <a:rPr sz="2800" spc="-25" dirty="0">
                <a:latin typeface="Times New Roman" panose="02020603050405020304" pitchFamily="18" charset="0"/>
                <a:cs typeface="Times New Roman" panose="02020603050405020304" pitchFamily="18" charset="0"/>
              </a:rPr>
              <a:t>y</a:t>
            </a:r>
            <a:r>
              <a:rPr sz="2800" dirty="0">
                <a:latin typeface="Times New Roman" panose="02020603050405020304" pitchFamily="18" charset="0"/>
                <a:cs typeface="Times New Roman" panose="02020603050405020304" pitchFamily="18" charset="0"/>
              </a:rPr>
              <a:t>)</a:t>
            </a:r>
          </a:p>
          <a:p>
            <a:pPr marL="1160145" lvl="2" indent="-230504" algn="just">
              <a:spcBef>
                <a:spcPts val="1605"/>
              </a:spcBef>
              <a:buFont typeface="Arial"/>
              <a:buChar char="▪"/>
              <a:tabLst>
                <a:tab pos="1160780" algn="l"/>
              </a:tabLst>
            </a:pPr>
            <a:r>
              <a:rPr sz="2800" spc="-25" dirty="0">
                <a:latin typeface="Times New Roman" panose="02020603050405020304" pitchFamily="18" charset="0"/>
                <a:cs typeface="Times New Roman" panose="02020603050405020304" pitchFamily="18" charset="0"/>
              </a:rPr>
              <a:t>Q</a:t>
            </a:r>
            <a:r>
              <a:rPr sz="2800" spc="-20" dirty="0">
                <a:latin typeface="Times New Roman" panose="02020603050405020304" pitchFamily="18" charset="0"/>
                <a:cs typeface="Times New Roman" panose="02020603050405020304" pitchFamily="18" charset="0"/>
              </a:rPr>
              <a:t>D</a:t>
            </a:r>
            <a:r>
              <a:rPr sz="2800" spc="-15" dirty="0">
                <a:latin typeface="Times New Roman" panose="02020603050405020304" pitchFamily="18" charset="0"/>
                <a:cs typeface="Times New Roman" panose="02020603050405020304" pitchFamily="18" charset="0"/>
              </a:rPr>
              <a:t>R</a:t>
            </a:r>
            <a:r>
              <a:rPr sz="2800" spc="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sz="2800" spc="-25" dirty="0">
                <a:latin typeface="Times New Roman" panose="02020603050405020304" pitchFamily="18" charset="0"/>
                <a:cs typeface="Times New Roman" panose="02020603050405020304" pitchFamily="18" charset="0"/>
              </a:rPr>
              <a:t>Q</a:t>
            </a:r>
            <a:r>
              <a:rPr sz="2800" spc="-15" dirty="0">
                <a:latin typeface="Times New Roman" panose="02020603050405020304" pitchFamily="18" charset="0"/>
                <a:cs typeface="Times New Roman" panose="02020603050405020304" pitchFamily="18" charset="0"/>
              </a:rPr>
              <a:t>ua</a:t>
            </a:r>
            <a:r>
              <a:rPr sz="2800" spc="-5" dirty="0">
                <a:latin typeface="Times New Roman" panose="02020603050405020304" pitchFamily="18" charset="0"/>
                <a:cs typeface="Times New Roman" panose="02020603050405020304" pitchFamily="18" charset="0"/>
              </a:rPr>
              <a:t>lit</a:t>
            </a:r>
            <a:r>
              <a:rPr sz="2800" spc="-25" dirty="0">
                <a:latin typeface="Times New Roman" panose="02020603050405020304" pitchFamily="18" charset="0"/>
                <a:cs typeface="Times New Roman" panose="02020603050405020304" pitchFamily="18" charset="0"/>
              </a:rPr>
              <a:t>y</a:t>
            </a:r>
            <a:r>
              <a:rPr sz="2800" spc="-15" dirty="0">
                <a:latin typeface="Times New Roman" panose="02020603050405020304" pitchFamily="18" charset="0"/>
                <a:cs typeface="Times New Roman" panose="02020603050405020304" pitchFamily="18" charset="0"/>
              </a:rPr>
              <a:t>-Dri</a:t>
            </a:r>
            <a:r>
              <a:rPr sz="2800" spc="-5" dirty="0">
                <a:latin typeface="Times New Roman" panose="02020603050405020304" pitchFamily="18" charset="0"/>
                <a:cs typeface="Times New Roman" panose="02020603050405020304" pitchFamily="18" charset="0"/>
              </a:rPr>
              <a:t>v</a:t>
            </a:r>
            <a:r>
              <a:rPr sz="2800" spc="-15"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n</a:t>
            </a:r>
            <a:r>
              <a:rPr sz="2800" spc="5" dirty="0">
                <a:latin typeface="Times New Roman" panose="02020603050405020304" pitchFamily="18" charset="0"/>
                <a:cs typeface="Times New Roman" panose="02020603050405020304" pitchFamily="18" charset="0"/>
              </a:rPr>
              <a:t> </a:t>
            </a:r>
            <a:r>
              <a:rPr sz="2800" spc="-20" dirty="0">
                <a:latin typeface="Times New Roman" panose="02020603050405020304" pitchFamily="18" charset="0"/>
                <a:cs typeface="Times New Roman" panose="02020603050405020304" pitchFamily="18" charset="0"/>
              </a:rPr>
              <a:t>R</a:t>
            </a:r>
            <a:r>
              <a:rPr sz="2800" spc="-10" dirty="0">
                <a:latin typeface="Times New Roman" panose="02020603050405020304" pitchFamily="18" charset="0"/>
                <a:cs typeface="Times New Roman" panose="02020603050405020304" pitchFamily="18" charset="0"/>
              </a:rPr>
              <a:t>e</a:t>
            </a:r>
            <a:r>
              <a:rPr sz="2800" spc="-15" dirty="0">
                <a:latin typeface="Times New Roman" panose="02020603050405020304" pitchFamily="18" charset="0"/>
                <a:cs typeface="Times New Roman" panose="02020603050405020304" pitchFamily="18" charset="0"/>
              </a:rPr>
              <a:t>-engine</a:t>
            </a:r>
            <a:r>
              <a:rPr sz="2800" spc="-25" dirty="0">
                <a:latin typeface="Times New Roman" panose="02020603050405020304" pitchFamily="18" charset="0"/>
                <a:cs typeface="Times New Roman" panose="02020603050405020304" pitchFamily="18" charset="0"/>
              </a:rPr>
              <a:t>e</a:t>
            </a:r>
            <a:r>
              <a:rPr sz="2800" spc="-10" dirty="0">
                <a:latin typeface="Times New Roman" panose="02020603050405020304" pitchFamily="18" charset="0"/>
                <a:cs typeface="Times New Roman" panose="02020603050405020304" pitchFamily="18" charset="0"/>
              </a:rPr>
              <a:t>r</a:t>
            </a:r>
            <a:r>
              <a:rPr sz="2800" spc="-15" dirty="0">
                <a:latin typeface="Times New Roman" panose="02020603050405020304" pitchFamily="18" charset="0"/>
                <a:cs typeface="Times New Roman" panose="02020603050405020304" pitchFamily="18" charset="0"/>
              </a:rPr>
              <a:t>in</a:t>
            </a:r>
            <a:r>
              <a:rPr sz="2800" spc="-25" dirty="0">
                <a:latin typeface="Times New Roman" panose="02020603050405020304" pitchFamily="18" charset="0"/>
                <a:cs typeface="Times New Roman" panose="02020603050405020304" pitchFamily="18" charset="0"/>
              </a:rPr>
              <a:t>g</a:t>
            </a:r>
            <a:r>
              <a:rPr sz="2800" spc="-10" dirty="0">
                <a:latin typeface="Times New Roman" panose="02020603050405020304" pitchFamily="18" charset="0"/>
                <a:cs typeface="Times New Roman" panose="02020603050405020304" pitchFamily="18" charset="0"/>
              </a:rPr>
              <a:t>) F</a:t>
            </a:r>
            <a:r>
              <a:rPr sz="2800" spc="-20" dirty="0">
                <a:latin typeface="Times New Roman" panose="02020603050405020304" pitchFamily="18" charset="0"/>
                <a:cs typeface="Times New Roman" panose="02020603050405020304" pitchFamily="18" charset="0"/>
              </a:rPr>
              <a:t>rame</a:t>
            </a:r>
            <a:r>
              <a:rPr sz="2800" spc="-25" dirty="0">
                <a:latin typeface="Times New Roman" panose="02020603050405020304" pitchFamily="18" charset="0"/>
                <a:cs typeface="Times New Roman" panose="02020603050405020304" pitchFamily="18" charset="0"/>
              </a:rPr>
              <a:t>w</a:t>
            </a:r>
            <a:r>
              <a:rPr sz="2800" spc="-15" dirty="0">
                <a:latin typeface="Times New Roman" panose="02020603050405020304" pitchFamily="18" charset="0"/>
                <a:cs typeface="Times New Roman" panose="02020603050405020304" pitchFamily="18" charset="0"/>
              </a:rPr>
              <a:t>ork</a:t>
            </a:r>
            <a:endParaRPr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9024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2208686" y="466626"/>
            <a:ext cx="6905625" cy="948978"/>
          </a:xfrm>
          <a:prstGeom prst="rect">
            <a:avLst/>
          </a:prstGeom>
        </p:spPr>
        <p:txBody>
          <a:bodyPr vert="horz" wrap="square" lIns="0" tIns="0" rIns="0" bIns="0" rtlCol="0">
            <a:spAutoFit/>
          </a:bodyPr>
          <a:lstStyle/>
          <a:p>
            <a:pPr algn="ctr">
              <a:lnSpc>
                <a:spcPts val="3710"/>
              </a:lnSpc>
            </a:pPr>
            <a:r>
              <a:rPr sz="3100" b="1" spc="-15" dirty="0">
                <a:latin typeface="Arial"/>
                <a:cs typeface="Arial"/>
              </a:rPr>
              <a:t>Style</a:t>
            </a:r>
            <a:r>
              <a:rPr sz="3100" b="1" spc="60" dirty="0">
                <a:latin typeface="Times New Roman"/>
                <a:cs typeface="Times New Roman"/>
              </a:rPr>
              <a:t> </a:t>
            </a:r>
            <a:r>
              <a:rPr sz="3100" b="1" spc="-25" dirty="0">
                <a:latin typeface="Arial"/>
                <a:cs typeface="Arial"/>
              </a:rPr>
              <a:t>4</a:t>
            </a:r>
            <a:r>
              <a:rPr sz="3100" b="1" spc="-10" dirty="0">
                <a:latin typeface="Arial"/>
                <a:cs typeface="Arial"/>
              </a:rPr>
              <a:t>:</a:t>
            </a:r>
            <a:r>
              <a:rPr sz="3100" b="1" spc="95" dirty="0">
                <a:latin typeface="Times New Roman"/>
                <a:cs typeface="Times New Roman"/>
              </a:rPr>
              <a:t> </a:t>
            </a:r>
            <a:r>
              <a:rPr sz="3100" spc="-25" dirty="0">
                <a:latin typeface="Arial"/>
                <a:cs typeface="Arial"/>
              </a:rPr>
              <a:t>L</a:t>
            </a:r>
            <a:r>
              <a:rPr sz="3100" spc="-30" dirty="0">
                <a:latin typeface="Arial"/>
                <a:cs typeface="Arial"/>
              </a:rPr>
              <a:t>a</a:t>
            </a:r>
            <a:r>
              <a:rPr sz="3100" spc="-15" dirty="0">
                <a:latin typeface="Arial"/>
                <a:cs typeface="Arial"/>
              </a:rPr>
              <a:t>yer</a:t>
            </a:r>
            <a:r>
              <a:rPr sz="3100" spc="-35" dirty="0">
                <a:latin typeface="Arial"/>
                <a:cs typeface="Arial"/>
              </a:rPr>
              <a:t>e</a:t>
            </a:r>
            <a:r>
              <a:rPr sz="3100" spc="-20" dirty="0">
                <a:latin typeface="Arial"/>
                <a:cs typeface="Arial"/>
              </a:rPr>
              <a:t>d</a:t>
            </a:r>
            <a:r>
              <a:rPr sz="3100" spc="135" dirty="0">
                <a:latin typeface="Times New Roman"/>
                <a:cs typeface="Times New Roman"/>
              </a:rPr>
              <a:t> </a:t>
            </a:r>
            <a:r>
              <a:rPr sz="3100" spc="-15" dirty="0">
                <a:latin typeface="Arial"/>
                <a:cs typeface="Arial"/>
              </a:rPr>
              <a:t>Archit</a:t>
            </a:r>
            <a:r>
              <a:rPr sz="3100" spc="-35" dirty="0">
                <a:latin typeface="Arial"/>
                <a:cs typeface="Arial"/>
              </a:rPr>
              <a:t>e</a:t>
            </a:r>
            <a:r>
              <a:rPr sz="3100" spc="-15" dirty="0">
                <a:latin typeface="Arial"/>
                <a:cs typeface="Arial"/>
              </a:rPr>
              <a:t>ctures</a:t>
            </a:r>
            <a:r>
              <a:rPr sz="3100" spc="55" dirty="0">
                <a:latin typeface="Times New Roman"/>
                <a:cs typeface="Times New Roman"/>
              </a:rPr>
              <a:t> </a:t>
            </a:r>
            <a:r>
              <a:rPr sz="3100" spc="-20" dirty="0">
                <a:latin typeface="Arial"/>
                <a:cs typeface="Arial"/>
              </a:rPr>
              <a:t>Exam</a:t>
            </a:r>
            <a:r>
              <a:rPr sz="3100" spc="-35" dirty="0">
                <a:latin typeface="Arial"/>
                <a:cs typeface="Arial"/>
              </a:rPr>
              <a:t>p</a:t>
            </a:r>
            <a:r>
              <a:rPr sz="3100" spc="-20" dirty="0">
                <a:latin typeface="Arial"/>
                <a:cs typeface="Arial"/>
              </a:rPr>
              <a:t>le</a:t>
            </a:r>
            <a:endParaRPr sz="3100" dirty="0">
              <a:latin typeface="Arial"/>
              <a:cs typeface="Arial"/>
            </a:endParaRPr>
          </a:p>
          <a:p>
            <a:pPr marL="3175" algn="ctr">
              <a:lnSpc>
                <a:spcPts val="3710"/>
              </a:lnSpc>
            </a:pPr>
            <a:r>
              <a:rPr sz="3100" spc="-25" dirty="0">
                <a:latin typeface="Arial"/>
                <a:cs typeface="Arial"/>
              </a:rPr>
              <a:t>HTTP</a:t>
            </a:r>
            <a:r>
              <a:rPr sz="3100" spc="55" dirty="0">
                <a:latin typeface="Times New Roman"/>
                <a:cs typeface="Times New Roman"/>
              </a:rPr>
              <a:t> </a:t>
            </a:r>
            <a:r>
              <a:rPr sz="3100" spc="-20" dirty="0">
                <a:latin typeface="Arial"/>
                <a:cs typeface="Arial"/>
              </a:rPr>
              <a:t>–</a:t>
            </a:r>
            <a:r>
              <a:rPr sz="3100" spc="-5" dirty="0">
                <a:latin typeface="Arial"/>
                <a:cs typeface="Arial"/>
              </a:rPr>
              <a:t> </a:t>
            </a:r>
            <a:r>
              <a:rPr sz="3100" spc="-15" dirty="0">
                <a:latin typeface="Arial"/>
                <a:cs typeface="Arial"/>
              </a:rPr>
              <a:t>Prot</a:t>
            </a:r>
            <a:r>
              <a:rPr sz="3100" spc="-35" dirty="0">
                <a:latin typeface="Arial"/>
                <a:cs typeface="Arial"/>
              </a:rPr>
              <a:t>o</a:t>
            </a:r>
            <a:r>
              <a:rPr sz="3100" spc="-15" dirty="0">
                <a:latin typeface="Arial"/>
                <a:cs typeface="Arial"/>
              </a:rPr>
              <a:t>col</a:t>
            </a:r>
            <a:r>
              <a:rPr sz="3100" spc="60" dirty="0">
                <a:latin typeface="Times New Roman"/>
                <a:cs typeface="Times New Roman"/>
              </a:rPr>
              <a:t> </a:t>
            </a:r>
            <a:r>
              <a:rPr sz="3100" spc="-20" dirty="0">
                <a:latin typeface="Arial"/>
                <a:cs typeface="Arial"/>
              </a:rPr>
              <a:t>Stack</a:t>
            </a:r>
            <a:endParaRPr sz="3100" dirty="0">
              <a:latin typeface="Arial"/>
              <a:cs typeface="Arial"/>
            </a:endParaRPr>
          </a:p>
        </p:txBody>
      </p:sp>
      <p:sp>
        <p:nvSpPr>
          <p:cNvPr id="12" name="object 12"/>
          <p:cNvSpPr/>
          <p:nvPr/>
        </p:nvSpPr>
        <p:spPr>
          <a:xfrm>
            <a:off x="7597781" y="1628759"/>
            <a:ext cx="2917825" cy="647700"/>
          </a:xfrm>
          <a:custGeom>
            <a:avLst/>
            <a:gdLst/>
            <a:ahLst/>
            <a:cxnLst/>
            <a:rect l="l" t="t" r="r" b="b"/>
            <a:pathLst>
              <a:path w="2917825" h="647700">
                <a:moveTo>
                  <a:pt x="0" y="647699"/>
                </a:moveTo>
                <a:lnTo>
                  <a:pt x="2917828" y="647699"/>
                </a:lnTo>
                <a:lnTo>
                  <a:pt x="2917828" y="0"/>
                </a:lnTo>
                <a:lnTo>
                  <a:pt x="0" y="0"/>
                </a:lnTo>
                <a:lnTo>
                  <a:pt x="0" y="647699"/>
                </a:lnTo>
                <a:close/>
              </a:path>
            </a:pathLst>
          </a:custGeom>
          <a:ln w="9523">
            <a:solidFill>
              <a:srgbClr val="000000"/>
            </a:solidFill>
          </a:ln>
        </p:spPr>
        <p:txBody>
          <a:bodyPr wrap="square" lIns="0" tIns="0" rIns="0" bIns="0" rtlCol="0"/>
          <a:lstStyle/>
          <a:p>
            <a:endParaRPr/>
          </a:p>
        </p:txBody>
      </p:sp>
      <p:sp>
        <p:nvSpPr>
          <p:cNvPr id="13" name="object 13"/>
          <p:cNvSpPr/>
          <p:nvPr/>
        </p:nvSpPr>
        <p:spPr>
          <a:xfrm>
            <a:off x="7204086" y="1484316"/>
            <a:ext cx="3311525" cy="935355"/>
          </a:xfrm>
          <a:custGeom>
            <a:avLst/>
            <a:gdLst/>
            <a:ahLst/>
            <a:cxnLst/>
            <a:rect l="l" t="t" r="r" b="b"/>
            <a:pathLst>
              <a:path w="3311525" h="935355">
                <a:moveTo>
                  <a:pt x="0" y="935034"/>
                </a:moveTo>
                <a:lnTo>
                  <a:pt x="3311514" y="935034"/>
                </a:lnTo>
                <a:lnTo>
                  <a:pt x="3311514" y="0"/>
                </a:lnTo>
                <a:lnTo>
                  <a:pt x="0" y="0"/>
                </a:lnTo>
                <a:lnTo>
                  <a:pt x="0" y="935034"/>
                </a:lnTo>
                <a:close/>
              </a:path>
            </a:pathLst>
          </a:custGeom>
          <a:solidFill>
            <a:srgbClr val="B5F1FE"/>
          </a:solidFill>
        </p:spPr>
        <p:txBody>
          <a:bodyPr wrap="square" lIns="0" tIns="0" rIns="0" bIns="0" rtlCol="0"/>
          <a:lstStyle/>
          <a:p>
            <a:endParaRPr/>
          </a:p>
        </p:txBody>
      </p:sp>
      <p:sp>
        <p:nvSpPr>
          <p:cNvPr id="14" name="object 14"/>
          <p:cNvSpPr/>
          <p:nvPr/>
        </p:nvSpPr>
        <p:spPr>
          <a:xfrm>
            <a:off x="6051560" y="1484316"/>
            <a:ext cx="4464050" cy="935355"/>
          </a:xfrm>
          <a:custGeom>
            <a:avLst/>
            <a:gdLst/>
            <a:ahLst/>
            <a:cxnLst/>
            <a:rect l="l" t="t" r="r" b="b"/>
            <a:pathLst>
              <a:path w="4464050" h="935355">
                <a:moveTo>
                  <a:pt x="0" y="935034"/>
                </a:moveTo>
                <a:lnTo>
                  <a:pt x="4464039" y="935034"/>
                </a:lnTo>
                <a:lnTo>
                  <a:pt x="4464039" y="0"/>
                </a:lnTo>
                <a:lnTo>
                  <a:pt x="0" y="0"/>
                </a:lnTo>
                <a:lnTo>
                  <a:pt x="0" y="935034"/>
                </a:lnTo>
                <a:close/>
              </a:path>
            </a:pathLst>
          </a:custGeom>
          <a:ln w="9523">
            <a:solidFill>
              <a:srgbClr val="000000"/>
            </a:solidFill>
          </a:ln>
        </p:spPr>
        <p:txBody>
          <a:bodyPr wrap="square" lIns="0" tIns="0" rIns="0" bIns="0" rtlCol="0"/>
          <a:lstStyle/>
          <a:p>
            <a:endParaRPr/>
          </a:p>
        </p:txBody>
      </p:sp>
      <p:sp>
        <p:nvSpPr>
          <p:cNvPr id="15" name="object 15"/>
          <p:cNvSpPr/>
          <p:nvPr/>
        </p:nvSpPr>
        <p:spPr>
          <a:xfrm>
            <a:off x="7204086" y="2420926"/>
            <a:ext cx="3311525" cy="935355"/>
          </a:xfrm>
          <a:custGeom>
            <a:avLst/>
            <a:gdLst/>
            <a:ahLst/>
            <a:cxnLst/>
            <a:rect l="l" t="t" r="r" b="b"/>
            <a:pathLst>
              <a:path w="3311525" h="935354">
                <a:moveTo>
                  <a:pt x="0" y="935044"/>
                </a:moveTo>
                <a:lnTo>
                  <a:pt x="3311514" y="935044"/>
                </a:lnTo>
                <a:lnTo>
                  <a:pt x="3311514" y="0"/>
                </a:lnTo>
                <a:lnTo>
                  <a:pt x="0" y="0"/>
                </a:lnTo>
                <a:lnTo>
                  <a:pt x="0" y="935044"/>
                </a:lnTo>
                <a:close/>
              </a:path>
            </a:pathLst>
          </a:custGeom>
          <a:solidFill>
            <a:srgbClr val="B5F1FE"/>
          </a:solidFill>
        </p:spPr>
        <p:txBody>
          <a:bodyPr wrap="square" lIns="0" tIns="0" rIns="0" bIns="0" rtlCol="0"/>
          <a:lstStyle/>
          <a:p>
            <a:endParaRPr/>
          </a:p>
        </p:txBody>
      </p:sp>
      <p:sp>
        <p:nvSpPr>
          <p:cNvPr id="16" name="object 16"/>
          <p:cNvSpPr/>
          <p:nvPr/>
        </p:nvSpPr>
        <p:spPr>
          <a:xfrm>
            <a:off x="6051560" y="2420926"/>
            <a:ext cx="4464050" cy="935355"/>
          </a:xfrm>
          <a:custGeom>
            <a:avLst/>
            <a:gdLst/>
            <a:ahLst/>
            <a:cxnLst/>
            <a:rect l="l" t="t" r="r" b="b"/>
            <a:pathLst>
              <a:path w="4464050" h="935354">
                <a:moveTo>
                  <a:pt x="0" y="935044"/>
                </a:moveTo>
                <a:lnTo>
                  <a:pt x="4464039" y="935044"/>
                </a:lnTo>
                <a:lnTo>
                  <a:pt x="4464039" y="0"/>
                </a:lnTo>
                <a:lnTo>
                  <a:pt x="0" y="0"/>
                </a:lnTo>
                <a:lnTo>
                  <a:pt x="0" y="935044"/>
                </a:lnTo>
                <a:close/>
              </a:path>
            </a:pathLst>
          </a:custGeom>
          <a:ln w="9523">
            <a:solidFill>
              <a:srgbClr val="000000"/>
            </a:solidFill>
          </a:ln>
        </p:spPr>
        <p:txBody>
          <a:bodyPr wrap="square" lIns="0" tIns="0" rIns="0" bIns="0" rtlCol="0"/>
          <a:lstStyle/>
          <a:p>
            <a:endParaRPr/>
          </a:p>
        </p:txBody>
      </p:sp>
      <p:sp>
        <p:nvSpPr>
          <p:cNvPr id="17" name="object 17"/>
          <p:cNvSpPr/>
          <p:nvPr/>
        </p:nvSpPr>
        <p:spPr>
          <a:xfrm>
            <a:off x="7204086" y="3357561"/>
            <a:ext cx="3311525" cy="935355"/>
          </a:xfrm>
          <a:custGeom>
            <a:avLst/>
            <a:gdLst/>
            <a:ahLst/>
            <a:cxnLst/>
            <a:rect l="l" t="t" r="r" b="b"/>
            <a:pathLst>
              <a:path w="3311525" h="935354">
                <a:moveTo>
                  <a:pt x="0" y="935034"/>
                </a:moveTo>
                <a:lnTo>
                  <a:pt x="3311514" y="935034"/>
                </a:lnTo>
                <a:lnTo>
                  <a:pt x="3311514" y="0"/>
                </a:lnTo>
                <a:lnTo>
                  <a:pt x="0" y="0"/>
                </a:lnTo>
                <a:lnTo>
                  <a:pt x="0" y="935034"/>
                </a:lnTo>
                <a:close/>
              </a:path>
            </a:pathLst>
          </a:custGeom>
          <a:solidFill>
            <a:srgbClr val="B5F1FE"/>
          </a:solidFill>
        </p:spPr>
        <p:txBody>
          <a:bodyPr wrap="square" lIns="0" tIns="0" rIns="0" bIns="0" rtlCol="0"/>
          <a:lstStyle/>
          <a:p>
            <a:endParaRPr/>
          </a:p>
        </p:txBody>
      </p:sp>
      <p:sp>
        <p:nvSpPr>
          <p:cNvPr id="18" name="object 18"/>
          <p:cNvSpPr/>
          <p:nvPr/>
        </p:nvSpPr>
        <p:spPr>
          <a:xfrm>
            <a:off x="6051560" y="3357561"/>
            <a:ext cx="4464050" cy="935355"/>
          </a:xfrm>
          <a:custGeom>
            <a:avLst/>
            <a:gdLst/>
            <a:ahLst/>
            <a:cxnLst/>
            <a:rect l="l" t="t" r="r" b="b"/>
            <a:pathLst>
              <a:path w="4464050" h="935354">
                <a:moveTo>
                  <a:pt x="0" y="935034"/>
                </a:moveTo>
                <a:lnTo>
                  <a:pt x="4464039" y="935034"/>
                </a:lnTo>
                <a:lnTo>
                  <a:pt x="4464039" y="0"/>
                </a:lnTo>
                <a:lnTo>
                  <a:pt x="0" y="0"/>
                </a:lnTo>
                <a:lnTo>
                  <a:pt x="0" y="935034"/>
                </a:lnTo>
                <a:close/>
              </a:path>
            </a:pathLst>
          </a:custGeom>
          <a:ln w="9523">
            <a:solidFill>
              <a:srgbClr val="000000"/>
            </a:solidFill>
          </a:ln>
        </p:spPr>
        <p:txBody>
          <a:bodyPr wrap="square" lIns="0" tIns="0" rIns="0" bIns="0" rtlCol="0"/>
          <a:lstStyle/>
          <a:p>
            <a:endParaRPr/>
          </a:p>
        </p:txBody>
      </p:sp>
      <p:sp>
        <p:nvSpPr>
          <p:cNvPr id="19" name="object 19"/>
          <p:cNvSpPr/>
          <p:nvPr/>
        </p:nvSpPr>
        <p:spPr>
          <a:xfrm>
            <a:off x="7204086" y="4294191"/>
            <a:ext cx="3311525" cy="935355"/>
          </a:xfrm>
          <a:custGeom>
            <a:avLst/>
            <a:gdLst/>
            <a:ahLst/>
            <a:cxnLst/>
            <a:rect l="l" t="t" r="r" b="b"/>
            <a:pathLst>
              <a:path w="3311525" h="935354">
                <a:moveTo>
                  <a:pt x="0" y="935034"/>
                </a:moveTo>
                <a:lnTo>
                  <a:pt x="3311514" y="935034"/>
                </a:lnTo>
                <a:lnTo>
                  <a:pt x="3311514" y="0"/>
                </a:lnTo>
                <a:lnTo>
                  <a:pt x="0" y="0"/>
                </a:lnTo>
                <a:lnTo>
                  <a:pt x="0" y="935034"/>
                </a:lnTo>
                <a:close/>
              </a:path>
            </a:pathLst>
          </a:custGeom>
          <a:solidFill>
            <a:srgbClr val="B5F1FE"/>
          </a:solidFill>
        </p:spPr>
        <p:txBody>
          <a:bodyPr wrap="square" lIns="0" tIns="0" rIns="0" bIns="0" rtlCol="0"/>
          <a:lstStyle/>
          <a:p>
            <a:endParaRPr/>
          </a:p>
        </p:txBody>
      </p:sp>
      <p:sp>
        <p:nvSpPr>
          <p:cNvPr id="20" name="object 20"/>
          <p:cNvSpPr/>
          <p:nvPr/>
        </p:nvSpPr>
        <p:spPr>
          <a:xfrm>
            <a:off x="6051560" y="4294191"/>
            <a:ext cx="4464050" cy="935355"/>
          </a:xfrm>
          <a:custGeom>
            <a:avLst/>
            <a:gdLst/>
            <a:ahLst/>
            <a:cxnLst/>
            <a:rect l="l" t="t" r="r" b="b"/>
            <a:pathLst>
              <a:path w="4464050" h="935354">
                <a:moveTo>
                  <a:pt x="0" y="935034"/>
                </a:moveTo>
                <a:lnTo>
                  <a:pt x="4464039" y="935034"/>
                </a:lnTo>
                <a:lnTo>
                  <a:pt x="4464039" y="0"/>
                </a:lnTo>
                <a:lnTo>
                  <a:pt x="0" y="0"/>
                </a:lnTo>
                <a:lnTo>
                  <a:pt x="0" y="935034"/>
                </a:lnTo>
                <a:close/>
              </a:path>
            </a:pathLst>
          </a:custGeom>
          <a:ln w="9523">
            <a:solidFill>
              <a:srgbClr val="000000"/>
            </a:solidFill>
          </a:ln>
        </p:spPr>
        <p:txBody>
          <a:bodyPr wrap="square" lIns="0" tIns="0" rIns="0" bIns="0" rtlCol="0"/>
          <a:lstStyle/>
          <a:p>
            <a:endParaRPr/>
          </a:p>
        </p:txBody>
      </p:sp>
      <p:sp>
        <p:nvSpPr>
          <p:cNvPr id="21" name="object 21"/>
          <p:cNvSpPr/>
          <p:nvPr/>
        </p:nvSpPr>
        <p:spPr>
          <a:xfrm>
            <a:off x="7204086" y="5229226"/>
            <a:ext cx="3311525" cy="935355"/>
          </a:xfrm>
          <a:custGeom>
            <a:avLst/>
            <a:gdLst/>
            <a:ahLst/>
            <a:cxnLst/>
            <a:rect l="l" t="t" r="r" b="b"/>
            <a:pathLst>
              <a:path w="3311525" h="935354">
                <a:moveTo>
                  <a:pt x="0" y="935034"/>
                </a:moveTo>
                <a:lnTo>
                  <a:pt x="3311514" y="935034"/>
                </a:lnTo>
                <a:lnTo>
                  <a:pt x="3311514" y="0"/>
                </a:lnTo>
                <a:lnTo>
                  <a:pt x="0" y="0"/>
                </a:lnTo>
                <a:lnTo>
                  <a:pt x="0" y="935034"/>
                </a:lnTo>
                <a:close/>
              </a:path>
            </a:pathLst>
          </a:custGeom>
          <a:solidFill>
            <a:srgbClr val="B5F1FE"/>
          </a:solidFill>
        </p:spPr>
        <p:txBody>
          <a:bodyPr wrap="square" lIns="0" tIns="0" rIns="0" bIns="0" rtlCol="0"/>
          <a:lstStyle/>
          <a:p>
            <a:endParaRPr/>
          </a:p>
        </p:txBody>
      </p:sp>
      <p:sp>
        <p:nvSpPr>
          <p:cNvPr id="22" name="object 22"/>
          <p:cNvSpPr/>
          <p:nvPr/>
        </p:nvSpPr>
        <p:spPr>
          <a:xfrm>
            <a:off x="6051560" y="5229226"/>
            <a:ext cx="4464050" cy="935355"/>
          </a:xfrm>
          <a:custGeom>
            <a:avLst/>
            <a:gdLst/>
            <a:ahLst/>
            <a:cxnLst/>
            <a:rect l="l" t="t" r="r" b="b"/>
            <a:pathLst>
              <a:path w="4464050" h="935354">
                <a:moveTo>
                  <a:pt x="0" y="935034"/>
                </a:moveTo>
                <a:lnTo>
                  <a:pt x="4464039" y="935034"/>
                </a:lnTo>
                <a:lnTo>
                  <a:pt x="4464039" y="0"/>
                </a:lnTo>
                <a:lnTo>
                  <a:pt x="0" y="0"/>
                </a:lnTo>
                <a:lnTo>
                  <a:pt x="0" y="935034"/>
                </a:lnTo>
                <a:close/>
              </a:path>
            </a:pathLst>
          </a:custGeom>
          <a:ln w="9523">
            <a:solidFill>
              <a:srgbClr val="000000"/>
            </a:solidFill>
          </a:ln>
        </p:spPr>
        <p:txBody>
          <a:bodyPr wrap="square" lIns="0" tIns="0" rIns="0" bIns="0" rtlCol="0"/>
          <a:lstStyle/>
          <a:p>
            <a:endParaRPr/>
          </a:p>
        </p:txBody>
      </p:sp>
      <p:sp>
        <p:nvSpPr>
          <p:cNvPr id="23" name="object 23"/>
          <p:cNvSpPr/>
          <p:nvPr/>
        </p:nvSpPr>
        <p:spPr>
          <a:xfrm>
            <a:off x="7204069" y="1485900"/>
            <a:ext cx="0" cy="4679950"/>
          </a:xfrm>
          <a:custGeom>
            <a:avLst/>
            <a:gdLst/>
            <a:ahLst/>
            <a:cxnLst/>
            <a:rect l="l" t="t" r="r" b="b"/>
            <a:pathLst>
              <a:path h="4679950">
                <a:moveTo>
                  <a:pt x="0" y="0"/>
                </a:moveTo>
                <a:lnTo>
                  <a:pt x="0" y="4679953"/>
                </a:lnTo>
              </a:path>
            </a:pathLst>
          </a:custGeom>
          <a:ln w="9523">
            <a:solidFill>
              <a:srgbClr val="000000"/>
            </a:solidFill>
          </a:ln>
        </p:spPr>
        <p:txBody>
          <a:bodyPr wrap="square" lIns="0" tIns="0" rIns="0" bIns="0" rtlCol="0"/>
          <a:lstStyle/>
          <a:p>
            <a:endParaRPr/>
          </a:p>
        </p:txBody>
      </p:sp>
      <p:sp>
        <p:nvSpPr>
          <p:cNvPr id="24" name="object 24"/>
          <p:cNvSpPr/>
          <p:nvPr/>
        </p:nvSpPr>
        <p:spPr>
          <a:xfrm>
            <a:off x="6051561" y="1484235"/>
            <a:ext cx="1152525" cy="935990"/>
          </a:xfrm>
          <a:custGeom>
            <a:avLst/>
            <a:gdLst/>
            <a:ahLst/>
            <a:cxnLst/>
            <a:rect l="l" t="t" r="r" b="b"/>
            <a:pathLst>
              <a:path w="1152525" h="935989">
                <a:moveTo>
                  <a:pt x="0" y="935998"/>
                </a:moveTo>
                <a:lnTo>
                  <a:pt x="1152524" y="935998"/>
                </a:lnTo>
                <a:lnTo>
                  <a:pt x="1152524" y="0"/>
                </a:lnTo>
                <a:lnTo>
                  <a:pt x="0" y="0"/>
                </a:lnTo>
                <a:lnTo>
                  <a:pt x="0" y="935998"/>
                </a:lnTo>
                <a:close/>
              </a:path>
            </a:pathLst>
          </a:custGeom>
          <a:solidFill>
            <a:srgbClr val="B5F1FE"/>
          </a:solidFill>
        </p:spPr>
        <p:txBody>
          <a:bodyPr wrap="square" lIns="0" tIns="0" rIns="0" bIns="0" rtlCol="0"/>
          <a:lstStyle/>
          <a:p>
            <a:endParaRPr/>
          </a:p>
        </p:txBody>
      </p:sp>
      <p:sp>
        <p:nvSpPr>
          <p:cNvPr id="25" name="object 25"/>
          <p:cNvSpPr/>
          <p:nvPr/>
        </p:nvSpPr>
        <p:spPr>
          <a:xfrm>
            <a:off x="6051561" y="1484235"/>
            <a:ext cx="1152525" cy="935990"/>
          </a:xfrm>
          <a:custGeom>
            <a:avLst/>
            <a:gdLst/>
            <a:ahLst/>
            <a:cxnLst/>
            <a:rect l="l" t="t" r="r" b="b"/>
            <a:pathLst>
              <a:path w="1152525" h="935989">
                <a:moveTo>
                  <a:pt x="0" y="935998"/>
                </a:moveTo>
                <a:lnTo>
                  <a:pt x="1152524" y="935998"/>
                </a:lnTo>
                <a:lnTo>
                  <a:pt x="1152524" y="0"/>
                </a:lnTo>
                <a:lnTo>
                  <a:pt x="0" y="0"/>
                </a:lnTo>
                <a:lnTo>
                  <a:pt x="0" y="935998"/>
                </a:lnTo>
                <a:close/>
              </a:path>
            </a:pathLst>
          </a:custGeom>
          <a:ln w="9526">
            <a:solidFill>
              <a:srgbClr val="000000"/>
            </a:solidFill>
          </a:ln>
        </p:spPr>
        <p:txBody>
          <a:bodyPr wrap="square" lIns="0" tIns="0" rIns="0" bIns="0" rtlCol="0"/>
          <a:lstStyle/>
          <a:p>
            <a:endParaRPr/>
          </a:p>
        </p:txBody>
      </p:sp>
      <p:sp>
        <p:nvSpPr>
          <p:cNvPr id="26" name="object 26"/>
          <p:cNvSpPr txBox="1"/>
          <p:nvPr/>
        </p:nvSpPr>
        <p:spPr>
          <a:xfrm>
            <a:off x="6131182" y="1766128"/>
            <a:ext cx="1008380" cy="406400"/>
          </a:xfrm>
          <a:prstGeom prst="rect">
            <a:avLst/>
          </a:prstGeom>
        </p:spPr>
        <p:txBody>
          <a:bodyPr vert="horz" wrap="square" lIns="0" tIns="0" rIns="0" bIns="0" rtlCol="0">
            <a:spAutoFit/>
          </a:bodyPr>
          <a:lstStyle/>
          <a:p>
            <a:pPr marL="12700" marR="5080">
              <a:lnSpc>
                <a:spcPts val="1600"/>
              </a:lnSpc>
            </a:pPr>
            <a:r>
              <a:rPr sz="1400" dirty="0">
                <a:latin typeface="Verdana"/>
                <a:cs typeface="Verdana"/>
              </a:rPr>
              <a:t>App</a:t>
            </a:r>
            <a:r>
              <a:rPr sz="1400" spc="10" dirty="0">
                <a:latin typeface="Verdana"/>
                <a:cs typeface="Verdana"/>
              </a:rPr>
              <a:t>li</a:t>
            </a:r>
            <a:r>
              <a:rPr sz="1400" dirty="0">
                <a:latin typeface="Verdana"/>
                <a:cs typeface="Verdana"/>
              </a:rPr>
              <a:t>c</a:t>
            </a:r>
            <a:r>
              <a:rPr sz="1400" spc="-5" dirty="0">
                <a:latin typeface="Verdana"/>
                <a:cs typeface="Verdana"/>
              </a:rPr>
              <a:t>a</a:t>
            </a:r>
            <a:r>
              <a:rPr sz="1400" spc="-15" dirty="0">
                <a:latin typeface="Verdana"/>
                <a:cs typeface="Verdana"/>
              </a:rPr>
              <a:t>t</a:t>
            </a:r>
            <a:r>
              <a:rPr sz="1400" spc="-5" dirty="0">
                <a:latin typeface="Verdana"/>
                <a:cs typeface="Verdana"/>
              </a:rPr>
              <a:t>i</a:t>
            </a:r>
            <a:r>
              <a:rPr sz="1400" dirty="0">
                <a:latin typeface="Verdana"/>
                <a:cs typeface="Verdana"/>
              </a:rPr>
              <a:t>on</a:t>
            </a:r>
            <a:r>
              <a:rPr sz="1400" dirty="0">
                <a:latin typeface="Times New Roman"/>
                <a:cs typeface="Times New Roman"/>
              </a:rPr>
              <a:t> </a:t>
            </a: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27" name="object 27"/>
          <p:cNvSpPr/>
          <p:nvPr/>
        </p:nvSpPr>
        <p:spPr>
          <a:xfrm>
            <a:off x="6051561" y="2420103"/>
            <a:ext cx="1152525" cy="936625"/>
          </a:xfrm>
          <a:custGeom>
            <a:avLst/>
            <a:gdLst/>
            <a:ahLst/>
            <a:cxnLst/>
            <a:rect l="l" t="t" r="r" b="b"/>
            <a:pathLst>
              <a:path w="1152525" h="936625">
                <a:moveTo>
                  <a:pt x="0" y="936629"/>
                </a:moveTo>
                <a:lnTo>
                  <a:pt x="1152524" y="936629"/>
                </a:lnTo>
                <a:lnTo>
                  <a:pt x="1152524" y="0"/>
                </a:lnTo>
                <a:lnTo>
                  <a:pt x="0" y="0"/>
                </a:lnTo>
                <a:lnTo>
                  <a:pt x="0" y="936629"/>
                </a:lnTo>
                <a:close/>
              </a:path>
            </a:pathLst>
          </a:custGeom>
          <a:solidFill>
            <a:srgbClr val="B5F1FE"/>
          </a:solidFill>
        </p:spPr>
        <p:txBody>
          <a:bodyPr wrap="square" lIns="0" tIns="0" rIns="0" bIns="0" rtlCol="0"/>
          <a:lstStyle/>
          <a:p>
            <a:endParaRPr/>
          </a:p>
        </p:txBody>
      </p:sp>
      <p:sp>
        <p:nvSpPr>
          <p:cNvPr id="28" name="object 28"/>
          <p:cNvSpPr/>
          <p:nvPr/>
        </p:nvSpPr>
        <p:spPr>
          <a:xfrm>
            <a:off x="6051561" y="2420103"/>
            <a:ext cx="1152525" cy="936625"/>
          </a:xfrm>
          <a:custGeom>
            <a:avLst/>
            <a:gdLst/>
            <a:ahLst/>
            <a:cxnLst/>
            <a:rect l="l" t="t" r="r" b="b"/>
            <a:pathLst>
              <a:path w="1152525" h="936625">
                <a:moveTo>
                  <a:pt x="0" y="936629"/>
                </a:moveTo>
                <a:lnTo>
                  <a:pt x="1152524" y="936629"/>
                </a:lnTo>
                <a:lnTo>
                  <a:pt x="1152524" y="0"/>
                </a:lnTo>
                <a:lnTo>
                  <a:pt x="0" y="0"/>
                </a:lnTo>
                <a:lnTo>
                  <a:pt x="0" y="936629"/>
                </a:lnTo>
                <a:close/>
              </a:path>
            </a:pathLst>
          </a:custGeom>
          <a:ln w="9526">
            <a:solidFill>
              <a:srgbClr val="000000"/>
            </a:solidFill>
          </a:ln>
        </p:spPr>
        <p:txBody>
          <a:bodyPr wrap="square" lIns="0" tIns="0" rIns="0" bIns="0" rtlCol="0"/>
          <a:lstStyle/>
          <a:p>
            <a:endParaRPr/>
          </a:p>
        </p:txBody>
      </p:sp>
      <p:sp>
        <p:nvSpPr>
          <p:cNvPr id="29" name="object 29"/>
          <p:cNvSpPr txBox="1"/>
          <p:nvPr/>
        </p:nvSpPr>
        <p:spPr>
          <a:xfrm>
            <a:off x="6131182" y="2702754"/>
            <a:ext cx="848994" cy="406400"/>
          </a:xfrm>
          <a:prstGeom prst="rect">
            <a:avLst/>
          </a:prstGeom>
        </p:spPr>
        <p:txBody>
          <a:bodyPr vert="horz" wrap="square" lIns="0" tIns="0" rIns="0" bIns="0" rtlCol="0">
            <a:spAutoFit/>
          </a:bodyPr>
          <a:lstStyle/>
          <a:p>
            <a:pPr marL="12700" marR="5080">
              <a:lnSpc>
                <a:spcPts val="1600"/>
              </a:lnSpc>
            </a:pPr>
            <a:r>
              <a:rPr sz="1400" spc="-280" dirty="0">
                <a:latin typeface="Verdana"/>
                <a:cs typeface="Verdana"/>
              </a:rPr>
              <a:t>T</a:t>
            </a:r>
            <a:r>
              <a:rPr sz="1400" spc="-50" dirty="0">
                <a:latin typeface="Verdana"/>
                <a:cs typeface="Verdana"/>
              </a:rPr>
              <a:t>r</a:t>
            </a:r>
            <a:r>
              <a:rPr sz="1400" dirty="0">
                <a:latin typeface="Verdana"/>
                <a:cs typeface="Verdana"/>
              </a:rPr>
              <a:t>a</a:t>
            </a:r>
            <a:r>
              <a:rPr sz="1400" spc="-5" dirty="0">
                <a:latin typeface="Verdana"/>
                <a:cs typeface="Verdana"/>
              </a:rPr>
              <a:t>n</a:t>
            </a:r>
            <a:r>
              <a:rPr sz="1400" dirty="0">
                <a:latin typeface="Verdana"/>
                <a:cs typeface="Verdana"/>
              </a:rPr>
              <a:t>sp</a:t>
            </a:r>
            <a:r>
              <a:rPr sz="1400" spc="-5" dirty="0">
                <a:latin typeface="Verdana"/>
                <a:cs typeface="Verdana"/>
              </a:rPr>
              <a:t>o</a:t>
            </a:r>
            <a:r>
              <a:rPr sz="1400" dirty="0">
                <a:latin typeface="Verdana"/>
                <a:cs typeface="Verdana"/>
              </a:rPr>
              <a:t>rt</a:t>
            </a:r>
            <a:r>
              <a:rPr sz="1400" dirty="0">
                <a:latin typeface="Times New Roman"/>
                <a:cs typeface="Times New Roman"/>
              </a:rPr>
              <a:t> </a:t>
            </a: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30" name="object 30"/>
          <p:cNvSpPr/>
          <p:nvPr/>
        </p:nvSpPr>
        <p:spPr>
          <a:xfrm>
            <a:off x="6051561" y="3356742"/>
            <a:ext cx="1152525" cy="936625"/>
          </a:xfrm>
          <a:custGeom>
            <a:avLst/>
            <a:gdLst/>
            <a:ahLst/>
            <a:cxnLst/>
            <a:rect l="l" t="t" r="r" b="b"/>
            <a:pathLst>
              <a:path w="1152525" h="936625">
                <a:moveTo>
                  <a:pt x="0" y="936616"/>
                </a:moveTo>
                <a:lnTo>
                  <a:pt x="1152524" y="936616"/>
                </a:lnTo>
                <a:lnTo>
                  <a:pt x="1152524" y="0"/>
                </a:lnTo>
                <a:lnTo>
                  <a:pt x="0" y="0"/>
                </a:lnTo>
                <a:lnTo>
                  <a:pt x="0" y="936616"/>
                </a:lnTo>
                <a:close/>
              </a:path>
            </a:pathLst>
          </a:custGeom>
          <a:solidFill>
            <a:srgbClr val="B5F1FE"/>
          </a:solidFill>
        </p:spPr>
        <p:txBody>
          <a:bodyPr wrap="square" lIns="0" tIns="0" rIns="0" bIns="0" rtlCol="0"/>
          <a:lstStyle/>
          <a:p>
            <a:endParaRPr/>
          </a:p>
        </p:txBody>
      </p:sp>
      <p:sp>
        <p:nvSpPr>
          <p:cNvPr id="31" name="object 31"/>
          <p:cNvSpPr/>
          <p:nvPr/>
        </p:nvSpPr>
        <p:spPr>
          <a:xfrm>
            <a:off x="6051561" y="3356742"/>
            <a:ext cx="1152525" cy="936625"/>
          </a:xfrm>
          <a:custGeom>
            <a:avLst/>
            <a:gdLst/>
            <a:ahLst/>
            <a:cxnLst/>
            <a:rect l="l" t="t" r="r" b="b"/>
            <a:pathLst>
              <a:path w="1152525" h="936625">
                <a:moveTo>
                  <a:pt x="0" y="936616"/>
                </a:moveTo>
                <a:lnTo>
                  <a:pt x="1152524" y="936616"/>
                </a:lnTo>
                <a:lnTo>
                  <a:pt x="1152524" y="0"/>
                </a:lnTo>
                <a:lnTo>
                  <a:pt x="0" y="0"/>
                </a:lnTo>
                <a:lnTo>
                  <a:pt x="0" y="936616"/>
                </a:lnTo>
                <a:close/>
              </a:path>
            </a:pathLst>
          </a:custGeom>
          <a:ln w="9526">
            <a:solidFill>
              <a:srgbClr val="000000"/>
            </a:solidFill>
          </a:ln>
        </p:spPr>
        <p:txBody>
          <a:bodyPr wrap="square" lIns="0" tIns="0" rIns="0" bIns="0" rtlCol="0"/>
          <a:lstStyle/>
          <a:p>
            <a:endParaRPr/>
          </a:p>
        </p:txBody>
      </p:sp>
      <p:sp>
        <p:nvSpPr>
          <p:cNvPr id="32" name="object 32"/>
          <p:cNvSpPr txBox="1"/>
          <p:nvPr/>
        </p:nvSpPr>
        <p:spPr>
          <a:xfrm>
            <a:off x="6131183" y="3652843"/>
            <a:ext cx="772795" cy="407034"/>
          </a:xfrm>
          <a:prstGeom prst="rect">
            <a:avLst/>
          </a:prstGeom>
        </p:spPr>
        <p:txBody>
          <a:bodyPr vert="horz" wrap="square" lIns="0" tIns="0" rIns="0" bIns="0" rtlCol="0">
            <a:spAutoFit/>
          </a:bodyPr>
          <a:lstStyle/>
          <a:p>
            <a:pPr marL="12700">
              <a:lnSpc>
                <a:spcPts val="1639"/>
              </a:lnSpc>
            </a:pPr>
            <a:r>
              <a:rPr sz="1400" dirty="0">
                <a:latin typeface="Verdana"/>
                <a:cs typeface="Verdana"/>
              </a:rPr>
              <a:t>Ne</a:t>
            </a:r>
            <a:r>
              <a:rPr sz="1400" spc="-5" dirty="0">
                <a:latin typeface="Verdana"/>
                <a:cs typeface="Verdana"/>
              </a:rPr>
              <a:t>twork</a:t>
            </a:r>
            <a:endParaRPr sz="1400">
              <a:latin typeface="Verdana"/>
              <a:cs typeface="Verdana"/>
            </a:endParaRPr>
          </a:p>
          <a:p>
            <a:pPr marL="12700">
              <a:lnSpc>
                <a:spcPts val="1639"/>
              </a:lnSpc>
            </a:pP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33" name="object 33"/>
          <p:cNvSpPr/>
          <p:nvPr/>
        </p:nvSpPr>
        <p:spPr>
          <a:xfrm>
            <a:off x="6051561" y="4293358"/>
            <a:ext cx="1152525" cy="935990"/>
          </a:xfrm>
          <a:custGeom>
            <a:avLst/>
            <a:gdLst/>
            <a:ahLst/>
            <a:cxnLst/>
            <a:rect l="l" t="t" r="r" b="b"/>
            <a:pathLst>
              <a:path w="1152525" h="935989">
                <a:moveTo>
                  <a:pt x="0" y="935998"/>
                </a:moveTo>
                <a:lnTo>
                  <a:pt x="1152524" y="935998"/>
                </a:lnTo>
                <a:lnTo>
                  <a:pt x="1152524" y="0"/>
                </a:lnTo>
                <a:lnTo>
                  <a:pt x="0" y="0"/>
                </a:lnTo>
                <a:lnTo>
                  <a:pt x="0" y="935998"/>
                </a:lnTo>
                <a:close/>
              </a:path>
            </a:pathLst>
          </a:custGeom>
          <a:solidFill>
            <a:srgbClr val="B5F1FE"/>
          </a:solidFill>
        </p:spPr>
        <p:txBody>
          <a:bodyPr wrap="square" lIns="0" tIns="0" rIns="0" bIns="0" rtlCol="0"/>
          <a:lstStyle/>
          <a:p>
            <a:endParaRPr/>
          </a:p>
        </p:txBody>
      </p:sp>
      <p:sp>
        <p:nvSpPr>
          <p:cNvPr id="34" name="object 34"/>
          <p:cNvSpPr/>
          <p:nvPr/>
        </p:nvSpPr>
        <p:spPr>
          <a:xfrm>
            <a:off x="6051561" y="4293358"/>
            <a:ext cx="1152525" cy="935990"/>
          </a:xfrm>
          <a:custGeom>
            <a:avLst/>
            <a:gdLst/>
            <a:ahLst/>
            <a:cxnLst/>
            <a:rect l="l" t="t" r="r" b="b"/>
            <a:pathLst>
              <a:path w="1152525" h="935989">
                <a:moveTo>
                  <a:pt x="0" y="935998"/>
                </a:moveTo>
                <a:lnTo>
                  <a:pt x="1152524" y="935998"/>
                </a:lnTo>
                <a:lnTo>
                  <a:pt x="1152524" y="0"/>
                </a:lnTo>
                <a:lnTo>
                  <a:pt x="0" y="0"/>
                </a:lnTo>
                <a:lnTo>
                  <a:pt x="0" y="935998"/>
                </a:lnTo>
                <a:close/>
              </a:path>
            </a:pathLst>
          </a:custGeom>
          <a:ln w="9526">
            <a:solidFill>
              <a:srgbClr val="000000"/>
            </a:solidFill>
          </a:ln>
        </p:spPr>
        <p:txBody>
          <a:bodyPr wrap="square" lIns="0" tIns="0" rIns="0" bIns="0" rtlCol="0"/>
          <a:lstStyle/>
          <a:p>
            <a:endParaRPr/>
          </a:p>
        </p:txBody>
      </p:sp>
      <p:sp>
        <p:nvSpPr>
          <p:cNvPr id="35" name="object 35"/>
          <p:cNvSpPr txBox="1"/>
          <p:nvPr/>
        </p:nvSpPr>
        <p:spPr>
          <a:xfrm>
            <a:off x="6131183" y="4574608"/>
            <a:ext cx="862965" cy="406400"/>
          </a:xfrm>
          <a:prstGeom prst="rect">
            <a:avLst/>
          </a:prstGeom>
        </p:spPr>
        <p:txBody>
          <a:bodyPr vert="horz" wrap="square" lIns="0" tIns="0" rIns="0" bIns="0" rtlCol="0">
            <a:spAutoFit/>
          </a:bodyPr>
          <a:lstStyle/>
          <a:p>
            <a:pPr marL="12700" marR="5080">
              <a:lnSpc>
                <a:spcPts val="1600"/>
              </a:lnSpc>
            </a:pPr>
            <a:r>
              <a:rPr sz="1400" dirty="0">
                <a:latin typeface="Verdana"/>
                <a:cs typeface="Verdana"/>
              </a:rPr>
              <a:t>D</a:t>
            </a:r>
            <a:r>
              <a:rPr sz="1400" spc="-5" dirty="0">
                <a:latin typeface="Verdana"/>
                <a:cs typeface="Verdana"/>
              </a:rPr>
              <a:t>a</a:t>
            </a:r>
            <a:r>
              <a:rPr sz="1400" dirty="0">
                <a:latin typeface="Verdana"/>
                <a:cs typeface="Verdana"/>
              </a:rPr>
              <a:t>ta</a:t>
            </a:r>
            <a:r>
              <a:rPr sz="1400" spc="25" dirty="0">
                <a:latin typeface="Times New Roman"/>
                <a:cs typeface="Times New Roman"/>
              </a:rPr>
              <a:t> </a:t>
            </a:r>
            <a:r>
              <a:rPr sz="1400" dirty="0">
                <a:latin typeface="Verdana"/>
                <a:cs typeface="Verdana"/>
              </a:rPr>
              <a:t>L</a:t>
            </a:r>
            <a:r>
              <a:rPr sz="1400" spc="5" dirty="0">
                <a:latin typeface="Verdana"/>
                <a:cs typeface="Verdana"/>
              </a:rPr>
              <a:t>i</a:t>
            </a:r>
            <a:r>
              <a:rPr sz="1400" dirty="0">
                <a:latin typeface="Verdana"/>
                <a:cs typeface="Verdana"/>
              </a:rPr>
              <a:t>nk</a:t>
            </a:r>
            <a:r>
              <a:rPr sz="1400" dirty="0">
                <a:latin typeface="Times New Roman"/>
                <a:cs typeface="Times New Roman"/>
              </a:rPr>
              <a:t> </a:t>
            </a: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36" name="object 36"/>
          <p:cNvSpPr/>
          <p:nvPr/>
        </p:nvSpPr>
        <p:spPr>
          <a:xfrm>
            <a:off x="6051561" y="5229226"/>
            <a:ext cx="1152525" cy="935355"/>
          </a:xfrm>
          <a:custGeom>
            <a:avLst/>
            <a:gdLst/>
            <a:ahLst/>
            <a:cxnLst/>
            <a:rect l="l" t="t" r="r" b="b"/>
            <a:pathLst>
              <a:path w="1152525" h="935354">
                <a:moveTo>
                  <a:pt x="0" y="935354"/>
                </a:moveTo>
                <a:lnTo>
                  <a:pt x="1152524" y="935354"/>
                </a:lnTo>
                <a:lnTo>
                  <a:pt x="1152524" y="0"/>
                </a:lnTo>
                <a:lnTo>
                  <a:pt x="0" y="0"/>
                </a:lnTo>
                <a:lnTo>
                  <a:pt x="0" y="935354"/>
                </a:lnTo>
                <a:close/>
              </a:path>
            </a:pathLst>
          </a:custGeom>
          <a:solidFill>
            <a:srgbClr val="B5F1FE"/>
          </a:solidFill>
        </p:spPr>
        <p:txBody>
          <a:bodyPr wrap="square" lIns="0" tIns="0" rIns="0" bIns="0" rtlCol="0"/>
          <a:lstStyle/>
          <a:p>
            <a:endParaRPr/>
          </a:p>
        </p:txBody>
      </p:sp>
      <p:sp>
        <p:nvSpPr>
          <p:cNvPr id="37" name="object 37"/>
          <p:cNvSpPr/>
          <p:nvPr/>
        </p:nvSpPr>
        <p:spPr>
          <a:xfrm>
            <a:off x="6051561" y="5229226"/>
            <a:ext cx="1152525" cy="935355"/>
          </a:xfrm>
          <a:custGeom>
            <a:avLst/>
            <a:gdLst/>
            <a:ahLst/>
            <a:cxnLst/>
            <a:rect l="l" t="t" r="r" b="b"/>
            <a:pathLst>
              <a:path w="1152525" h="935354">
                <a:moveTo>
                  <a:pt x="0" y="935354"/>
                </a:moveTo>
                <a:lnTo>
                  <a:pt x="1152524" y="935354"/>
                </a:lnTo>
                <a:lnTo>
                  <a:pt x="1152524" y="0"/>
                </a:lnTo>
                <a:lnTo>
                  <a:pt x="0" y="0"/>
                </a:lnTo>
                <a:lnTo>
                  <a:pt x="0" y="935354"/>
                </a:lnTo>
                <a:close/>
              </a:path>
            </a:pathLst>
          </a:custGeom>
          <a:ln w="9526">
            <a:solidFill>
              <a:srgbClr val="000000"/>
            </a:solidFill>
          </a:ln>
        </p:spPr>
        <p:txBody>
          <a:bodyPr wrap="square" lIns="0" tIns="0" rIns="0" bIns="0" rtlCol="0"/>
          <a:lstStyle/>
          <a:p>
            <a:endParaRPr/>
          </a:p>
        </p:txBody>
      </p:sp>
      <p:sp>
        <p:nvSpPr>
          <p:cNvPr id="38" name="object 38"/>
          <p:cNvSpPr txBox="1"/>
          <p:nvPr/>
        </p:nvSpPr>
        <p:spPr>
          <a:xfrm>
            <a:off x="6131182" y="5511809"/>
            <a:ext cx="740410" cy="406400"/>
          </a:xfrm>
          <a:prstGeom prst="rect">
            <a:avLst/>
          </a:prstGeom>
        </p:spPr>
        <p:txBody>
          <a:bodyPr vert="horz" wrap="square" lIns="0" tIns="0" rIns="0" bIns="0" rtlCol="0">
            <a:spAutoFit/>
          </a:bodyPr>
          <a:lstStyle/>
          <a:p>
            <a:pPr marL="12700" marR="5080">
              <a:lnSpc>
                <a:spcPts val="1600"/>
              </a:lnSpc>
            </a:pPr>
            <a:r>
              <a:rPr sz="1400" spc="5" dirty="0">
                <a:latin typeface="Verdana"/>
                <a:cs typeface="Verdana"/>
              </a:rPr>
              <a:t>P</a:t>
            </a:r>
            <a:r>
              <a:rPr sz="1400" spc="-25" dirty="0">
                <a:latin typeface="Verdana"/>
                <a:cs typeface="Verdana"/>
              </a:rPr>
              <a:t>h</a:t>
            </a:r>
            <a:r>
              <a:rPr sz="1400" dirty="0">
                <a:latin typeface="Verdana"/>
                <a:cs typeface="Verdana"/>
              </a:rPr>
              <a:t>ys</a:t>
            </a:r>
            <a:r>
              <a:rPr sz="1400" spc="5" dirty="0">
                <a:latin typeface="Verdana"/>
                <a:cs typeface="Verdana"/>
              </a:rPr>
              <a:t>i</a:t>
            </a:r>
            <a:r>
              <a:rPr sz="1400" dirty="0">
                <a:latin typeface="Verdana"/>
                <a:cs typeface="Verdana"/>
              </a:rPr>
              <a:t>c</a:t>
            </a:r>
            <a:r>
              <a:rPr sz="1400" spc="-5" dirty="0">
                <a:latin typeface="Verdana"/>
                <a:cs typeface="Verdana"/>
              </a:rPr>
              <a:t>a</a:t>
            </a:r>
            <a:r>
              <a:rPr sz="1400" dirty="0">
                <a:latin typeface="Verdana"/>
                <a:cs typeface="Verdana"/>
              </a:rPr>
              <a:t>l</a:t>
            </a:r>
            <a:r>
              <a:rPr sz="1400" dirty="0">
                <a:latin typeface="Times New Roman"/>
                <a:cs typeface="Times New Roman"/>
              </a:rPr>
              <a:t> </a:t>
            </a:r>
            <a:r>
              <a:rPr sz="1400" spc="-15" dirty="0">
                <a:latin typeface="Verdana"/>
                <a:cs typeface="Verdana"/>
              </a:rPr>
              <a:t>L</a:t>
            </a:r>
            <a:r>
              <a:rPr sz="1400" spc="-30" dirty="0">
                <a:latin typeface="Verdana"/>
                <a:cs typeface="Verdana"/>
              </a:rPr>
              <a:t>ay</a:t>
            </a:r>
            <a:r>
              <a:rPr sz="1400" spc="-10" dirty="0">
                <a:latin typeface="Verdana"/>
                <a:cs typeface="Verdana"/>
              </a:rPr>
              <a:t>e</a:t>
            </a:r>
            <a:r>
              <a:rPr sz="1400" dirty="0">
                <a:latin typeface="Verdana"/>
                <a:cs typeface="Verdana"/>
              </a:rPr>
              <a:t>r</a:t>
            </a:r>
            <a:endParaRPr sz="1400">
              <a:latin typeface="Verdana"/>
              <a:cs typeface="Verdana"/>
            </a:endParaRPr>
          </a:p>
        </p:txBody>
      </p:sp>
      <p:sp>
        <p:nvSpPr>
          <p:cNvPr id="39" name="object 39"/>
          <p:cNvSpPr/>
          <p:nvPr/>
        </p:nvSpPr>
        <p:spPr>
          <a:xfrm>
            <a:off x="8934694" y="2644765"/>
            <a:ext cx="1298575" cy="71755"/>
          </a:xfrm>
          <a:custGeom>
            <a:avLst/>
            <a:gdLst/>
            <a:ahLst/>
            <a:cxnLst/>
            <a:rect l="l" t="t" r="r" b="b"/>
            <a:pathLst>
              <a:path w="1298575" h="71755">
                <a:moveTo>
                  <a:pt x="0" y="71378"/>
                </a:moveTo>
                <a:lnTo>
                  <a:pt x="1298198" y="71378"/>
                </a:lnTo>
                <a:lnTo>
                  <a:pt x="1298198" y="0"/>
                </a:lnTo>
                <a:lnTo>
                  <a:pt x="0" y="0"/>
                </a:lnTo>
                <a:lnTo>
                  <a:pt x="0" y="71378"/>
                </a:lnTo>
                <a:close/>
              </a:path>
            </a:pathLst>
          </a:custGeom>
          <a:solidFill>
            <a:srgbClr val="A8ABD6"/>
          </a:solidFill>
        </p:spPr>
        <p:txBody>
          <a:bodyPr wrap="square" lIns="0" tIns="0" rIns="0" bIns="0" rtlCol="0"/>
          <a:lstStyle/>
          <a:p>
            <a:endParaRPr/>
          </a:p>
        </p:txBody>
      </p:sp>
      <p:sp>
        <p:nvSpPr>
          <p:cNvPr id="40" name="object 40"/>
          <p:cNvSpPr/>
          <p:nvPr/>
        </p:nvSpPr>
        <p:spPr>
          <a:xfrm>
            <a:off x="8934694" y="3074913"/>
            <a:ext cx="1298575" cy="74930"/>
          </a:xfrm>
          <a:custGeom>
            <a:avLst/>
            <a:gdLst/>
            <a:ahLst/>
            <a:cxnLst/>
            <a:rect l="l" t="t" r="r" b="b"/>
            <a:pathLst>
              <a:path w="1298575" h="74930">
                <a:moveTo>
                  <a:pt x="0" y="74675"/>
                </a:moveTo>
                <a:lnTo>
                  <a:pt x="1298198" y="74675"/>
                </a:lnTo>
                <a:lnTo>
                  <a:pt x="1298198" y="0"/>
                </a:lnTo>
                <a:lnTo>
                  <a:pt x="0" y="0"/>
                </a:lnTo>
                <a:lnTo>
                  <a:pt x="0" y="74675"/>
                </a:lnTo>
                <a:close/>
              </a:path>
            </a:pathLst>
          </a:custGeom>
          <a:solidFill>
            <a:srgbClr val="A8ABD6"/>
          </a:solidFill>
        </p:spPr>
        <p:txBody>
          <a:bodyPr wrap="square" lIns="0" tIns="0" rIns="0" bIns="0" rtlCol="0"/>
          <a:lstStyle/>
          <a:p>
            <a:endParaRPr/>
          </a:p>
        </p:txBody>
      </p:sp>
      <p:sp>
        <p:nvSpPr>
          <p:cNvPr id="41" name="object 41"/>
          <p:cNvSpPr/>
          <p:nvPr/>
        </p:nvSpPr>
        <p:spPr>
          <a:xfrm>
            <a:off x="8504164" y="2644765"/>
            <a:ext cx="1729105" cy="504825"/>
          </a:xfrm>
          <a:custGeom>
            <a:avLst/>
            <a:gdLst/>
            <a:ahLst/>
            <a:cxnLst/>
            <a:rect l="l" t="t" r="r" b="b"/>
            <a:pathLst>
              <a:path w="1729104" h="504825">
                <a:moveTo>
                  <a:pt x="0" y="504824"/>
                </a:moveTo>
                <a:lnTo>
                  <a:pt x="1728859" y="504824"/>
                </a:lnTo>
                <a:lnTo>
                  <a:pt x="1728859" y="0"/>
                </a:lnTo>
                <a:lnTo>
                  <a:pt x="0" y="0"/>
                </a:lnTo>
                <a:lnTo>
                  <a:pt x="0" y="504824"/>
                </a:lnTo>
                <a:close/>
              </a:path>
            </a:pathLst>
          </a:custGeom>
          <a:ln w="9523">
            <a:solidFill>
              <a:srgbClr val="000000"/>
            </a:solidFill>
          </a:ln>
        </p:spPr>
        <p:txBody>
          <a:bodyPr wrap="square" lIns="0" tIns="0" rIns="0" bIns="0" rtlCol="0"/>
          <a:lstStyle/>
          <a:p>
            <a:endParaRPr/>
          </a:p>
        </p:txBody>
      </p:sp>
      <p:sp>
        <p:nvSpPr>
          <p:cNvPr id="42" name="object 42"/>
          <p:cNvSpPr/>
          <p:nvPr/>
        </p:nvSpPr>
        <p:spPr>
          <a:xfrm>
            <a:off x="8504163" y="2644765"/>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solidFill>
            <a:srgbClr val="A8ABD6"/>
          </a:solidFill>
        </p:spPr>
        <p:txBody>
          <a:bodyPr wrap="square" lIns="0" tIns="0" rIns="0" bIns="0" rtlCol="0"/>
          <a:lstStyle/>
          <a:p>
            <a:endParaRPr/>
          </a:p>
        </p:txBody>
      </p:sp>
      <p:sp>
        <p:nvSpPr>
          <p:cNvPr id="43" name="object 43"/>
          <p:cNvSpPr/>
          <p:nvPr/>
        </p:nvSpPr>
        <p:spPr>
          <a:xfrm>
            <a:off x="8504163" y="2644765"/>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ln w="9523">
            <a:solidFill>
              <a:srgbClr val="000000"/>
            </a:solidFill>
          </a:ln>
        </p:spPr>
        <p:txBody>
          <a:bodyPr wrap="square" lIns="0" tIns="0" rIns="0" bIns="0" rtlCol="0"/>
          <a:lstStyle/>
          <a:p>
            <a:endParaRPr/>
          </a:p>
        </p:txBody>
      </p:sp>
      <p:sp>
        <p:nvSpPr>
          <p:cNvPr id="44" name="object 44"/>
          <p:cNvSpPr txBox="1"/>
          <p:nvPr/>
        </p:nvSpPr>
        <p:spPr>
          <a:xfrm>
            <a:off x="8584190" y="2837947"/>
            <a:ext cx="264795" cy="152400"/>
          </a:xfrm>
          <a:prstGeom prst="rect">
            <a:avLst/>
          </a:prstGeom>
        </p:spPr>
        <p:txBody>
          <a:bodyPr vert="horz" wrap="square" lIns="0" tIns="0" rIns="0" bIns="0" rtlCol="0">
            <a:spAutoFit/>
          </a:bodyPr>
          <a:lstStyle/>
          <a:p>
            <a:pPr marL="12700"/>
            <a:r>
              <a:rPr sz="1000" spc="-25" dirty="0">
                <a:latin typeface="Verdana"/>
                <a:cs typeface="Verdana"/>
              </a:rPr>
              <a:t>TC</a:t>
            </a:r>
            <a:r>
              <a:rPr sz="1000" spc="-10" dirty="0">
                <a:latin typeface="Verdana"/>
                <a:cs typeface="Verdana"/>
              </a:rPr>
              <a:t>P</a:t>
            </a:r>
            <a:endParaRPr sz="1000">
              <a:latin typeface="Verdana"/>
              <a:cs typeface="Verdana"/>
            </a:endParaRPr>
          </a:p>
        </p:txBody>
      </p:sp>
      <p:sp>
        <p:nvSpPr>
          <p:cNvPr id="45" name="object 45"/>
          <p:cNvSpPr/>
          <p:nvPr/>
        </p:nvSpPr>
        <p:spPr>
          <a:xfrm>
            <a:off x="8934450" y="2716143"/>
            <a:ext cx="1297940" cy="358775"/>
          </a:xfrm>
          <a:custGeom>
            <a:avLst/>
            <a:gdLst/>
            <a:ahLst/>
            <a:cxnLst/>
            <a:rect l="l" t="t" r="r" b="b"/>
            <a:pathLst>
              <a:path w="1297940" h="358775">
                <a:moveTo>
                  <a:pt x="0" y="358770"/>
                </a:moveTo>
                <a:lnTo>
                  <a:pt x="1297935" y="358770"/>
                </a:lnTo>
                <a:lnTo>
                  <a:pt x="1297935" y="0"/>
                </a:lnTo>
                <a:lnTo>
                  <a:pt x="0" y="0"/>
                </a:lnTo>
                <a:lnTo>
                  <a:pt x="0" y="358770"/>
                </a:lnTo>
                <a:close/>
              </a:path>
            </a:pathLst>
          </a:custGeom>
          <a:solidFill>
            <a:srgbClr val="797AA8"/>
          </a:solidFill>
        </p:spPr>
        <p:txBody>
          <a:bodyPr wrap="square" lIns="0" tIns="0" rIns="0" bIns="0" rtlCol="0"/>
          <a:lstStyle/>
          <a:p>
            <a:endParaRPr/>
          </a:p>
        </p:txBody>
      </p:sp>
      <p:sp>
        <p:nvSpPr>
          <p:cNvPr id="46" name="object 46"/>
          <p:cNvSpPr/>
          <p:nvPr/>
        </p:nvSpPr>
        <p:spPr>
          <a:xfrm>
            <a:off x="8934450" y="2716143"/>
            <a:ext cx="1297940" cy="358775"/>
          </a:xfrm>
          <a:custGeom>
            <a:avLst/>
            <a:gdLst/>
            <a:ahLst/>
            <a:cxnLst/>
            <a:rect l="l" t="t" r="r" b="b"/>
            <a:pathLst>
              <a:path w="1297940" h="358775">
                <a:moveTo>
                  <a:pt x="0" y="358770"/>
                </a:moveTo>
                <a:lnTo>
                  <a:pt x="1297935" y="358770"/>
                </a:lnTo>
                <a:lnTo>
                  <a:pt x="1297935" y="0"/>
                </a:lnTo>
                <a:lnTo>
                  <a:pt x="0" y="0"/>
                </a:lnTo>
                <a:lnTo>
                  <a:pt x="0" y="358770"/>
                </a:lnTo>
                <a:close/>
              </a:path>
            </a:pathLst>
          </a:custGeom>
          <a:ln w="11112">
            <a:solidFill>
              <a:srgbClr val="000000"/>
            </a:solidFill>
          </a:ln>
        </p:spPr>
        <p:txBody>
          <a:bodyPr wrap="square" lIns="0" tIns="0" rIns="0" bIns="0" rtlCol="0"/>
          <a:lstStyle/>
          <a:p>
            <a:endParaRPr/>
          </a:p>
        </p:txBody>
      </p:sp>
      <p:sp>
        <p:nvSpPr>
          <p:cNvPr id="47" name="object 47"/>
          <p:cNvSpPr txBox="1"/>
          <p:nvPr/>
        </p:nvSpPr>
        <p:spPr>
          <a:xfrm>
            <a:off x="9014594" y="2828803"/>
            <a:ext cx="347345" cy="152400"/>
          </a:xfrm>
          <a:prstGeom prst="rect">
            <a:avLst/>
          </a:prstGeom>
        </p:spPr>
        <p:txBody>
          <a:bodyPr vert="horz" wrap="square" lIns="0" tIns="0" rIns="0" bIns="0" rtlCol="0">
            <a:spAutoFit/>
          </a:bodyPr>
          <a:lstStyle/>
          <a:p>
            <a:pPr marL="12700"/>
            <a:r>
              <a:rPr sz="1000" spc="-30" dirty="0">
                <a:latin typeface="Verdana"/>
                <a:cs typeface="Verdana"/>
              </a:rPr>
              <a:t>H</a:t>
            </a:r>
            <a:r>
              <a:rPr sz="1000" spc="-25" dirty="0">
                <a:latin typeface="Verdana"/>
                <a:cs typeface="Verdana"/>
              </a:rPr>
              <a:t>TT</a:t>
            </a:r>
            <a:r>
              <a:rPr sz="1000" spc="-10" dirty="0">
                <a:latin typeface="Verdana"/>
                <a:cs typeface="Verdana"/>
              </a:rPr>
              <a:t>P</a:t>
            </a:r>
            <a:endParaRPr sz="1000">
              <a:latin typeface="Verdana"/>
              <a:cs typeface="Verdana"/>
            </a:endParaRPr>
          </a:p>
        </p:txBody>
      </p:sp>
      <p:sp>
        <p:nvSpPr>
          <p:cNvPr id="48" name="object 48"/>
          <p:cNvSpPr txBox="1"/>
          <p:nvPr/>
        </p:nvSpPr>
        <p:spPr>
          <a:xfrm>
            <a:off x="9437613" y="2789176"/>
            <a:ext cx="722630" cy="153888"/>
          </a:xfrm>
          <a:prstGeom prst="rect">
            <a:avLst/>
          </a:prstGeom>
          <a:solidFill>
            <a:srgbClr val="A8ABD6"/>
          </a:solidFill>
          <a:ln w="9523">
            <a:solidFill>
              <a:srgbClr val="000000"/>
            </a:solidFill>
          </a:ln>
        </p:spPr>
        <p:txBody>
          <a:bodyPr vert="horz" wrap="square" lIns="0" tIns="0" rIns="0" bIns="0" rtlCol="0">
            <a:spAutoFit/>
          </a:bodyPr>
          <a:lstStyle/>
          <a:p>
            <a:pPr marL="113664"/>
            <a:r>
              <a:rPr sz="1000" spc="-10" dirty="0">
                <a:latin typeface="Verdana"/>
                <a:cs typeface="Verdana"/>
              </a:rPr>
              <a:t>R</a:t>
            </a:r>
            <a:r>
              <a:rPr sz="1000" spc="-20" dirty="0">
                <a:latin typeface="Verdana"/>
                <a:cs typeface="Verdana"/>
              </a:rPr>
              <a:t>e</a:t>
            </a:r>
            <a:r>
              <a:rPr sz="1000" spc="-10" dirty="0">
                <a:latin typeface="Verdana"/>
                <a:cs typeface="Verdana"/>
              </a:rPr>
              <a:t>q</a:t>
            </a:r>
            <a:r>
              <a:rPr sz="1000" spc="-5" dirty="0">
                <a:latin typeface="Verdana"/>
                <a:cs typeface="Verdana"/>
              </a:rPr>
              <a:t>u</a:t>
            </a:r>
            <a:r>
              <a:rPr sz="1000" spc="-20" dirty="0">
                <a:latin typeface="Verdana"/>
                <a:cs typeface="Verdana"/>
              </a:rPr>
              <a:t>e</a:t>
            </a:r>
            <a:r>
              <a:rPr sz="1000" spc="-5" dirty="0">
                <a:latin typeface="Verdana"/>
                <a:cs typeface="Verdana"/>
              </a:rPr>
              <a:t>st</a:t>
            </a:r>
            <a:endParaRPr sz="1000">
              <a:latin typeface="Verdana"/>
              <a:cs typeface="Verdana"/>
            </a:endParaRPr>
          </a:p>
        </p:txBody>
      </p:sp>
      <p:sp>
        <p:nvSpPr>
          <p:cNvPr id="49" name="object 49"/>
          <p:cNvSpPr/>
          <p:nvPr/>
        </p:nvSpPr>
        <p:spPr>
          <a:xfrm>
            <a:off x="8934451" y="1779511"/>
            <a:ext cx="1297305" cy="358775"/>
          </a:xfrm>
          <a:custGeom>
            <a:avLst/>
            <a:gdLst/>
            <a:ahLst/>
            <a:cxnLst/>
            <a:rect l="l" t="t" r="r" b="b"/>
            <a:pathLst>
              <a:path w="1297304" h="358775">
                <a:moveTo>
                  <a:pt x="0" y="358783"/>
                </a:moveTo>
                <a:lnTo>
                  <a:pt x="1296923" y="358783"/>
                </a:lnTo>
                <a:lnTo>
                  <a:pt x="1296923" y="0"/>
                </a:lnTo>
                <a:lnTo>
                  <a:pt x="0" y="0"/>
                </a:lnTo>
                <a:lnTo>
                  <a:pt x="0" y="358783"/>
                </a:lnTo>
                <a:close/>
              </a:path>
            </a:pathLst>
          </a:custGeom>
          <a:solidFill>
            <a:srgbClr val="797AA8"/>
          </a:solidFill>
        </p:spPr>
        <p:txBody>
          <a:bodyPr wrap="square" lIns="0" tIns="0" rIns="0" bIns="0" rtlCol="0"/>
          <a:lstStyle/>
          <a:p>
            <a:endParaRPr/>
          </a:p>
        </p:txBody>
      </p:sp>
      <p:sp>
        <p:nvSpPr>
          <p:cNvPr id="50" name="object 50"/>
          <p:cNvSpPr/>
          <p:nvPr/>
        </p:nvSpPr>
        <p:spPr>
          <a:xfrm>
            <a:off x="8934451" y="1779511"/>
            <a:ext cx="1297305" cy="358775"/>
          </a:xfrm>
          <a:custGeom>
            <a:avLst/>
            <a:gdLst/>
            <a:ahLst/>
            <a:cxnLst/>
            <a:rect l="l" t="t" r="r" b="b"/>
            <a:pathLst>
              <a:path w="1297304" h="358775">
                <a:moveTo>
                  <a:pt x="0" y="358783"/>
                </a:moveTo>
                <a:lnTo>
                  <a:pt x="1297055" y="358783"/>
                </a:lnTo>
                <a:lnTo>
                  <a:pt x="1297055" y="0"/>
                </a:lnTo>
                <a:lnTo>
                  <a:pt x="0" y="0"/>
                </a:lnTo>
                <a:lnTo>
                  <a:pt x="0" y="358783"/>
                </a:lnTo>
                <a:close/>
              </a:path>
            </a:pathLst>
          </a:custGeom>
          <a:ln w="9523">
            <a:solidFill>
              <a:srgbClr val="000000"/>
            </a:solidFill>
          </a:ln>
        </p:spPr>
        <p:txBody>
          <a:bodyPr wrap="square" lIns="0" tIns="0" rIns="0" bIns="0" rtlCol="0"/>
          <a:lstStyle/>
          <a:p>
            <a:endParaRPr/>
          </a:p>
        </p:txBody>
      </p:sp>
      <p:sp>
        <p:nvSpPr>
          <p:cNvPr id="51" name="object 51"/>
          <p:cNvSpPr txBox="1"/>
          <p:nvPr/>
        </p:nvSpPr>
        <p:spPr>
          <a:xfrm>
            <a:off x="9014594" y="1892177"/>
            <a:ext cx="347345" cy="152400"/>
          </a:xfrm>
          <a:prstGeom prst="rect">
            <a:avLst/>
          </a:prstGeom>
        </p:spPr>
        <p:txBody>
          <a:bodyPr vert="horz" wrap="square" lIns="0" tIns="0" rIns="0" bIns="0" rtlCol="0">
            <a:spAutoFit/>
          </a:bodyPr>
          <a:lstStyle/>
          <a:p>
            <a:pPr marL="12700"/>
            <a:r>
              <a:rPr sz="1000" spc="-15" dirty="0">
                <a:latin typeface="Verdana"/>
                <a:cs typeface="Verdana"/>
              </a:rPr>
              <a:t>H</a:t>
            </a:r>
            <a:r>
              <a:rPr sz="1000" spc="-50" dirty="0">
                <a:latin typeface="Verdana"/>
                <a:cs typeface="Verdana"/>
              </a:rPr>
              <a:t>T</a:t>
            </a:r>
            <a:r>
              <a:rPr sz="1000" spc="-15" dirty="0">
                <a:latin typeface="Verdana"/>
                <a:cs typeface="Verdana"/>
              </a:rPr>
              <a:t>TP</a:t>
            </a:r>
            <a:endParaRPr sz="1000">
              <a:latin typeface="Verdana"/>
              <a:cs typeface="Verdana"/>
            </a:endParaRPr>
          </a:p>
        </p:txBody>
      </p:sp>
      <p:sp>
        <p:nvSpPr>
          <p:cNvPr id="52" name="object 52"/>
          <p:cNvSpPr txBox="1"/>
          <p:nvPr/>
        </p:nvSpPr>
        <p:spPr>
          <a:xfrm>
            <a:off x="9437613" y="1852537"/>
            <a:ext cx="722630" cy="153888"/>
          </a:xfrm>
          <a:prstGeom prst="rect">
            <a:avLst/>
          </a:prstGeom>
          <a:solidFill>
            <a:srgbClr val="A8ABD6"/>
          </a:solidFill>
          <a:ln w="9523">
            <a:solidFill>
              <a:srgbClr val="000000"/>
            </a:solidFill>
          </a:ln>
        </p:spPr>
        <p:txBody>
          <a:bodyPr vert="horz" wrap="square" lIns="0" tIns="0" rIns="0" bIns="0" rtlCol="0">
            <a:spAutoFit/>
          </a:bodyPr>
          <a:lstStyle/>
          <a:p>
            <a:pPr marL="113664"/>
            <a:r>
              <a:rPr sz="1000" spc="-10" dirty="0">
                <a:latin typeface="Verdana"/>
                <a:cs typeface="Verdana"/>
              </a:rPr>
              <a:t>R</a:t>
            </a:r>
            <a:r>
              <a:rPr sz="1000" spc="-20" dirty="0">
                <a:latin typeface="Verdana"/>
                <a:cs typeface="Verdana"/>
              </a:rPr>
              <a:t>e</a:t>
            </a:r>
            <a:r>
              <a:rPr sz="1000" spc="-10" dirty="0">
                <a:latin typeface="Verdana"/>
                <a:cs typeface="Verdana"/>
              </a:rPr>
              <a:t>q</a:t>
            </a:r>
            <a:r>
              <a:rPr sz="1000" spc="-5" dirty="0">
                <a:latin typeface="Verdana"/>
                <a:cs typeface="Verdana"/>
              </a:rPr>
              <a:t>u</a:t>
            </a:r>
            <a:r>
              <a:rPr sz="1000" spc="-20" dirty="0">
                <a:latin typeface="Verdana"/>
                <a:cs typeface="Verdana"/>
              </a:rPr>
              <a:t>e</a:t>
            </a:r>
            <a:r>
              <a:rPr sz="1000" spc="-5" dirty="0">
                <a:latin typeface="Verdana"/>
                <a:cs typeface="Verdana"/>
              </a:rPr>
              <a:t>st</a:t>
            </a:r>
            <a:endParaRPr sz="1000">
              <a:latin typeface="Verdana"/>
              <a:cs typeface="Verdana"/>
            </a:endParaRPr>
          </a:p>
        </p:txBody>
      </p:sp>
      <p:sp>
        <p:nvSpPr>
          <p:cNvPr id="53" name="object 53"/>
          <p:cNvSpPr/>
          <p:nvPr/>
        </p:nvSpPr>
        <p:spPr>
          <a:xfrm>
            <a:off x="8216889" y="3508379"/>
            <a:ext cx="2159000" cy="647700"/>
          </a:xfrm>
          <a:custGeom>
            <a:avLst/>
            <a:gdLst/>
            <a:ahLst/>
            <a:cxnLst/>
            <a:rect l="l" t="t" r="r" b="b"/>
            <a:pathLst>
              <a:path w="2159000" h="647700">
                <a:moveTo>
                  <a:pt x="0" y="647699"/>
                </a:moveTo>
                <a:lnTo>
                  <a:pt x="2159008" y="647699"/>
                </a:lnTo>
                <a:lnTo>
                  <a:pt x="2159008" y="0"/>
                </a:lnTo>
                <a:lnTo>
                  <a:pt x="0" y="0"/>
                </a:lnTo>
                <a:lnTo>
                  <a:pt x="0" y="647699"/>
                </a:lnTo>
                <a:close/>
              </a:path>
            </a:pathLst>
          </a:custGeom>
          <a:solidFill>
            <a:srgbClr val="919191"/>
          </a:solidFill>
        </p:spPr>
        <p:txBody>
          <a:bodyPr wrap="square" lIns="0" tIns="0" rIns="0" bIns="0" rtlCol="0"/>
          <a:lstStyle/>
          <a:p>
            <a:endParaRPr/>
          </a:p>
        </p:txBody>
      </p:sp>
      <p:sp>
        <p:nvSpPr>
          <p:cNvPr id="54" name="object 54"/>
          <p:cNvSpPr/>
          <p:nvPr/>
        </p:nvSpPr>
        <p:spPr>
          <a:xfrm>
            <a:off x="8216889" y="3508379"/>
            <a:ext cx="2159000" cy="647700"/>
          </a:xfrm>
          <a:custGeom>
            <a:avLst/>
            <a:gdLst/>
            <a:ahLst/>
            <a:cxnLst/>
            <a:rect l="l" t="t" r="r" b="b"/>
            <a:pathLst>
              <a:path w="2159000" h="647700">
                <a:moveTo>
                  <a:pt x="0" y="647699"/>
                </a:moveTo>
                <a:lnTo>
                  <a:pt x="2159008" y="647699"/>
                </a:lnTo>
                <a:lnTo>
                  <a:pt x="2159008" y="0"/>
                </a:lnTo>
                <a:lnTo>
                  <a:pt x="0" y="0"/>
                </a:lnTo>
                <a:lnTo>
                  <a:pt x="0" y="647699"/>
                </a:lnTo>
                <a:close/>
              </a:path>
            </a:pathLst>
          </a:custGeom>
          <a:ln w="9523">
            <a:solidFill>
              <a:srgbClr val="000000"/>
            </a:solidFill>
          </a:ln>
        </p:spPr>
        <p:txBody>
          <a:bodyPr wrap="square" lIns="0" tIns="0" rIns="0" bIns="0" rtlCol="0"/>
          <a:lstStyle/>
          <a:p>
            <a:endParaRPr/>
          </a:p>
        </p:txBody>
      </p:sp>
      <p:sp>
        <p:nvSpPr>
          <p:cNvPr id="55" name="object 55"/>
          <p:cNvSpPr txBox="1"/>
          <p:nvPr/>
        </p:nvSpPr>
        <p:spPr>
          <a:xfrm>
            <a:off x="8296789" y="3742759"/>
            <a:ext cx="207645" cy="215444"/>
          </a:xfrm>
          <a:prstGeom prst="rect">
            <a:avLst/>
          </a:prstGeom>
        </p:spPr>
        <p:txBody>
          <a:bodyPr vert="horz" wrap="square" lIns="0" tIns="0" rIns="0" bIns="0" rtlCol="0">
            <a:spAutoFit/>
          </a:bodyPr>
          <a:lstStyle/>
          <a:p>
            <a:pPr marL="12700"/>
            <a:r>
              <a:rPr sz="1400" spc="-5" dirty="0">
                <a:latin typeface="Verdana"/>
                <a:cs typeface="Verdana"/>
              </a:rPr>
              <a:t>IP</a:t>
            </a:r>
            <a:endParaRPr sz="1400">
              <a:latin typeface="Verdana"/>
              <a:cs typeface="Verdana"/>
            </a:endParaRPr>
          </a:p>
        </p:txBody>
      </p:sp>
      <p:sp>
        <p:nvSpPr>
          <p:cNvPr id="56" name="object 56"/>
          <p:cNvSpPr/>
          <p:nvPr/>
        </p:nvSpPr>
        <p:spPr>
          <a:xfrm>
            <a:off x="8934694" y="3581401"/>
            <a:ext cx="1298575" cy="71755"/>
          </a:xfrm>
          <a:custGeom>
            <a:avLst/>
            <a:gdLst/>
            <a:ahLst/>
            <a:cxnLst/>
            <a:rect l="l" t="t" r="r" b="b"/>
            <a:pathLst>
              <a:path w="1298575" h="71754">
                <a:moveTo>
                  <a:pt x="0" y="71378"/>
                </a:moveTo>
                <a:lnTo>
                  <a:pt x="1298198" y="71378"/>
                </a:lnTo>
                <a:lnTo>
                  <a:pt x="1298198" y="0"/>
                </a:lnTo>
                <a:lnTo>
                  <a:pt x="0" y="0"/>
                </a:lnTo>
                <a:lnTo>
                  <a:pt x="0" y="71378"/>
                </a:lnTo>
                <a:close/>
              </a:path>
            </a:pathLst>
          </a:custGeom>
          <a:solidFill>
            <a:srgbClr val="A8ABD6"/>
          </a:solidFill>
        </p:spPr>
        <p:txBody>
          <a:bodyPr wrap="square" lIns="0" tIns="0" rIns="0" bIns="0" rtlCol="0"/>
          <a:lstStyle/>
          <a:p>
            <a:endParaRPr/>
          </a:p>
        </p:txBody>
      </p:sp>
      <p:sp>
        <p:nvSpPr>
          <p:cNvPr id="57" name="object 57"/>
          <p:cNvSpPr/>
          <p:nvPr/>
        </p:nvSpPr>
        <p:spPr>
          <a:xfrm>
            <a:off x="8934694" y="4011548"/>
            <a:ext cx="1298575" cy="74930"/>
          </a:xfrm>
          <a:custGeom>
            <a:avLst/>
            <a:gdLst/>
            <a:ahLst/>
            <a:cxnLst/>
            <a:rect l="l" t="t" r="r" b="b"/>
            <a:pathLst>
              <a:path w="1298575" h="74929">
                <a:moveTo>
                  <a:pt x="0" y="74675"/>
                </a:moveTo>
                <a:lnTo>
                  <a:pt x="1298198" y="74675"/>
                </a:lnTo>
                <a:lnTo>
                  <a:pt x="1298198" y="0"/>
                </a:lnTo>
                <a:lnTo>
                  <a:pt x="0" y="0"/>
                </a:lnTo>
                <a:lnTo>
                  <a:pt x="0" y="74675"/>
                </a:lnTo>
                <a:close/>
              </a:path>
            </a:pathLst>
          </a:custGeom>
          <a:solidFill>
            <a:srgbClr val="A8ABD6"/>
          </a:solidFill>
        </p:spPr>
        <p:txBody>
          <a:bodyPr wrap="square" lIns="0" tIns="0" rIns="0" bIns="0" rtlCol="0"/>
          <a:lstStyle/>
          <a:p>
            <a:endParaRPr/>
          </a:p>
        </p:txBody>
      </p:sp>
      <p:sp>
        <p:nvSpPr>
          <p:cNvPr id="58" name="object 58"/>
          <p:cNvSpPr/>
          <p:nvPr/>
        </p:nvSpPr>
        <p:spPr>
          <a:xfrm>
            <a:off x="8504164" y="3581401"/>
            <a:ext cx="1729105" cy="504825"/>
          </a:xfrm>
          <a:custGeom>
            <a:avLst/>
            <a:gdLst/>
            <a:ahLst/>
            <a:cxnLst/>
            <a:rect l="l" t="t" r="r" b="b"/>
            <a:pathLst>
              <a:path w="1729104" h="504825">
                <a:moveTo>
                  <a:pt x="0" y="504824"/>
                </a:moveTo>
                <a:lnTo>
                  <a:pt x="1728859" y="504824"/>
                </a:lnTo>
                <a:lnTo>
                  <a:pt x="1728859" y="0"/>
                </a:lnTo>
                <a:lnTo>
                  <a:pt x="0" y="0"/>
                </a:lnTo>
                <a:lnTo>
                  <a:pt x="0" y="504824"/>
                </a:lnTo>
                <a:close/>
              </a:path>
            </a:pathLst>
          </a:custGeom>
          <a:ln w="9523">
            <a:solidFill>
              <a:srgbClr val="000000"/>
            </a:solidFill>
          </a:ln>
        </p:spPr>
        <p:txBody>
          <a:bodyPr wrap="square" lIns="0" tIns="0" rIns="0" bIns="0" rtlCol="0"/>
          <a:lstStyle/>
          <a:p>
            <a:endParaRPr/>
          </a:p>
        </p:txBody>
      </p:sp>
      <p:sp>
        <p:nvSpPr>
          <p:cNvPr id="59" name="object 59"/>
          <p:cNvSpPr/>
          <p:nvPr/>
        </p:nvSpPr>
        <p:spPr>
          <a:xfrm>
            <a:off x="8504163" y="3581401"/>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solidFill>
            <a:srgbClr val="A8ABD6"/>
          </a:solidFill>
        </p:spPr>
        <p:txBody>
          <a:bodyPr wrap="square" lIns="0" tIns="0" rIns="0" bIns="0" rtlCol="0"/>
          <a:lstStyle/>
          <a:p>
            <a:endParaRPr/>
          </a:p>
        </p:txBody>
      </p:sp>
      <p:sp>
        <p:nvSpPr>
          <p:cNvPr id="60" name="object 60"/>
          <p:cNvSpPr/>
          <p:nvPr/>
        </p:nvSpPr>
        <p:spPr>
          <a:xfrm>
            <a:off x="8504163" y="3581401"/>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ln w="9523">
            <a:solidFill>
              <a:srgbClr val="000000"/>
            </a:solidFill>
          </a:ln>
        </p:spPr>
        <p:txBody>
          <a:bodyPr wrap="square" lIns="0" tIns="0" rIns="0" bIns="0" rtlCol="0"/>
          <a:lstStyle/>
          <a:p>
            <a:endParaRPr/>
          </a:p>
        </p:txBody>
      </p:sp>
      <p:sp>
        <p:nvSpPr>
          <p:cNvPr id="61" name="object 61"/>
          <p:cNvSpPr txBox="1"/>
          <p:nvPr/>
        </p:nvSpPr>
        <p:spPr>
          <a:xfrm>
            <a:off x="8584190" y="3774954"/>
            <a:ext cx="264795" cy="152400"/>
          </a:xfrm>
          <a:prstGeom prst="rect">
            <a:avLst/>
          </a:prstGeom>
        </p:spPr>
        <p:txBody>
          <a:bodyPr vert="horz" wrap="square" lIns="0" tIns="0" rIns="0" bIns="0" rtlCol="0">
            <a:spAutoFit/>
          </a:bodyPr>
          <a:lstStyle/>
          <a:p>
            <a:pPr marL="12700"/>
            <a:r>
              <a:rPr sz="1000" spc="-25" dirty="0">
                <a:latin typeface="Verdana"/>
                <a:cs typeface="Verdana"/>
              </a:rPr>
              <a:t>TC</a:t>
            </a:r>
            <a:r>
              <a:rPr sz="1000" spc="-10" dirty="0">
                <a:latin typeface="Verdana"/>
                <a:cs typeface="Verdana"/>
              </a:rPr>
              <a:t>P</a:t>
            </a:r>
            <a:endParaRPr sz="1000">
              <a:latin typeface="Verdana"/>
              <a:cs typeface="Verdana"/>
            </a:endParaRPr>
          </a:p>
        </p:txBody>
      </p:sp>
      <p:sp>
        <p:nvSpPr>
          <p:cNvPr id="62" name="object 62"/>
          <p:cNvSpPr/>
          <p:nvPr/>
        </p:nvSpPr>
        <p:spPr>
          <a:xfrm>
            <a:off x="8934450" y="3652779"/>
            <a:ext cx="1297940" cy="358775"/>
          </a:xfrm>
          <a:custGeom>
            <a:avLst/>
            <a:gdLst/>
            <a:ahLst/>
            <a:cxnLst/>
            <a:rect l="l" t="t" r="r" b="b"/>
            <a:pathLst>
              <a:path w="1297940" h="358775">
                <a:moveTo>
                  <a:pt x="0" y="358770"/>
                </a:moveTo>
                <a:lnTo>
                  <a:pt x="1297935" y="358770"/>
                </a:lnTo>
                <a:lnTo>
                  <a:pt x="1297935" y="0"/>
                </a:lnTo>
                <a:lnTo>
                  <a:pt x="0" y="0"/>
                </a:lnTo>
                <a:lnTo>
                  <a:pt x="0" y="358770"/>
                </a:lnTo>
                <a:close/>
              </a:path>
            </a:pathLst>
          </a:custGeom>
          <a:solidFill>
            <a:srgbClr val="797AA8"/>
          </a:solidFill>
        </p:spPr>
        <p:txBody>
          <a:bodyPr wrap="square" lIns="0" tIns="0" rIns="0" bIns="0" rtlCol="0"/>
          <a:lstStyle/>
          <a:p>
            <a:endParaRPr/>
          </a:p>
        </p:txBody>
      </p:sp>
      <p:sp>
        <p:nvSpPr>
          <p:cNvPr id="63" name="object 63"/>
          <p:cNvSpPr/>
          <p:nvPr/>
        </p:nvSpPr>
        <p:spPr>
          <a:xfrm>
            <a:off x="8934450" y="3652779"/>
            <a:ext cx="1297940" cy="358775"/>
          </a:xfrm>
          <a:custGeom>
            <a:avLst/>
            <a:gdLst/>
            <a:ahLst/>
            <a:cxnLst/>
            <a:rect l="l" t="t" r="r" b="b"/>
            <a:pathLst>
              <a:path w="1297940" h="358775">
                <a:moveTo>
                  <a:pt x="0" y="358770"/>
                </a:moveTo>
                <a:lnTo>
                  <a:pt x="1297935" y="358770"/>
                </a:lnTo>
                <a:lnTo>
                  <a:pt x="1297935" y="0"/>
                </a:lnTo>
                <a:lnTo>
                  <a:pt x="0" y="0"/>
                </a:lnTo>
                <a:lnTo>
                  <a:pt x="0" y="358770"/>
                </a:lnTo>
                <a:close/>
              </a:path>
            </a:pathLst>
          </a:custGeom>
          <a:ln w="11110">
            <a:solidFill>
              <a:srgbClr val="000000"/>
            </a:solidFill>
          </a:ln>
        </p:spPr>
        <p:txBody>
          <a:bodyPr wrap="square" lIns="0" tIns="0" rIns="0" bIns="0" rtlCol="0"/>
          <a:lstStyle/>
          <a:p>
            <a:endParaRPr/>
          </a:p>
        </p:txBody>
      </p:sp>
      <p:sp>
        <p:nvSpPr>
          <p:cNvPr id="64" name="object 64"/>
          <p:cNvSpPr txBox="1"/>
          <p:nvPr/>
        </p:nvSpPr>
        <p:spPr>
          <a:xfrm>
            <a:off x="9014594" y="3765556"/>
            <a:ext cx="347345" cy="152400"/>
          </a:xfrm>
          <a:prstGeom prst="rect">
            <a:avLst/>
          </a:prstGeom>
        </p:spPr>
        <p:txBody>
          <a:bodyPr vert="horz" wrap="square" lIns="0" tIns="0" rIns="0" bIns="0" rtlCol="0">
            <a:spAutoFit/>
          </a:bodyPr>
          <a:lstStyle/>
          <a:p>
            <a:pPr marL="12700"/>
            <a:r>
              <a:rPr sz="1000" spc="-30" dirty="0">
                <a:latin typeface="Verdana"/>
                <a:cs typeface="Verdana"/>
              </a:rPr>
              <a:t>H</a:t>
            </a:r>
            <a:r>
              <a:rPr sz="1000" spc="-25" dirty="0">
                <a:latin typeface="Verdana"/>
                <a:cs typeface="Verdana"/>
              </a:rPr>
              <a:t>TT</a:t>
            </a:r>
            <a:r>
              <a:rPr sz="1000" spc="-10" dirty="0">
                <a:latin typeface="Verdana"/>
                <a:cs typeface="Verdana"/>
              </a:rPr>
              <a:t>P</a:t>
            </a:r>
            <a:endParaRPr sz="1000">
              <a:latin typeface="Verdana"/>
              <a:cs typeface="Verdana"/>
            </a:endParaRPr>
          </a:p>
        </p:txBody>
      </p:sp>
      <p:sp>
        <p:nvSpPr>
          <p:cNvPr id="65" name="object 65"/>
          <p:cNvSpPr txBox="1"/>
          <p:nvPr/>
        </p:nvSpPr>
        <p:spPr>
          <a:xfrm>
            <a:off x="9437613" y="3725798"/>
            <a:ext cx="722630" cy="153888"/>
          </a:xfrm>
          <a:prstGeom prst="rect">
            <a:avLst/>
          </a:prstGeom>
          <a:solidFill>
            <a:srgbClr val="A8ABD6"/>
          </a:solidFill>
          <a:ln w="9523">
            <a:solidFill>
              <a:srgbClr val="000000"/>
            </a:solidFill>
          </a:ln>
        </p:spPr>
        <p:txBody>
          <a:bodyPr vert="horz" wrap="square" lIns="0" tIns="0" rIns="0" bIns="0" rtlCol="0">
            <a:spAutoFit/>
          </a:bodyPr>
          <a:lstStyle/>
          <a:p>
            <a:pPr marL="113664"/>
            <a:r>
              <a:rPr sz="1000" spc="-10" dirty="0">
                <a:latin typeface="Verdana"/>
                <a:cs typeface="Verdana"/>
              </a:rPr>
              <a:t>R</a:t>
            </a:r>
            <a:r>
              <a:rPr sz="1000" spc="-20" dirty="0">
                <a:latin typeface="Verdana"/>
                <a:cs typeface="Verdana"/>
              </a:rPr>
              <a:t>e</a:t>
            </a:r>
            <a:r>
              <a:rPr sz="1000" spc="-10" dirty="0">
                <a:latin typeface="Verdana"/>
                <a:cs typeface="Verdana"/>
              </a:rPr>
              <a:t>q</a:t>
            </a:r>
            <a:r>
              <a:rPr sz="1000" spc="-5" dirty="0">
                <a:latin typeface="Verdana"/>
                <a:cs typeface="Verdana"/>
              </a:rPr>
              <a:t>u</a:t>
            </a:r>
            <a:r>
              <a:rPr sz="1000" spc="-20" dirty="0">
                <a:latin typeface="Verdana"/>
                <a:cs typeface="Verdana"/>
              </a:rPr>
              <a:t>e</a:t>
            </a:r>
            <a:r>
              <a:rPr sz="1000" spc="-5" dirty="0">
                <a:latin typeface="Verdana"/>
                <a:cs typeface="Verdana"/>
              </a:rPr>
              <a:t>st</a:t>
            </a:r>
            <a:endParaRPr sz="1000">
              <a:latin typeface="Verdana"/>
              <a:cs typeface="Verdana"/>
            </a:endParaRPr>
          </a:p>
        </p:txBody>
      </p:sp>
      <p:sp>
        <p:nvSpPr>
          <p:cNvPr id="66" name="object 66"/>
          <p:cNvSpPr/>
          <p:nvPr/>
        </p:nvSpPr>
        <p:spPr>
          <a:xfrm>
            <a:off x="7278623" y="4371914"/>
            <a:ext cx="3168650" cy="792480"/>
          </a:xfrm>
          <a:custGeom>
            <a:avLst/>
            <a:gdLst/>
            <a:ahLst/>
            <a:cxnLst/>
            <a:rect l="l" t="t" r="r" b="b"/>
            <a:pathLst>
              <a:path w="3168650" h="792479">
                <a:moveTo>
                  <a:pt x="0" y="792159"/>
                </a:moveTo>
                <a:lnTo>
                  <a:pt x="3168639" y="792159"/>
                </a:lnTo>
                <a:lnTo>
                  <a:pt x="3168639" y="0"/>
                </a:lnTo>
                <a:lnTo>
                  <a:pt x="0" y="0"/>
                </a:lnTo>
                <a:lnTo>
                  <a:pt x="0" y="792159"/>
                </a:lnTo>
                <a:close/>
              </a:path>
            </a:pathLst>
          </a:custGeom>
          <a:solidFill>
            <a:srgbClr val="A8ABD6"/>
          </a:solidFill>
        </p:spPr>
        <p:txBody>
          <a:bodyPr wrap="square" lIns="0" tIns="0" rIns="0" bIns="0" rtlCol="0"/>
          <a:lstStyle/>
          <a:p>
            <a:endParaRPr/>
          </a:p>
        </p:txBody>
      </p:sp>
      <p:sp>
        <p:nvSpPr>
          <p:cNvPr id="67" name="object 67"/>
          <p:cNvSpPr/>
          <p:nvPr/>
        </p:nvSpPr>
        <p:spPr>
          <a:xfrm>
            <a:off x="7278623" y="4371914"/>
            <a:ext cx="3168650" cy="792480"/>
          </a:xfrm>
          <a:custGeom>
            <a:avLst/>
            <a:gdLst/>
            <a:ahLst/>
            <a:cxnLst/>
            <a:rect l="l" t="t" r="r" b="b"/>
            <a:pathLst>
              <a:path w="3168650" h="792479">
                <a:moveTo>
                  <a:pt x="0" y="792159"/>
                </a:moveTo>
                <a:lnTo>
                  <a:pt x="3168639" y="792159"/>
                </a:lnTo>
                <a:lnTo>
                  <a:pt x="3168639" y="0"/>
                </a:lnTo>
                <a:lnTo>
                  <a:pt x="0" y="0"/>
                </a:lnTo>
                <a:lnTo>
                  <a:pt x="0" y="792159"/>
                </a:lnTo>
                <a:close/>
              </a:path>
            </a:pathLst>
          </a:custGeom>
          <a:ln w="9523">
            <a:solidFill>
              <a:srgbClr val="000000"/>
            </a:solidFill>
          </a:ln>
        </p:spPr>
        <p:txBody>
          <a:bodyPr wrap="square" lIns="0" tIns="0" rIns="0" bIns="0" rtlCol="0"/>
          <a:lstStyle/>
          <a:p>
            <a:endParaRPr/>
          </a:p>
        </p:txBody>
      </p:sp>
      <p:sp>
        <p:nvSpPr>
          <p:cNvPr id="68" name="object 68"/>
          <p:cNvSpPr/>
          <p:nvPr/>
        </p:nvSpPr>
        <p:spPr>
          <a:xfrm>
            <a:off x="8216889" y="4443353"/>
            <a:ext cx="2159000" cy="647700"/>
          </a:xfrm>
          <a:custGeom>
            <a:avLst/>
            <a:gdLst/>
            <a:ahLst/>
            <a:cxnLst/>
            <a:rect l="l" t="t" r="r" b="b"/>
            <a:pathLst>
              <a:path w="2159000" h="647700">
                <a:moveTo>
                  <a:pt x="0" y="647699"/>
                </a:moveTo>
                <a:lnTo>
                  <a:pt x="2159008" y="647699"/>
                </a:lnTo>
                <a:lnTo>
                  <a:pt x="2159008" y="0"/>
                </a:lnTo>
                <a:lnTo>
                  <a:pt x="0" y="0"/>
                </a:lnTo>
                <a:lnTo>
                  <a:pt x="0" y="647699"/>
                </a:lnTo>
                <a:close/>
              </a:path>
            </a:pathLst>
          </a:custGeom>
          <a:solidFill>
            <a:srgbClr val="919191"/>
          </a:solidFill>
        </p:spPr>
        <p:txBody>
          <a:bodyPr wrap="square" lIns="0" tIns="0" rIns="0" bIns="0" rtlCol="0"/>
          <a:lstStyle/>
          <a:p>
            <a:endParaRPr/>
          </a:p>
        </p:txBody>
      </p:sp>
      <p:sp>
        <p:nvSpPr>
          <p:cNvPr id="69" name="object 69"/>
          <p:cNvSpPr/>
          <p:nvPr/>
        </p:nvSpPr>
        <p:spPr>
          <a:xfrm>
            <a:off x="8216889" y="4443353"/>
            <a:ext cx="2159000" cy="647700"/>
          </a:xfrm>
          <a:custGeom>
            <a:avLst/>
            <a:gdLst/>
            <a:ahLst/>
            <a:cxnLst/>
            <a:rect l="l" t="t" r="r" b="b"/>
            <a:pathLst>
              <a:path w="2159000" h="647700">
                <a:moveTo>
                  <a:pt x="0" y="647699"/>
                </a:moveTo>
                <a:lnTo>
                  <a:pt x="2159008" y="647699"/>
                </a:lnTo>
                <a:lnTo>
                  <a:pt x="2159008" y="0"/>
                </a:lnTo>
                <a:lnTo>
                  <a:pt x="0" y="0"/>
                </a:lnTo>
                <a:lnTo>
                  <a:pt x="0" y="647699"/>
                </a:lnTo>
                <a:close/>
              </a:path>
            </a:pathLst>
          </a:custGeom>
          <a:ln w="9523">
            <a:solidFill>
              <a:srgbClr val="000000"/>
            </a:solidFill>
          </a:ln>
        </p:spPr>
        <p:txBody>
          <a:bodyPr wrap="square" lIns="0" tIns="0" rIns="0" bIns="0" rtlCol="0"/>
          <a:lstStyle/>
          <a:p>
            <a:endParaRPr/>
          </a:p>
        </p:txBody>
      </p:sp>
      <p:sp>
        <p:nvSpPr>
          <p:cNvPr id="70" name="object 70"/>
          <p:cNvSpPr/>
          <p:nvPr/>
        </p:nvSpPr>
        <p:spPr>
          <a:xfrm>
            <a:off x="7204070" y="4293358"/>
            <a:ext cx="3311525" cy="935990"/>
          </a:xfrm>
          <a:custGeom>
            <a:avLst/>
            <a:gdLst/>
            <a:ahLst/>
            <a:cxnLst/>
            <a:rect l="l" t="t" r="r" b="b"/>
            <a:pathLst>
              <a:path w="3311525" h="935989">
                <a:moveTo>
                  <a:pt x="0" y="935998"/>
                </a:moveTo>
                <a:lnTo>
                  <a:pt x="3311530" y="935998"/>
                </a:lnTo>
                <a:lnTo>
                  <a:pt x="3311530" y="0"/>
                </a:lnTo>
                <a:lnTo>
                  <a:pt x="0" y="0"/>
                </a:lnTo>
                <a:lnTo>
                  <a:pt x="0" y="935998"/>
                </a:lnTo>
                <a:close/>
              </a:path>
            </a:pathLst>
          </a:custGeom>
          <a:ln w="9523">
            <a:solidFill>
              <a:srgbClr val="000000"/>
            </a:solidFill>
          </a:ln>
        </p:spPr>
        <p:txBody>
          <a:bodyPr wrap="square" lIns="0" tIns="0" rIns="0" bIns="0" rtlCol="0"/>
          <a:lstStyle/>
          <a:p>
            <a:endParaRPr/>
          </a:p>
        </p:txBody>
      </p:sp>
      <p:sp>
        <p:nvSpPr>
          <p:cNvPr id="71" name="object 71"/>
          <p:cNvSpPr txBox="1"/>
          <p:nvPr/>
        </p:nvSpPr>
        <p:spPr>
          <a:xfrm>
            <a:off x="7358639" y="4694371"/>
            <a:ext cx="1144905" cy="215444"/>
          </a:xfrm>
          <a:prstGeom prst="rect">
            <a:avLst/>
          </a:prstGeom>
        </p:spPr>
        <p:txBody>
          <a:bodyPr vert="horz" wrap="square" lIns="0" tIns="0" rIns="0" bIns="0" rtlCol="0">
            <a:spAutoFit/>
          </a:bodyPr>
          <a:lstStyle/>
          <a:p>
            <a:pPr marL="12700">
              <a:tabLst>
                <a:tab pos="949325" algn="l"/>
              </a:tabLst>
            </a:pPr>
            <a:r>
              <a:rPr sz="1400" spc="-5" dirty="0">
                <a:latin typeface="Verdana"/>
                <a:cs typeface="Verdana"/>
              </a:rPr>
              <a:t>Eth</a:t>
            </a:r>
            <a:r>
              <a:rPr sz="1400" dirty="0">
                <a:latin typeface="Verdana"/>
                <a:cs typeface="Verdana"/>
              </a:rPr>
              <a:t>ern</a:t>
            </a:r>
            <a:r>
              <a:rPr sz="1400" spc="-15" dirty="0">
                <a:latin typeface="Verdana"/>
                <a:cs typeface="Verdana"/>
              </a:rPr>
              <a:t>e</a:t>
            </a:r>
            <a:r>
              <a:rPr sz="1400" dirty="0">
                <a:latin typeface="Verdana"/>
                <a:cs typeface="Verdana"/>
              </a:rPr>
              <a:t>t</a:t>
            </a:r>
            <a:r>
              <a:rPr sz="1400" dirty="0">
                <a:latin typeface="Times New Roman"/>
                <a:cs typeface="Times New Roman"/>
              </a:rPr>
              <a:t>	</a:t>
            </a:r>
            <a:r>
              <a:rPr sz="1400" spc="-5" dirty="0">
                <a:latin typeface="Verdana"/>
                <a:cs typeface="Verdana"/>
              </a:rPr>
              <a:t>IP</a:t>
            </a:r>
            <a:endParaRPr sz="1400">
              <a:latin typeface="Verdana"/>
              <a:cs typeface="Verdana"/>
            </a:endParaRPr>
          </a:p>
        </p:txBody>
      </p:sp>
      <p:sp>
        <p:nvSpPr>
          <p:cNvPr id="72" name="object 72"/>
          <p:cNvSpPr/>
          <p:nvPr/>
        </p:nvSpPr>
        <p:spPr>
          <a:xfrm>
            <a:off x="8934694" y="4516374"/>
            <a:ext cx="1298575" cy="71755"/>
          </a:xfrm>
          <a:custGeom>
            <a:avLst/>
            <a:gdLst/>
            <a:ahLst/>
            <a:cxnLst/>
            <a:rect l="l" t="t" r="r" b="b"/>
            <a:pathLst>
              <a:path w="1298575" h="71754">
                <a:moveTo>
                  <a:pt x="0" y="71496"/>
                </a:moveTo>
                <a:lnTo>
                  <a:pt x="1298198" y="71496"/>
                </a:lnTo>
                <a:lnTo>
                  <a:pt x="1298198" y="0"/>
                </a:lnTo>
                <a:lnTo>
                  <a:pt x="0" y="0"/>
                </a:lnTo>
                <a:lnTo>
                  <a:pt x="0" y="71496"/>
                </a:lnTo>
                <a:close/>
              </a:path>
            </a:pathLst>
          </a:custGeom>
          <a:solidFill>
            <a:srgbClr val="A8ABD6"/>
          </a:solidFill>
        </p:spPr>
        <p:txBody>
          <a:bodyPr wrap="square" lIns="0" tIns="0" rIns="0" bIns="0" rtlCol="0"/>
          <a:lstStyle/>
          <a:p>
            <a:endParaRPr/>
          </a:p>
        </p:txBody>
      </p:sp>
      <p:sp>
        <p:nvSpPr>
          <p:cNvPr id="73" name="object 73"/>
          <p:cNvSpPr/>
          <p:nvPr/>
        </p:nvSpPr>
        <p:spPr>
          <a:xfrm>
            <a:off x="8934694" y="4946654"/>
            <a:ext cx="1298575" cy="74930"/>
          </a:xfrm>
          <a:custGeom>
            <a:avLst/>
            <a:gdLst/>
            <a:ahLst/>
            <a:cxnLst/>
            <a:rect l="l" t="t" r="r" b="b"/>
            <a:pathLst>
              <a:path w="1298575" h="74929">
                <a:moveTo>
                  <a:pt x="0" y="74544"/>
                </a:moveTo>
                <a:lnTo>
                  <a:pt x="1298198" y="74544"/>
                </a:lnTo>
                <a:lnTo>
                  <a:pt x="1298198" y="0"/>
                </a:lnTo>
                <a:lnTo>
                  <a:pt x="0" y="0"/>
                </a:lnTo>
                <a:lnTo>
                  <a:pt x="0" y="74544"/>
                </a:lnTo>
                <a:close/>
              </a:path>
            </a:pathLst>
          </a:custGeom>
          <a:solidFill>
            <a:srgbClr val="A8ABD6"/>
          </a:solidFill>
        </p:spPr>
        <p:txBody>
          <a:bodyPr wrap="square" lIns="0" tIns="0" rIns="0" bIns="0" rtlCol="0"/>
          <a:lstStyle/>
          <a:p>
            <a:endParaRPr/>
          </a:p>
        </p:txBody>
      </p:sp>
      <p:sp>
        <p:nvSpPr>
          <p:cNvPr id="74" name="object 74"/>
          <p:cNvSpPr/>
          <p:nvPr/>
        </p:nvSpPr>
        <p:spPr>
          <a:xfrm>
            <a:off x="8504164" y="4516374"/>
            <a:ext cx="1729105" cy="504825"/>
          </a:xfrm>
          <a:custGeom>
            <a:avLst/>
            <a:gdLst/>
            <a:ahLst/>
            <a:cxnLst/>
            <a:rect l="l" t="t" r="r" b="b"/>
            <a:pathLst>
              <a:path w="1729104" h="504825">
                <a:moveTo>
                  <a:pt x="0" y="504824"/>
                </a:moveTo>
                <a:lnTo>
                  <a:pt x="1728859" y="504824"/>
                </a:lnTo>
                <a:lnTo>
                  <a:pt x="1728859" y="0"/>
                </a:lnTo>
                <a:lnTo>
                  <a:pt x="0" y="0"/>
                </a:lnTo>
                <a:lnTo>
                  <a:pt x="0" y="504824"/>
                </a:lnTo>
                <a:close/>
              </a:path>
            </a:pathLst>
          </a:custGeom>
          <a:ln w="9523">
            <a:solidFill>
              <a:srgbClr val="000000"/>
            </a:solidFill>
          </a:ln>
        </p:spPr>
        <p:txBody>
          <a:bodyPr wrap="square" lIns="0" tIns="0" rIns="0" bIns="0" rtlCol="0"/>
          <a:lstStyle/>
          <a:p>
            <a:endParaRPr/>
          </a:p>
        </p:txBody>
      </p:sp>
      <p:sp>
        <p:nvSpPr>
          <p:cNvPr id="75" name="object 75"/>
          <p:cNvSpPr/>
          <p:nvPr/>
        </p:nvSpPr>
        <p:spPr>
          <a:xfrm>
            <a:off x="8504163" y="4516374"/>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solidFill>
            <a:srgbClr val="A8ABD6"/>
          </a:solidFill>
        </p:spPr>
        <p:txBody>
          <a:bodyPr wrap="square" lIns="0" tIns="0" rIns="0" bIns="0" rtlCol="0"/>
          <a:lstStyle/>
          <a:p>
            <a:endParaRPr/>
          </a:p>
        </p:txBody>
      </p:sp>
      <p:sp>
        <p:nvSpPr>
          <p:cNvPr id="76" name="object 76"/>
          <p:cNvSpPr/>
          <p:nvPr/>
        </p:nvSpPr>
        <p:spPr>
          <a:xfrm>
            <a:off x="8504163" y="4516374"/>
            <a:ext cx="430530" cy="504825"/>
          </a:xfrm>
          <a:custGeom>
            <a:avLst/>
            <a:gdLst/>
            <a:ahLst/>
            <a:cxnLst/>
            <a:rect l="l" t="t" r="r" b="b"/>
            <a:pathLst>
              <a:path w="430529" h="504825">
                <a:moveTo>
                  <a:pt x="0" y="504824"/>
                </a:moveTo>
                <a:lnTo>
                  <a:pt x="430529" y="504824"/>
                </a:lnTo>
                <a:lnTo>
                  <a:pt x="430529" y="0"/>
                </a:lnTo>
                <a:lnTo>
                  <a:pt x="0" y="0"/>
                </a:lnTo>
                <a:lnTo>
                  <a:pt x="0" y="504824"/>
                </a:lnTo>
                <a:close/>
              </a:path>
            </a:pathLst>
          </a:custGeom>
          <a:ln w="9523">
            <a:solidFill>
              <a:srgbClr val="000000"/>
            </a:solidFill>
          </a:ln>
        </p:spPr>
        <p:txBody>
          <a:bodyPr wrap="square" lIns="0" tIns="0" rIns="0" bIns="0" rtlCol="0"/>
          <a:lstStyle/>
          <a:p>
            <a:endParaRPr/>
          </a:p>
        </p:txBody>
      </p:sp>
      <p:sp>
        <p:nvSpPr>
          <p:cNvPr id="77" name="object 77"/>
          <p:cNvSpPr txBox="1"/>
          <p:nvPr/>
        </p:nvSpPr>
        <p:spPr>
          <a:xfrm>
            <a:off x="8584190" y="4710055"/>
            <a:ext cx="264795" cy="152400"/>
          </a:xfrm>
          <a:prstGeom prst="rect">
            <a:avLst/>
          </a:prstGeom>
        </p:spPr>
        <p:txBody>
          <a:bodyPr vert="horz" wrap="square" lIns="0" tIns="0" rIns="0" bIns="0" rtlCol="0">
            <a:spAutoFit/>
          </a:bodyPr>
          <a:lstStyle/>
          <a:p>
            <a:pPr marL="12700"/>
            <a:r>
              <a:rPr sz="1000" spc="-25" dirty="0">
                <a:latin typeface="Verdana"/>
                <a:cs typeface="Verdana"/>
              </a:rPr>
              <a:t>TC</a:t>
            </a:r>
            <a:r>
              <a:rPr sz="1000" spc="-10" dirty="0">
                <a:latin typeface="Verdana"/>
                <a:cs typeface="Verdana"/>
              </a:rPr>
              <a:t>P</a:t>
            </a:r>
            <a:endParaRPr sz="1000">
              <a:latin typeface="Verdana"/>
              <a:cs typeface="Verdana"/>
            </a:endParaRPr>
          </a:p>
        </p:txBody>
      </p:sp>
      <p:sp>
        <p:nvSpPr>
          <p:cNvPr id="78" name="object 78"/>
          <p:cNvSpPr/>
          <p:nvPr/>
        </p:nvSpPr>
        <p:spPr>
          <a:xfrm>
            <a:off x="8934450" y="4587872"/>
            <a:ext cx="1297940" cy="358775"/>
          </a:xfrm>
          <a:custGeom>
            <a:avLst/>
            <a:gdLst/>
            <a:ahLst/>
            <a:cxnLst/>
            <a:rect l="l" t="t" r="r" b="b"/>
            <a:pathLst>
              <a:path w="1297940" h="358775">
                <a:moveTo>
                  <a:pt x="0" y="358783"/>
                </a:moveTo>
                <a:lnTo>
                  <a:pt x="1297935" y="358783"/>
                </a:lnTo>
                <a:lnTo>
                  <a:pt x="1297935" y="0"/>
                </a:lnTo>
                <a:lnTo>
                  <a:pt x="0" y="0"/>
                </a:lnTo>
                <a:lnTo>
                  <a:pt x="0" y="358783"/>
                </a:lnTo>
                <a:close/>
              </a:path>
            </a:pathLst>
          </a:custGeom>
          <a:solidFill>
            <a:srgbClr val="797AA8"/>
          </a:solidFill>
        </p:spPr>
        <p:txBody>
          <a:bodyPr wrap="square" lIns="0" tIns="0" rIns="0" bIns="0" rtlCol="0"/>
          <a:lstStyle/>
          <a:p>
            <a:endParaRPr/>
          </a:p>
        </p:txBody>
      </p:sp>
      <p:sp>
        <p:nvSpPr>
          <p:cNvPr id="79" name="object 79"/>
          <p:cNvSpPr/>
          <p:nvPr/>
        </p:nvSpPr>
        <p:spPr>
          <a:xfrm>
            <a:off x="8934450" y="4587872"/>
            <a:ext cx="1297940" cy="358775"/>
          </a:xfrm>
          <a:custGeom>
            <a:avLst/>
            <a:gdLst/>
            <a:ahLst/>
            <a:cxnLst/>
            <a:rect l="l" t="t" r="r" b="b"/>
            <a:pathLst>
              <a:path w="1297940" h="358775">
                <a:moveTo>
                  <a:pt x="0" y="358783"/>
                </a:moveTo>
                <a:lnTo>
                  <a:pt x="1297935" y="358783"/>
                </a:lnTo>
                <a:lnTo>
                  <a:pt x="1297935" y="0"/>
                </a:lnTo>
                <a:lnTo>
                  <a:pt x="0" y="0"/>
                </a:lnTo>
                <a:lnTo>
                  <a:pt x="0" y="358783"/>
                </a:lnTo>
                <a:close/>
              </a:path>
            </a:pathLst>
          </a:custGeom>
          <a:ln w="11110">
            <a:solidFill>
              <a:srgbClr val="000000"/>
            </a:solidFill>
          </a:ln>
        </p:spPr>
        <p:txBody>
          <a:bodyPr wrap="square" lIns="0" tIns="0" rIns="0" bIns="0" rtlCol="0"/>
          <a:lstStyle/>
          <a:p>
            <a:endParaRPr/>
          </a:p>
        </p:txBody>
      </p:sp>
      <p:sp>
        <p:nvSpPr>
          <p:cNvPr id="80" name="object 80"/>
          <p:cNvSpPr txBox="1"/>
          <p:nvPr/>
        </p:nvSpPr>
        <p:spPr>
          <a:xfrm>
            <a:off x="9014594" y="4700911"/>
            <a:ext cx="347345" cy="152400"/>
          </a:xfrm>
          <a:prstGeom prst="rect">
            <a:avLst/>
          </a:prstGeom>
        </p:spPr>
        <p:txBody>
          <a:bodyPr vert="horz" wrap="square" lIns="0" tIns="0" rIns="0" bIns="0" rtlCol="0">
            <a:spAutoFit/>
          </a:bodyPr>
          <a:lstStyle/>
          <a:p>
            <a:pPr marL="12700"/>
            <a:r>
              <a:rPr sz="1000" spc="-30" dirty="0">
                <a:latin typeface="Verdana"/>
                <a:cs typeface="Verdana"/>
              </a:rPr>
              <a:t>H</a:t>
            </a:r>
            <a:r>
              <a:rPr sz="1000" spc="-25" dirty="0">
                <a:latin typeface="Verdana"/>
                <a:cs typeface="Verdana"/>
              </a:rPr>
              <a:t>TT</a:t>
            </a:r>
            <a:r>
              <a:rPr sz="1000" spc="-10" dirty="0">
                <a:latin typeface="Verdana"/>
                <a:cs typeface="Verdana"/>
              </a:rPr>
              <a:t>P</a:t>
            </a:r>
            <a:endParaRPr sz="1000">
              <a:latin typeface="Verdana"/>
              <a:cs typeface="Verdana"/>
            </a:endParaRPr>
          </a:p>
        </p:txBody>
      </p:sp>
      <p:sp>
        <p:nvSpPr>
          <p:cNvPr id="81" name="object 81"/>
          <p:cNvSpPr txBox="1"/>
          <p:nvPr/>
        </p:nvSpPr>
        <p:spPr>
          <a:xfrm>
            <a:off x="9437613" y="4660904"/>
            <a:ext cx="722630" cy="153888"/>
          </a:xfrm>
          <a:prstGeom prst="rect">
            <a:avLst/>
          </a:prstGeom>
          <a:solidFill>
            <a:srgbClr val="A8ABD6"/>
          </a:solidFill>
          <a:ln w="9523">
            <a:solidFill>
              <a:srgbClr val="000000"/>
            </a:solidFill>
          </a:ln>
        </p:spPr>
        <p:txBody>
          <a:bodyPr vert="horz" wrap="square" lIns="0" tIns="0" rIns="0" bIns="0" rtlCol="0">
            <a:spAutoFit/>
          </a:bodyPr>
          <a:lstStyle/>
          <a:p>
            <a:pPr marL="113664"/>
            <a:r>
              <a:rPr sz="1000" spc="-10" dirty="0">
                <a:latin typeface="Verdana"/>
                <a:cs typeface="Verdana"/>
              </a:rPr>
              <a:t>R</a:t>
            </a:r>
            <a:r>
              <a:rPr sz="1000" spc="-20" dirty="0">
                <a:latin typeface="Verdana"/>
                <a:cs typeface="Verdana"/>
              </a:rPr>
              <a:t>e</a:t>
            </a:r>
            <a:r>
              <a:rPr sz="1000" spc="-10" dirty="0">
                <a:latin typeface="Verdana"/>
                <a:cs typeface="Verdana"/>
              </a:rPr>
              <a:t>q</a:t>
            </a:r>
            <a:r>
              <a:rPr sz="1000" spc="-5" dirty="0">
                <a:latin typeface="Verdana"/>
                <a:cs typeface="Verdana"/>
              </a:rPr>
              <a:t>u</a:t>
            </a:r>
            <a:r>
              <a:rPr sz="1000" spc="-20" dirty="0">
                <a:latin typeface="Verdana"/>
                <a:cs typeface="Verdana"/>
              </a:rPr>
              <a:t>e</a:t>
            </a:r>
            <a:r>
              <a:rPr sz="1000" spc="-5" dirty="0">
                <a:latin typeface="Verdana"/>
                <a:cs typeface="Verdana"/>
              </a:rPr>
              <a:t>st</a:t>
            </a:r>
            <a:endParaRPr sz="1000">
              <a:latin typeface="Verdana"/>
              <a:cs typeface="Verdana"/>
            </a:endParaRPr>
          </a:p>
        </p:txBody>
      </p:sp>
      <p:sp>
        <p:nvSpPr>
          <p:cNvPr id="82" name="object 82"/>
          <p:cNvSpPr/>
          <p:nvPr/>
        </p:nvSpPr>
        <p:spPr>
          <a:xfrm>
            <a:off x="7639050" y="5454647"/>
            <a:ext cx="0" cy="503555"/>
          </a:xfrm>
          <a:custGeom>
            <a:avLst/>
            <a:gdLst/>
            <a:ahLst/>
            <a:cxnLst/>
            <a:rect l="l" t="t" r="r" b="b"/>
            <a:pathLst>
              <a:path h="503554">
                <a:moveTo>
                  <a:pt x="0" y="0"/>
                </a:moveTo>
                <a:lnTo>
                  <a:pt x="0" y="503240"/>
                </a:lnTo>
              </a:path>
            </a:pathLst>
          </a:custGeom>
          <a:ln w="9523">
            <a:solidFill>
              <a:srgbClr val="000000"/>
            </a:solidFill>
          </a:ln>
        </p:spPr>
        <p:txBody>
          <a:bodyPr wrap="square" lIns="0" tIns="0" rIns="0" bIns="0" rtlCol="0"/>
          <a:lstStyle/>
          <a:p>
            <a:endParaRPr/>
          </a:p>
        </p:txBody>
      </p:sp>
      <p:sp>
        <p:nvSpPr>
          <p:cNvPr id="83" name="object 83"/>
          <p:cNvSpPr/>
          <p:nvPr/>
        </p:nvSpPr>
        <p:spPr>
          <a:xfrm>
            <a:off x="7351654" y="5957885"/>
            <a:ext cx="287655" cy="0"/>
          </a:xfrm>
          <a:custGeom>
            <a:avLst/>
            <a:gdLst/>
            <a:ahLst/>
            <a:cxnLst/>
            <a:rect l="l" t="t" r="r" b="b"/>
            <a:pathLst>
              <a:path w="287654">
                <a:moveTo>
                  <a:pt x="0" y="0"/>
                </a:moveTo>
                <a:lnTo>
                  <a:pt x="287395" y="0"/>
                </a:lnTo>
              </a:path>
            </a:pathLst>
          </a:custGeom>
          <a:ln w="9523">
            <a:solidFill>
              <a:srgbClr val="000000"/>
            </a:solidFill>
          </a:ln>
        </p:spPr>
        <p:txBody>
          <a:bodyPr wrap="square" lIns="0" tIns="0" rIns="0" bIns="0" rtlCol="0"/>
          <a:lstStyle/>
          <a:p>
            <a:endParaRPr/>
          </a:p>
        </p:txBody>
      </p:sp>
      <p:sp>
        <p:nvSpPr>
          <p:cNvPr id="84" name="object 84"/>
          <p:cNvSpPr/>
          <p:nvPr/>
        </p:nvSpPr>
        <p:spPr>
          <a:xfrm>
            <a:off x="7639050" y="5454646"/>
            <a:ext cx="360680" cy="0"/>
          </a:xfrm>
          <a:custGeom>
            <a:avLst/>
            <a:gdLst/>
            <a:ahLst/>
            <a:cxnLst/>
            <a:rect l="l" t="t" r="r" b="b"/>
            <a:pathLst>
              <a:path w="360679">
                <a:moveTo>
                  <a:pt x="0" y="0"/>
                </a:moveTo>
                <a:lnTo>
                  <a:pt x="360304" y="0"/>
                </a:lnTo>
              </a:path>
            </a:pathLst>
          </a:custGeom>
          <a:ln w="9523">
            <a:solidFill>
              <a:srgbClr val="000000"/>
            </a:solidFill>
          </a:ln>
        </p:spPr>
        <p:txBody>
          <a:bodyPr wrap="square" lIns="0" tIns="0" rIns="0" bIns="0" rtlCol="0"/>
          <a:lstStyle/>
          <a:p>
            <a:endParaRPr/>
          </a:p>
        </p:txBody>
      </p:sp>
      <p:sp>
        <p:nvSpPr>
          <p:cNvPr id="85" name="object 85"/>
          <p:cNvSpPr/>
          <p:nvPr/>
        </p:nvSpPr>
        <p:spPr>
          <a:xfrm>
            <a:off x="7999354" y="5454647"/>
            <a:ext cx="635" cy="503555"/>
          </a:xfrm>
          <a:custGeom>
            <a:avLst/>
            <a:gdLst/>
            <a:ahLst/>
            <a:cxnLst/>
            <a:rect l="l" t="t" r="r" b="b"/>
            <a:pathLst>
              <a:path w="635" h="503554">
                <a:moveTo>
                  <a:pt x="0" y="0"/>
                </a:moveTo>
                <a:lnTo>
                  <a:pt x="121" y="503240"/>
                </a:lnTo>
              </a:path>
            </a:pathLst>
          </a:custGeom>
          <a:ln w="9523">
            <a:solidFill>
              <a:srgbClr val="000000"/>
            </a:solidFill>
          </a:ln>
        </p:spPr>
        <p:txBody>
          <a:bodyPr wrap="square" lIns="0" tIns="0" rIns="0" bIns="0" rtlCol="0"/>
          <a:lstStyle/>
          <a:p>
            <a:endParaRPr/>
          </a:p>
        </p:txBody>
      </p:sp>
      <p:sp>
        <p:nvSpPr>
          <p:cNvPr id="86" name="object 86"/>
          <p:cNvSpPr/>
          <p:nvPr/>
        </p:nvSpPr>
        <p:spPr>
          <a:xfrm>
            <a:off x="7999353" y="5957885"/>
            <a:ext cx="215900" cy="0"/>
          </a:xfrm>
          <a:custGeom>
            <a:avLst/>
            <a:gdLst/>
            <a:ahLst/>
            <a:cxnLst/>
            <a:rect l="l" t="t" r="r" b="b"/>
            <a:pathLst>
              <a:path w="215900">
                <a:moveTo>
                  <a:pt x="0" y="0"/>
                </a:moveTo>
                <a:lnTo>
                  <a:pt x="215889" y="0"/>
                </a:lnTo>
              </a:path>
            </a:pathLst>
          </a:custGeom>
          <a:ln w="9523">
            <a:solidFill>
              <a:srgbClr val="000000"/>
            </a:solidFill>
          </a:ln>
        </p:spPr>
        <p:txBody>
          <a:bodyPr wrap="square" lIns="0" tIns="0" rIns="0" bIns="0" rtlCol="0"/>
          <a:lstStyle/>
          <a:p>
            <a:endParaRPr/>
          </a:p>
        </p:txBody>
      </p:sp>
      <p:sp>
        <p:nvSpPr>
          <p:cNvPr id="87" name="object 87"/>
          <p:cNvSpPr/>
          <p:nvPr/>
        </p:nvSpPr>
        <p:spPr>
          <a:xfrm>
            <a:off x="8215243" y="5454647"/>
            <a:ext cx="0" cy="503555"/>
          </a:xfrm>
          <a:custGeom>
            <a:avLst/>
            <a:gdLst/>
            <a:ahLst/>
            <a:cxnLst/>
            <a:rect l="l" t="t" r="r" b="b"/>
            <a:pathLst>
              <a:path h="503554">
                <a:moveTo>
                  <a:pt x="0" y="503240"/>
                </a:moveTo>
                <a:lnTo>
                  <a:pt x="0" y="0"/>
                </a:lnTo>
              </a:path>
            </a:pathLst>
          </a:custGeom>
          <a:ln w="9523">
            <a:solidFill>
              <a:srgbClr val="000000"/>
            </a:solidFill>
          </a:ln>
        </p:spPr>
        <p:txBody>
          <a:bodyPr wrap="square" lIns="0" tIns="0" rIns="0" bIns="0" rtlCol="0"/>
          <a:lstStyle/>
          <a:p>
            <a:endParaRPr/>
          </a:p>
        </p:txBody>
      </p:sp>
      <p:sp>
        <p:nvSpPr>
          <p:cNvPr id="88" name="object 88"/>
          <p:cNvSpPr/>
          <p:nvPr/>
        </p:nvSpPr>
        <p:spPr>
          <a:xfrm>
            <a:off x="8791589" y="5454647"/>
            <a:ext cx="0" cy="503555"/>
          </a:xfrm>
          <a:custGeom>
            <a:avLst/>
            <a:gdLst/>
            <a:ahLst/>
            <a:cxnLst/>
            <a:rect l="l" t="t" r="r" b="b"/>
            <a:pathLst>
              <a:path h="503554">
                <a:moveTo>
                  <a:pt x="0" y="0"/>
                </a:moveTo>
                <a:lnTo>
                  <a:pt x="0" y="503240"/>
                </a:lnTo>
              </a:path>
            </a:pathLst>
          </a:custGeom>
          <a:ln w="9523">
            <a:solidFill>
              <a:srgbClr val="000000"/>
            </a:solidFill>
          </a:ln>
        </p:spPr>
        <p:txBody>
          <a:bodyPr wrap="square" lIns="0" tIns="0" rIns="0" bIns="0" rtlCol="0"/>
          <a:lstStyle/>
          <a:p>
            <a:endParaRPr/>
          </a:p>
        </p:txBody>
      </p:sp>
      <p:sp>
        <p:nvSpPr>
          <p:cNvPr id="89" name="object 89"/>
          <p:cNvSpPr/>
          <p:nvPr/>
        </p:nvSpPr>
        <p:spPr>
          <a:xfrm>
            <a:off x="8791590" y="5957885"/>
            <a:ext cx="504825" cy="0"/>
          </a:xfrm>
          <a:custGeom>
            <a:avLst/>
            <a:gdLst/>
            <a:ahLst/>
            <a:cxnLst/>
            <a:rect l="l" t="t" r="r" b="b"/>
            <a:pathLst>
              <a:path w="504825">
                <a:moveTo>
                  <a:pt x="0" y="0"/>
                </a:moveTo>
                <a:lnTo>
                  <a:pt x="504809" y="0"/>
                </a:lnTo>
              </a:path>
            </a:pathLst>
          </a:custGeom>
          <a:ln w="9523">
            <a:solidFill>
              <a:srgbClr val="000000"/>
            </a:solidFill>
          </a:ln>
        </p:spPr>
        <p:txBody>
          <a:bodyPr wrap="square" lIns="0" tIns="0" rIns="0" bIns="0" rtlCol="0"/>
          <a:lstStyle/>
          <a:p>
            <a:endParaRPr/>
          </a:p>
        </p:txBody>
      </p:sp>
      <p:sp>
        <p:nvSpPr>
          <p:cNvPr id="90" name="object 90"/>
          <p:cNvSpPr/>
          <p:nvPr/>
        </p:nvSpPr>
        <p:spPr>
          <a:xfrm>
            <a:off x="9296400" y="5454647"/>
            <a:ext cx="0" cy="503555"/>
          </a:xfrm>
          <a:custGeom>
            <a:avLst/>
            <a:gdLst/>
            <a:ahLst/>
            <a:cxnLst/>
            <a:rect l="l" t="t" r="r" b="b"/>
            <a:pathLst>
              <a:path h="503554">
                <a:moveTo>
                  <a:pt x="0" y="503240"/>
                </a:moveTo>
                <a:lnTo>
                  <a:pt x="0" y="0"/>
                </a:lnTo>
              </a:path>
            </a:pathLst>
          </a:custGeom>
          <a:ln w="9523">
            <a:solidFill>
              <a:srgbClr val="000000"/>
            </a:solidFill>
          </a:ln>
        </p:spPr>
        <p:txBody>
          <a:bodyPr wrap="square" lIns="0" tIns="0" rIns="0" bIns="0" rtlCol="0"/>
          <a:lstStyle/>
          <a:p>
            <a:endParaRPr/>
          </a:p>
        </p:txBody>
      </p:sp>
      <p:sp>
        <p:nvSpPr>
          <p:cNvPr id="91" name="object 91"/>
          <p:cNvSpPr/>
          <p:nvPr/>
        </p:nvSpPr>
        <p:spPr>
          <a:xfrm>
            <a:off x="9728210" y="5957885"/>
            <a:ext cx="431800" cy="0"/>
          </a:xfrm>
          <a:custGeom>
            <a:avLst/>
            <a:gdLst/>
            <a:ahLst/>
            <a:cxnLst/>
            <a:rect l="l" t="t" r="r" b="b"/>
            <a:pathLst>
              <a:path w="431800">
                <a:moveTo>
                  <a:pt x="0" y="0"/>
                </a:moveTo>
                <a:lnTo>
                  <a:pt x="431779" y="0"/>
                </a:lnTo>
              </a:path>
            </a:pathLst>
          </a:custGeom>
          <a:ln w="9523">
            <a:solidFill>
              <a:srgbClr val="000000"/>
            </a:solidFill>
          </a:ln>
        </p:spPr>
        <p:txBody>
          <a:bodyPr wrap="square" lIns="0" tIns="0" rIns="0" bIns="0" rtlCol="0"/>
          <a:lstStyle/>
          <a:p>
            <a:endParaRPr/>
          </a:p>
        </p:txBody>
      </p:sp>
      <p:sp>
        <p:nvSpPr>
          <p:cNvPr id="92" name="object 92"/>
          <p:cNvSpPr/>
          <p:nvPr/>
        </p:nvSpPr>
        <p:spPr>
          <a:xfrm>
            <a:off x="9728210" y="5454647"/>
            <a:ext cx="0" cy="503555"/>
          </a:xfrm>
          <a:custGeom>
            <a:avLst/>
            <a:gdLst/>
            <a:ahLst/>
            <a:cxnLst/>
            <a:rect l="l" t="t" r="r" b="b"/>
            <a:pathLst>
              <a:path h="503554">
                <a:moveTo>
                  <a:pt x="0" y="503240"/>
                </a:moveTo>
                <a:lnTo>
                  <a:pt x="0" y="0"/>
                </a:lnTo>
              </a:path>
            </a:pathLst>
          </a:custGeom>
          <a:ln w="9523">
            <a:solidFill>
              <a:srgbClr val="000000"/>
            </a:solidFill>
          </a:ln>
        </p:spPr>
        <p:txBody>
          <a:bodyPr wrap="square" lIns="0" tIns="0" rIns="0" bIns="0" rtlCol="0"/>
          <a:lstStyle/>
          <a:p>
            <a:endParaRPr/>
          </a:p>
        </p:txBody>
      </p:sp>
      <p:sp>
        <p:nvSpPr>
          <p:cNvPr id="93" name="object 93"/>
          <p:cNvSpPr/>
          <p:nvPr/>
        </p:nvSpPr>
        <p:spPr>
          <a:xfrm>
            <a:off x="9296400" y="5454646"/>
            <a:ext cx="431800" cy="0"/>
          </a:xfrm>
          <a:custGeom>
            <a:avLst/>
            <a:gdLst/>
            <a:ahLst/>
            <a:cxnLst/>
            <a:rect l="l" t="t" r="r" b="b"/>
            <a:pathLst>
              <a:path w="431800">
                <a:moveTo>
                  <a:pt x="431810" y="0"/>
                </a:moveTo>
                <a:lnTo>
                  <a:pt x="0" y="0"/>
                </a:lnTo>
              </a:path>
            </a:pathLst>
          </a:custGeom>
          <a:ln w="9523">
            <a:solidFill>
              <a:srgbClr val="000000"/>
            </a:solidFill>
          </a:ln>
        </p:spPr>
        <p:txBody>
          <a:bodyPr wrap="square" lIns="0" tIns="0" rIns="0" bIns="0" rtlCol="0"/>
          <a:lstStyle/>
          <a:p>
            <a:endParaRPr/>
          </a:p>
        </p:txBody>
      </p:sp>
      <p:sp>
        <p:nvSpPr>
          <p:cNvPr id="94" name="object 94"/>
          <p:cNvSpPr/>
          <p:nvPr/>
        </p:nvSpPr>
        <p:spPr>
          <a:xfrm>
            <a:off x="8215244" y="5454646"/>
            <a:ext cx="288925" cy="0"/>
          </a:xfrm>
          <a:custGeom>
            <a:avLst/>
            <a:gdLst/>
            <a:ahLst/>
            <a:cxnLst/>
            <a:rect l="l" t="t" r="r" b="b"/>
            <a:pathLst>
              <a:path w="288925">
                <a:moveTo>
                  <a:pt x="0" y="0"/>
                </a:moveTo>
                <a:lnTo>
                  <a:pt x="288919" y="0"/>
                </a:lnTo>
              </a:path>
            </a:pathLst>
          </a:custGeom>
          <a:ln w="9523">
            <a:solidFill>
              <a:srgbClr val="000000"/>
            </a:solidFill>
          </a:ln>
        </p:spPr>
        <p:txBody>
          <a:bodyPr wrap="square" lIns="0" tIns="0" rIns="0" bIns="0" rtlCol="0"/>
          <a:lstStyle/>
          <a:p>
            <a:endParaRPr/>
          </a:p>
        </p:txBody>
      </p:sp>
      <p:sp>
        <p:nvSpPr>
          <p:cNvPr id="95" name="object 95"/>
          <p:cNvSpPr/>
          <p:nvPr/>
        </p:nvSpPr>
        <p:spPr>
          <a:xfrm>
            <a:off x="8504163" y="5453004"/>
            <a:ext cx="0" cy="505459"/>
          </a:xfrm>
          <a:custGeom>
            <a:avLst/>
            <a:gdLst/>
            <a:ahLst/>
            <a:cxnLst/>
            <a:rect l="l" t="t" r="r" b="b"/>
            <a:pathLst>
              <a:path h="505460">
                <a:moveTo>
                  <a:pt x="0" y="0"/>
                </a:moveTo>
                <a:lnTo>
                  <a:pt x="0" y="504882"/>
                </a:lnTo>
              </a:path>
            </a:pathLst>
          </a:custGeom>
          <a:ln w="9523">
            <a:solidFill>
              <a:srgbClr val="000000"/>
            </a:solidFill>
          </a:ln>
        </p:spPr>
        <p:txBody>
          <a:bodyPr wrap="square" lIns="0" tIns="0" rIns="0" bIns="0" rtlCol="0"/>
          <a:lstStyle/>
          <a:p>
            <a:endParaRPr/>
          </a:p>
        </p:txBody>
      </p:sp>
      <p:sp>
        <p:nvSpPr>
          <p:cNvPr id="96" name="object 96"/>
          <p:cNvSpPr/>
          <p:nvPr/>
        </p:nvSpPr>
        <p:spPr>
          <a:xfrm>
            <a:off x="8504164" y="5957885"/>
            <a:ext cx="71755" cy="0"/>
          </a:xfrm>
          <a:custGeom>
            <a:avLst/>
            <a:gdLst/>
            <a:ahLst/>
            <a:cxnLst/>
            <a:rect l="l" t="t" r="r" b="b"/>
            <a:pathLst>
              <a:path w="71754">
                <a:moveTo>
                  <a:pt x="0" y="0"/>
                </a:moveTo>
                <a:lnTo>
                  <a:pt x="71506" y="0"/>
                </a:lnTo>
              </a:path>
            </a:pathLst>
          </a:custGeom>
          <a:ln w="9523">
            <a:solidFill>
              <a:srgbClr val="000000"/>
            </a:solidFill>
          </a:ln>
        </p:spPr>
        <p:txBody>
          <a:bodyPr wrap="square" lIns="0" tIns="0" rIns="0" bIns="0" rtlCol="0"/>
          <a:lstStyle/>
          <a:p>
            <a:endParaRPr/>
          </a:p>
        </p:txBody>
      </p:sp>
      <p:sp>
        <p:nvSpPr>
          <p:cNvPr id="97" name="object 97"/>
          <p:cNvSpPr/>
          <p:nvPr/>
        </p:nvSpPr>
        <p:spPr>
          <a:xfrm>
            <a:off x="8575669" y="5453004"/>
            <a:ext cx="0" cy="505459"/>
          </a:xfrm>
          <a:custGeom>
            <a:avLst/>
            <a:gdLst/>
            <a:ahLst/>
            <a:cxnLst/>
            <a:rect l="l" t="t" r="r" b="b"/>
            <a:pathLst>
              <a:path h="505460">
                <a:moveTo>
                  <a:pt x="0" y="504882"/>
                </a:moveTo>
                <a:lnTo>
                  <a:pt x="0" y="0"/>
                </a:lnTo>
              </a:path>
            </a:pathLst>
          </a:custGeom>
          <a:ln w="9523">
            <a:solidFill>
              <a:srgbClr val="000000"/>
            </a:solidFill>
          </a:ln>
        </p:spPr>
        <p:txBody>
          <a:bodyPr wrap="square" lIns="0" tIns="0" rIns="0" bIns="0" rtlCol="0"/>
          <a:lstStyle/>
          <a:p>
            <a:endParaRPr/>
          </a:p>
        </p:txBody>
      </p:sp>
      <p:sp>
        <p:nvSpPr>
          <p:cNvPr id="98" name="object 98"/>
          <p:cNvSpPr/>
          <p:nvPr/>
        </p:nvSpPr>
        <p:spPr>
          <a:xfrm>
            <a:off x="8575670" y="5454646"/>
            <a:ext cx="216535" cy="0"/>
          </a:xfrm>
          <a:custGeom>
            <a:avLst/>
            <a:gdLst/>
            <a:ahLst/>
            <a:cxnLst/>
            <a:rect l="l" t="t" r="r" b="b"/>
            <a:pathLst>
              <a:path w="216534">
                <a:moveTo>
                  <a:pt x="0" y="0"/>
                </a:moveTo>
                <a:lnTo>
                  <a:pt x="215920" y="0"/>
                </a:lnTo>
              </a:path>
            </a:pathLst>
          </a:custGeom>
          <a:ln w="9523">
            <a:solidFill>
              <a:srgbClr val="000000"/>
            </a:solidFill>
          </a:ln>
        </p:spPr>
        <p:txBody>
          <a:bodyPr wrap="square" lIns="0" tIns="0" rIns="0" bIns="0" rtlCol="0"/>
          <a:lstStyle/>
          <a:p>
            <a:endParaRPr/>
          </a:p>
        </p:txBody>
      </p:sp>
      <p:sp>
        <p:nvSpPr>
          <p:cNvPr id="99" name="object 99"/>
          <p:cNvSpPr/>
          <p:nvPr/>
        </p:nvSpPr>
        <p:spPr>
          <a:xfrm>
            <a:off x="9023360" y="2520574"/>
            <a:ext cx="685800" cy="106680"/>
          </a:xfrm>
          <a:custGeom>
            <a:avLst/>
            <a:gdLst/>
            <a:ahLst/>
            <a:cxnLst/>
            <a:rect l="l" t="t" r="r" b="b"/>
            <a:pathLst>
              <a:path w="685800" h="106680">
                <a:moveTo>
                  <a:pt x="685799" y="0"/>
                </a:moveTo>
                <a:lnTo>
                  <a:pt x="0" y="0"/>
                </a:lnTo>
                <a:lnTo>
                  <a:pt x="342899" y="106679"/>
                </a:lnTo>
                <a:lnTo>
                  <a:pt x="685799" y="0"/>
                </a:lnTo>
                <a:close/>
              </a:path>
            </a:pathLst>
          </a:custGeom>
          <a:solidFill>
            <a:srgbClr val="A8ACFF"/>
          </a:solidFill>
        </p:spPr>
        <p:txBody>
          <a:bodyPr wrap="square" lIns="0" tIns="0" rIns="0" bIns="0" rtlCol="0"/>
          <a:lstStyle/>
          <a:p>
            <a:endParaRPr/>
          </a:p>
        </p:txBody>
      </p:sp>
      <p:sp>
        <p:nvSpPr>
          <p:cNvPr id="100" name="object 100"/>
          <p:cNvSpPr/>
          <p:nvPr/>
        </p:nvSpPr>
        <p:spPr>
          <a:xfrm>
            <a:off x="9194810" y="2200534"/>
            <a:ext cx="342900" cy="320040"/>
          </a:xfrm>
          <a:custGeom>
            <a:avLst/>
            <a:gdLst/>
            <a:ahLst/>
            <a:cxnLst/>
            <a:rect l="l" t="t" r="r" b="b"/>
            <a:pathLst>
              <a:path w="342900" h="320039">
                <a:moveTo>
                  <a:pt x="0" y="320039"/>
                </a:moveTo>
                <a:lnTo>
                  <a:pt x="342899" y="320039"/>
                </a:lnTo>
                <a:lnTo>
                  <a:pt x="342899" y="0"/>
                </a:lnTo>
                <a:lnTo>
                  <a:pt x="0" y="0"/>
                </a:lnTo>
                <a:lnTo>
                  <a:pt x="0" y="320039"/>
                </a:lnTo>
                <a:close/>
              </a:path>
            </a:pathLst>
          </a:custGeom>
          <a:solidFill>
            <a:srgbClr val="A8ACFF"/>
          </a:solidFill>
        </p:spPr>
        <p:txBody>
          <a:bodyPr wrap="square" lIns="0" tIns="0" rIns="0" bIns="0" rtlCol="0"/>
          <a:lstStyle/>
          <a:p>
            <a:endParaRPr/>
          </a:p>
        </p:txBody>
      </p:sp>
      <p:sp>
        <p:nvSpPr>
          <p:cNvPr id="101" name="object 101"/>
          <p:cNvSpPr/>
          <p:nvPr/>
        </p:nvSpPr>
        <p:spPr>
          <a:xfrm>
            <a:off x="9023360" y="2093854"/>
            <a:ext cx="685800" cy="106680"/>
          </a:xfrm>
          <a:custGeom>
            <a:avLst/>
            <a:gdLst/>
            <a:ahLst/>
            <a:cxnLst/>
            <a:rect l="l" t="t" r="r" b="b"/>
            <a:pathLst>
              <a:path w="685800" h="106680">
                <a:moveTo>
                  <a:pt x="342899" y="0"/>
                </a:moveTo>
                <a:lnTo>
                  <a:pt x="0" y="106679"/>
                </a:lnTo>
                <a:lnTo>
                  <a:pt x="685799" y="106679"/>
                </a:lnTo>
                <a:lnTo>
                  <a:pt x="342899" y="0"/>
                </a:lnTo>
                <a:close/>
              </a:path>
            </a:pathLst>
          </a:custGeom>
          <a:solidFill>
            <a:srgbClr val="A8ACFF"/>
          </a:solidFill>
        </p:spPr>
        <p:txBody>
          <a:bodyPr wrap="square" lIns="0" tIns="0" rIns="0" bIns="0" rtlCol="0"/>
          <a:lstStyle/>
          <a:p>
            <a:endParaRPr/>
          </a:p>
        </p:txBody>
      </p:sp>
      <p:sp>
        <p:nvSpPr>
          <p:cNvPr id="102" name="object 102"/>
          <p:cNvSpPr/>
          <p:nvPr/>
        </p:nvSpPr>
        <p:spPr>
          <a:xfrm>
            <a:off x="9023360" y="2093854"/>
            <a:ext cx="685800" cy="533400"/>
          </a:xfrm>
          <a:custGeom>
            <a:avLst/>
            <a:gdLst/>
            <a:ahLst/>
            <a:cxnLst/>
            <a:rect l="l" t="t" r="r" b="b"/>
            <a:pathLst>
              <a:path w="685800" h="533400">
                <a:moveTo>
                  <a:pt x="0" y="106679"/>
                </a:moveTo>
                <a:lnTo>
                  <a:pt x="342899" y="0"/>
                </a:lnTo>
                <a:lnTo>
                  <a:pt x="685799" y="106679"/>
                </a:lnTo>
                <a:lnTo>
                  <a:pt x="514349" y="106679"/>
                </a:lnTo>
                <a:lnTo>
                  <a:pt x="514349" y="426719"/>
                </a:lnTo>
                <a:lnTo>
                  <a:pt x="685799" y="426719"/>
                </a:lnTo>
                <a:lnTo>
                  <a:pt x="342899" y="533399"/>
                </a:lnTo>
                <a:lnTo>
                  <a:pt x="0" y="426719"/>
                </a:lnTo>
                <a:lnTo>
                  <a:pt x="171449" y="426719"/>
                </a:lnTo>
                <a:lnTo>
                  <a:pt x="171449" y="106679"/>
                </a:lnTo>
                <a:lnTo>
                  <a:pt x="0" y="106679"/>
                </a:lnTo>
                <a:close/>
              </a:path>
            </a:pathLst>
          </a:custGeom>
          <a:ln w="9523">
            <a:solidFill>
              <a:srgbClr val="000000"/>
            </a:solidFill>
          </a:ln>
        </p:spPr>
        <p:txBody>
          <a:bodyPr wrap="square" lIns="0" tIns="0" rIns="0" bIns="0" rtlCol="0"/>
          <a:lstStyle/>
          <a:p>
            <a:endParaRPr/>
          </a:p>
        </p:txBody>
      </p:sp>
      <p:sp>
        <p:nvSpPr>
          <p:cNvPr id="103" name="object 103"/>
          <p:cNvSpPr/>
          <p:nvPr/>
        </p:nvSpPr>
        <p:spPr>
          <a:xfrm>
            <a:off x="9023360" y="3511174"/>
            <a:ext cx="685800" cy="106680"/>
          </a:xfrm>
          <a:custGeom>
            <a:avLst/>
            <a:gdLst/>
            <a:ahLst/>
            <a:cxnLst/>
            <a:rect l="l" t="t" r="r" b="b"/>
            <a:pathLst>
              <a:path w="685800" h="106679">
                <a:moveTo>
                  <a:pt x="685799" y="0"/>
                </a:moveTo>
                <a:lnTo>
                  <a:pt x="0" y="0"/>
                </a:lnTo>
                <a:lnTo>
                  <a:pt x="342899" y="106679"/>
                </a:lnTo>
                <a:lnTo>
                  <a:pt x="685799" y="0"/>
                </a:lnTo>
                <a:close/>
              </a:path>
            </a:pathLst>
          </a:custGeom>
          <a:solidFill>
            <a:srgbClr val="A8ACFF"/>
          </a:solidFill>
        </p:spPr>
        <p:txBody>
          <a:bodyPr wrap="square" lIns="0" tIns="0" rIns="0" bIns="0" rtlCol="0"/>
          <a:lstStyle/>
          <a:p>
            <a:endParaRPr/>
          </a:p>
        </p:txBody>
      </p:sp>
      <p:sp>
        <p:nvSpPr>
          <p:cNvPr id="104" name="object 104"/>
          <p:cNvSpPr/>
          <p:nvPr/>
        </p:nvSpPr>
        <p:spPr>
          <a:xfrm>
            <a:off x="9194810" y="3191134"/>
            <a:ext cx="342900" cy="320040"/>
          </a:xfrm>
          <a:custGeom>
            <a:avLst/>
            <a:gdLst/>
            <a:ahLst/>
            <a:cxnLst/>
            <a:rect l="l" t="t" r="r" b="b"/>
            <a:pathLst>
              <a:path w="342900" h="320039">
                <a:moveTo>
                  <a:pt x="0" y="320039"/>
                </a:moveTo>
                <a:lnTo>
                  <a:pt x="342899" y="320039"/>
                </a:lnTo>
                <a:lnTo>
                  <a:pt x="342899" y="0"/>
                </a:lnTo>
                <a:lnTo>
                  <a:pt x="0" y="0"/>
                </a:lnTo>
                <a:lnTo>
                  <a:pt x="0" y="320039"/>
                </a:lnTo>
                <a:close/>
              </a:path>
            </a:pathLst>
          </a:custGeom>
          <a:solidFill>
            <a:srgbClr val="A8ACFF"/>
          </a:solidFill>
        </p:spPr>
        <p:txBody>
          <a:bodyPr wrap="square" lIns="0" tIns="0" rIns="0" bIns="0" rtlCol="0"/>
          <a:lstStyle/>
          <a:p>
            <a:endParaRPr/>
          </a:p>
        </p:txBody>
      </p:sp>
      <p:sp>
        <p:nvSpPr>
          <p:cNvPr id="105" name="object 105"/>
          <p:cNvSpPr/>
          <p:nvPr/>
        </p:nvSpPr>
        <p:spPr>
          <a:xfrm>
            <a:off x="9023360" y="3084454"/>
            <a:ext cx="685800" cy="106680"/>
          </a:xfrm>
          <a:custGeom>
            <a:avLst/>
            <a:gdLst/>
            <a:ahLst/>
            <a:cxnLst/>
            <a:rect l="l" t="t" r="r" b="b"/>
            <a:pathLst>
              <a:path w="685800" h="106680">
                <a:moveTo>
                  <a:pt x="342899" y="0"/>
                </a:moveTo>
                <a:lnTo>
                  <a:pt x="0" y="106679"/>
                </a:lnTo>
                <a:lnTo>
                  <a:pt x="685799" y="106679"/>
                </a:lnTo>
                <a:lnTo>
                  <a:pt x="342899" y="0"/>
                </a:lnTo>
                <a:close/>
              </a:path>
            </a:pathLst>
          </a:custGeom>
          <a:solidFill>
            <a:srgbClr val="A8ACFF"/>
          </a:solidFill>
        </p:spPr>
        <p:txBody>
          <a:bodyPr wrap="square" lIns="0" tIns="0" rIns="0" bIns="0" rtlCol="0"/>
          <a:lstStyle/>
          <a:p>
            <a:endParaRPr/>
          </a:p>
        </p:txBody>
      </p:sp>
      <p:sp>
        <p:nvSpPr>
          <p:cNvPr id="106" name="object 106"/>
          <p:cNvSpPr/>
          <p:nvPr/>
        </p:nvSpPr>
        <p:spPr>
          <a:xfrm>
            <a:off x="9023360" y="3084454"/>
            <a:ext cx="685800" cy="533400"/>
          </a:xfrm>
          <a:custGeom>
            <a:avLst/>
            <a:gdLst/>
            <a:ahLst/>
            <a:cxnLst/>
            <a:rect l="l" t="t" r="r" b="b"/>
            <a:pathLst>
              <a:path w="685800" h="533400">
                <a:moveTo>
                  <a:pt x="0" y="106679"/>
                </a:moveTo>
                <a:lnTo>
                  <a:pt x="342899" y="0"/>
                </a:lnTo>
                <a:lnTo>
                  <a:pt x="685799" y="106679"/>
                </a:lnTo>
                <a:lnTo>
                  <a:pt x="514349" y="106679"/>
                </a:lnTo>
                <a:lnTo>
                  <a:pt x="514349" y="426719"/>
                </a:lnTo>
                <a:lnTo>
                  <a:pt x="685799" y="426719"/>
                </a:lnTo>
                <a:lnTo>
                  <a:pt x="342899" y="533399"/>
                </a:lnTo>
                <a:lnTo>
                  <a:pt x="0" y="426719"/>
                </a:lnTo>
                <a:lnTo>
                  <a:pt x="171449" y="426719"/>
                </a:lnTo>
                <a:lnTo>
                  <a:pt x="171449" y="106679"/>
                </a:lnTo>
                <a:lnTo>
                  <a:pt x="0" y="106679"/>
                </a:lnTo>
                <a:close/>
              </a:path>
            </a:pathLst>
          </a:custGeom>
          <a:ln w="9523">
            <a:solidFill>
              <a:srgbClr val="000000"/>
            </a:solidFill>
          </a:ln>
        </p:spPr>
        <p:txBody>
          <a:bodyPr wrap="square" lIns="0" tIns="0" rIns="0" bIns="0" rtlCol="0"/>
          <a:lstStyle/>
          <a:p>
            <a:endParaRPr/>
          </a:p>
        </p:txBody>
      </p:sp>
      <p:sp>
        <p:nvSpPr>
          <p:cNvPr id="107" name="object 107"/>
          <p:cNvSpPr/>
          <p:nvPr/>
        </p:nvSpPr>
        <p:spPr>
          <a:xfrm>
            <a:off x="9023360" y="4501765"/>
            <a:ext cx="685800" cy="106680"/>
          </a:xfrm>
          <a:custGeom>
            <a:avLst/>
            <a:gdLst/>
            <a:ahLst/>
            <a:cxnLst/>
            <a:rect l="l" t="t" r="r" b="b"/>
            <a:pathLst>
              <a:path w="685800" h="106679">
                <a:moveTo>
                  <a:pt x="685799" y="0"/>
                </a:moveTo>
                <a:lnTo>
                  <a:pt x="0" y="0"/>
                </a:lnTo>
                <a:lnTo>
                  <a:pt x="342899" y="106679"/>
                </a:lnTo>
                <a:lnTo>
                  <a:pt x="685799" y="0"/>
                </a:lnTo>
                <a:close/>
              </a:path>
            </a:pathLst>
          </a:custGeom>
          <a:solidFill>
            <a:srgbClr val="A8ACFF"/>
          </a:solidFill>
        </p:spPr>
        <p:txBody>
          <a:bodyPr wrap="square" lIns="0" tIns="0" rIns="0" bIns="0" rtlCol="0"/>
          <a:lstStyle/>
          <a:p>
            <a:endParaRPr/>
          </a:p>
        </p:txBody>
      </p:sp>
      <p:sp>
        <p:nvSpPr>
          <p:cNvPr id="108" name="object 108"/>
          <p:cNvSpPr/>
          <p:nvPr/>
        </p:nvSpPr>
        <p:spPr>
          <a:xfrm>
            <a:off x="9194810" y="4181724"/>
            <a:ext cx="342900" cy="320040"/>
          </a:xfrm>
          <a:custGeom>
            <a:avLst/>
            <a:gdLst/>
            <a:ahLst/>
            <a:cxnLst/>
            <a:rect l="l" t="t" r="r" b="b"/>
            <a:pathLst>
              <a:path w="342900" h="320039">
                <a:moveTo>
                  <a:pt x="0" y="320039"/>
                </a:moveTo>
                <a:lnTo>
                  <a:pt x="342899" y="320039"/>
                </a:lnTo>
                <a:lnTo>
                  <a:pt x="342899" y="0"/>
                </a:lnTo>
                <a:lnTo>
                  <a:pt x="0" y="0"/>
                </a:lnTo>
                <a:lnTo>
                  <a:pt x="0" y="320039"/>
                </a:lnTo>
                <a:close/>
              </a:path>
            </a:pathLst>
          </a:custGeom>
          <a:solidFill>
            <a:srgbClr val="A8ACFF"/>
          </a:solidFill>
        </p:spPr>
        <p:txBody>
          <a:bodyPr wrap="square" lIns="0" tIns="0" rIns="0" bIns="0" rtlCol="0"/>
          <a:lstStyle/>
          <a:p>
            <a:endParaRPr/>
          </a:p>
        </p:txBody>
      </p:sp>
      <p:sp>
        <p:nvSpPr>
          <p:cNvPr id="109" name="object 109"/>
          <p:cNvSpPr/>
          <p:nvPr/>
        </p:nvSpPr>
        <p:spPr>
          <a:xfrm>
            <a:off x="9023360" y="4075045"/>
            <a:ext cx="685800" cy="106680"/>
          </a:xfrm>
          <a:custGeom>
            <a:avLst/>
            <a:gdLst/>
            <a:ahLst/>
            <a:cxnLst/>
            <a:rect l="l" t="t" r="r" b="b"/>
            <a:pathLst>
              <a:path w="685800" h="106679">
                <a:moveTo>
                  <a:pt x="342899" y="0"/>
                </a:moveTo>
                <a:lnTo>
                  <a:pt x="0" y="106679"/>
                </a:lnTo>
                <a:lnTo>
                  <a:pt x="685799" y="106679"/>
                </a:lnTo>
                <a:lnTo>
                  <a:pt x="342899" y="0"/>
                </a:lnTo>
                <a:close/>
              </a:path>
            </a:pathLst>
          </a:custGeom>
          <a:solidFill>
            <a:srgbClr val="A8ACFF"/>
          </a:solidFill>
        </p:spPr>
        <p:txBody>
          <a:bodyPr wrap="square" lIns="0" tIns="0" rIns="0" bIns="0" rtlCol="0"/>
          <a:lstStyle/>
          <a:p>
            <a:endParaRPr/>
          </a:p>
        </p:txBody>
      </p:sp>
      <p:sp>
        <p:nvSpPr>
          <p:cNvPr id="110" name="object 110"/>
          <p:cNvSpPr/>
          <p:nvPr/>
        </p:nvSpPr>
        <p:spPr>
          <a:xfrm>
            <a:off x="9023360" y="4075045"/>
            <a:ext cx="685800" cy="533400"/>
          </a:xfrm>
          <a:custGeom>
            <a:avLst/>
            <a:gdLst/>
            <a:ahLst/>
            <a:cxnLst/>
            <a:rect l="l" t="t" r="r" b="b"/>
            <a:pathLst>
              <a:path w="685800" h="533400">
                <a:moveTo>
                  <a:pt x="0" y="106679"/>
                </a:moveTo>
                <a:lnTo>
                  <a:pt x="342899" y="0"/>
                </a:lnTo>
                <a:lnTo>
                  <a:pt x="685799" y="106679"/>
                </a:lnTo>
                <a:lnTo>
                  <a:pt x="514349" y="106679"/>
                </a:lnTo>
                <a:lnTo>
                  <a:pt x="514349" y="426719"/>
                </a:lnTo>
                <a:lnTo>
                  <a:pt x="685799" y="426719"/>
                </a:lnTo>
                <a:lnTo>
                  <a:pt x="342899" y="533399"/>
                </a:lnTo>
                <a:lnTo>
                  <a:pt x="0" y="426719"/>
                </a:lnTo>
                <a:lnTo>
                  <a:pt x="171449" y="426719"/>
                </a:lnTo>
                <a:lnTo>
                  <a:pt x="171449" y="106679"/>
                </a:lnTo>
                <a:lnTo>
                  <a:pt x="0" y="106679"/>
                </a:lnTo>
                <a:close/>
              </a:path>
            </a:pathLst>
          </a:custGeom>
          <a:ln w="9523">
            <a:solidFill>
              <a:srgbClr val="000000"/>
            </a:solidFill>
          </a:ln>
        </p:spPr>
        <p:txBody>
          <a:bodyPr wrap="square" lIns="0" tIns="0" rIns="0" bIns="0" rtlCol="0"/>
          <a:lstStyle/>
          <a:p>
            <a:endParaRPr/>
          </a:p>
        </p:txBody>
      </p:sp>
      <p:sp>
        <p:nvSpPr>
          <p:cNvPr id="111" name="object 111"/>
          <p:cNvSpPr/>
          <p:nvPr/>
        </p:nvSpPr>
        <p:spPr>
          <a:xfrm>
            <a:off x="9023360" y="5416165"/>
            <a:ext cx="685800" cy="106680"/>
          </a:xfrm>
          <a:custGeom>
            <a:avLst/>
            <a:gdLst/>
            <a:ahLst/>
            <a:cxnLst/>
            <a:rect l="l" t="t" r="r" b="b"/>
            <a:pathLst>
              <a:path w="685800" h="106679">
                <a:moveTo>
                  <a:pt x="685799" y="0"/>
                </a:moveTo>
                <a:lnTo>
                  <a:pt x="0" y="0"/>
                </a:lnTo>
                <a:lnTo>
                  <a:pt x="342899" y="106679"/>
                </a:lnTo>
                <a:lnTo>
                  <a:pt x="685799" y="0"/>
                </a:lnTo>
                <a:close/>
              </a:path>
            </a:pathLst>
          </a:custGeom>
          <a:solidFill>
            <a:srgbClr val="A8ACFF"/>
          </a:solidFill>
        </p:spPr>
        <p:txBody>
          <a:bodyPr wrap="square" lIns="0" tIns="0" rIns="0" bIns="0" rtlCol="0"/>
          <a:lstStyle/>
          <a:p>
            <a:endParaRPr/>
          </a:p>
        </p:txBody>
      </p:sp>
      <p:sp>
        <p:nvSpPr>
          <p:cNvPr id="112" name="object 112"/>
          <p:cNvSpPr/>
          <p:nvPr/>
        </p:nvSpPr>
        <p:spPr>
          <a:xfrm>
            <a:off x="9194810" y="5096124"/>
            <a:ext cx="342900" cy="320040"/>
          </a:xfrm>
          <a:custGeom>
            <a:avLst/>
            <a:gdLst/>
            <a:ahLst/>
            <a:cxnLst/>
            <a:rect l="l" t="t" r="r" b="b"/>
            <a:pathLst>
              <a:path w="342900" h="320039">
                <a:moveTo>
                  <a:pt x="0" y="320039"/>
                </a:moveTo>
                <a:lnTo>
                  <a:pt x="342899" y="320039"/>
                </a:lnTo>
                <a:lnTo>
                  <a:pt x="342899" y="0"/>
                </a:lnTo>
                <a:lnTo>
                  <a:pt x="0" y="0"/>
                </a:lnTo>
                <a:lnTo>
                  <a:pt x="0" y="320039"/>
                </a:lnTo>
                <a:close/>
              </a:path>
            </a:pathLst>
          </a:custGeom>
          <a:solidFill>
            <a:srgbClr val="A8ACFF"/>
          </a:solidFill>
        </p:spPr>
        <p:txBody>
          <a:bodyPr wrap="square" lIns="0" tIns="0" rIns="0" bIns="0" rtlCol="0"/>
          <a:lstStyle/>
          <a:p>
            <a:endParaRPr/>
          </a:p>
        </p:txBody>
      </p:sp>
      <p:sp>
        <p:nvSpPr>
          <p:cNvPr id="113" name="object 113"/>
          <p:cNvSpPr/>
          <p:nvPr/>
        </p:nvSpPr>
        <p:spPr>
          <a:xfrm>
            <a:off x="9023360" y="4989445"/>
            <a:ext cx="685800" cy="106680"/>
          </a:xfrm>
          <a:custGeom>
            <a:avLst/>
            <a:gdLst/>
            <a:ahLst/>
            <a:cxnLst/>
            <a:rect l="l" t="t" r="r" b="b"/>
            <a:pathLst>
              <a:path w="685800" h="106679">
                <a:moveTo>
                  <a:pt x="342899" y="0"/>
                </a:moveTo>
                <a:lnTo>
                  <a:pt x="0" y="106679"/>
                </a:lnTo>
                <a:lnTo>
                  <a:pt x="685799" y="106679"/>
                </a:lnTo>
                <a:lnTo>
                  <a:pt x="342899" y="0"/>
                </a:lnTo>
                <a:close/>
              </a:path>
            </a:pathLst>
          </a:custGeom>
          <a:solidFill>
            <a:srgbClr val="A8ACFF"/>
          </a:solidFill>
        </p:spPr>
        <p:txBody>
          <a:bodyPr wrap="square" lIns="0" tIns="0" rIns="0" bIns="0" rtlCol="0"/>
          <a:lstStyle/>
          <a:p>
            <a:endParaRPr/>
          </a:p>
        </p:txBody>
      </p:sp>
      <p:sp>
        <p:nvSpPr>
          <p:cNvPr id="114" name="object 114"/>
          <p:cNvSpPr/>
          <p:nvPr/>
        </p:nvSpPr>
        <p:spPr>
          <a:xfrm>
            <a:off x="9023360" y="4989445"/>
            <a:ext cx="685800" cy="533400"/>
          </a:xfrm>
          <a:custGeom>
            <a:avLst/>
            <a:gdLst/>
            <a:ahLst/>
            <a:cxnLst/>
            <a:rect l="l" t="t" r="r" b="b"/>
            <a:pathLst>
              <a:path w="685800" h="533400">
                <a:moveTo>
                  <a:pt x="0" y="106679"/>
                </a:moveTo>
                <a:lnTo>
                  <a:pt x="342899" y="0"/>
                </a:lnTo>
                <a:lnTo>
                  <a:pt x="685799" y="106679"/>
                </a:lnTo>
                <a:lnTo>
                  <a:pt x="514349" y="106679"/>
                </a:lnTo>
                <a:lnTo>
                  <a:pt x="514349" y="426719"/>
                </a:lnTo>
                <a:lnTo>
                  <a:pt x="685799" y="426719"/>
                </a:lnTo>
                <a:lnTo>
                  <a:pt x="342899" y="533399"/>
                </a:lnTo>
                <a:lnTo>
                  <a:pt x="0" y="426719"/>
                </a:lnTo>
                <a:lnTo>
                  <a:pt x="171449" y="426719"/>
                </a:lnTo>
                <a:lnTo>
                  <a:pt x="171449" y="106679"/>
                </a:lnTo>
                <a:lnTo>
                  <a:pt x="0" y="106679"/>
                </a:lnTo>
                <a:close/>
              </a:path>
            </a:pathLst>
          </a:custGeom>
          <a:ln w="9523">
            <a:solidFill>
              <a:srgbClr val="000000"/>
            </a:solidFill>
          </a:ln>
        </p:spPr>
        <p:txBody>
          <a:bodyPr wrap="square" lIns="0" tIns="0" rIns="0" bIns="0" rtlCol="0"/>
          <a:lstStyle/>
          <a:p>
            <a:endParaRPr/>
          </a:p>
        </p:txBody>
      </p:sp>
      <p:sp>
        <p:nvSpPr>
          <p:cNvPr id="115" name="object 115"/>
          <p:cNvSpPr/>
          <p:nvPr/>
        </p:nvSpPr>
        <p:spPr>
          <a:xfrm>
            <a:off x="3429001" y="2752101"/>
            <a:ext cx="1195705" cy="448309"/>
          </a:xfrm>
          <a:custGeom>
            <a:avLst/>
            <a:gdLst/>
            <a:ahLst/>
            <a:cxnLst/>
            <a:rect l="l" t="t" r="r" b="b"/>
            <a:pathLst>
              <a:path w="1195705" h="448310">
                <a:moveTo>
                  <a:pt x="0" y="448299"/>
                </a:moveTo>
                <a:lnTo>
                  <a:pt x="1195456" y="0"/>
                </a:lnTo>
              </a:path>
            </a:pathLst>
          </a:custGeom>
          <a:ln w="9523">
            <a:solidFill>
              <a:srgbClr val="FF2500"/>
            </a:solidFill>
          </a:ln>
        </p:spPr>
        <p:txBody>
          <a:bodyPr wrap="square" lIns="0" tIns="0" rIns="0" bIns="0" rtlCol="0"/>
          <a:lstStyle/>
          <a:p>
            <a:endParaRPr/>
          </a:p>
        </p:txBody>
      </p:sp>
      <p:sp>
        <p:nvSpPr>
          <p:cNvPr id="116" name="object 116"/>
          <p:cNvSpPr/>
          <p:nvPr/>
        </p:nvSpPr>
        <p:spPr>
          <a:xfrm>
            <a:off x="4563486" y="2734300"/>
            <a:ext cx="85090" cy="71755"/>
          </a:xfrm>
          <a:custGeom>
            <a:avLst/>
            <a:gdLst/>
            <a:ahLst/>
            <a:cxnLst/>
            <a:rect l="l" t="t" r="r" b="b"/>
            <a:pathLst>
              <a:path w="85089" h="71755">
                <a:moveTo>
                  <a:pt x="0" y="0"/>
                </a:moveTo>
                <a:lnTo>
                  <a:pt x="26679" y="71384"/>
                </a:lnTo>
                <a:lnTo>
                  <a:pt x="84713" y="8900"/>
                </a:lnTo>
                <a:lnTo>
                  <a:pt x="0" y="0"/>
                </a:lnTo>
                <a:close/>
              </a:path>
            </a:pathLst>
          </a:custGeom>
          <a:solidFill>
            <a:srgbClr val="FF2500"/>
          </a:solidFill>
        </p:spPr>
        <p:txBody>
          <a:bodyPr wrap="square" lIns="0" tIns="0" rIns="0" bIns="0" rtlCol="0"/>
          <a:lstStyle/>
          <a:p>
            <a:endParaRPr/>
          </a:p>
        </p:txBody>
      </p:sp>
      <p:sp>
        <p:nvSpPr>
          <p:cNvPr id="117" name="object 117"/>
          <p:cNvSpPr/>
          <p:nvPr/>
        </p:nvSpPr>
        <p:spPr>
          <a:xfrm>
            <a:off x="3429000" y="3200400"/>
            <a:ext cx="892810" cy="520700"/>
          </a:xfrm>
          <a:custGeom>
            <a:avLst/>
            <a:gdLst/>
            <a:ahLst/>
            <a:cxnLst/>
            <a:rect l="l" t="t" r="r" b="b"/>
            <a:pathLst>
              <a:path w="892810" h="520700">
                <a:moveTo>
                  <a:pt x="0" y="0"/>
                </a:moveTo>
                <a:lnTo>
                  <a:pt x="892433" y="520567"/>
                </a:lnTo>
              </a:path>
            </a:pathLst>
          </a:custGeom>
          <a:ln w="9523">
            <a:solidFill>
              <a:srgbClr val="FF2500"/>
            </a:solidFill>
          </a:ln>
        </p:spPr>
        <p:txBody>
          <a:bodyPr wrap="square" lIns="0" tIns="0" rIns="0" bIns="0" rtlCol="0"/>
          <a:lstStyle/>
          <a:p>
            <a:endParaRPr/>
          </a:p>
        </p:txBody>
      </p:sp>
      <p:sp>
        <p:nvSpPr>
          <p:cNvPr id="118" name="object 118"/>
          <p:cNvSpPr/>
          <p:nvPr/>
        </p:nvSpPr>
        <p:spPr>
          <a:xfrm>
            <a:off x="4258436" y="3662538"/>
            <a:ext cx="85090" cy="71755"/>
          </a:xfrm>
          <a:custGeom>
            <a:avLst/>
            <a:gdLst/>
            <a:ahLst/>
            <a:cxnLst/>
            <a:rect l="l" t="t" r="r" b="b"/>
            <a:pathLst>
              <a:path w="85089" h="71754">
                <a:moveTo>
                  <a:pt x="38349" y="0"/>
                </a:moveTo>
                <a:lnTo>
                  <a:pt x="0" y="65806"/>
                </a:lnTo>
                <a:lnTo>
                  <a:pt x="84962" y="71262"/>
                </a:lnTo>
                <a:lnTo>
                  <a:pt x="38349" y="0"/>
                </a:lnTo>
                <a:close/>
              </a:path>
            </a:pathLst>
          </a:custGeom>
          <a:solidFill>
            <a:srgbClr val="FF2500"/>
          </a:solidFill>
        </p:spPr>
        <p:txBody>
          <a:bodyPr wrap="square" lIns="0" tIns="0" rIns="0" bIns="0" rtlCol="0"/>
          <a:lstStyle/>
          <a:p>
            <a:endParaRPr/>
          </a:p>
        </p:txBody>
      </p:sp>
      <p:sp>
        <p:nvSpPr>
          <p:cNvPr id="119" name="object 119"/>
          <p:cNvSpPr/>
          <p:nvPr/>
        </p:nvSpPr>
        <p:spPr>
          <a:xfrm>
            <a:off x="3429001" y="3200401"/>
            <a:ext cx="1203325" cy="1504315"/>
          </a:xfrm>
          <a:custGeom>
            <a:avLst/>
            <a:gdLst/>
            <a:ahLst/>
            <a:cxnLst/>
            <a:rect l="l" t="t" r="r" b="b"/>
            <a:pathLst>
              <a:path w="1203325" h="1504314">
                <a:moveTo>
                  <a:pt x="0" y="0"/>
                </a:moveTo>
                <a:lnTo>
                  <a:pt x="1203319" y="1504187"/>
                </a:lnTo>
              </a:path>
            </a:pathLst>
          </a:custGeom>
          <a:ln w="9523">
            <a:solidFill>
              <a:srgbClr val="FF2500"/>
            </a:solidFill>
          </a:ln>
        </p:spPr>
        <p:txBody>
          <a:bodyPr wrap="square" lIns="0" tIns="0" rIns="0" bIns="0" rtlCol="0"/>
          <a:lstStyle/>
          <a:p>
            <a:endParaRPr/>
          </a:p>
        </p:txBody>
      </p:sp>
      <p:sp>
        <p:nvSpPr>
          <p:cNvPr id="120" name="object 120"/>
          <p:cNvSpPr/>
          <p:nvPr/>
        </p:nvSpPr>
        <p:spPr>
          <a:xfrm>
            <a:off x="4570856" y="4641092"/>
            <a:ext cx="77470" cy="83820"/>
          </a:xfrm>
          <a:custGeom>
            <a:avLst/>
            <a:gdLst/>
            <a:ahLst/>
            <a:cxnLst/>
            <a:rect l="l" t="t" r="r" b="b"/>
            <a:pathLst>
              <a:path w="77469" h="83820">
                <a:moveTo>
                  <a:pt x="59451" y="0"/>
                </a:moveTo>
                <a:lnTo>
                  <a:pt x="0" y="47624"/>
                </a:lnTo>
                <a:lnTo>
                  <a:pt x="77342" y="83307"/>
                </a:lnTo>
                <a:lnTo>
                  <a:pt x="59451" y="0"/>
                </a:lnTo>
                <a:close/>
              </a:path>
            </a:pathLst>
          </a:custGeom>
          <a:solidFill>
            <a:srgbClr val="FF2500"/>
          </a:solidFill>
        </p:spPr>
        <p:txBody>
          <a:bodyPr wrap="square" lIns="0" tIns="0" rIns="0" bIns="0" rtlCol="0"/>
          <a:lstStyle/>
          <a:p>
            <a:endParaRPr/>
          </a:p>
        </p:txBody>
      </p:sp>
      <p:sp>
        <p:nvSpPr>
          <p:cNvPr id="121" name="object 121"/>
          <p:cNvSpPr/>
          <p:nvPr/>
        </p:nvSpPr>
        <p:spPr>
          <a:xfrm>
            <a:off x="3429000" y="3200400"/>
            <a:ext cx="679450" cy="2414270"/>
          </a:xfrm>
          <a:custGeom>
            <a:avLst/>
            <a:gdLst/>
            <a:ahLst/>
            <a:cxnLst/>
            <a:rect l="l" t="t" r="r" b="b"/>
            <a:pathLst>
              <a:path w="679450" h="2414270">
                <a:moveTo>
                  <a:pt x="0" y="0"/>
                </a:moveTo>
                <a:lnTo>
                  <a:pt x="678941" y="2413954"/>
                </a:lnTo>
              </a:path>
            </a:pathLst>
          </a:custGeom>
          <a:ln w="9523">
            <a:solidFill>
              <a:srgbClr val="FF2500"/>
            </a:solidFill>
          </a:ln>
        </p:spPr>
        <p:txBody>
          <a:bodyPr wrap="square" lIns="0" tIns="0" rIns="0" bIns="0" rtlCol="0"/>
          <a:lstStyle/>
          <a:p>
            <a:endParaRPr/>
          </a:p>
        </p:txBody>
      </p:sp>
      <p:sp>
        <p:nvSpPr>
          <p:cNvPr id="122" name="object 122"/>
          <p:cNvSpPr/>
          <p:nvPr/>
        </p:nvSpPr>
        <p:spPr>
          <a:xfrm>
            <a:off x="4057518" y="5555110"/>
            <a:ext cx="73660" cy="83820"/>
          </a:xfrm>
          <a:custGeom>
            <a:avLst/>
            <a:gdLst/>
            <a:ahLst/>
            <a:cxnLst/>
            <a:rect l="l" t="t" r="r" b="b"/>
            <a:pathLst>
              <a:path w="73660" h="83820">
                <a:moveTo>
                  <a:pt x="73283" y="0"/>
                </a:moveTo>
                <a:lnTo>
                  <a:pt x="0" y="20692"/>
                </a:lnTo>
                <a:lnTo>
                  <a:pt x="57281" y="83688"/>
                </a:lnTo>
                <a:lnTo>
                  <a:pt x="73283" y="0"/>
                </a:lnTo>
                <a:close/>
              </a:path>
            </a:pathLst>
          </a:custGeom>
          <a:solidFill>
            <a:srgbClr val="FF2500"/>
          </a:solidFill>
        </p:spPr>
        <p:txBody>
          <a:bodyPr wrap="square" lIns="0" tIns="0" rIns="0" bIns="0" rtlCol="0"/>
          <a:lstStyle/>
          <a:p>
            <a:endParaRPr/>
          </a:p>
        </p:txBody>
      </p:sp>
      <p:sp>
        <p:nvSpPr>
          <p:cNvPr id="123" name="object 123"/>
          <p:cNvSpPr txBox="1"/>
          <p:nvPr/>
        </p:nvSpPr>
        <p:spPr>
          <a:xfrm>
            <a:off x="1948081" y="1660972"/>
            <a:ext cx="1416050" cy="1921552"/>
          </a:xfrm>
          <a:prstGeom prst="rect">
            <a:avLst/>
          </a:prstGeom>
        </p:spPr>
        <p:txBody>
          <a:bodyPr vert="horz" wrap="square" lIns="0" tIns="0" rIns="0" bIns="0" rtlCol="0">
            <a:spAutoFit/>
          </a:bodyPr>
          <a:lstStyle/>
          <a:p>
            <a:pPr marL="108585" marR="5080" indent="382270" algn="r">
              <a:lnSpc>
                <a:spcPct val="99100"/>
              </a:lnSpc>
            </a:pPr>
            <a:r>
              <a:rPr sz="1400" spc="-5" dirty="0">
                <a:latin typeface="Verdana"/>
                <a:cs typeface="Verdana"/>
              </a:rPr>
              <a:t>Eac</a:t>
            </a:r>
            <a:r>
              <a:rPr sz="1400" dirty="0">
                <a:latin typeface="Verdana"/>
                <a:cs typeface="Verdana"/>
              </a:rPr>
              <a:t>h</a:t>
            </a:r>
            <a:r>
              <a:rPr sz="1400" spc="40" dirty="0">
                <a:latin typeface="Times New Roman"/>
                <a:cs typeface="Times New Roman"/>
              </a:rPr>
              <a:t> </a:t>
            </a:r>
            <a:r>
              <a:rPr sz="1400" spc="-5" dirty="0">
                <a:latin typeface="Verdana"/>
                <a:cs typeface="Verdana"/>
              </a:rPr>
              <a:t>l</a:t>
            </a:r>
            <a:r>
              <a:rPr sz="1400" spc="-25" dirty="0">
                <a:latin typeface="Verdana"/>
                <a:cs typeface="Verdana"/>
              </a:rPr>
              <a:t>a</a:t>
            </a:r>
            <a:r>
              <a:rPr sz="1400" spc="-30" dirty="0">
                <a:latin typeface="Verdana"/>
                <a:cs typeface="Verdana"/>
              </a:rPr>
              <a:t>y</a:t>
            </a:r>
            <a:r>
              <a:rPr sz="1400" spc="-10" dirty="0">
                <a:latin typeface="Verdana"/>
                <a:cs typeface="Verdana"/>
              </a:rPr>
              <a:t>e</a:t>
            </a:r>
            <a:r>
              <a:rPr sz="1400" dirty="0">
                <a:latin typeface="Verdana"/>
                <a:cs typeface="Verdana"/>
              </a:rPr>
              <a:t>r</a:t>
            </a:r>
            <a:r>
              <a:rPr sz="1400" dirty="0">
                <a:latin typeface="Times New Roman"/>
                <a:cs typeface="Times New Roman"/>
              </a:rPr>
              <a:t> </a:t>
            </a:r>
            <a:r>
              <a:rPr sz="1400" spc="-5" dirty="0">
                <a:latin typeface="Verdana"/>
                <a:cs typeface="Verdana"/>
              </a:rPr>
              <a:t>c</a:t>
            </a:r>
            <a:r>
              <a:rPr sz="1400" dirty="0">
                <a:latin typeface="Verdana"/>
                <a:cs typeface="Verdana"/>
              </a:rPr>
              <a:t>ommu</a:t>
            </a:r>
            <a:r>
              <a:rPr sz="1400" spc="-10" dirty="0">
                <a:latin typeface="Verdana"/>
                <a:cs typeface="Verdana"/>
              </a:rPr>
              <a:t>n</a:t>
            </a:r>
            <a:r>
              <a:rPr sz="1400" spc="5" dirty="0">
                <a:latin typeface="Verdana"/>
                <a:cs typeface="Verdana"/>
              </a:rPr>
              <a:t>i</a:t>
            </a:r>
            <a:r>
              <a:rPr sz="1400" dirty="0">
                <a:latin typeface="Verdana"/>
                <a:cs typeface="Verdana"/>
              </a:rPr>
              <a:t>c</a:t>
            </a:r>
            <a:r>
              <a:rPr sz="1400" spc="-20" dirty="0">
                <a:latin typeface="Verdana"/>
                <a:cs typeface="Verdana"/>
              </a:rPr>
              <a:t>a</a:t>
            </a:r>
            <a:r>
              <a:rPr sz="1400" spc="-15" dirty="0">
                <a:latin typeface="Verdana"/>
                <a:cs typeface="Verdana"/>
              </a:rPr>
              <a:t>t</a:t>
            </a:r>
            <a:r>
              <a:rPr sz="1400" dirty="0">
                <a:latin typeface="Verdana"/>
                <a:cs typeface="Verdana"/>
              </a:rPr>
              <a:t>es</a:t>
            </a:r>
            <a:r>
              <a:rPr sz="1400" dirty="0">
                <a:latin typeface="Times New Roman"/>
                <a:cs typeface="Times New Roman"/>
              </a:rPr>
              <a:t> </a:t>
            </a:r>
            <a:r>
              <a:rPr sz="1400" spc="-5" dirty="0">
                <a:latin typeface="Verdana"/>
                <a:cs typeface="Verdana"/>
              </a:rPr>
              <a:t>t</a:t>
            </a:r>
            <a:r>
              <a:rPr sz="1400" dirty="0">
                <a:latin typeface="Verdana"/>
                <a:cs typeface="Verdana"/>
              </a:rPr>
              <a:t>o</a:t>
            </a:r>
            <a:r>
              <a:rPr sz="1400" spc="114" dirty="0">
                <a:latin typeface="Times New Roman"/>
                <a:cs typeface="Times New Roman"/>
              </a:rPr>
              <a:t> </a:t>
            </a:r>
            <a:r>
              <a:rPr sz="1400" dirty="0">
                <a:latin typeface="Verdana"/>
                <a:cs typeface="Verdana"/>
              </a:rPr>
              <a:t>the</a:t>
            </a:r>
            <a:r>
              <a:rPr sz="1400" spc="60" dirty="0">
                <a:latin typeface="Times New Roman"/>
                <a:cs typeface="Times New Roman"/>
              </a:rPr>
              <a:t> </a:t>
            </a:r>
            <a:r>
              <a:rPr sz="1400" dirty="0">
                <a:latin typeface="Verdana"/>
                <a:cs typeface="Verdana"/>
              </a:rPr>
              <a:t>next</a:t>
            </a:r>
            <a:r>
              <a:rPr sz="1400" spc="90" dirty="0">
                <a:latin typeface="Times New Roman"/>
                <a:cs typeface="Times New Roman"/>
              </a:rPr>
              <a:t> </a:t>
            </a:r>
            <a:r>
              <a:rPr sz="1400" dirty="0">
                <a:latin typeface="Verdana"/>
                <a:cs typeface="Verdana"/>
              </a:rPr>
              <a:t>v</a:t>
            </a:r>
            <a:r>
              <a:rPr sz="1400" spc="5" dirty="0">
                <a:latin typeface="Verdana"/>
                <a:cs typeface="Verdana"/>
              </a:rPr>
              <a:t>i</a:t>
            </a:r>
            <a:r>
              <a:rPr sz="1400" dirty="0">
                <a:latin typeface="Verdana"/>
                <a:cs typeface="Verdana"/>
              </a:rPr>
              <a:t>a</a:t>
            </a:r>
            <a:r>
              <a:rPr sz="1400" dirty="0">
                <a:latin typeface="Times New Roman"/>
                <a:cs typeface="Times New Roman"/>
              </a:rPr>
              <a:t> </a:t>
            </a:r>
            <a:r>
              <a:rPr sz="1400" spc="-5" dirty="0">
                <a:latin typeface="Verdana"/>
                <a:cs typeface="Verdana"/>
              </a:rPr>
              <a:t>a</a:t>
            </a:r>
            <a:r>
              <a:rPr sz="1400" dirty="0">
                <a:latin typeface="Verdana"/>
                <a:cs typeface="Verdana"/>
              </a:rPr>
              <a:t>n</a:t>
            </a:r>
            <a:r>
              <a:rPr sz="1400" spc="65" dirty="0">
                <a:latin typeface="Times New Roman"/>
                <a:cs typeface="Times New Roman"/>
              </a:rPr>
              <a:t> </a:t>
            </a:r>
            <a:r>
              <a:rPr sz="1400" spc="5" dirty="0">
                <a:latin typeface="Verdana"/>
                <a:cs typeface="Verdana"/>
              </a:rPr>
              <a:t>i</a:t>
            </a:r>
            <a:r>
              <a:rPr sz="1400" dirty="0">
                <a:latin typeface="Verdana"/>
                <a:cs typeface="Verdana"/>
              </a:rPr>
              <a:t>nter</a:t>
            </a:r>
            <a:r>
              <a:rPr sz="1400" spc="-15" dirty="0">
                <a:latin typeface="Verdana"/>
                <a:cs typeface="Verdana"/>
              </a:rPr>
              <a:t>fac</a:t>
            </a:r>
            <a:r>
              <a:rPr sz="1400" dirty="0">
                <a:latin typeface="Verdana"/>
                <a:cs typeface="Verdana"/>
              </a:rPr>
              <a:t>e,</a:t>
            </a:r>
            <a:endParaRPr sz="1400">
              <a:latin typeface="Verdana"/>
              <a:cs typeface="Verdana"/>
            </a:endParaRPr>
          </a:p>
          <a:p>
            <a:pPr marL="12700" marR="5715" indent="831850" algn="r">
              <a:lnSpc>
                <a:spcPct val="98800"/>
              </a:lnSpc>
              <a:spcBef>
                <a:spcPts val="5"/>
              </a:spcBef>
            </a:pPr>
            <a:r>
              <a:rPr sz="1400" spc="-5" dirty="0">
                <a:latin typeface="Verdana"/>
                <a:cs typeface="Verdana"/>
              </a:rPr>
              <a:t>ta</a:t>
            </a:r>
            <a:r>
              <a:rPr sz="1400" dirty="0">
                <a:latin typeface="Verdana"/>
                <a:cs typeface="Verdana"/>
              </a:rPr>
              <a:t>k</a:t>
            </a:r>
            <a:r>
              <a:rPr sz="1400" spc="5" dirty="0">
                <a:latin typeface="Verdana"/>
                <a:cs typeface="Verdana"/>
              </a:rPr>
              <a:t>i</a:t>
            </a:r>
            <a:r>
              <a:rPr sz="1400" dirty="0">
                <a:latin typeface="Verdana"/>
                <a:cs typeface="Verdana"/>
              </a:rPr>
              <a:t>ng</a:t>
            </a:r>
            <a:r>
              <a:rPr sz="1400" dirty="0">
                <a:latin typeface="Times New Roman"/>
                <a:cs typeface="Times New Roman"/>
              </a:rPr>
              <a:t> </a:t>
            </a:r>
            <a:r>
              <a:rPr sz="1400" spc="5" dirty="0">
                <a:latin typeface="Verdana"/>
                <a:cs typeface="Verdana"/>
              </a:rPr>
              <a:t>i</a:t>
            </a:r>
            <a:r>
              <a:rPr sz="1400" dirty="0">
                <a:latin typeface="Verdana"/>
                <a:cs typeface="Verdana"/>
              </a:rPr>
              <a:t>nform</a:t>
            </a:r>
            <a:r>
              <a:rPr sz="1400" spc="-5" dirty="0">
                <a:latin typeface="Verdana"/>
                <a:cs typeface="Verdana"/>
              </a:rPr>
              <a:t>at</a:t>
            </a:r>
            <a:r>
              <a:rPr sz="1400" spc="5" dirty="0">
                <a:latin typeface="Verdana"/>
                <a:cs typeface="Verdana"/>
              </a:rPr>
              <a:t>i</a:t>
            </a:r>
            <a:r>
              <a:rPr sz="1400" dirty="0">
                <a:latin typeface="Verdana"/>
                <a:cs typeface="Verdana"/>
              </a:rPr>
              <a:t>on</a:t>
            </a:r>
            <a:r>
              <a:rPr sz="1400" dirty="0">
                <a:latin typeface="Times New Roman"/>
                <a:cs typeface="Times New Roman"/>
              </a:rPr>
              <a:t> </a:t>
            </a:r>
            <a:r>
              <a:rPr sz="1400" dirty="0">
                <a:latin typeface="Verdana"/>
                <a:cs typeface="Verdana"/>
              </a:rPr>
              <a:t>acco</a:t>
            </a:r>
            <a:r>
              <a:rPr sz="1400" spc="-20" dirty="0">
                <a:latin typeface="Verdana"/>
                <a:cs typeface="Verdana"/>
              </a:rPr>
              <a:t>r</a:t>
            </a:r>
            <a:r>
              <a:rPr sz="1400" dirty="0">
                <a:latin typeface="Verdana"/>
                <a:cs typeface="Verdana"/>
              </a:rPr>
              <a:t>d</a:t>
            </a:r>
            <a:r>
              <a:rPr sz="1400" spc="-5" dirty="0">
                <a:latin typeface="Verdana"/>
                <a:cs typeface="Verdana"/>
              </a:rPr>
              <a:t>i</a:t>
            </a:r>
            <a:r>
              <a:rPr sz="1400" spc="-10" dirty="0">
                <a:latin typeface="Verdana"/>
                <a:cs typeface="Verdana"/>
              </a:rPr>
              <a:t>n</a:t>
            </a:r>
            <a:r>
              <a:rPr sz="1400" dirty="0">
                <a:latin typeface="Verdana"/>
                <a:cs typeface="Verdana"/>
              </a:rPr>
              <a:t>g</a:t>
            </a:r>
            <a:r>
              <a:rPr sz="1400" spc="60" dirty="0">
                <a:latin typeface="Times New Roman"/>
                <a:cs typeface="Times New Roman"/>
              </a:rPr>
              <a:t> </a:t>
            </a:r>
            <a:r>
              <a:rPr sz="1400" spc="-5" dirty="0">
                <a:latin typeface="Verdana"/>
                <a:cs typeface="Verdana"/>
              </a:rPr>
              <a:t>t</a:t>
            </a:r>
            <a:r>
              <a:rPr sz="1400" dirty="0">
                <a:latin typeface="Verdana"/>
                <a:cs typeface="Verdana"/>
              </a:rPr>
              <a:t>o</a:t>
            </a:r>
            <a:r>
              <a:rPr sz="1400" spc="90" dirty="0">
                <a:latin typeface="Times New Roman"/>
                <a:cs typeface="Times New Roman"/>
              </a:rPr>
              <a:t> </a:t>
            </a:r>
            <a:r>
              <a:rPr sz="1400" dirty="0">
                <a:latin typeface="Verdana"/>
                <a:cs typeface="Verdana"/>
              </a:rPr>
              <a:t>a</a:t>
            </a:r>
            <a:r>
              <a:rPr sz="1400" dirty="0">
                <a:latin typeface="Times New Roman"/>
                <a:cs typeface="Times New Roman"/>
              </a:rPr>
              <a:t> </a:t>
            </a:r>
            <a:r>
              <a:rPr sz="1400" dirty="0">
                <a:latin typeface="Verdana"/>
                <a:cs typeface="Verdana"/>
              </a:rPr>
              <a:t>cert</a:t>
            </a:r>
            <a:r>
              <a:rPr sz="1400" spc="-5" dirty="0">
                <a:latin typeface="Verdana"/>
                <a:cs typeface="Verdana"/>
              </a:rPr>
              <a:t>ai</a:t>
            </a:r>
            <a:r>
              <a:rPr sz="1400" dirty="0">
                <a:latin typeface="Verdana"/>
                <a:cs typeface="Verdana"/>
              </a:rPr>
              <a:t>n</a:t>
            </a:r>
            <a:r>
              <a:rPr sz="1400" spc="50" dirty="0">
                <a:latin typeface="Times New Roman"/>
                <a:cs typeface="Times New Roman"/>
              </a:rPr>
              <a:t> </a:t>
            </a:r>
            <a:r>
              <a:rPr sz="1400" dirty="0">
                <a:latin typeface="Verdana"/>
                <a:cs typeface="Verdana"/>
              </a:rPr>
              <a:t>netwo</a:t>
            </a:r>
            <a:r>
              <a:rPr sz="1400" spc="-15" dirty="0">
                <a:latin typeface="Verdana"/>
                <a:cs typeface="Verdana"/>
              </a:rPr>
              <a:t>r</a:t>
            </a:r>
            <a:r>
              <a:rPr sz="1400" dirty="0">
                <a:latin typeface="Verdana"/>
                <a:cs typeface="Verdana"/>
              </a:rPr>
              <a:t>k</a:t>
            </a:r>
            <a:endParaRPr sz="1400">
              <a:latin typeface="Verdana"/>
              <a:cs typeface="Verdana"/>
            </a:endParaRPr>
          </a:p>
          <a:p>
            <a:pPr marR="6350" algn="r"/>
            <a:r>
              <a:rPr sz="1400" spc="-5" dirty="0">
                <a:latin typeface="Verdana"/>
                <a:cs typeface="Verdana"/>
              </a:rPr>
              <a:t>p</a:t>
            </a:r>
            <a:r>
              <a:rPr sz="1400" dirty="0">
                <a:latin typeface="Verdana"/>
                <a:cs typeface="Verdana"/>
              </a:rPr>
              <a:t>r</a:t>
            </a:r>
            <a:r>
              <a:rPr sz="1400" spc="-5" dirty="0">
                <a:latin typeface="Verdana"/>
                <a:cs typeface="Verdana"/>
              </a:rPr>
              <a:t>otoco</a:t>
            </a:r>
            <a:r>
              <a:rPr sz="1400" dirty="0">
                <a:latin typeface="Verdana"/>
                <a:cs typeface="Verdana"/>
              </a:rPr>
              <a:t>l</a:t>
            </a:r>
            <a:endParaRPr sz="1400">
              <a:latin typeface="Verdana"/>
              <a:cs typeface="Verdana"/>
            </a:endParaRPr>
          </a:p>
        </p:txBody>
      </p:sp>
      <p:sp>
        <p:nvSpPr>
          <p:cNvPr id="124" name="object 124"/>
          <p:cNvSpPr txBox="1"/>
          <p:nvPr/>
        </p:nvSpPr>
        <p:spPr>
          <a:xfrm>
            <a:off x="4131813" y="1998208"/>
            <a:ext cx="1356360" cy="130805"/>
          </a:xfrm>
          <a:prstGeom prst="rect">
            <a:avLst/>
          </a:prstGeom>
          <a:ln w="3298">
            <a:solidFill>
              <a:srgbClr val="000000"/>
            </a:solidFill>
          </a:ln>
        </p:spPr>
        <p:txBody>
          <a:bodyPr vert="horz" wrap="square" lIns="0" tIns="0" rIns="0" bIns="0" rtlCol="0">
            <a:spAutoFit/>
          </a:bodyPr>
          <a:lstStyle/>
          <a:p>
            <a:pPr marL="231775"/>
            <a:r>
              <a:rPr sz="850" b="1" spc="-30" dirty="0">
                <a:latin typeface="Arial"/>
                <a:cs typeface="Arial"/>
              </a:rPr>
              <a:t>A</a:t>
            </a:r>
            <a:r>
              <a:rPr sz="850" b="1" spc="-5" dirty="0">
                <a:latin typeface="Arial"/>
                <a:cs typeface="Arial"/>
              </a:rPr>
              <a:t>pp</a:t>
            </a:r>
            <a:r>
              <a:rPr sz="850" b="1" dirty="0">
                <a:latin typeface="Arial"/>
                <a:cs typeface="Arial"/>
              </a:rPr>
              <a:t>l</a:t>
            </a:r>
            <a:r>
              <a:rPr sz="850" b="1" spc="10" dirty="0">
                <a:latin typeface="Arial"/>
                <a:cs typeface="Arial"/>
              </a:rPr>
              <a:t>i</a:t>
            </a:r>
            <a:r>
              <a:rPr sz="850" b="1" spc="5" dirty="0">
                <a:latin typeface="Arial"/>
                <a:cs typeface="Arial"/>
              </a:rPr>
              <a:t>ca</a:t>
            </a:r>
            <a:r>
              <a:rPr sz="850" b="1" dirty="0">
                <a:latin typeface="Arial"/>
                <a:cs typeface="Arial"/>
              </a:rPr>
              <a:t>t</a:t>
            </a:r>
            <a:r>
              <a:rPr sz="850" b="1" spc="10" dirty="0">
                <a:latin typeface="Arial"/>
                <a:cs typeface="Arial"/>
              </a:rPr>
              <a:t>i</a:t>
            </a:r>
            <a:r>
              <a:rPr sz="850" b="1" spc="5" dirty="0">
                <a:latin typeface="Arial"/>
                <a:cs typeface="Arial"/>
              </a:rPr>
              <a:t>onLay</a:t>
            </a:r>
            <a:r>
              <a:rPr sz="850" b="1" spc="-10" dirty="0">
                <a:latin typeface="Arial"/>
                <a:cs typeface="Arial"/>
              </a:rPr>
              <a:t>e</a:t>
            </a:r>
            <a:r>
              <a:rPr sz="850" b="1" dirty="0">
                <a:latin typeface="Arial"/>
                <a:cs typeface="Arial"/>
              </a:rPr>
              <a:t>r</a:t>
            </a:r>
            <a:endParaRPr sz="850">
              <a:latin typeface="Arial"/>
              <a:cs typeface="Arial"/>
            </a:endParaRPr>
          </a:p>
        </p:txBody>
      </p:sp>
      <p:sp>
        <p:nvSpPr>
          <p:cNvPr id="125" name="object 125"/>
          <p:cNvSpPr/>
          <p:nvPr/>
        </p:nvSpPr>
        <p:spPr>
          <a:xfrm>
            <a:off x="5302880" y="2060051"/>
            <a:ext cx="123189" cy="124460"/>
          </a:xfrm>
          <a:custGeom>
            <a:avLst/>
            <a:gdLst/>
            <a:ahLst/>
            <a:cxnLst/>
            <a:rect l="l" t="t" r="r" b="b"/>
            <a:pathLst>
              <a:path w="123189" h="124460">
                <a:moveTo>
                  <a:pt x="0" y="123840"/>
                </a:moveTo>
                <a:lnTo>
                  <a:pt x="123200" y="123840"/>
                </a:lnTo>
                <a:lnTo>
                  <a:pt x="123200" y="0"/>
                </a:lnTo>
                <a:lnTo>
                  <a:pt x="0" y="0"/>
                </a:lnTo>
                <a:lnTo>
                  <a:pt x="0" y="24902"/>
                </a:lnTo>
                <a:lnTo>
                  <a:pt x="24658" y="24902"/>
                </a:lnTo>
                <a:lnTo>
                  <a:pt x="24658" y="49529"/>
                </a:lnTo>
                <a:lnTo>
                  <a:pt x="0" y="49529"/>
                </a:lnTo>
                <a:lnTo>
                  <a:pt x="0" y="74310"/>
                </a:lnTo>
                <a:lnTo>
                  <a:pt x="24658" y="74310"/>
                </a:lnTo>
                <a:lnTo>
                  <a:pt x="24658" y="99212"/>
                </a:lnTo>
                <a:lnTo>
                  <a:pt x="0" y="99212"/>
                </a:lnTo>
                <a:lnTo>
                  <a:pt x="0" y="123840"/>
                </a:lnTo>
                <a:close/>
              </a:path>
            </a:pathLst>
          </a:custGeom>
          <a:ln w="3292">
            <a:solidFill>
              <a:srgbClr val="000000"/>
            </a:solidFill>
          </a:ln>
        </p:spPr>
        <p:txBody>
          <a:bodyPr wrap="square" lIns="0" tIns="0" rIns="0" bIns="0" rtlCol="0"/>
          <a:lstStyle/>
          <a:p>
            <a:endParaRPr/>
          </a:p>
        </p:txBody>
      </p:sp>
      <p:sp>
        <p:nvSpPr>
          <p:cNvPr id="126" name="object 126"/>
          <p:cNvSpPr/>
          <p:nvPr/>
        </p:nvSpPr>
        <p:spPr>
          <a:xfrm>
            <a:off x="5276604" y="2146822"/>
            <a:ext cx="52705" cy="0"/>
          </a:xfrm>
          <a:custGeom>
            <a:avLst/>
            <a:gdLst/>
            <a:ahLst/>
            <a:cxnLst/>
            <a:rect l="l" t="t" r="r" b="b"/>
            <a:pathLst>
              <a:path w="52704">
                <a:moveTo>
                  <a:pt x="0" y="0"/>
                </a:moveTo>
                <a:lnTo>
                  <a:pt x="52600" y="0"/>
                </a:lnTo>
              </a:path>
            </a:pathLst>
          </a:custGeom>
          <a:ln w="29451">
            <a:solidFill>
              <a:srgbClr val="000000"/>
            </a:solidFill>
          </a:ln>
        </p:spPr>
        <p:txBody>
          <a:bodyPr wrap="square" lIns="0" tIns="0" rIns="0" bIns="0" rtlCol="0"/>
          <a:lstStyle/>
          <a:p>
            <a:endParaRPr/>
          </a:p>
        </p:txBody>
      </p:sp>
      <p:sp>
        <p:nvSpPr>
          <p:cNvPr id="127" name="object 127"/>
          <p:cNvSpPr/>
          <p:nvPr/>
        </p:nvSpPr>
        <p:spPr>
          <a:xfrm>
            <a:off x="5276604" y="2097276"/>
            <a:ext cx="52705" cy="0"/>
          </a:xfrm>
          <a:custGeom>
            <a:avLst/>
            <a:gdLst/>
            <a:ahLst/>
            <a:cxnLst/>
            <a:rect l="l" t="t" r="r" b="b"/>
            <a:pathLst>
              <a:path w="52704">
                <a:moveTo>
                  <a:pt x="0" y="0"/>
                </a:moveTo>
                <a:lnTo>
                  <a:pt x="52600" y="0"/>
                </a:lnTo>
              </a:path>
            </a:pathLst>
          </a:custGeom>
          <a:ln w="29177">
            <a:solidFill>
              <a:srgbClr val="000000"/>
            </a:solidFill>
          </a:ln>
        </p:spPr>
        <p:txBody>
          <a:bodyPr wrap="square" lIns="0" tIns="0" rIns="0" bIns="0" rtlCol="0"/>
          <a:lstStyle/>
          <a:p>
            <a:endParaRPr/>
          </a:p>
        </p:txBody>
      </p:sp>
      <p:sp>
        <p:nvSpPr>
          <p:cNvPr id="128" name="object 128"/>
          <p:cNvSpPr/>
          <p:nvPr/>
        </p:nvSpPr>
        <p:spPr>
          <a:xfrm>
            <a:off x="4131813" y="2988146"/>
            <a:ext cx="1356360" cy="495300"/>
          </a:xfrm>
          <a:custGeom>
            <a:avLst/>
            <a:gdLst/>
            <a:ahLst/>
            <a:cxnLst/>
            <a:rect l="l" t="t" r="r" b="b"/>
            <a:pathLst>
              <a:path w="1356360" h="495300">
                <a:moveTo>
                  <a:pt x="0" y="494955"/>
                </a:moveTo>
                <a:lnTo>
                  <a:pt x="1355978" y="494955"/>
                </a:lnTo>
                <a:lnTo>
                  <a:pt x="1355978" y="0"/>
                </a:lnTo>
                <a:lnTo>
                  <a:pt x="0" y="0"/>
                </a:lnTo>
                <a:lnTo>
                  <a:pt x="0" y="494955"/>
                </a:lnTo>
                <a:close/>
              </a:path>
            </a:pathLst>
          </a:custGeom>
          <a:solidFill>
            <a:srgbClr val="FFFFFF"/>
          </a:solidFill>
        </p:spPr>
        <p:txBody>
          <a:bodyPr wrap="square" lIns="0" tIns="0" rIns="0" bIns="0" rtlCol="0"/>
          <a:lstStyle/>
          <a:p>
            <a:endParaRPr/>
          </a:p>
        </p:txBody>
      </p:sp>
      <p:sp>
        <p:nvSpPr>
          <p:cNvPr id="129" name="object 129"/>
          <p:cNvSpPr txBox="1"/>
          <p:nvPr/>
        </p:nvSpPr>
        <p:spPr>
          <a:xfrm>
            <a:off x="4131813" y="2988168"/>
            <a:ext cx="1356360" cy="130805"/>
          </a:xfrm>
          <a:prstGeom prst="rect">
            <a:avLst/>
          </a:prstGeom>
          <a:ln w="3298">
            <a:solidFill>
              <a:srgbClr val="000000"/>
            </a:solidFill>
          </a:ln>
        </p:spPr>
        <p:txBody>
          <a:bodyPr vert="horz" wrap="square" lIns="0" tIns="0" rIns="0" bIns="0" rtlCol="0">
            <a:spAutoFit/>
          </a:bodyPr>
          <a:lstStyle/>
          <a:p>
            <a:pPr marL="274320"/>
            <a:r>
              <a:rPr sz="850" b="1" spc="5" dirty="0">
                <a:latin typeface="Arial"/>
                <a:cs typeface="Arial"/>
              </a:rPr>
              <a:t>T</a:t>
            </a:r>
            <a:r>
              <a:rPr sz="850" b="1" dirty="0">
                <a:latin typeface="Arial"/>
                <a:cs typeface="Arial"/>
              </a:rPr>
              <a:t>r</a:t>
            </a:r>
            <a:r>
              <a:rPr sz="850" b="1" spc="-10" dirty="0">
                <a:latin typeface="Arial"/>
                <a:cs typeface="Arial"/>
              </a:rPr>
              <a:t>a</a:t>
            </a:r>
            <a:r>
              <a:rPr sz="850" b="1" spc="-5" dirty="0">
                <a:latin typeface="Arial"/>
                <a:cs typeface="Arial"/>
              </a:rPr>
              <a:t>n</a:t>
            </a:r>
            <a:r>
              <a:rPr sz="850" b="1" spc="-10" dirty="0">
                <a:latin typeface="Arial"/>
                <a:cs typeface="Arial"/>
              </a:rPr>
              <a:t>s</a:t>
            </a:r>
            <a:r>
              <a:rPr sz="850" b="1" spc="-5" dirty="0">
                <a:latin typeface="Arial"/>
                <a:cs typeface="Arial"/>
              </a:rPr>
              <a:t>po</a:t>
            </a:r>
            <a:r>
              <a:rPr sz="850" b="1" dirty="0">
                <a:latin typeface="Arial"/>
                <a:cs typeface="Arial"/>
              </a:rPr>
              <a:t>r</a:t>
            </a:r>
            <a:r>
              <a:rPr sz="850" b="1" spc="15" dirty="0">
                <a:latin typeface="Arial"/>
                <a:cs typeface="Arial"/>
              </a:rPr>
              <a:t>t</a:t>
            </a:r>
            <a:r>
              <a:rPr sz="850" b="1" spc="5" dirty="0">
                <a:latin typeface="Arial"/>
                <a:cs typeface="Arial"/>
              </a:rPr>
              <a:t>Lay</a:t>
            </a:r>
            <a:r>
              <a:rPr sz="850" b="1" spc="-10" dirty="0">
                <a:latin typeface="Arial"/>
                <a:cs typeface="Arial"/>
              </a:rPr>
              <a:t>e</a:t>
            </a:r>
            <a:r>
              <a:rPr sz="850" b="1" dirty="0">
                <a:latin typeface="Arial"/>
                <a:cs typeface="Arial"/>
              </a:rPr>
              <a:t>r</a:t>
            </a:r>
            <a:endParaRPr sz="850">
              <a:latin typeface="Arial"/>
              <a:cs typeface="Arial"/>
            </a:endParaRPr>
          </a:p>
        </p:txBody>
      </p:sp>
      <p:sp>
        <p:nvSpPr>
          <p:cNvPr id="130" name="object 130"/>
          <p:cNvSpPr/>
          <p:nvPr/>
        </p:nvSpPr>
        <p:spPr>
          <a:xfrm>
            <a:off x="5276606" y="3048351"/>
            <a:ext cx="151206" cy="127025"/>
          </a:xfrm>
          <a:prstGeom prst="rect">
            <a:avLst/>
          </a:prstGeom>
          <a:blipFill>
            <a:blip r:embed="rId5" cstate="print"/>
            <a:stretch>
              <a:fillRect/>
            </a:stretch>
          </a:blipFill>
        </p:spPr>
        <p:txBody>
          <a:bodyPr wrap="square" lIns="0" tIns="0" rIns="0" bIns="0" rtlCol="0"/>
          <a:lstStyle/>
          <a:p>
            <a:endParaRPr/>
          </a:p>
        </p:txBody>
      </p:sp>
      <p:sp>
        <p:nvSpPr>
          <p:cNvPr id="131" name="object 131"/>
          <p:cNvSpPr/>
          <p:nvPr/>
        </p:nvSpPr>
        <p:spPr>
          <a:xfrm>
            <a:off x="4732783" y="2493255"/>
            <a:ext cx="152717" cy="494943"/>
          </a:xfrm>
          <a:prstGeom prst="rect">
            <a:avLst/>
          </a:prstGeom>
          <a:blipFill>
            <a:blip r:embed="rId6" cstate="print"/>
            <a:stretch>
              <a:fillRect/>
            </a:stretch>
          </a:blipFill>
        </p:spPr>
        <p:txBody>
          <a:bodyPr wrap="square" lIns="0" tIns="0" rIns="0" bIns="0" rtlCol="0"/>
          <a:lstStyle/>
          <a:p>
            <a:endParaRPr/>
          </a:p>
        </p:txBody>
      </p:sp>
      <p:sp>
        <p:nvSpPr>
          <p:cNvPr id="132" name="object 132"/>
          <p:cNvSpPr/>
          <p:nvPr/>
        </p:nvSpPr>
        <p:spPr>
          <a:xfrm>
            <a:off x="4131813" y="3977984"/>
            <a:ext cx="1356360" cy="495300"/>
          </a:xfrm>
          <a:custGeom>
            <a:avLst/>
            <a:gdLst/>
            <a:ahLst/>
            <a:cxnLst/>
            <a:rect l="l" t="t" r="r" b="b"/>
            <a:pathLst>
              <a:path w="1356360" h="495300">
                <a:moveTo>
                  <a:pt x="0" y="494955"/>
                </a:moveTo>
                <a:lnTo>
                  <a:pt x="1355978" y="494955"/>
                </a:lnTo>
                <a:lnTo>
                  <a:pt x="1355978" y="0"/>
                </a:lnTo>
                <a:lnTo>
                  <a:pt x="0" y="0"/>
                </a:lnTo>
                <a:lnTo>
                  <a:pt x="0" y="494955"/>
                </a:lnTo>
                <a:close/>
              </a:path>
            </a:pathLst>
          </a:custGeom>
          <a:solidFill>
            <a:srgbClr val="FFFFFF"/>
          </a:solidFill>
        </p:spPr>
        <p:txBody>
          <a:bodyPr wrap="square" lIns="0" tIns="0" rIns="0" bIns="0" rtlCol="0"/>
          <a:lstStyle/>
          <a:p>
            <a:endParaRPr/>
          </a:p>
        </p:txBody>
      </p:sp>
      <p:sp>
        <p:nvSpPr>
          <p:cNvPr id="133" name="object 133"/>
          <p:cNvSpPr txBox="1"/>
          <p:nvPr/>
        </p:nvSpPr>
        <p:spPr>
          <a:xfrm>
            <a:off x="4131813" y="3978022"/>
            <a:ext cx="1356360" cy="130805"/>
          </a:xfrm>
          <a:prstGeom prst="rect">
            <a:avLst/>
          </a:prstGeom>
          <a:ln w="3298">
            <a:solidFill>
              <a:srgbClr val="000000"/>
            </a:solidFill>
          </a:ln>
        </p:spPr>
        <p:txBody>
          <a:bodyPr vert="horz" wrap="square" lIns="0" tIns="0" rIns="0" bIns="0" rtlCol="0">
            <a:spAutoFit/>
          </a:bodyPr>
          <a:lstStyle/>
          <a:p>
            <a:pPr marL="314325"/>
            <a:r>
              <a:rPr sz="850" b="1" spc="-5" dirty="0">
                <a:latin typeface="Arial"/>
                <a:cs typeface="Arial"/>
              </a:rPr>
              <a:t>N</a:t>
            </a:r>
            <a:r>
              <a:rPr sz="850" b="1" spc="-10" dirty="0">
                <a:latin typeface="Arial"/>
                <a:cs typeface="Arial"/>
              </a:rPr>
              <a:t>e</a:t>
            </a:r>
            <a:r>
              <a:rPr sz="850" b="1" dirty="0">
                <a:latin typeface="Arial"/>
                <a:cs typeface="Arial"/>
              </a:rPr>
              <a:t>t</a:t>
            </a:r>
            <a:r>
              <a:rPr sz="850" b="1" spc="-5" dirty="0">
                <a:latin typeface="Arial"/>
                <a:cs typeface="Arial"/>
              </a:rPr>
              <a:t>wo</a:t>
            </a:r>
            <a:r>
              <a:rPr sz="850" b="1" dirty="0">
                <a:latin typeface="Arial"/>
                <a:cs typeface="Arial"/>
              </a:rPr>
              <a:t>r</a:t>
            </a:r>
            <a:r>
              <a:rPr sz="850" b="1" spc="-10" dirty="0">
                <a:latin typeface="Arial"/>
                <a:cs typeface="Arial"/>
              </a:rPr>
              <a:t>k</a:t>
            </a:r>
            <a:r>
              <a:rPr sz="850" b="1" spc="5" dirty="0">
                <a:latin typeface="Arial"/>
                <a:cs typeface="Arial"/>
              </a:rPr>
              <a:t>Lay</a:t>
            </a:r>
            <a:r>
              <a:rPr sz="850" b="1" spc="-10" dirty="0">
                <a:latin typeface="Arial"/>
                <a:cs typeface="Arial"/>
              </a:rPr>
              <a:t>e</a:t>
            </a:r>
            <a:r>
              <a:rPr sz="850" b="1" dirty="0">
                <a:latin typeface="Arial"/>
                <a:cs typeface="Arial"/>
              </a:rPr>
              <a:t>r</a:t>
            </a:r>
            <a:endParaRPr sz="850">
              <a:latin typeface="Arial"/>
              <a:cs typeface="Arial"/>
            </a:endParaRPr>
          </a:p>
        </p:txBody>
      </p:sp>
      <p:sp>
        <p:nvSpPr>
          <p:cNvPr id="134" name="object 134"/>
          <p:cNvSpPr/>
          <p:nvPr/>
        </p:nvSpPr>
        <p:spPr>
          <a:xfrm>
            <a:off x="5276606" y="4038320"/>
            <a:ext cx="151206" cy="127025"/>
          </a:xfrm>
          <a:prstGeom prst="rect">
            <a:avLst/>
          </a:prstGeom>
          <a:blipFill>
            <a:blip r:embed="rId7" cstate="print"/>
            <a:stretch>
              <a:fillRect/>
            </a:stretch>
          </a:blipFill>
        </p:spPr>
        <p:txBody>
          <a:bodyPr wrap="square" lIns="0" tIns="0" rIns="0" bIns="0" rtlCol="0"/>
          <a:lstStyle/>
          <a:p>
            <a:endParaRPr/>
          </a:p>
        </p:txBody>
      </p:sp>
      <p:sp>
        <p:nvSpPr>
          <p:cNvPr id="135" name="object 135"/>
          <p:cNvSpPr txBox="1"/>
          <p:nvPr/>
        </p:nvSpPr>
        <p:spPr>
          <a:xfrm>
            <a:off x="4131813" y="4967991"/>
            <a:ext cx="1356360" cy="130805"/>
          </a:xfrm>
          <a:prstGeom prst="rect">
            <a:avLst/>
          </a:prstGeom>
          <a:ln w="3298">
            <a:solidFill>
              <a:srgbClr val="000000"/>
            </a:solidFill>
          </a:ln>
        </p:spPr>
        <p:txBody>
          <a:bodyPr vert="horz" wrap="square" lIns="0" tIns="0" rIns="0" bIns="0" rtlCol="0">
            <a:spAutoFit/>
          </a:bodyPr>
          <a:lstStyle/>
          <a:p>
            <a:pPr marL="299085"/>
            <a:r>
              <a:rPr sz="850" b="1" spc="-5" dirty="0">
                <a:latin typeface="Arial"/>
                <a:cs typeface="Arial"/>
              </a:rPr>
              <a:t>D</a:t>
            </a:r>
            <a:r>
              <a:rPr sz="850" b="1" spc="-10" dirty="0">
                <a:latin typeface="Arial"/>
                <a:cs typeface="Arial"/>
              </a:rPr>
              <a:t>a</a:t>
            </a:r>
            <a:r>
              <a:rPr sz="850" b="1" dirty="0">
                <a:latin typeface="Arial"/>
                <a:cs typeface="Arial"/>
              </a:rPr>
              <a:t>t</a:t>
            </a:r>
            <a:r>
              <a:rPr sz="850" b="1" spc="-10" dirty="0">
                <a:latin typeface="Arial"/>
                <a:cs typeface="Arial"/>
              </a:rPr>
              <a:t>a</a:t>
            </a:r>
            <a:r>
              <a:rPr sz="850" b="1" spc="-5" dirty="0">
                <a:latin typeface="Arial"/>
                <a:cs typeface="Arial"/>
              </a:rPr>
              <a:t>L</a:t>
            </a:r>
            <a:r>
              <a:rPr sz="850" b="1" dirty="0">
                <a:latin typeface="Arial"/>
                <a:cs typeface="Arial"/>
              </a:rPr>
              <a:t>i</a:t>
            </a:r>
            <a:r>
              <a:rPr sz="850" b="1" spc="5" dirty="0">
                <a:latin typeface="Arial"/>
                <a:cs typeface="Arial"/>
              </a:rPr>
              <a:t>nk</a:t>
            </a:r>
            <a:r>
              <a:rPr sz="850" b="1" spc="15" dirty="0">
                <a:latin typeface="Arial"/>
                <a:cs typeface="Arial"/>
              </a:rPr>
              <a:t>L</a:t>
            </a:r>
            <a:r>
              <a:rPr sz="850" b="1" spc="5" dirty="0">
                <a:latin typeface="Arial"/>
                <a:cs typeface="Arial"/>
              </a:rPr>
              <a:t>ay</a:t>
            </a:r>
            <a:r>
              <a:rPr sz="850" b="1" spc="-10" dirty="0">
                <a:latin typeface="Arial"/>
                <a:cs typeface="Arial"/>
              </a:rPr>
              <a:t>e</a:t>
            </a:r>
            <a:r>
              <a:rPr sz="850" b="1" dirty="0">
                <a:latin typeface="Arial"/>
                <a:cs typeface="Arial"/>
              </a:rPr>
              <a:t>r</a:t>
            </a:r>
            <a:endParaRPr sz="850">
              <a:latin typeface="Arial"/>
              <a:cs typeface="Arial"/>
            </a:endParaRPr>
          </a:p>
        </p:txBody>
      </p:sp>
      <p:sp>
        <p:nvSpPr>
          <p:cNvPr id="136" name="object 136"/>
          <p:cNvSpPr/>
          <p:nvPr/>
        </p:nvSpPr>
        <p:spPr>
          <a:xfrm>
            <a:off x="5302880" y="5029831"/>
            <a:ext cx="123189" cy="123825"/>
          </a:xfrm>
          <a:custGeom>
            <a:avLst/>
            <a:gdLst/>
            <a:ahLst/>
            <a:cxnLst/>
            <a:rect l="l" t="t" r="r" b="b"/>
            <a:pathLst>
              <a:path w="123189" h="123825">
                <a:moveTo>
                  <a:pt x="0" y="123824"/>
                </a:moveTo>
                <a:lnTo>
                  <a:pt x="123200" y="123824"/>
                </a:lnTo>
                <a:lnTo>
                  <a:pt x="123200" y="0"/>
                </a:lnTo>
                <a:lnTo>
                  <a:pt x="0" y="0"/>
                </a:lnTo>
                <a:lnTo>
                  <a:pt x="0" y="24896"/>
                </a:lnTo>
                <a:lnTo>
                  <a:pt x="24658" y="24896"/>
                </a:lnTo>
                <a:lnTo>
                  <a:pt x="24658" y="49661"/>
                </a:lnTo>
                <a:lnTo>
                  <a:pt x="0" y="49661"/>
                </a:lnTo>
                <a:lnTo>
                  <a:pt x="0" y="74294"/>
                </a:lnTo>
                <a:lnTo>
                  <a:pt x="24658" y="74294"/>
                </a:lnTo>
                <a:lnTo>
                  <a:pt x="24658" y="99059"/>
                </a:lnTo>
                <a:lnTo>
                  <a:pt x="0" y="99059"/>
                </a:lnTo>
                <a:lnTo>
                  <a:pt x="0" y="123824"/>
                </a:lnTo>
                <a:close/>
              </a:path>
            </a:pathLst>
          </a:custGeom>
          <a:ln w="3292">
            <a:solidFill>
              <a:srgbClr val="000000"/>
            </a:solidFill>
          </a:ln>
        </p:spPr>
        <p:txBody>
          <a:bodyPr wrap="square" lIns="0" tIns="0" rIns="0" bIns="0" rtlCol="0"/>
          <a:lstStyle/>
          <a:p>
            <a:endParaRPr/>
          </a:p>
        </p:txBody>
      </p:sp>
      <p:sp>
        <p:nvSpPr>
          <p:cNvPr id="137" name="object 137"/>
          <p:cNvSpPr/>
          <p:nvPr/>
        </p:nvSpPr>
        <p:spPr>
          <a:xfrm>
            <a:off x="5276604" y="5116520"/>
            <a:ext cx="52705" cy="0"/>
          </a:xfrm>
          <a:custGeom>
            <a:avLst/>
            <a:gdLst/>
            <a:ahLst/>
            <a:cxnLst/>
            <a:rect l="l" t="t" r="r" b="b"/>
            <a:pathLst>
              <a:path w="52704">
                <a:moveTo>
                  <a:pt x="0" y="0"/>
                </a:moveTo>
                <a:lnTo>
                  <a:pt x="52600" y="0"/>
                </a:lnTo>
              </a:path>
            </a:pathLst>
          </a:custGeom>
          <a:ln w="29308">
            <a:solidFill>
              <a:srgbClr val="000000"/>
            </a:solidFill>
          </a:ln>
        </p:spPr>
        <p:txBody>
          <a:bodyPr wrap="square" lIns="0" tIns="0" rIns="0" bIns="0" rtlCol="0"/>
          <a:lstStyle/>
          <a:p>
            <a:endParaRPr/>
          </a:p>
        </p:txBody>
      </p:sp>
      <p:sp>
        <p:nvSpPr>
          <p:cNvPr id="138" name="object 138"/>
          <p:cNvSpPr/>
          <p:nvPr/>
        </p:nvSpPr>
        <p:spPr>
          <a:xfrm>
            <a:off x="5276604" y="5067121"/>
            <a:ext cx="52705" cy="0"/>
          </a:xfrm>
          <a:custGeom>
            <a:avLst/>
            <a:gdLst/>
            <a:ahLst/>
            <a:cxnLst/>
            <a:rect l="l" t="t" r="r" b="b"/>
            <a:pathLst>
              <a:path w="52704">
                <a:moveTo>
                  <a:pt x="0" y="0"/>
                </a:moveTo>
                <a:lnTo>
                  <a:pt x="52600" y="0"/>
                </a:lnTo>
              </a:path>
            </a:pathLst>
          </a:custGeom>
          <a:ln w="29308">
            <a:solidFill>
              <a:srgbClr val="000000"/>
            </a:solidFill>
          </a:ln>
        </p:spPr>
        <p:txBody>
          <a:bodyPr wrap="square" lIns="0" tIns="0" rIns="0" bIns="0" rtlCol="0"/>
          <a:lstStyle/>
          <a:p>
            <a:endParaRPr/>
          </a:p>
        </p:txBody>
      </p:sp>
      <p:sp>
        <p:nvSpPr>
          <p:cNvPr id="139" name="object 139"/>
          <p:cNvSpPr/>
          <p:nvPr/>
        </p:nvSpPr>
        <p:spPr>
          <a:xfrm>
            <a:off x="4732783" y="4473044"/>
            <a:ext cx="152717" cy="494943"/>
          </a:xfrm>
          <a:prstGeom prst="rect">
            <a:avLst/>
          </a:prstGeom>
          <a:blipFill>
            <a:blip r:embed="rId8" cstate="print"/>
            <a:stretch>
              <a:fillRect/>
            </a:stretch>
          </a:blipFill>
        </p:spPr>
        <p:txBody>
          <a:bodyPr wrap="square" lIns="0" tIns="0" rIns="0" bIns="0" rtlCol="0"/>
          <a:lstStyle/>
          <a:p>
            <a:endParaRPr/>
          </a:p>
        </p:txBody>
      </p:sp>
      <p:sp>
        <p:nvSpPr>
          <p:cNvPr id="140" name="object 140"/>
          <p:cNvSpPr/>
          <p:nvPr/>
        </p:nvSpPr>
        <p:spPr>
          <a:xfrm>
            <a:off x="4732783" y="3483078"/>
            <a:ext cx="152717" cy="494943"/>
          </a:xfrm>
          <a:prstGeom prst="rect">
            <a:avLst/>
          </a:prstGeom>
          <a:blipFill>
            <a:blip r:embed="rId9" cstate="print"/>
            <a:stretch>
              <a:fillRect/>
            </a:stretch>
          </a:blipFill>
        </p:spPr>
        <p:txBody>
          <a:bodyPr wrap="square" lIns="0" tIns="0" rIns="0" bIns="0" rtlCol="0"/>
          <a:lstStyle/>
          <a:p>
            <a:endParaRPr/>
          </a:p>
        </p:txBody>
      </p:sp>
      <p:sp>
        <p:nvSpPr>
          <p:cNvPr id="141" name="object 141"/>
          <p:cNvSpPr txBox="1"/>
          <p:nvPr/>
        </p:nvSpPr>
        <p:spPr>
          <a:xfrm>
            <a:off x="4131813" y="5957923"/>
            <a:ext cx="1356360" cy="130805"/>
          </a:xfrm>
          <a:prstGeom prst="rect">
            <a:avLst/>
          </a:prstGeom>
          <a:ln w="3298">
            <a:solidFill>
              <a:srgbClr val="000000"/>
            </a:solidFill>
          </a:ln>
        </p:spPr>
        <p:txBody>
          <a:bodyPr vert="horz" wrap="square" lIns="0" tIns="0" rIns="0" bIns="0" rtlCol="0">
            <a:spAutoFit/>
          </a:bodyPr>
          <a:lstStyle/>
          <a:p>
            <a:pPr marL="307975"/>
            <a:r>
              <a:rPr sz="850" b="1" spc="-5" dirty="0">
                <a:latin typeface="Arial"/>
                <a:cs typeface="Arial"/>
              </a:rPr>
              <a:t>Ph</a:t>
            </a:r>
            <a:r>
              <a:rPr sz="850" b="1" spc="-20" dirty="0">
                <a:latin typeface="Arial"/>
                <a:cs typeface="Arial"/>
              </a:rPr>
              <a:t>y</a:t>
            </a:r>
            <a:r>
              <a:rPr sz="850" b="1" spc="-10" dirty="0">
                <a:latin typeface="Arial"/>
                <a:cs typeface="Arial"/>
              </a:rPr>
              <a:t>s</a:t>
            </a:r>
            <a:r>
              <a:rPr sz="850" b="1" spc="10" dirty="0">
                <a:latin typeface="Arial"/>
                <a:cs typeface="Arial"/>
              </a:rPr>
              <a:t>i</a:t>
            </a:r>
            <a:r>
              <a:rPr sz="850" b="1" spc="5" dirty="0">
                <a:latin typeface="Arial"/>
                <a:cs typeface="Arial"/>
              </a:rPr>
              <a:t>c</a:t>
            </a:r>
            <a:r>
              <a:rPr sz="850" b="1" spc="-10" dirty="0">
                <a:latin typeface="Arial"/>
                <a:cs typeface="Arial"/>
              </a:rPr>
              <a:t>a</a:t>
            </a:r>
            <a:r>
              <a:rPr sz="850" b="1" spc="10" dirty="0">
                <a:latin typeface="Arial"/>
                <a:cs typeface="Arial"/>
              </a:rPr>
              <a:t>l</a:t>
            </a:r>
            <a:r>
              <a:rPr sz="850" b="1" spc="5" dirty="0">
                <a:latin typeface="Arial"/>
                <a:cs typeface="Arial"/>
              </a:rPr>
              <a:t>Lay</a:t>
            </a:r>
            <a:r>
              <a:rPr sz="850" b="1" spc="-10" dirty="0">
                <a:latin typeface="Arial"/>
                <a:cs typeface="Arial"/>
              </a:rPr>
              <a:t>e</a:t>
            </a:r>
            <a:r>
              <a:rPr sz="850" b="1" dirty="0">
                <a:latin typeface="Arial"/>
                <a:cs typeface="Arial"/>
              </a:rPr>
              <a:t>r</a:t>
            </a:r>
            <a:endParaRPr sz="850">
              <a:latin typeface="Arial"/>
              <a:cs typeface="Arial"/>
            </a:endParaRPr>
          </a:p>
        </p:txBody>
      </p:sp>
      <p:sp>
        <p:nvSpPr>
          <p:cNvPr id="142" name="object 142"/>
          <p:cNvSpPr/>
          <p:nvPr/>
        </p:nvSpPr>
        <p:spPr>
          <a:xfrm>
            <a:off x="5302880" y="6019788"/>
            <a:ext cx="123189" cy="123825"/>
          </a:xfrm>
          <a:custGeom>
            <a:avLst/>
            <a:gdLst/>
            <a:ahLst/>
            <a:cxnLst/>
            <a:rect l="l" t="t" r="r" b="b"/>
            <a:pathLst>
              <a:path w="123189" h="123825">
                <a:moveTo>
                  <a:pt x="0" y="123730"/>
                </a:moveTo>
                <a:lnTo>
                  <a:pt x="123200" y="123730"/>
                </a:lnTo>
                <a:lnTo>
                  <a:pt x="123200" y="0"/>
                </a:lnTo>
                <a:lnTo>
                  <a:pt x="0" y="0"/>
                </a:lnTo>
                <a:lnTo>
                  <a:pt x="0" y="24752"/>
                </a:lnTo>
                <a:lnTo>
                  <a:pt x="24658" y="24752"/>
                </a:lnTo>
                <a:lnTo>
                  <a:pt x="24658" y="49493"/>
                </a:lnTo>
                <a:lnTo>
                  <a:pt x="0" y="49493"/>
                </a:lnTo>
                <a:lnTo>
                  <a:pt x="0" y="74246"/>
                </a:lnTo>
                <a:lnTo>
                  <a:pt x="24658" y="74246"/>
                </a:lnTo>
                <a:lnTo>
                  <a:pt x="24658" y="99002"/>
                </a:lnTo>
                <a:lnTo>
                  <a:pt x="0" y="99002"/>
                </a:lnTo>
                <a:lnTo>
                  <a:pt x="0" y="123730"/>
                </a:lnTo>
                <a:close/>
              </a:path>
            </a:pathLst>
          </a:custGeom>
          <a:ln w="3292">
            <a:solidFill>
              <a:srgbClr val="000000"/>
            </a:solidFill>
          </a:ln>
        </p:spPr>
        <p:txBody>
          <a:bodyPr wrap="square" lIns="0" tIns="0" rIns="0" bIns="0" rtlCol="0"/>
          <a:lstStyle/>
          <a:p>
            <a:endParaRPr/>
          </a:p>
        </p:txBody>
      </p:sp>
      <p:sp>
        <p:nvSpPr>
          <p:cNvPr id="143" name="object 143"/>
          <p:cNvSpPr/>
          <p:nvPr/>
        </p:nvSpPr>
        <p:spPr>
          <a:xfrm>
            <a:off x="5276604" y="6106413"/>
            <a:ext cx="52705" cy="0"/>
          </a:xfrm>
          <a:custGeom>
            <a:avLst/>
            <a:gdLst/>
            <a:ahLst/>
            <a:cxnLst/>
            <a:rect l="l" t="t" r="r" b="b"/>
            <a:pathLst>
              <a:path w="52704">
                <a:moveTo>
                  <a:pt x="0" y="0"/>
                </a:moveTo>
                <a:lnTo>
                  <a:pt x="52600" y="0"/>
                </a:lnTo>
              </a:path>
            </a:pathLst>
          </a:custGeom>
          <a:ln w="29320">
            <a:solidFill>
              <a:srgbClr val="000000"/>
            </a:solidFill>
          </a:ln>
        </p:spPr>
        <p:txBody>
          <a:bodyPr wrap="square" lIns="0" tIns="0" rIns="0" bIns="0" rtlCol="0"/>
          <a:lstStyle/>
          <a:p>
            <a:endParaRPr/>
          </a:p>
        </p:txBody>
      </p:sp>
      <p:sp>
        <p:nvSpPr>
          <p:cNvPr id="144" name="object 144"/>
          <p:cNvSpPr/>
          <p:nvPr/>
        </p:nvSpPr>
        <p:spPr>
          <a:xfrm>
            <a:off x="5276604" y="6056904"/>
            <a:ext cx="52705" cy="0"/>
          </a:xfrm>
          <a:custGeom>
            <a:avLst/>
            <a:gdLst/>
            <a:ahLst/>
            <a:cxnLst/>
            <a:rect l="l" t="t" r="r" b="b"/>
            <a:pathLst>
              <a:path w="52704">
                <a:moveTo>
                  <a:pt x="0" y="0"/>
                </a:moveTo>
                <a:lnTo>
                  <a:pt x="52600" y="0"/>
                </a:lnTo>
              </a:path>
            </a:pathLst>
          </a:custGeom>
          <a:ln w="29320">
            <a:solidFill>
              <a:srgbClr val="000000"/>
            </a:solidFill>
          </a:ln>
        </p:spPr>
        <p:txBody>
          <a:bodyPr wrap="square" lIns="0" tIns="0" rIns="0" bIns="0" rtlCol="0"/>
          <a:lstStyle/>
          <a:p>
            <a:endParaRPr/>
          </a:p>
        </p:txBody>
      </p:sp>
      <p:sp>
        <p:nvSpPr>
          <p:cNvPr id="145" name="object 145"/>
          <p:cNvSpPr/>
          <p:nvPr/>
        </p:nvSpPr>
        <p:spPr>
          <a:xfrm>
            <a:off x="4732783" y="5462971"/>
            <a:ext cx="152717" cy="494943"/>
          </a:xfrm>
          <a:prstGeom prst="rect">
            <a:avLst/>
          </a:prstGeom>
          <a:blipFill>
            <a:blip r:embed="rId10" cstate="print"/>
            <a:stretch>
              <a:fillRect/>
            </a:stretch>
          </a:blipFill>
        </p:spPr>
        <p:txBody>
          <a:bodyPr wrap="square" lIns="0" tIns="0" rIns="0" bIns="0" rtlCol="0"/>
          <a:lstStyle/>
          <a:p>
            <a:endParaRPr/>
          </a:p>
        </p:txBody>
      </p:sp>
      <p:sp>
        <p:nvSpPr>
          <p:cNvPr id="146" name="object 146"/>
          <p:cNvSpPr txBox="1"/>
          <p:nvPr/>
        </p:nvSpPr>
        <p:spPr>
          <a:xfrm>
            <a:off x="4954019" y="2670885"/>
            <a:ext cx="337185" cy="133985"/>
          </a:xfrm>
          <a:prstGeom prst="rect">
            <a:avLst/>
          </a:prstGeom>
        </p:spPr>
        <p:txBody>
          <a:bodyPr vert="horz" wrap="square" lIns="0" tIns="0" rIns="0" bIns="0" rtlCol="0">
            <a:spAutoFit/>
          </a:bodyPr>
          <a:lstStyle/>
          <a:p>
            <a:pPr marL="12700"/>
            <a:r>
              <a:rPr sz="850" dirty="0">
                <a:latin typeface="Arial"/>
                <a:cs typeface="Arial"/>
              </a:rPr>
              <a:t>I</a:t>
            </a:r>
            <a:r>
              <a:rPr sz="850" spc="-5" dirty="0">
                <a:latin typeface="Arial"/>
                <a:cs typeface="Arial"/>
              </a:rPr>
              <a:t>HTT</a:t>
            </a:r>
            <a:r>
              <a:rPr sz="850" dirty="0">
                <a:latin typeface="Arial"/>
                <a:cs typeface="Arial"/>
              </a:rPr>
              <a:t>P</a:t>
            </a:r>
            <a:endParaRPr sz="850">
              <a:latin typeface="Arial"/>
              <a:cs typeface="Arial"/>
            </a:endParaRPr>
          </a:p>
        </p:txBody>
      </p:sp>
      <p:sp>
        <p:nvSpPr>
          <p:cNvPr id="147" name="object 147"/>
          <p:cNvSpPr txBox="1"/>
          <p:nvPr/>
        </p:nvSpPr>
        <p:spPr>
          <a:xfrm>
            <a:off x="4432810" y="3661105"/>
            <a:ext cx="271780" cy="133985"/>
          </a:xfrm>
          <a:prstGeom prst="rect">
            <a:avLst/>
          </a:prstGeom>
        </p:spPr>
        <p:txBody>
          <a:bodyPr vert="horz" wrap="square" lIns="0" tIns="0" rIns="0" bIns="0" rtlCol="0">
            <a:spAutoFit/>
          </a:bodyPr>
          <a:lstStyle/>
          <a:p>
            <a:pPr marL="12700"/>
            <a:r>
              <a:rPr sz="850" dirty="0">
                <a:latin typeface="Arial"/>
                <a:cs typeface="Arial"/>
              </a:rPr>
              <a:t>I</a:t>
            </a:r>
            <a:r>
              <a:rPr sz="850" spc="-5" dirty="0">
                <a:latin typeface="Arial"/>
                <a:cs typeface="Arial"/>
              </a:rPr>
              <a:t>TC</a:t>
            </a:r>
            <a:r>
              <a:rPr sz="850" dirty="0">
                <a:latin typeface="Arial"/>
                <a:cs typeface="Arial"/>
              </a:rPr>
              <a:t>P</a:t>
            </a:r>
            <a:endParaRPr sz="850">
              <a:latin typeface="Arial"/>
              <a:cs typeface="Arial"/>
            </a:endParaRPr>
          </a:p>
        </p:txBody>
      </p:sp>
      <p:sp>
        <p:nvSpPr>
          <p:cNvPr id="148" name="object 148"/>
          <p:cNvSpPr txBox="1"/>
          <p:nvPr/>
        </p:nvSpPr>
        <p:spPr>
          <a:xfrm>
            <a:off x="4915026" y="4651205"/>
            <a:ext cx="159385" cy="133985"/>
          </a:xfrm>
          <a:prstGeom prst="rect">
            <a:avLst/>
          </a:prstGeom>
        </p:spPr>
        <p:txBody>
          <a:bodyPr vert="horz" wrap="square" lIns="0" tIns="0" rIns="0" bIns="0" rtlCol="0">
            <a:spAutoFit/>
          </a:bodyPr>
          <a:lstStyle/>
          <a:p>
            <a:pPr marL="12700"/>
            <a:r>
              <a:rPr sz="850" dirty="0">
                <a:latin typeface="Arial"/>
                <a:cs typeface="Arial"/>
              </a:rPr>
              <a:t>IIP</a:t>
            </a:r>
            <a:endParaRPr sz="850">
              <a:latin typeface="Arial"/>
              <a:cs typeface="Arial"/>
            </a:endParaRPr>
          </a:p>
        </p:txBody>
      </p:sp>
      <p:sp>
        <p:nvSpPr>
          <p:cNvPr id="149" name="object 149"/>
          <p:cNvSpPr txBox="1"/>
          <p:nvPr/>
        </p:nvSpPr>
        <p:spPr>
          <a:xfrm>
            <a:off x="4242560" y="5641449"/>
            <a:ext cx="462280" cy="133985"/>
          </a:xfrm>
          <a:prstGeom prst="rect">
            <a:avLst/>
          </a:prstGeom>
        </p:spPr>
        <p:txBody>
          <a:bodyPr vert="horz" wrap="square" lIns="0" tIns="0" rIns="0" bIns="0" rtlCol="0">
            <a:spAutoFit/>
          </a:bodyPr>
          <a:lstStyle/>
          <a:p>
            <a:pPr marL="12700"/>
            <a:r>
              <a:rPr sz="850" dirty="0">
                <a:latin typeface="Arial"/>
                <a:cs typeface="Arial"/>
              </a:rPr>
              <a:t>I</a:t>
            </a:r>
            <a:r>
              <a:rPr sz="850" spc="-5" dirty="0">
                <a:latin typeface="Arial"/>
                <a:cs typeface="Arial"/>
              </a:rPr>
              <a:t>E</a:t>
            </a:r>
            <a:r>
              <a:rPr sz="850" dirty="0">
                <a:latin typeface="Arial"/>
                <a:cs typeface="Arial"/>
              </a:rPr>
              <a:t>t</a:t>
            </a:r>
            <a:r>
              <a:rPr sz="850" spc="-10" dirty="0">
                <a:latin typeface="Arial"/>
                <a:cs typeface="Arial"/>
              </a:rPr>
              <a:t>he</a:t>
            </a:r>
            <a:r>
              <a:rPr sz="850" dirty="0">
                <a:latin typeface="Arial"/>
                <a:cs typeface="Arial"/>
              </a:rPr>
              <a:t>r</a:t>
            </a:r>
            <a:r>
              <a:rPr sz="850" spc="-10" dirty="0">
                <a:latin typeface="Arial"/>
                <a:cs typeface="Arial"/>
              </a:rPr>
              <a:t>ne</a:t>
            </a:r>
            <a:r>
              <a:rPr sz="850" dirty="0">
                <a:latin typeface="Arial"/>
                <a:cs typeface="Arial"/>
              </a:rPr>
              <a:t>t</a:t>
            </a:r>
            <a:endParaRPr sz="850">
              <a:latin typeface="Arial"/>
              <a:cs typeface="Arial"/>
            </a:endParaRPr>
          </a:p>
        </p:txBody>
      </p:sp>
      <p:sp>
        <p:nvSpPr>
          <p:cNvPr id="150" name="object 150"/>
          <p:cNvSpPr/>
          <p:nvPr/>
        </p:nvSpPr>
        <p:spPr>
          <a:xfrm>
            <a:off x="4763383" y="1617489"/>
            <a:ext cx="104066" cy="120388"/>
          </a:xfrm>
          <a:prstGeom prst="rect">
            <a:avLst/>
          </a:prstGeom>
          <a:blipFill>
            <a:blip r:embed="rId11" cstate="print"/>
            <a:stretch>
              <a:fillRect/>
            </a:stretch>
          </a:blipFill>
        </p:spPr>
        <p:txBody>
          <a:bodyPr wrap="square" lIns="0" tIns="0" rIns="0" bIns="0" rtlCol="0"/>
          <a:lstStyle/>
          <a:p>
            <a:endParaRPr/>
          </a:p>
        </p:txBody>
      </p:sp>
      <p:sp>
        <p:nvSpPr>
          <p:cNvPr id="151" name="object 151"/>
          <p:cNvSpPr/>
          <p:nvPr/>
        </p:nvSpPr>
        <p:spPr>
          <a:xfrm>
            <a:off x="4815321" y="1880220"/>
            <a:ext cx="0" cy="64769"/>
          </a:xfrm>
          <a:custGeom>
            <a:avLst/>
            <a:gdLst/>
            <a:ahLst/>
            <a:cxnLst/>
            <a:rect l="l" t="t" r="r" b="b"/>
            <a:pathLst>
              <a:path h="64769">
                <a:moveTo>
                  <a:pt x="0" y="0"/>
                </a:moveTo>
                <a:lnTo>
                  <a:pt x="0" y="64769"/>
                </a:lnTo>
              </a:path>
            </a:pathLst>
          </a:custGeom>
          <a:ln w="3821">
            <a:solidFill>
              <a:srgbClr val="000000"/>
            </a:solidFill>
          </a:ln>
        </p:spPr>
        <p:txBody>
          <a:bodyPr wrap="square" lIns="0" tIns="0" rIns="0" bIns="0" rtlCol="0"/>
          <a:lstStyle/>
          <a:p>
            <a:endParaRPr/>
          </a:p>
        </p:txBody>
      </p:sp>
      <p:sp>
        <p:nvSpPr>
          <p:cNvPr id="152" name="object 152"/>
          <p:cNvSpPr txBox="1"/>
          <p:nvPr/>
        </p:nvSpPr>
        <p:spPr>
          <a:xfrm>
            <a:off x="4125851" y="1730094"/>
            <a:ext cx="1035050" cy="146050"/>
          </a:xfrm>
          <a:prstGeom prst="rect">
            <a:avLst/>
          </a:prstGeom>
        </p:spPr>
        <p:txBody>
          <a:bodyPr vert="horz" wrap="square" lIns="0" tIns="0" rIns="0" bIns="0" rtlCol="0">
            <a:spAutoFit/>
          </a:bodyPr>
          <a:lstStyle/>
          <a:p>
            <a:pPr marL="12700"/>
            <a:r>
              <a:rPr sz="950" spc="15" dirty="0">
                <a:latin typeface="Arial"/>
                <a:cs typeface="Arial"/>
              </a:rPr>
              <a:t>B</a:t>
            </a:r>
            <a:r>
              <a:rPr sz="950" spc="5" dirty="0">
                <a:latin typeface="Arial"/>
                <a:cs typeface="Arial"/>
              </a:rPr>
              <a:t>row</a:t>
            </a:r>
            <a:r>
              <a:rPr sz="950" spc="20" dirty="0">
                <a:latin typeface="Arial"/>
                <a:cs typeface="Arial"/>
              </a:rPr>
              <a:t>s</a:t>
            </a:r>
            <a:r>
              <a:rPr sz="950" spc="5" dirty="0">
                <a:latin typeface="Arial"/>
                <a:cs typeface="Arial"/>
              </a:rPr>
              <a:t>erFun</a:t>
            </a:r>
            <a:r>
              <a:rPr sz="950" spc="20" dirty="0">
                <a:latin typeface="Arial"/>
                <a:cs typeface="Arial"/>
              </a:rPr>
              <a:t>c</a:t>
            </a:r>
            <a:r>
              <a:rPr sz="950" spc="10" dirty="0">
                <a:latin typeface="Arial"/>
                <a:cs typeface="Arial"/>
              </a:rPr>
              <a:t>t</a:t>
            </a:r>
            <a:r>
              <a:rPr sz="950" spc="20" dirty="0">
                <a:latin typeface="Arial"/>
                <a:cs typeface="Arial"/>
              </a:rPr>
              <a:t>i</a:t>
            </a:r>
            <a:r>
              <a:rPr sz="950" spc="5" dirty="0">
                <a:latin typeface="Arial"/>
                <a:cs typeface="Arial"/>
              </a:rPr>
              <a:t>on</a:t>
            </a:r>
            <a:r>
              <a:rPr sz="950" spc="-5" dirty="0">
                <a:latin typeface="Arial"/>
                <a:cs typeface="Arial"/>
              </a:rPr>
              <a:t>s</a:t>
            </a:r>
            <a:endParaRPr sz="950">
              <a:latin typeface="Arial"/>
              <a:cs typeface="Arial"/>
            </a:endParaRPr>
          </a:p>
        </p:txBody>
      </p:sp>
    </p:spTree>
    <p:extLst>
      <p:ext uri="{BB962C8B-B14F-4D97-AF65-F5344CB8AC3E}">
        <p14:creationId xmlns:p14="http://schemas.microsoft.com/office/powerpoint/2010/main" val="4123899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4</a:t>
            </a:r>
            <a:r>
              <a:rPr dirty="0"/>
              <a:t>:</a:t>
            </a:r>
            <a:r>
              <a:rPr spc="120" dirty="0">
                <a:latin typeface="Times New Roman"/>
                <a:cs typeface="Times New Roman"/>
              </a:rPr>
              <a:t> </a:t>
            </a:r>
            <a:r>
              <a:rPr spc="-5" dirty="0"/>
              <a:t>Layere</a:t>
            </a:r>
            <a:r>
              <a:rPr dirty="0"/>
              <a:t>d</a:t>
            </a:r>
            <a:r>
              <a:rPr spc="105" dirty="0">
                <a:latin typeface="Times New Roman"/>
                <a:cs typeface="Times New Roman"/>
              </a:rPr>
              <a:t> </a:t>
            </a:r>
            <a:r>
              <a:rPr dirty="0"/>
              <a:t>Architectur</a:t>
            </a:r>
            <a:r>
              <a:rPr spc="-20" dirty="0"/>
              <a:t>e</a:t>
            </a:r>
            <a:r>
              <a:rPr dirty="0"/>
              <a:t>s</a:t>
            </a:r>
          </a:p>
        </p:txBody>
      </p:sp>
      <p:sp>
        <p:nvSpPr>
          <p:cNvPr id="12" name="object 12"/>
          <p:cNvSpPr txBox="1"/>
          <p:nvPr/>
        </p:nvSpPr>
        <p:spPr>
          <a:xfrm>
            <a:off x="1509336" y="1639571"/>
            <a:ext cx="9913629" cy="4491486"/>
          </a:xfrm>
          <a:prstGeom prst="rect">
            <a:avLst/>
          </a:prstGeom>
        </p:spPr>
        <p:txBody>
          <a:bodyPr vert="horz" wrap="square" lIns="0" tIns="0" rIns="0" bIns="0" rtlCol="0">
            <a:spAutoFit/>
          </a:bodyPr>
          <a:lstStyle/>
          <a:p>
            <a:pPr marL="355600" indent="-342900">
              <a:lnSpc>
                <a:spcPts val="3325"/>
              </a:lnSpc>
              <a:buClr>
                <a:srgbClr val="00007C"/>
              </a:buClr>
              <a:buSzPct val="75000"/>
              <a:buFont typeface="Wingdings"/>
              <a:buChar char=""/>
              <a:tabLst>
                <a:tab pos="356235" algn="l"/>
              </a:tabLst>
            </a:pPr>
            <a:r>
              <a:rPr sz="2800" spc="-20" dirty="0">
                <a:solidFill>
                  <a:srgbClr val="000098"/>
                </a:solidFill>
                <a:latin typeface="Arial"/>
                <a:cs typeface="Arial"/>
              </a:rPr>
              <a:t>Ad</a:t>
            </a:r>
            <a:r>
              <a:rPr sz="2800" spc="-5" dirty="0">
                <a:solidFill>
                  <a:srgbClr val="000098"/>
                </a:solidFill>
                <a:latin typeface="Arial"/>
                <a:cs typeface="Arial"/>
              </a:rPr>
              <a:t>v</a:t>
            </a:r>
            <a:r>
              <a:rPr sz="2800" spc="-25" dirty="0">
                <a:solidFill>
                  <a:srgbClr val="000098"/>
                </a:solidFill>
                <a:latin typeface="Arial"/>
                <a:cs typeface="Arial"/>
              </a:rPr>
              <a:t>a</a:t>
            </a:r>
            <a:r>
              <a:rPr sz="2800" spc="-10" dirty="0">
                <a:solidFill>
                  <a:srgbClr val="000098"/>
                </a:solidFill>
                <a:latin typeface="Arial"/>
                <a:cs typeface="Arial"/>
              </a:rPr>
              <a:t>nta</a:t>
            </a:r>
            <a:r>
              <a:rPr sz="2800" spc="-25" dirty="0">
                <a:solidFill>
                  <a:srgbClr val="000098"/>
                </a:solidFill>
                <a:latin typeface="Arial"/>
                <a:cs typeface="Arial"/>
              </a:rPr>
              <a:t>g</a:t>
            </a:r>
            <a:r>
              <a:rPr sz="2800" spc="-10" dirty="0">
                <a:solidFill>
                  <a:srgbClr val="000098"/>
                </a:solidFill>
                <a:latin typeface="Arial"/>
                <a:cs typeface="Arial"/>
              </a:rPr>
              <a:t>e</a:t>
            </a:r>
            <a:r>
              <a:rPr sz="2800" spc="-15" dirty="0">
                <a:solidFill>
                  <a:srgbClr val="000098"/>
                </a:solidFill>
                <a:latin typeface="Arial"/>
                <a:cs typeface="Arial"/>
              </a:rPr>
              <a:t>s</a:t>
            </a:r>
            <a:endParaRPr sz="2800" dirty="0">
              <a:latin typeface="Arial"/>
              <a:cs typeface="Arial"/>
            </a:endParaRPr>
          </a:p>
          <a:p>
            <a:pPr marL="750570" lvl="1" indent="-280670">
              <a:lnSpc>
                <a:spcPts val="2845"/>
              </a:lnSpc>
              <a:buClr>
                <a:srgbClr val="9898CC"/>
              </a:buClr>
              <a:buSzPct val="79166"/>
              <a:buFont typeface="Wingdings"/>
              <a:buChar char=""/>
              <a:tabLst>
                <a:tab pos="751205" algn="l"/>
              </a:tabLst>
            </a:pPr>
            <a:r>
              <a:rPr sz="2400" spc="-5" dirty="0">
                <a:latin typeface="Arial"/>
                <a:cs typeface="Arial"/>
              </a:rPr>
              <a:t>incr</a:t>
            </a:r>
            <a:r>
              <a:rPr sz="2400" spc="5" dirty="0">
                <a:latin typeface="Arial"/>
                <a:cs typeface="Arial"/>
              </a:rPr>
              <a:t>e</a:t>
            </a:r>
            <a:r>
              <a:rPr sz="2400" spc="-5" dirty="0">
                <a:latin typeface="Arial"/>
                <a:cs typeface="Arial"/>
              </a:rPr>
              <a:t>asin</a:t>
            </a:r>
            <a:r>
              <a:rPr sz="2400" dirty="0">
                <a:latin typeface="Arial"/>
                <a:cs typeface="Arial"/>
              </a:rPr>
              <a:t>g</a:t>
            </a:r>
            <a:r>
              <a:rPr sz="2400" spc="90" dirty="0">
                <a:latin typeface="Times New Roman"/>
                <a:cs typeface="Times New Roman"/>
              </a:rPr>
              <a:t> </a:t>
            </a:r>
            <a:r>
              <a:rPr sz="2400" spc="-5" dirty="0">
                <a:latin typeface="Arial"/>
                <a:cs typeface="Arial"/>
              </a:rPr>
              <a:t>abs</a:t>
            </a:r>
            <a:r>
              <a:rPr sz="2400" spc="5" dirty="0">
                <a:latin typeface="Arial"/>
                <a:cs typeface="Arial"/>
              </a:rPr>
              <a:t>t</a:t>
            </a:r>
            <a:r>
              <a:rPr sz="2400" dirty="0">
                <a:latin typeface="Arial"/>
                <a:cs typeface="Arial"/>
              </a:rPr>
              <a:t>ra</a:t>
            </a:r>
            <a:r>
              <a:rPr sz="2400" spc="5" dirty="0">
                <a:latin typeface="Arial"/>
                <a:cs typeface="Arial"/>
              </a:rPr>
              <a:t>c</a:t>
            </a:r>
            <a:r>
              <a:rPr sz="2400" dirty="0">
                <a:latin typeface="Arial"/>
                <a:cs typeface="Arial"/>
              </a:rPr>
              <a:t>ti</a:t>
            </a:r>
            <a:r>
              <a:rPr sz="2400" spc="-10" dirty="0">
                <a:latin typeface="Arial"/>
                <a:cs typeface="Arial"/>
              </a:rPr>
              <a:t>o</a:t>
            </a:r>
            <a:r>
              <a:rPr sz="2400" dirty="0">
                <a:latin typeface="Arial"/>
                <a:cs typeface="Arial"/>
              </a:rPr>
              <a:t>n</a:t>
            </a:r>
            <a:r>
              <a:rPr sz="2400" spc="5" dirty="0">
                <a:latin typeface="Times New Roman"/>
                <a:cs typeface="Times New Roman"/>
              </a:rPr>
              <a:t> </a:t>
            </a:r>
            <a:r>
              <a:rPr sz="2400" spc="-5" dirty="0">
                <a:latin typeface="Arial"/>
                <a:cs typeface="Arial"/>
              </a:rPr>
              <a:t>levels</a:t>
            </a:r>
            <a:endParaRPr sz="2400" dirty="0">
              <a:latin typeface="Arial"/>
              <a:cs typeface="Arial"/>
            </a:endParaRPr>
          </a:p>
          <a:p>
            <a:pPr marL="750570" lvl="1" indent="-280670">
              <a:buClr>
                <a:srgbClr val="9898CC"/>
              </a:buClr>
              <a:buSzPct val="79166"/>
              <a:buFont typeface="Wingdings"/>
              <a:buChar char=""/>
              <a:tabLst>
                <a:tab pos="751205" algn="l"/>
              </a:tabLst>
            </a:pPr>
            <a:r>
              <a:rPr sz="2400" dirty="0">
                <a:latin typeface="Arial"/>
                <a:cs typeface="Arial"/>
              </a:rPr>
              <a:t>M</a:t>
            </a:r>
            <a:r>
              <a:rPr sz="2400" spc="-5" dirty="0">
                <a:latin typeface="Arial"/>
                <a:cs typeface="Arial"/>
              </a:rPr>
              <a:t>aintainabilit</a:t>
            </a:r>
            <a:r>
              <a:rPr sz="2400" dirty="0">
                <a:latin typeface="Arial"/>
                <a:cs typeface="Arial"/>
              </a:rPr>
              <a:t>y</a:t>
            </a:r>
            <a:r>
              <a:rPr sz="2400" spc="15" dirty="0">
                <a:latin typeface="Times New Roman"/>
                <a:cs typeface="Times New Roman"/>
              </a:rPr>
              <a:t> </a:t>
            </a:r>
            <a:r>
              <a:rPr sz="2400" dirty="0">
                <a:latin typeface="Arial"/>
                <a:cs typeface="Arial"/>
              </a:rPr>
              <a:t>– each</a:t>
            </a:r>
            <a:r>
              <a:rPr sz="2400" spc="15" dirty="0">
                <a:latin typeface="Arial"/>
                <a:cs typeface="Arial"/>
              </a:rPr>
              <a:t> </a:t>
            </a:r>
            <a:r>
              <a:rPr sz="2400" dirty="0">
                <a:latin typeface="Arial"/>
                <a:cs typeface="Arial"/>
              </a:rPr>
              <a:t>laye</a:t>
            </a:r>
            <a:r>
              <a:rPr sz="2400" spc="85" dirty="0">
                <a:latin typeface="Arial"/>
                <a:cs typeface="Arial"/>
              </a:rPr>
              <a:t>r</a:t>
            </a:r>
            <a:r>
              <a:rPr sz="2400" spc="-55" dirty="0">
                <a:latin typeface="Arial"/>
                <a:cs typeface="Arial"/>
              </a:rPr>
              <a:t>’</a:t>
            </a:r>
            <a:r>
              <a:rPr sz="2400" dirty="0">
                <a:latin typeface="Arial"/>
                <a:cs typeface="Arial"/>
              </a:rPr>
              <a:t>s</a:t>
            </a:r>
            <a:r>
              <a:rPr sz="2400" spc="30" dirty="0">
                <a:latin typeface="Arial"/>
                <a:cs typeface="Arial"/>
              </a:rPr>
              <a:t> </a:t>
            </a:r>
            <a:r>
              <a:rPr sz="2400" dirty="0">
                <a:latin typeface="Arial"/>
                <a:cs typeface="Arial"/>
              </a:rPr>
              <a:t>role</a:t>
            </a:r>
            <a:r>
              <a:rPr sz="2400" spc="5" dirty="0">
                <a:latin typeface="Arial"/>
                <a:cs typeface="Arial"/>
              </a:rPr>
              <a:t> </a:t>
            </a:r>
            <a:r>
              <a:rPr sz="2400" dirty="0">
                <a:latin typeface="Arial"/>
                <a:cs typeface="Arial"/>
              </a:rPr>
              <a:t>is</a:t>
            </a:r>
            <a:r>
              <a:rPr sz="2400" spc="-45" dirty="0">
                <a:latin typeface="Arial"/>
                <a:cs typeface="Arial"/>
              </a:rPr>
              <a:t> </a:t>
            </a:r>
            <a:r>
              <a:rPr sz="2400" spc="-5" dirty="0">
                <a:latin typeface="Arial"/>
                <a:cs typeface="Arial"/>
              </a:rPr>
              <a:t>de</a:t>
            </a:r>
            <a:r>
              <a:rPr sz="2400" spc="5" dirty="0">
                <a:latin typeface="Arial"/>
                <a:cs typeface="Arial"/>
              </a:rPr>
              <a:t>f</a:t>
            </a:r>
            <a:r>
              <a:rPr sz="2400" spc="-5" dirty="0">
                <a:latin typeface="Arial"/>
                <a:cs typeface="Arial"/>
              </a:rPr>
              <a:t>ined</a:t>
            </a:r>
            <a:endParaRPr sz="2400" dirty="0">
              <a:latin typeface="Arial"/>
              <a:cs typeface="Arial"/>
            </a:endParaRPr>
          </a:p>
          <a:p>
            <a:pPr marL="750570" lvl="1" indent="-280670">
              <a:buClr>
                <a:srgbClr val="9898CC"/>
              </a:buClr>
              <a:buSzPct val="79166"/>
              <a:buFont typeface="Wingdings"/>
              <a:buChar char=""/>
              <a:tabLst>
                <a:tab pos="751205" algn="l"/>
              </a:tabLst>
            </a:pPr>
            <a:r>
              <a:rPr sz="2400" spc="-5" dirty="0">
                <a:latin typeface="Arial"/>
                <a:cs typeface="Arial"/>
              </a:rPr>
              <a:t>Reuse</a:t>
            </a:r>
            <a:endParaRPr sz="2400" dirty="0">
              <a:latin typeface="Arial"/>
              <a:cs typeface="Arial"/>
            </a:endParaRPr>
          </a:p>
          <a:p>
            <a:pPr marL="750570" marR="92710" lvl="1" indent="-280670">
              <a:lnSpc>
                <a:spcPct val="79600"/>
              </a:lnSpc>
              <a:spcBef>
                <a:spcPts val="610"/>
              </a:spcBef>
              <a:buClr>
                <a:srgbClr val="9898CC"/>
              </a:buClr>
              <a:buSzPct val="79166"/>
              <a:buFont typeface="Wingdings"/>
              <a:buChar char=""/>
              <a:tabLst>
                <a:tab pos="751205" algn="l"/>
              </a:tabLst>
            </a:pPr>
            <a:r>
              <a:rPr sz="2400" spc="-15" dirty="0">
                <a:latin typeface="Arial"/>
                <a:cs typeface="Arial"/>
              </a:rPr>
              <a:t>Por</a:t>
            </a:r>
            <a:r>
              <a:rPr sz="2400" spc="-5" dirty="0">
                <a:latin typeface="Arial"/>
                <a:cs typeface="Arial"/>
              </a:rPr>
              <a:t>tabil</a:t>
            </a:r>
            <a:r>
              <a:rPr sz="2400" spc="-10" dirty="0">
                <a:latin typeface="Arial"/>
                <a:cs typeface="Arial"/>
              </a:rPr>
              <a:t>ity</a:t>
            </a:r>
            <a:r>
              <a:rPr sz="2400" spc="10" dirty="0">
                <a:latin typeface="Times New Roman"/>
                <a:cs typeface="Times New Roman"/>
              </a:rPr>
              <a:t> </a:t>
            </a:r>
            <a:r>
              <a:rPr sz="2400" dirty="0">
                <a:latin typeface="Arial"/>
                <a:cs typeface="Arial"/>
              </a:rPr>
              <a:t>(</a:t>
            </a:r>
            <a:r>
              <a:rPr sz="2400" spc="10" dirty="0">
                <a:latin typeface="Arial"/>
                <a:cs typeface="Arial"/>
              </a:rPr>
              <a:t>r</a:t>
            </a:r>
            <a:r>
              <a:rPr sz="2400" spc="-5" dirty="0">
                <a:latin typeface="Arial"/>
                <a:cs typeface="Arial"/>
              </a:rPr>
              <a:t>eplacin</a:t>
            </a:r>
            <a:r>
              <a:rPr sz="2400" dirty="0">
                <a:latin typeface="Arial"/>
                <a:cs typeface="Arial"/>
              </a:rPr>
              <a:t>g</a:t>
            </a:r>
            <a:r>
              <a:rPr sz="2400" spc="105" dirty="0">
                <a:latin typeface="Times New Roman"/>
                <a:cs typeface="Times New Roman"/>
              </a:rPr>
              <a:t> </a:t>
            </a:r>
            <a:r>
              <a:rPr sz="2400" spc="-5" dirty="0">
                <a:latin typeface="Arial"/>
                <a:cs typeface="Arial"/>
              </a:rPr>
              <a:t>laye</a:t>
            </a:r>
            <a:r>
              <a:rPr sz="2400" spc="5" dirty="0">
                <a:latin typeface="Arial"/>
                <a:cs typeface="Arial"/>
              </a:rPr>
              <a:t>r</a:t>
            </a:r>
            <a:r>
              <a:rPr sz="2400" dirty="0">
                <a:latin typeface="Arial"/>
                <a:cs typeface="Arial"/>
              </a:rPr>
              <a:t>s</a:t>
            </a:r>
            <a:r>
              <a:rPr sz="2400" spc="40" dirty="0">
                <a:latin typeface="Times New Roman"/>
                <a:cs typeface="Times New Roman"/>
              </a:rPr>
              <a:t> </a:t>
            </a:r>
            <a:r>
              <a:rPr sz="2400" spc="-10" dirty="0">
                <a:latin typeface="Arial"/>
                <a:cs typeface="Arial"/>
              </a:rPr>
              <a:t>to</a:t>
            </a:r>
            <a:r>
              <a:rPr sz="2400" spc="50" dirty="0">
                <a:latin typeface="Times New Roman"/>
                <a:cs typeface="Times New Roman"/>
              </a:rPr>
              <a:t> </a:t>
            </a:r>
            <a:r>
              <a:rPr sz="2400" spc="-5" dirty="0">
                <a:latin typeface="Arial"/>
                <a:cs typeface="Arial"/>
              </a:rPr>
              <a:t>wor</a:t>
            </a:r>
            <a:r>
              <a:rPr sz="2400" dirty="0">
                <a:latin typeface="Arial"/>
                <a:cs typeface="Arial"/>
              </a:rPr>
              <a:t>k</a:t>
            </a:r>
            <a:r>
              <a:rPr sz="2400" spc="70" dirty="0">
                <a:latin typeface="Times New Roman"/>
                <a:cs typeface="Times New Roman"/>
              </a:rPr>
              <a:t> </a:t>
            </a:r>
            <a:r>
              <a:rPr sz="2400" spc="-5" dirty="0">
                <a:latin typeface="Arial"/>
                <a:cs typeface="Arial"/>
              </a:rPr>
              <a:t>withi</a:t>
            </a:r>
            <a:r>
              <a:rPr sz="2400" dirty="0">
                <a:latin typeface="Arial"/>
                <a:cs typeface="Arial"/>
              </a:rPr>
              <a:t>n</a:t>
            </a:r>
            <a:r>
              <a:rPr sz="2400" spc="50"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di</a:t>
            </a:r>
            <a:r>
              <a:rPr sz="2400" spc="-45" dirty="0">
                <a:latin typeface="Arial"/>
                <a:cs typeface="Arial"/>
              </a:rPr>
              <a:t>f</a:t>
            </a:r>
            <a:r>
              <a:rPr sz="2400" spc="-10" dirty="0">
                <a:latin typeface="Arial"/>
                <a:cs typeface="Arial"/>
              </a:rPr>
              <a:t>fe</a:t>
            </a:r>
            <a:r>
              <a:rPr sz="2400" dirty="0">
                <a:latin typeface="Arial"/>
                <a:cs typeface="Arial"/>
              </a:rPr>
              <a:t>ren</a:t>
            </a:r>
            <a:r>
              <a:rPr sz="2400" spc="-10" dirty="0">
                <a:latin typeface="Arial"/>
                <a:cs typeface="Arial"/>
              </a:rPr>
              <a:t>t</a:t>
            </a:r>
            <a:r>
              <a:rPr sz="2400" spc="-10" dirty="0">
                <a:latin typeface="Times New Roman"/>
                <a:cs typeface="Times New Roman"/>
              </a:rPr>
              <a:t> </a:t>
            </a:r>
            <a:r>
              <a:rPr sz="2400" dirty="0">
                <a:latin typeface="Arial"/>
                <a:cs typeface="Arial"/>
              </a:rPr>
              <a:t>con</a:t>
            </a:r>
            <a:r>
              <a:rPr sz="2400" spc="5" dirty="0">
                <a:latin typeface="Arial"/>
                <a:cs typeface="Arial"/>
              </a:rPr>
              <a:t>t</a:t>
            </a:r>
            <a:r>
              <a:rPr sz="2400" spc="-5" dirty="0">
                <a:latin typeface="Arial"/>
                <a:cs typeface="Arial"/>
              </a:rPr>
              <a:t>e</a:t>
            </a:r>
            <a:r>
              <a:rPr sz="2400" spc="-10" dirty="0">
                <a:latin typeface="Arial"/>
                <a:cs typeface="Arial"/>
              </a:rPr>
              <a:t>xt)</a:t>
            </a:r>
            <a:endParaRPr sz="2400" dirty="0">
              <a:latin typeface="Arial"/>
              <a:cs typeface="Arial"/>
            </a:endParaRPr>
          </a:p>
          <a:p>
            <a:pPr marL="355600" indent="-342900">
              <a:spcBef>
                <a:spcPts val="894"/>
              </a:spcBef>
              <a:buClr>
                <a:srgbClr val="00007C"/>
              </a:buClr>
              <a:buSzPct val="75000"/>
              <a:buFont typeface="Wingdings"/>
              <a:buChar char=""/>
              <a:tabLst>
                <a:tab pos="356235" algn="l"/>
              </a:tabLst>
            </a:pPr>
            <a:r>
              <a:rPr sz="2800" spc="-20" dirty="0">
                <a:solidFill>
                  <a:srgbClr val="000098"/>
                </a:solidFill>
                <a:latin typeface="Arial"/>
                <a:cs typeface="Arial"/>
              </a:rPr>
              <a:t>Di</a:t>
            </a:r>
            <a:r>
              <a:rPr sz="2800" spc="-10" dirty="0">
                <a:solidFill>
                  <a:srgbClr val="000098"/>
                </a:solidFill>
                <a:latin typeface="Arial"/>
                <a:cs typeface="Arial"/>
              </a:rPr>
              <a:t>s</a:t>
            </a:r>
            <a:r>
              <a:rPr sz="2800" spc="-25" dirty="0">
                <a:solidFill>
                  <a:srgbClr val="000098"/>
                </a:solidFill>
                <a:latin typeface="Arial"/>
                <a:cs typeface="Arial"/>
              </a:rPr>
              <a:t>a</a:t>
            </a:r>
            <a:r>
              <a:rPr sz="2800" spc="-10" dirty="0">
                <a:solidFill>
                  <a:srgbClr val="000098"/>
                </a:solidFill>
                <a:latin typeface="Arial"/>
                <a:cs typeface="Arial"/>
              </a:rPr>
              <a:t>d</a:t>
            </a:r>
            <a:r>
              <a:rPr sz="2800" spc="-15" dirty="0">
                <a:solidFill>
                  <a:srgbClr val="000098"/>
                </a:solidFill>
                <a:latin typeface="Arial"/>
                <a:cs typeface="Arial"/>
              </a:rPr>
              <a:t>v</a:t>
            </a:r>
            <a:r>
              <a:rPr sz="2800" spc="-10" dirty="0">
                <a:solidFill>
                  <a:srgbClr val="000098"/>
                </a:solidFill>
                <a:latin typeface="Arial"/>
                <a:cs typeface="Arial"/>
              </a:rPr>
              <a:t>a</a:t>
            </a:r>
            <a:r>
              <a:rPr sz="2800" spc="-25" dirty="0">
                <a:solidFill>
                  <a:srgbClr val="000098"/>
                </a:solidFill>
                <a:latin typeface="Arial"/>
                <a:cs typeface="Arial"/>
              </a:rPr>
              <a:t>n</a:t>
            </a:r>
            <a:r>
              <a:rPr sz="2800" spc="-5" dirty="0">
                <a:solidFill>
                  <a:srgbClr val="000098"/>
                </a:solidFill>
                <a:latin typeface="Arial"/>
                <a:cs typeface="Arial"/>
              </a:rPr>
              <a:t>t</a:t>
            </a:r>
            <a:r>
              <a:rPr sz="2800" spc="-25" dirty="0">
                <a:solidFill>
                  <a:srgbClr val="000098"/>
                </a:solidFill>
                <a:latin typeface="Arial"/>
                <a:cs typeface="Arial"/>
              </a:rPr>
              <a:t>ages</a:t>
            </a:r>
            <a:endParaRPr sz="2800" dirty="0">
              <a:latin typeface="Arial"/>
              <a:cs typeface="Arial"/>
            </a:endParaRPr>
          </a:p>
          <a:p>
            <a:pPr marL="750570" marR="222885" lvl="1" indent="-280670">
              <a:lnSpc>
                <a:spcPts val="2300"/>
              </a:lnSpc>
              <a:spcBef>
                <a:spcPts val="585"/>
              </a:spcBef>
              <a:buClr>
                <a:srgbClr val="9898CC"/>
              </a:buClr>
              <a:buSzPct val="79166"/>
              <a:buFont typeface="Wingdings"/>
              <a:buChar char=""/>
              <a:tabLst>
                <a:tab pos="751205" algn="l"/>
              </a:tabLst>
            </a:pPr>
            <a:r>
              <a:rPr sz="2400" spc="-5" dirty="0">
                <a:latin typeface="Arial"/>
                <a:cs typeface="Arial"/>
              </a:rPr>
              <a:t>no</a:t>
            </a:r>
            <a:r>
              <a:rPr sz="2400" dirty="0">
                <a:latin typeface="Arial"/>
                <a:cs typeface="Arial"/>
              </a:rPr>
              <a:t>t</a:t>
            </a:r>
            <a:r>
              <a:rPr sz="2400" spc="70" dirty="0">
                <a:latin typeface="Times New Roman"/>
                <a:cs typeface="Times New Roman"/>
              </a:rPr>
              <a:t> </a:t>
            </a:r>
            <a:r>
              <a:rPr sz="2400" spc="-5" dirty="0">
                <a:latin typeface="Arial"/>
                <a:cs typeface="Arial"/>
              </a:rPr>
              <a:t>un</a:t>
            </a:r>
            <a:r>
              <a:rPr sz="2400" spc="-10" dirty="0">
                <a:latin typeface="Arial"/>
                <a:cs typeface="Arial"/>
              </a:rPr>
              <a:t>i</a:t>
            </a:r>
            <a:r>
              <a:rPr sz="2400" dirty="0">
                <a:latin typeface="Arial"/>
                <a:cs typeface="Arial"/>
              </a:rPr>
              <a:t>ve</a:t>
            </a:r>
            <a:r>
              <a:rPr sz="2400" spc="5" dirty="0">
                <a:latin typeface="Arial"/>
                <a:cs typeface="Arial"/>
              </a:rPr>
              <a:t>r</a:t>
            </a:r>
            <a:r>
              <a:rPr sz="2400" dirty="0">
                <a:latin typeface="Arial"/>
                <a:cs typeface="Arial"/>
              </a:rPr>
              <a:t>sally</a:t>
            </a:r>
            <a:r>
              <a:rPr sz="2400" spc="105" dirty="0">
                <a:latin typeface="Times New Roman"/>
                <a:cs typeface="Times New Roman"/>
              </a:rPr>
              <a:t> </a:t>
            </a:r>
            <a:r>
              <a:rPr sz="2400" spc="-5" dirty="0">
                <a:latin typeface="Arial"/>
                <a:cs typeface="Arial"/>
              </a:rPr>
              <a:t>applicabl</a:t>
            </a:r>
            <a:r>
              <a:rPr sz="2400" dirty="0">
                <a:latin typeface="Arial"/>
                <a:cs typeface="Arial"/>
              </a:rPr>
              <a:t>e</a:t>
            </a:r>
            <a:r>
              <a:rPr sz="2400" spc="75" dirty="0">
                <a:latin typeface="Times New Roman"/>
                <a:cs typeface="Times New Roman"/>
              </a:rPr>
              <a:t> </a:t>
            </a:r>
            <a:r>
              <a:rPr sz="2400" dirty="0">
                <a:latin typeface="Arial"/>
                <a:cs typeface="Arial"/>
              </a:rPr>
              <a:t>–</a:t>
            </a:r>
            <a:r>
              <a:rPr sz="2400" spc="-10" dirty="0">
                <a:latin typeface="Arial"/>
                <a:cs typeface="Arial"/>
              </a:rPr>
              <a:t> </a:t>
            </a:r>
            <a:r>
              <a:rPr sz="2400" dirty="0">
                <a:latin typeface="Arial"/>
                <a:cs typeface="Arial"/>
              </a:rPr>
              <a:t>so</a:t>
            </a:r>
            <a:r>
              <a:rPr sz="2400" spc="5" dirty="0">
                <a:latin typeface="Arial"/>
                <a:cs typeface="Arial"/>
              </a:rPr>
              <a:t>m</a:t>
            </a:r>
            <a:r>
              <a:rPr sz="2400" dirty="0">
                <a:latin typeface="Arial"/>
                <a:cs typeface="Arial"/>
              </a:rPr>
              <a:t>e</a:t>
            </a:r>
            <a:r>
              <a:rPr sz="2400" spc="60"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a:t>
            </a:r>
            <a:r>
              <a:rPr sz="2400" dirty="0">
                <a:latin typeface="Arial"/>
                <a:cs typeface="Arial"/>
              </a:rPr>
              <a:t>s</a:t>
            </a:r>
            <a:r>
              <a:rPr sz="2400" spc="-50" dirty="0">
                <a:latin typeface="Times New Roman"/>
                <a:cs typeface="Times New Roman"/>
              </a:rPr>
              <a:t> </a:t>
            </a:r>
            <a:r>
              <a:rPr sz="2400" dirty="0">
                <a:latin typeface="Arial"/>
                <a:cs typeface="Arial"/>
              </a:rPr>
              <a:t>m</a:t>
            </a:r>
            <a:r>
              <a:rPr sz="2400" spc="-5" dirty="0">
                <a:latin typeface="Arial"/>
                <a:cs typeface="Arial"/>
              </a:rPr>
              <a:t>ay</a:t>
            </a:r>
            <a:r>
              <a:rPr sz="2400" spc="-5" dirty="0">
                <a:latin typeface="Times New Roman"/>
                <a:cs typeface="Times New Roman"/>
              </a:rPr>
              <a:t> </a:t>
            </a:r>
            <a:r>
              <a:rPr sz="2400" spc="-5" dirty="0">
                <a:latin typeface="Arial"/>
                <a:cs typeface="Arial"/>
              </a:rPr>
              <a:t>b</a:t>
            </a:r>
            <a:r>
              <a:rPr sz="2400" dirty="0">
                <a:latin typeface="Arial"/>
                <a:cs typeface="Arial"/>
              </a:rPr>
              <a:t>e</a:t>
            </a:r>
            <a:r>
              <a:rPr sz="2400" spc="70" dirty="0">
                <a:latin typeface="Times New Roman"/>
                <a:cs typeface="Times New Roman"/>
              </a:rPr>
              <a:t> </a:t>
            </a:r>
            <a:r>
              <a:rPr sz="2400" dirty="0">
                <a:latin typeface="Arial"/>
                <a:cs typeface="Arial"/>
              </a:rPr>
              <a:t>sp</a:t>
            </a:r>
            <a:r>
              <a:rPr sz="2400" spc="5" dirty="0">
                <a:latin typeface="Arial"/>
                <a:cs typeface="Arial"/>
              </a:rPr>
              <a:t>r</a:t>
            </a:r>
            <a:r>
              <a:rPr sz="2400" spc="-5" dirty="0">
                <a:latin typeface="Arial"/>
                <a:cs typeface="Arial"/>
              </a:rPr>
              <a:t>ea</a:t>
            </a:r>
            <a:r>
              <a:rPr sz="2400" dirty="0">
                <a:latin typeface="Arial"/>
                <a:cs typeface="Arial"/>
              </a:rPr>
              <a:t>d</a:t>
            </a:r>
            <a:r>
              <a:rPr sz="2400" spc="80" dirty="0">
                <a:latin typeface="Times New Roman"/>
                <a:cs typeface="Times New Roman"/>
              </a:rPr>
              <a:t> </a:t>
            </a:r>
            <a:r>
              <a:rPr sz="2400" spc="-5" dirty="0">
                <a:latin typeface="Arial"/>
                <a:cs typeface="Arial"/>
              </a:rPr>
              <a:t>ar</a:t>
            </a:r>
            <a:r>
              <a:rPr sz="2400" dirty="0">
                <a:latin typeface="Arial"/>
                <a:cs typeface="Arial"/>
              </a:rPr>
              <a:t>o</a:t>
            </a:r>
            <a:r>
              <a:rPr sz="2400" spc="-5" dirty="0">
                <a:latin typeface="Arial"/>
                <a:cs typeface="Arial"/>
              </a:rPr>
              <a:t>un</a:t>
            </a:r>
            <a:r>
              <a:rPr sz="2400" dirty="0">
                <a:latin typeface="Arial"/>
                <a:cs typeface="Arial"/>
              </a:rPr>
              <a:t>d</a:t>
            </a:r>
            <a:r>
              <a:rPr sz="2400" spc="55" dirty="0">
                <a:latin typeface="Times New Roman"/>
                <a:cs typeface="Times New Roman"/>
              </a:rPr>
              <a:t> </a:t>
            </a:r>
            <a:r>
              <a:rPr sz="2400" spc="-5" dirty="0">
                <a:latin typeface="Arial"/>
                <a:cs typeface="Arial"/>
              </a:rPr>
              <a:t>di</a:t>
            </a:r>
            <a:r>
              <a:rPr sz="2400" spc="-45" dirty="0">
                <a:latin typeface="Arial"/>
                <a:cs typeface="Arial"/>
              </a:rPr>
              <a:t>f</a:t>
            </a:r>
            <a:r>
              <a:rPr sz="2400" spc="-10" dirty="0">
                <a:latin typeface="Arial"/>
                <a:cs typeface="Arial"/>
              </a:rPr>
              <a:t>fe</a:t>
            </a:r>
            <a:r>
              <a:rPr sz="2400" dirty="0">
                <a:latin typeface="Arial"/>
                <a:cs typeface="Arial"/>
              </a:rPr>
              <a:t>ren</a:t>
            </a:r>
            <a:r>
              <a:rPr sz="2400" spc="-10" dirty="0">
                <a:latin typeface="Arial"/>
                <a:cs typeface="Arial"/>
              </a:rPr>
              <a:t>t</a:t>
            </a:r>
            <a:r>
              <a:rPr sz="2400" spc="5" dirty="0">
                <a:latin typeface="Times New Roman"/>
                <a:cs typeface="Times New Roman"/>
              </a:rPr>
              <a:t> </a:t>
            </a:r>
            <a:r>
              <a:rPr sz="2400" spc="-5" dirty="0">
                <a:latin typeface="Arial"/>
                <a:cs typeface="Arial"/>
              </a:rPr>
              <a:t>laye</a:t>
            </a:r>
            <a:r>
              <a:rPr sz="2400" spc="5" dirty="0">
                <a:latin typeface="Arial"/>
                <a:cs typeface="Arial"/>
              </a:rPr>
              <a:t>r</a:t>
            </a:r>
            <a:r>
              <a:rPr sz="2400" dirty="0">
                <a:latin typeface="Arial"/>
                <a:cs typeface="Arial"/>
              </a:rPr>
              <a:t>s</a:t>
            </a:r>
          </a:p>
          <a:p>
            <a:pPr marL="750570" lvl="1" indent="-280670">
              <a:lnSpc>
                <a:spcPts val="2775"/>
              </a:lnSpc>
              <a:buClr>
                <a:srgbClr val="9898CC"/>
              </a:buClr>
              <a:buSzPct val="79166"/>
              <a:buFont typeface="Wingdings"/>
              <a:buChar char=""/>
              <a:tabLst>
                <a:tab pos="751205" algn="l"/>
              </a:tabLst>
            </a:pPr>
            <a:r>
              <a:rPr sz="2400" spc="-15" dirty="0">
                <a:latin typeface="Arial"/>
                <a:cs typeface="Arial"/>
              </a:rPr>
              <a:t>Per</a:t>
            </a:r>
            <a:r>
              <a:rPr sz="2400" spc="-5" dirty="0">
                <a:latin typeface="Arial"/>
                <a:cs typeface="Arial"/>
              </a:rPr>
              <a:t>for</a:t>
            </a:r>
            <a:r>
              <a:rPr sz="2400" spc="10" dirty="0">
                <a:latin typeface="Arial"/>
                <a:cs typeface="Arial"/>
              </a:rPr>
              <a:t>m</a:t>
            </a:r>
            <a:r>
              <a:rPr sz="2400" spc="-5" dirty="0">
                <a:latin typeface="Arial"/>
                <a:cs typeface="Arial"/>
              </a:rPr>
              <a:t>an</a:t>
            </a:r>
            <a:r>
              <a:rPr sz="2400" spc="-10" dirty="0">
                <a:latin typeface="Arial"/>
                <a:cs typeface="Arial"/>
              </a:rPr>
              <a:t>c</a:t>
            </a:r>
            <a:r>
              <a:rPr sz="2400" dirty="0">
                <a:latin typeface="Arial"/>
                <a:cs typeface="Arial"/>
              </a:rPr>
              <a:t>e</a:t>
            </a:r>
          </a:p>
          <a:p>
            <a:pPr marL="750570" lvl="1" indent="-280670">
              <a:lnSpc>
                <a:spcPts val="2840"/>
              </a:lnSpc>
              <a:buClr>
                <a:srgbClr val="9898CC"/>
              </a:buClr>
              <a:buSzPct val="79166"/>
              <a:buFont typeface="Wingdings"/>
              <a:buChar char=""/>
              <a:tabLst>
                <a:tab pos="751205" algn="l"/>
              </a:tabLst>
            </a:pPr>
            <a:r>
              <a:rPr sz="2400" spc="-5" dirty="0">
                <a:latin typeface="Arial"/>
                <a:cs typeface="Arial"/>
              </a:rPr>
              <a:t>dete</a:t>
            </a:r>
            <a:r>
              <a:rPr sz="2400" spc="5" dirty="0">
                <a:latin typeface="Arial"/>
                <a:cs typeface="Arial"/>
              </a:rPr>
              <a:t>r</a:t>
            </a:r>
            <a:r>
              <a:rPr sz="2400" dirty="0">
                <a:latin typeface="Arial"/>
                <a:cs typeface="Arial"/>
              </a:rPr>
              <a:t>mining</a:t>
            </a:r>
            <a:r>
              <a:rPr sz="2400" spc="30" dirty="0">
                <a:latin typeface="Times New Roman"/>
                <a:cs typeface="Times New Roman"/>
              </a:rPr>
              <a:t> </a:t>
            </a:r>
            <a:r>
              <a:rPr sz="2400" dirty="0">
                <a:latin typeface="Arial"/>
                <a:cs typeface="Arial"/>
              </a:rPr>
              <a:t>the</a:t>
            </a:r>
            <a:r>
              <a:rPr sz="2400" spc="15" dirty="0">
                <a:latin typeface="Times New Roman"/>
                <a:cs typeface="Times New Roman"/>
              </a:rPr>
              <a:t> </a:t>
            </a:r>
            <a:r>
              <a:rPr sz="2400" dirty="0">
                <a:latin typeface="Arial"/>
                <a:cs typeface="Arial"/>
              </a:rPr>
              <a:t>cor</a:t>
            </a:r>
            <a:r>
              <a:rPr sz="2400" spc="5" dirty="0">
                <a:latin typeface="Arial"/>
                <a:cs typeface="Arial"/>
              </a:rPr>
              <a:t>r</a:t>
            </a:r>
            <a:r>
              <a:rPr sz="2400" spc="-5" dirty="0">
                <a:latin typeface="Arial"/>
                <a:cs typeface="Arial"/>
              </a:rPr>
              <a:t>ec</a:t>
            </a:r>
            <a:r>
              <a:rPr sz="2400" dirty="0">
                <a:latin typeface="Arial"/>
                <a:cs typeface="Arial"/>
              </a:rPr>
              <a:t>t</a:t>
            </a:r>
            <a:r>
              <a:rPr sz="2400" spc="45" dirty="0">
                <a:latin typeface="Times New Roman"/>
                <a:cs typeface="Times New Roman"/>
              </a:rPr>
              <a:t> </a:t>
            </a:r>
            <a:r>
              <a:rPr sz="2400" spc="-5" dirty="0">
                <a:latin typeface="Arial"/>
                <a:cs typeface="Arial"/>
              </a:rPr>
              <a:t>abst</a:t>
            </a:r>
            <a:r>
              <a:rPr sz="2400" spc="10" dirty="0">
                <a:latin typeface="Arial"/>
                <a:cs typeface="Arial"/>
              </a:rPr>
              <a:t>r</a:t>
            </a:r>
            <a:r>
              <a:rPr sz="2400" spc="-5" dirty="0">
                <a:latin typeface="Arial"/>
                <a:cs typeface="Arial"/>
              </a:rPr>
              <a:t>actio</a:t>
            </a:r>
            <a:r>
              <a:rPr sz="2400" dirty="0">
                <a:latin typeface="Arial"/>
                <a:cs typeface="Arial"/>
              </a:rPr>
              <a:t>n</a:t>
            </a:r>
            <a:r>
              <a:rPr sz="2400" spc="10" dirty="0">
                <a:latin typeface="Times New Roman"/>
                <a:cs typeface="Times New Roman"/>
              </a:rPr>
              <a:t> </a:t>
            </a:r>
            <a:r>
              <a:rPr sz="2400" spc="-5" dirty="0">
                <a:latin typeface="Arial"/>
                <a:cs typeface="Arial"/>
              </a:rPr>
              <a:t>level</a:t>
            </a:r>
            <a:endParaRPr sz="2400" dirty="0">
              <a:latin typeface="Arial"/>
              <a:cs typeface="Arial"/>
            </a:endParaRPr>
          </a:p>
          <a:p>
            <a:pPr marL="750570" marR="5080" lvl="1" indent="-280670">
              <a:lnSpc>
                <a:spcPts val="2300"/>
              </a:lnSpc>
              <a:spcBef>
                <a:spcPts val="580"/>
              </a:spcBef>
              <a:buClr>
                <a:srgbClr val="9898CC"/>
              </a:buClr>
              <a:buSzPct val="79166"/>
              <a:buFont typeface="Wingdings"/>
              <a:buChar char=""/>
              <a:tabLst>
                <a:tab pos="751205" algn="l"/>
              </a:tabLst>
            </a:pPr>
            <a:r>
              <a:rPr sz="2400" spc="-10" dirty="0">
                <a:latin typeface="Arial"/>
                <a:cs typeface="Arial"/>
              </a:rPr>
              <a:t>In</a:t>
            </a:r>
            <a:r>
              <a:rPr sz="2400" spc="55" dirty="0">
                <a:latin typeface="Times New Roman"/>
                <a:cs typeface="Times New Roman"/>
              </a:rPr>
              <a:t> </a:t>
            </a:r>
            <a:r>
              <a:rPr sz="2400" spc="-5" dirty="0">
                <a:latin typeface="Arial"/>
                <a:cs typeface="Arial"/>
              </a:rPr>
              <a:t>pr</a:t>
            </a:r>
            <a:r>
              <a:rPr sz="2400" dirty="0">
                <a:latin typeface="Arial"/>
                <a:cs typeface="Arial"/>
              </a:rPr>
              <a:t>a</a:t>
            </a:r>
            <a:r>
              <a:rPr sz="2400" spc="-15" dirty="0">
                <a:latin typeface="Arial"/>
                <a:cs typeface="Arial"/>
              </a:rPr>
              <a:t>c</a:t>
            </a:r>
            <a:r>
              <a:rPr sz="2400" spc="-5" dirty="0">
                <a:latin typeface="Arial"/>
                <a:cs typeface="Arial"/>
              </a:rPr>
              <a:t>tic</a:t>
            </a:r>
            <a:r>
              <a:rPr sz="2400" dirty="0">
                <a:latin typeface="Arial"/>
                <a:cs typeface="Arial"/>
              </a:rPr>
              <a:t>e</a:t>
            </a:r>
            <a:r>
              <a:rPr sz="2400" spc="5" dirty="0">
                <a:latin typeface="Times New Roman"/>
                <a:cs typeface="Times New Roman"/>
              </a:rPr>
              <a:t> </a:t>
            </a:r>
            <a:r>
              <a:rPr sz="2400" dirty="0">
                <a:latin typeface="Arial"/>
                <a:cs typeface="Arial"/>
              </a:rPr>
              <a:t>– </a:t>
            </a:r>
            <a:r>
              <a:rPr sz="2400" spc="-5" dirty="0">
                <a:latin typeface="Arial"/>
                <a:cs typeface="Arial"/>
              </a:rPr>
              <a:t>laye</a:t>
            </a:r>
            <a:r>
              <a:rPr sz="2400" dirty="0">
                <a:latin typeface="Arial"/>
                <a:cs typeface="Arial"/>
              </a:rPr>
              <a:t>r</a:t>
            </a:r>
            <a:r>
              <a:rPr sz="2400" spc="70" dirty="0">
                <a:latin typeface="Times New Roman"/>
                <a:cs typeface="Times New Roman"/>
              </a:rPr>
              <a:t> </a:t>
            </a:r>
            <a:r>
              <a:rPr sz="2400" dirty="0">
                <a:latin typeface="Arial"/>
                <a:cs typeface="Arial"/>
              </a:rPr>
              <a:t>bridging</a:t>
            </a:r>
            <a:r>
              <a:rPr sz="2400" spc="105" dirty="0">
                <a:latin typeface="Times New Roman"/>
                <a:cs typeface="Times New Roman"/>
              </a:rPr>
              <a:t> </a:t>
            </a:r>
            <a:r>
              <a:rPr sz="2400" dirty="0">
                <a:latin typeface="Arial"/>
                <a:cs typeface="Arial"/>
              </a:rPr>
              <a:t>m</a:t>
            </a:r>
            <a:r>
              <a:rPr sz="2400" spc="-5" dirty="0">
                <a:latin typeface="Arial"/>
                <a:cs typeface="Arial"/>
              </a:rPr>
              <a:t>a</a:t>
            </a:r>
            <a:r>
              <a:rPr sz="2400" dirty="0">
                <a:latin typeface="Arial"/>
                <a:cs typeface="Arial"/>
              </a:rPr>
              <a:t>y</a:t>
            </a:r>
            <a:r>
              <a:rPr sz="2400" spc="65" dirty="0">
                <a:latin typeface="Times New Roman"/>
                <a:cs typeface="Times New Roman"/>
              </a:rPr>
              <a:t> </a:t>
            </a:r>
            <a:r>
              <a:rPr sz="2400" spc="-5" dirty="0">
                <a:latin typeface="Arial"/>
                <a:cs typeface="Arial"/>
              </a:rPr>
              <a:t>b</a:t>
            </a:r>
            <a:r>
              <a:rPr sz="2400" dirty="0">
                <a:latin typeface="Arial"/>
                <a:cs typeface="Arial"/>
              </a:rPr>
              <a:t>e</a:t>
            </a:r>
            <a:r>
              <a:rPr sz="2400" spc="80" dirty="0">
                <a:latin typeface="Times New Roman"/>
                <a:cs typeface="Times New Roman"/>
              </a:rPr>
              <a:t> </a:t>
            </a:r>
            <a:r>
              <a:rPr sz="2400" dirty="0">
                <a:latin typeface="Arial"/>
                <a:cs typeface="Arial"/>
              </a:rPr>
              <a:t>req</a:t>
            </a:r>
            <a:r>
              <a:rPr sz="2400" spc="-5" dirty="0">
                <a:latin typeface="Arial"/>
                <a:cs typeface="Arial"/>
              </a:rPr>
              <a:t>uire</a:t>
            </a:r>
            <a:r>
              <a:rPr sz="2400" dirty="0">
                <a:latin typeface="Arial"/>
                <a:cs typeface="Arial"/>
              </a:rPr>
              <a:t>d</a:t>
            </a:r>
            <a:r>
              <a:rPr sz="2400" spc="35" dirty="0">
                <a:latin typeface="Times New Roman"/>
                <a:cs typeface="Times New Roman"/>
              </a:rPr>
              <a:t> </a:t>
            </a:r>
            <a:r>
              <a:rPr sz="2400" dirty="0">
                <a:latin typeface="Arial"/>
                <a:cs typeface="Arial"/>
              </a:rPr>
              <a:t>– a</a:t>
            </a:r>
            <a:r>
              <a:rPr sz="2400" spc="5" dirty="0">
                <a:latin typeface="Times New Roman"/>
                <a:cs typeface="Times New Roman"/>
              </a:rPr>
              <a:t> </a:t>
            </a:r>
            <a:r>
              <a:rPr sz="2400" spc="-5" dirty="0">
                <a:latin typeface="Arial"/>
                <a:cs typeface="Arial"/>
              </a:rPr>
              <a:t>layer</a:t>
            </a:r>
            <a:r>
              <a:rPr sz="2400" spc="-5" dirty="0">
                <a:latin typeface="Times New Roman"/>
                <a:cs typeface="Times New Roman"/>
              </a:rPr>
              <a:t> </a:t>
            </a:r>
            <a:r>
              <a:rPr sz="2400" dirty="0">
                <a:latin typeface="Arial"/>
                <a:cs typeface="Arial"/>
              </a:rPr>
              <a:t>m</a:t>
            </a:r>
            <a:r>
              <a:rPr sz="2400" spc="-5" dirty="0">
                <a:latin typeface="Arial"/>
                <a:cs typeface="Arial"/>
              </a:rPr>
              <a:t>igh</a:t>
            </a:r>
            <a:r>
              <a:rPr sz="2400" dirty="0">
                <a:latin typeface="Arial"/>
                <a:cs typeface="Arial"/>
              </a:rPr>
              <a:t>t</a:t>
            </a:r>
            <a:r>
              <a:rPr sz="2400" spc="75" dirty="0">
                <a:latin typeface="Times New Roman"/>
                <a:cs typeface="Times New Roman"/>
              </a:rPr>
              <a:t> </a:t>
            </a:r>
            <a:r>
              <a:rPr sz="2400" spc="-5" dirty="0">
                <a:latin typeface="Arial"/>
                <a:cs typeface="Arial"/>
              </a:rPr>
              <a:t>nee</a:t>
            </a:r>
            <a:r>
              <a:rPr sz="2400" dirty="0">
                <a:latin typeface="Arial"/>
                <a:cs typeface="Arial"/>
              </a:rPr>
              <a:t>d</a:t>
            </a:r>
            <a:r>
              <a:rPr sz="2400" spc="65" dirty="0">
                <a:latin typeface="Times New Roman"/>
                <a:cs typeface="Times New Roman"/>
              </a:rPr>
              <a:t> </a:t>
            </a:r>
            <a:r>
              <a:rPr sz="2400" spc="-10" dirty="0">
                <a:latin typeface="Arial"/>
                <a:cs typeface="Arial"/>
              </a:rPr>
              <a:t>to</a:t>
            </a:r>
            <a:r>
              <a:rPr sz="2400" spc="40" dirty="0">
                <a:latin typeface="Times New Roman"/>
                <a:cs typeface="Times New Roman"/>
              </a:rPr>
              <a:t> </a:t>
            </a:r>
            <a:r>
              <a:rPr sz="2400" dirty="0">
                <a:latin typeface="Arial"/>
                <a:cs typeface="Arial"/>
              </a:rPr>
              <a:t>co</a:t>
            </a:r>
            <a:r>
              <a:rPr sz="2400" spc="5" dirty="0">
                <a:latin typeface="Arial"/>
                <a:cs typeface="Arial"/>
              </a:rPr>
              <a:t>m</a:t>
            </a:r>
            <a:r>
              <a:rPr sz="2400" dirty="0">
                <a:latin typeface="Arial"/>
                <a:cs typeface="Arial"/>
              </a:rPr>
              <a:t>m</a:t>
            </a:r>
            <a:r>
              <a:rPr sz="2400" spc="-5" dirty="0">
                <a:latin typeface="Arial"/>
                <a:cs typeface="Arial"/>
              </a:rPr>
              <a:t>unica</a:t>
            </a:r>
            <a:r>
              <a:rPr sz="2400" spc="5" dirty="0">
                <a:latin typeface="Arial"/>
                <a:cs typeface="Arial"/>
              </a:rPr>
              <a:t>t</a:t>
            </a:r>
            <a:r>
              <a:rPr sz="2400" dirty="0">
                <a:latin typeface="Arial"/>
                <a:cs typeface="Arial"/>
              </a:rPr>
              <a:t>e</a:t>
            </a:r>
            <a:r>
              <a:rPr sz="2400" spc="25" dirty="0">
                <a:latin typeface="Times New Roman"/>
                <a:cs typeface="Times New Roman"/>
              </a:rPr>
              <a:t> </a:t>
            </a:r>
            <a:r>
              <a:rPr sz="2400" spc="-5" dirty="0">
                <a:latin typeface="Arial"/>
                <a:cs typeface="Arial"/>
              </a:rPr>
              <a:t>dire</a:t>
            </a:r>
            <a:r>
              <a:rPr sz="2400" spc="5" dirty="0">
                <a:latin typeface="Arial"/>
                <a:cs typeface="Arial"/>
              </a:rPr>
              <a:t>c</a:t>
            </a:r>
            <a:r>
              <a:rPr sz="2400" dirty="0">
                <a:latin typeface="Arial"/>
                <a:cs typeface="Arial"/>
              </a:rPr>
              <a:t>tly</a:t>
            </a:r>
            <a:r>
              <a:rPr sz="2400" spc="40" dirty="0">
                <a:latin typeface="Times New Roman"/>
                <a:cs typeface="Times New Roman"/>
              </a:rPr>
              <a:t> </a:t>
            </a:r>
            <a:r>
              <a:rPr sz="2400" spc="-5" dirty="0">
                <a:latin typeface="Arial"/>
                <a:cs typeface="Arial"/>
              </a:rPr>
              <a:t>wit</a:t>
            </a:r>
            <a:r>
              <a:rPr sz="2400" dirty="0">
                <a:latin typeface="Arial"/>
                <a:cs typeface="Arial"/>
              </a:rPr>
              <a:t>h</a:t>
            </a:r>
            <a:r>
              <a:rPr sz="2400" spc="15" dirty="0">
                <a:latin typeface="Times New Roman"/>
                <a:cs typeface="Times New Roman"/>
              </a:rPr>
              <a:t> </a:t>
            </a:r>
            <a:r>
              <a:rPr sz="2400" dirty="0">
                <a:latin typeface="Arial"/>
                <a:cs typeface="Arial"/>
              </a:rPr>
              <a:t>a</a:t>
            </a:r>
            <a:r>
              <a:rPr sz="2400" spc="65" dirty="0">
                <a:latin typeface="Times New Roman"/>
                <a:cs typeface="Times New Roman"/>
              </a:rPr>
              <a:t> </a:t>
            </a:r>
            <a:r>
              <a:rPr sz="2400" spc="-5" dirty="0">
                <a:latin typeface="Arial"/>
                <a:cs typeface="Arial"/>
              </a:rPr>
              <a:t>no</a:t>
            </a:r>
            <a:r>
              <a:rPr sz="2400" spc="-20" dirty="0">
                <a:latin typeface="Arial"/>
                <a:cs typeface="Arial"/>
              </a:rPr>
              <a:t>n</a:t>
            </a:r>
            <a:r>
              <a:rPr sz="2400" dirty="0">
                <a:latin typeface="Arial"/>
                <a:cs typeface="Arial"/>
              </a:rPr>
              <a:t>-</a:t>
            </a:r>
            <a:r>
              <a:rPr sz="2400" dirty="0">
                <a:latin typeface="Times New Roman"/>
                <a:cs typeface="Times New Roman"/>
              </a:rPr>
              <a:t> </a:t>
            </a:r>
            <a:r>
              <a:rPr sz="2400" spc="-5" dirty="0">
                <a:latin typeface="Arial"/>
                <a:cs typeface="Arial"/>
              </a:rPr>
              <a:t>neighbour</a:t>
            </a:r>
            <a:endParaRPr sz="2400" dirty="0">
              <a:latin typeface="Arial"/>
              <a:cs typeface="Arial"/>
            </a:endParaRPr>
          </a:p>
        </p:txBody>
      </p:sp>
    </p:spTree>
    <p:extLst>
      <p:ext uri="{BB962C8B-B14F-4D97-AF65-F5344CB8AC3E}">
        <p14:creationId xmlns:p14="http://schemas.microsoft.com/office/powerpoint/2010/main" val="33971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5</a:t>
            </a:r>
            <a:r>
              <a:rPr dirty="0"/>
              <a:t>:</a:t>
            </a:r>
            <a:r>
              <a:rPr spc="125" dirty="0">
                <a:latin typeface="Times New Roman"/>
                <a:cs typeface="Times New Roman"/>
              </a:rPr>
              <a:t> </a:t>
            </a:r>
            <a:r>
              <a:rPr dirty="0"/>
              <a:t>B</a:t>
            </a:r>
            <a:r>
              <a:rPr spc="5" dirty="0"/>
              <a:t>l</a:t>
            </a:r>
            <a:r>
              <a:rPr spc="-5" dirty="0"/>
              <a:t>ac</a:t>
            </a:r>
            <a:r>
              <a:rPr spc="5" dirty="0"/>
              <a:t>k</a:t>
            </a:r>
            <a:r>
              <a:rPr spc="-5" dirty="0"/>
              <a:t>boar</a:t>
            </a:r>
            <a:r>
              <a:rPr dirty="0"/>
              <a:t>d</a:t>
            </a:r>
            <a:r>
              <a:rPr spc="50" dirty="0">
                <a:latin typeface="Times New Roman"/>
                <a:cs typeface="Times New Roman"/>
              </a:rPr>
              <a:t> </a:t>
            </a:r>
            <a:r>
              <a:rPr dirty="0"/>
              <a:t>(Reposito</a:t>
            </a:r>
            <a:r>
              <a:rPr spc="-25" dirty="0"/>
              <a:t>r</a:t>
            </a:r>
            <a:r>
              <a:rPr dirty="0"/>
              <a:t>y)</a:t>
            </a:r>
          </a:p>
        </p:txBody>
      </p:sp>
      <p:sp>
        <p:nvSpPr>
          <p:cNvPr id="12" name="object 12"/>
          <p:cNvSpPr txBox="1"/>
          <p:nvPr/>
        </p:nvSpPr>
        <p:spPr>
          <a:xfrm>
            <a:off x="1852987" y="1516929"/>
            <a:ext cx="7917815" cy="4021614"/>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800" spc="-180" dirty="0">
                <a:latin typeface="Arial"/>
                <a:cs typeface="Arial"/>
              </a:rPr>
              <a:t>T</a:t>
            </a:r>
            <a:r>
              <a:rPr sz="2800" spc="-30" dirty="0">
                <a:latin typeface="Arial"/>
                <a:cs typeface="Arial"/>
              </a:rPr>
              <a:t>w</a:t>
            </a:r>
            <a:r>
              <a:rPr sz="2800" spc="-20" dirty="0">
                <a:latin typeface="Arial"/>
                <a:cs typeface="Arial"/>
              </a:rPr>
              <a:t>o</a:t>
            </a:r>
            <a:r>
              <a:rPr sz="2800" spc="75" dirty="0">
                <a:latin typeface="Times New Roman"/>
                <a:cs typeface="Times New Roman"/>
              </a:rPr>
              <a:t> </a:t>
            </a:r>
            <a:r>
              <a:rPr sz="2800" spc="-10" dirty="0">
                <a:latin typeface="Arial"/>
                <a:cs typeface="Arial"/>
              </a:rPr>
              <a:t>k</a:t>
            </a:r>
            <a:r>
              <a:rPr sz="2800" spc="-15" dirty="0">
                <a:latin typeface="Arial"/>
                <a:cs typeface="Arial"/>
              </a:rPr>
              <a:t>i</a:t>
            </a:r>
            <a:r>
              <a:rPr sz="2800" spc="-10" dirty="0">
                <a:latin typeface="Arial"/>
                <a:cs typeface="Arial"/>
              </a:rPr>
              <a:t>n</a:t>
            </a:r>
            <a:r>
              <a:rPr sz="2800" spc="-25" dirty="0">
                <a:latin typeface="Arial"/>
                <a:cs typeface="Arial"/>
              </a:rPr>
              <a:t>d</a:t>
            </a:r>
            <a:r>
              <a:rPr sz="2800" spc="-15" dirty="0">
                <a:latin typeface="Arial"/>
                <a:cs typeface="Arial"/>
              </a:rPr>
              <a:t>s</a:t>
            </a:r>
            <a:r>
              <a:rPr sz="2800" spc="90" dirty="0">
                <a:latin typeface="Times New Roman"/>
                <a:cs typeface="Times New Roman"/>
              </a:rPr>
              <a:t> </a:t>
            </a:r>
            <a:r>
              <a:rPr sz="2800" spc="-25" dirty="0">
                <a:latin typeface="Arial"/>
                <a:cs typeface="Arial"/>
              </a:rPr>
              <a:t>o</a:t>
            </a:r>
            <a:r>
              <a:rPr sz="2800" spc="-10" dirty="0">
                <a:latin typeface="Arial"/>
                <a:cs typeface="Arial"/>
              </a:rPr>
              <a:t>f</a:t>
            </a:r>
            <a:r>
              <a:rPr sz="2800" spc="60" dirty="0">
                <a:latin typeface="Times New Roman"/>
                <a:cs typeface="Times New Roman"/>
              </a:rPr>
              <a:t> </a:t>
            </a:r>
            <a:r>
              <a:rPr sz="2800" spc="-10" dirty="0">
                <a:latin typeface="Arial"/>
                <a:cs typeface="Arial"/>
              </a:rPr>
              <a:t>c</a:t>
            </a:r>
            <a:r>
              <a:rPr sz="2800" spc="-25" dirty="0">
                <a:latin typeface="Arial"/>
                <a:cs typeface="Arial"/>
              </a:rPr>
              <a:t>o</a:t>
            </a:r>
            <a:r>
              <a:rPr sz="2800" spc="-20" dirty="0">
                <a:latin typeface="Arial"/>
                <a:cs typeface="Arial"/>
              </a:rPr>
              <a:t>m</a:t>
            </a:r>
            <a:r>
              <a:rPr sz="2800" spc="-25" dirty="0">
                <a:latin typeface="Arial"/>
                <a:cs typeface="Arial"/>
              </a:rPr>
              <a:t>p</a:t>
            </a:r>
            <a:r>
              <a:rPr sz="2800" spc="-10" dirty="0">
                <a:latin typeface="Arial"/>
                <a:cs typeface="Arial"/>
              </a:rPr>
              <a:t>o</a:t>
            </a:r>
            <a:r>
              <a:rPr sz="2800" spc="-25" dirty="0">
                <a:latin typeface="Arial"/>
                <a:cs typeface="Arial"/>
              </a:rPr>
              <a:t>n</a:t>
            </a:r>
            <a:r>
              <a:rPr sz="2800" spc="-10" dirty="0">
                <a:latin typeface="Arial"/>
                <a:cs typeface="Arial"/>
              </a:rPr>
              <a:t>e</a:t>
            </a:r>
            <a:r>
              <a:rPr sz="2800" spc="-25" dirty="0">
                <a:latin typeface="Arial"/>
                <a:cs typeface="Arial"/>
              </a:rPr>
              <a:t>n</a:t>
            </a:r>
            <a:r>
              <a:rPr sz="2800" dirty="0">
                <a:latin typeface="Arial"/>
                <a:cs typeface="Arial"/>
              </a:rPr>
              <a:t>t</a:t>
            </a:r>
            <a:r>
              <a:rPr sz="2800" spc="-15" dirty="0">
                <a:latin typeface="Arial"/>
                <a:cs typeface="Arial"/>
              </a:rPr>
              <a:t>s</a:t>
            </a:r>
            <a:endParaRPr sz="2800" dirty="0">
              <a:latin typeface="Arial"/>
              <a:cs typeface="Arial"/>
            </a:endParaRPr>
          </a:p>
          <a:p>
            <a:pPr marL="750570" lvl="1" indent="-280670">
              <a:spcBef>
                <a:spcPts val="505"/>
              </a:spcBef>
              <a:buClr>
                <a:srgbClr val="9898CC"/>
              </a:buClr>
              <a:buSzPct val="79166"/>
              <a:buFont typeface="Wingdings"/>
              <a:buChar char=""/>
              <a:tabLst>
                <a:tab pos="751205" algn="l"/>
              </a:tabLst>
            </a:pPr>
            <a:r>
              <a:rPr sz="2400" spc="-5" dirty="0">
                <a:solidFill>
                  <a:srgbClr val="FF0000"/>
                </a:solidFill>
                <a:latin typeface="Arial"/>
                <a:cs typeface="Arial"/>
              </a:rPr>
              <a:t>Cent</a:t>
            </a:r>
            <a:r>
              <a:rPr sz="2400" spc="10" dirty="0">
                <a:solidFill>
                  <a:srgbClr val="FF0000"/>
                </a:solidFill>
                <a:latin typeface="Arial"/>
                <a:cs typeface="Arial"/>
              </a:rPr>
              <a:t>r</a:t>
            </a:r>
            <a:r>
              <a:rPr sz="2400" spc="-5" dirty="0">
                <a:solidFill>
                  <a:srgbClr val="FF0000"/>
                </a:solidFill>
                <a:latin typeface="Arial"/>
                <a:cs typeface="Arial"/>
              </a:rPr>
              <a:t>a</a:t>
            </a:r>
            <a:r>
              <a:rPr sz="2400" dirty="0">
                <a:solidFill>
                  <a:srgbClr val="FF0000"/>
                </a:solidFill>
                <a:latin typeface="Arial"/>
                <a:cs typeface="Arial"/>
              </a:rPr>
              <a:t>l</a:t>
            </a:r>
            <a:r>
              <a:rPr sz="2400" spc="45" dirty="0">
                <a:solidFill>
                  <a:srgbClr val="FF0000"/>
                </a:solidFill>
                <a:latin typeface="Times New Roman"/>
                <a:cs typeface="Times New Roman"/>
              </a:rPr>
              <a:t> </a:t>
            </a:r>
            <a:r>
              <a:rPr sz="2400" spc="-5" dirty="0">
                <a:solidFill>
                  <a:srgbClr val="FF0000"/>
                </a:solidFill>
                <a:latin typeface="Arial"/>
                <a:cs typeface="Arial"/>
              </a:rPr>
              <a:t>da</a:t>
            </a:r>
            <a:r>
              <a:rPr sz="2400" spc="5" dirty="0">
                <a:solidFill>
                  <a:srgbClr val="FF0000"/>
                </a:solidFill>
                <a:latin typeface="Arial"/>
                <a:cs typeface="Arial"/>
              </a:rPr>
              <a:t>t</a:t>
            </a:r>
            <a:r>
              <a:rPr sz="2400" dirty="0">
                <a:solidFill>
                  <a:srgbClr val="FF0000"/>
                </a:solidFill>
                <a:latin typeface="Arial"/>
                <a:cs typeface="Arial"/>
              </a:rPr>
              <a:t>a</a:t>
            </a:r>
            <a:r>
              <a:rPr sz="2400" spc="35" dirty="0">
                <a:solidFill>
                  <a:srgbClr val="FF0000"/>
                </a:solidFill>
                <a:latin typeface="Times New Roman"/>
                <a:cs typeface="Times New Roman"/>
              </a:rPr>
              <a:t> </a:t>
            </a:r>
            <a:r>
              <a:rPr sz="2400" spc="-15" dirty="0">
                <a:solidFill>
                  <a:srgbClr val="FF0000"/>
                </a:solidFill>
                <a:latin typeface="Arial"/>
                <a:cs typeface="Arial"/>
              </a:rPr>
              <a:t>s</a:t>
            </a:r>
            <a:r>
              <a:rPr sz="2400" spc="-5" dirty="0">
                <a:solidFill>
                  <a:srgbClr val="FF0000"/>
                </a:solidFill>
                <a:latin typeface="Arial"/>
                <a:cs typeface="Arial"/>
              </a:rPr>
              <a:t>t</a:t>
            </a:r>
            <a:r>
              <a:rPr sz="2400" dirty="0">
                <a:solidFill>
                  <a:srgbClr val="FF0000"/>
                </a:solidFill>
                <a:latin typeface="Arial"/>
                <a:cs typeface="Arial"/>
              </a:rPr>
              <a:t>ru</a:t>
            </a:r>
            <a:r>
              <a:rPr sz="2400" spc="5" dirty="0">
                <a:solidFill>
                  <a:srgbClr val="FF0000"/>
                </a:solidFill>
                <a:latin typeface="Arial"/>
                <a:cs typeface="Arial"/>
              </a:rPr>
              <a:t>c</a:t>
            </a:r>
            <a:r>
              <a:rPr sz="2400" dirty="0">
                <a:solidFill>
                  <a:srgbClr val="FF0000"/>
                </a:solidFill>
                <a:latin typeface="Arial"/>
                <a:cs typeface="Arial"/>
              </a:rPr>
              <a:t>ture</a:t>
            </a:r>
            <a:r>
              <a:rPr sz="2400" spc="-20" dirty="0">
                <a:solidFill>
                  <a:srgbClr val="FF0000"/>
                </a:solidFill>
                <a:latin typeface="Times New Roman"/>
                <a:cs typeface="Times New Roman"/>
              </a:rPr>
              <a:t> </a:t>
            </a:r>
            <a:r>
              <a:rPr sz="2400" dirty="0">
                <a:latin typeface="Arial"/>
                <a:cs typeface="Arial"/>
              </a:rPr>
              <a:t>—</a:t>
            </a:r>
            <a:r>
              <a:rPr sz="2400" spc="-5" dirty="0">
                <a:latin typeface="Arial"/>
                <a:cs typeface="Arial"/>
              </a:rPr>
              <a:t> </a:t>
            </a:r>
            <a:r>
              <a:rPr sz="2400" spc="-5" dirty="0">
                <a:solidFill>
                  <a:srgbClr val="000098"/>
                </a:solidFill>
                <a:latin typeface="Arial"/>
                <a:cs typeface="Arial"/>
              </a:rPr>
              <a:t>blackboa</a:t>
            </a:r>
            <a:r>
              <a:rPr sz="2400" spc="5" dirty="0">
                <a:solidFill>
                  <a:srgbClr val="000098"/>
                </a:solidFill>
                <a:latin typeface="Arial"/>
                <a:cs typeface="Arial"/>
              </a:rPr>
              <a:t>r</a:t>
            </a:r>
            <a:r>
              <a:rPr sz="2400" dirty="0">
                <a:solidFill>
                  <a:srgbClr val="000098"/>
                </a:solidFill>
                <a:latin typeface="Arial"/>
                <a:cs typeface="Arial"/>
              </a:rPr>
              <a:t>d</a:t>
            </a:r>
            <a:r>
              <a:rPr sz="2400" spc="75" dirty="0">
                <a:solidFill>
                  <a:srgbClr val="000098"/>
                </a:solidFill>
                <a:latin typeface="Times New Roman"/>
                <a:cs typeface="Times New Roman"/>
              </a:rPr>
              <a:t> </a:t>
            </a:r>
            <a:r>
              <a:rPr sz="2400" spc="-5" dirty="0">
                <a:latin typeface="Arial"/>
                <a:cs typeface="Arial"/>
              </a:rPr>
              <a:t>o</a:t>
            </a:r>
            <a:r>
              <a:rPr sz="2400" dirty="0">
                <a:latin typeface="Arial"/>
                <a:cs typeface="Arial"/>
              </a:rPr>
              <a:t>r</a:t>
            </a:r>
            <a:r>
              <a:rPr sz="2400" spc="70" dirty="0">
                <a:latin typeface="Times New Roman"/>
                <a:cs typeface="Times New Roman"/>
              </a:rPr>
              <a:t> </a:t>
            </a:r>
            <a:r>
              <a:rPr sz="2400" i="1" dirty="0">
                <a:solidFill>
                  <a:srgbClr val="000098"/>
                </a:solidFill>
                <a:latin typeface="Arial"/>
                <a:cs typeface="Arial"/>
              </a:rPr>
              <a:t>rep</a:t>
            </a:r>
            <a:r>
              <a:rPr sz="2400" i="1" spc="-5" dirty="0">
                <a:solidFill>
                  <a:srgbClr val="000098"/>
                </a:solidFill>
                <a:latin typeface="Arial"/>
                <a:cs typeface="Arial"/>
              </a:rPr>
              <a:t>osito</a:t>
            </a:r>
            <a:r>
              <a:rPr sz="2400" i="1" spc="10" dirty="0">
                <a:solidFill>
                  <a:srgbClr val="000098"/>
                </a:solidFill>
                <a:latin typeface="Arial"/>
                <a:cs typeface="Arial"/>
              </a:rPr>
              <a:t>r</a:t>
            </a:r>
            <a:r>
              <a:rPr sz="2400" i="1" dirty="0">
                <a:solidFill>
                  <a:srgbClr val="000098"/>
                </a:solidFill>
                <a:latin typeface="Arial"/>
                <a:cs typeface="Arial"/>
              </a:rPr>
              <a:t>y</a:t>
            </a:r>
            <a:endParaRPr sz="2400" dirty="0">
              <a:latin typeface="Arial"/>
              <a:cs typeface="Arial"/>
            </a:endParaRPr>
          </a:p>
          <a:p>
            <a:pPr marL="750570" lvl="1" indent="-280670">
              <a:lnSpc>
                <a:spcPts val="2845"/>
              </a:lnSpc>
              <a:spcBef>
                <a:spcPts val="720"/>
              </a:spcBef>
              <a:buClr>
                <a:srgbClr val="9898CC"/>
              </a:buClr>
              <a:buSzPct val="79166"/>
              <a:buFont typeface="Wingdings"/>
              <a:buChar char=""/>
              <a:tabLst>
                <a:tab pos="751205" algn="l"/>
              </a:tabLst>
            </a:pPr>
            <a:r>
              <a:rPr sz="2400" i="1" spc="-5" dirty="0">
                <a:solidFill>
                  <a:srgbClr val="FF0000"/>
                </a:solidFill>
                <a:latin typeface="Arial"/>
                <a:cs typeface="Arial"/>
              </a:rPr>
              <a:t>Clien</a:t>
            </a:r>
            <a:r>
              <a:rPr sz="2400" i="1" dirty="0">
                <a:solidFill>
                  <a:srgbClr val="FF0000"/>
                </a:solidFill>
                <a:latin typeface="Arial"/>
                <a:cs typeface="Arial"/>
              </a:rPr>
              <a:t>t</a:t>
            </a:r>
            <a:r>
              <a:rPr sz="2400" i="1" spc="80" dirty="0">
                <a:solidFill>
                  <a:srgbClr val="FF0000"/>
                </a:solidFill>
                <a:latin typeface="Times New Roman"/>
                <a:cs typeface="Times New Roman"/>
              </a:rPr>
              <a:t> </a:t>
            </a:r>
            <a:r>
              <a:rPr sz="2400" i="1" dirty="0">
                <a:solidFill>
                  <a:srgbClr val="FF0000"/>
                </a:solidFill>
                <a:latin typeface="Arial"/>
                <a:cs typeface="Arial"/>
              </a:rPr>
              <a:t>co</a:t>
            </a:r>
            <a:r>
              <a:rPr sz="2400" i="1" spc="-15" dirty="0">
                <a:solidFill>
                  <a:srgbClr val="FF0000"/>
                </a:solidFill>
                <a:latin typeface="Arial"/>
                <a:cs typeface="Arial"/>
              </a:rPr>
              <a:t>m</a:t>
            </a:r>
            <a:r>
              <a:rPr sz="2400" i="1" spc="-5" dirty="0">
                <a:solidFill>
                  <a:srgbClr val="FF0000"/>
                </a:solidFill>
                <a:latin typeface="Arial"/>
                <a:cs typeface="Arial"/>
              </a:rPr>
              <a:t>ponent</a:t>
            </a:r>
            <a:r>
              <a:rPr sz="2400" i="1" dirty="0">
                <a:solidFill>
                  <a:srgbClr val="FF0000"/>
                </a:solidFill>
                <a:latin typeface="Arial"/>
                <a:cs typeface="Arial"/>
              </a:rPr>
              <a:t>s</a:t>
            </a:r>
            <a:r>
              <a:rPr sz="2400" i="1" spc="35" dirty="0">
                <a:solidFill>
                  <a:srgbClr val="FF0000"/>
                </a:solidFill>
                <a:latin typeface="Times New Roman"/>
                <a:cs typeface="Times New Roman"/>
              </a:rPr>
              <a:t> </a:t>
            </a:r>
            <a:r>
              <a:rPr sz="2400" spc="-5" dirty="0">
                <a:latin typeface="Arial"/>
                <a:cs typeface="Arial"/>
              </a:rPr>
              <a:t>ope</a:t>
            </a:r>
            <a:r>
              <a:rPr sz="2400" dirty="0">
                <a:latin typeface="Arial"/>
                <a:cs typeface="Arial"/>
              </a:rPr>
              <a:t>r</a:t>
            </a:r>
            <a:r>
              <a:rPr sz="2400" spc="-20" dirty="0">
                <a:latin typeface="Arial"/>
                <a:cs typeface="Arial"/>
              </a:rPr>
              <a:t>a</a:t>
            </a:r>
            <a:r>
              <a:rPr sz="2400" spc="-5" dirty="0">
                <a:latin typeface="Arial"/>
                <a:cs typeface="Arial"/>
              </a:rPr>
              <a:t>t</a:t>
            </a:r>
            <a:r>
              <a:rPr sz="2400" dirty="0">
                <a:latin typeface="Arial"/>
                <a:cs typeface="Arial"/>
              </a:rPr>
              <a:t>e</a:t>
            </a:r>
            <a:r>
              <a:rPr sz="2400" spc="25" dirty="0">
                <a:latin typeface="Times New Roman"/>
                <a:cs typeface="Times New Roman"/>
              </a:rPr>
              <a:t> </a:t>
            </a:r>
            <a:r>
              <a:rPr sz="2400" spc="-5" dirty="0">
                <a:latin typeface="Arial"/>
                <a:cs typeface="Arial"/>
              </a:rPr>
              <a:t>o</a:t>
            </a:r>
            <a:r>
              <a:rPr sz="2400" dirty="0">
                <a:latin typeface="Arial"/>
                <a:cs typeface="Arial"/>
              </a:rPr>
              <a:t>n</a:t>
            </a:r>
            <a:r>
              <a:rPr sz="2400" spc="70" dirty="0">
                <a:latin typeface="Times New Roman"/>
                <a:cs typeface="Times New Roman"/>
              </a:rPr>
              <a:t> </a:t>
            </a:r>
            <a:r>
              <a:rPr sz="2400" spc="-5" dirty="0">
                <a:latin typeface="Arial"/>
                <a:cs typeface="Arial"/>
              </a:rPr>
              <a:t>an</a:t>
            </a:r>
            <a:r>
              <a:rPr sz="2400" dirty="0">
                <a:latin typeface="Arial"/>
                <a:cs typeface="Arial"/>
              </a:rPr>
              <a:t>d</a:t>
            </a:r>
            <a:r>
              <a:rPr sz="2400" spc="80" dirty="0">
                <a:latin typeface="Times New Roman"/>
                <a:cs typeface="Times New Roman"/>
              </a:rPr>
              <a:t> </a:t>
            </a:r>
            <a:r>
              <a:rPr sz="2400" dirty="0">
                <a:latin typeface="Arial"/>
                <a:cs typeface="Arial"/>
              </a:rPr>
              <a:t>re</a:t>
            </a:r>
            <a:r>
              <a:rPr sz="2400" spc="5" dirty="0">
                <a:latin typeface="Arial"/>
                <a:cs typeface="Arial"/>
              </a:rPr>
              <a:t>c</a:t>
            </a:r>
            <a:r>
              <a:rPr sz="2400" spc="-5" dirty="0">
                <a:latin typeface="Arial"/>
                <a:cs typeface="Arial"/>
              </a:rPr>
              <a:t>eive</a:t>
            </a:r>
            <a:endParaRPr sz="2400" dirty="0">
              <a:latin typeface="Arial"/>
              <a:cs typeface="Arial"/>
            </a:endParaRPr>
          </a:p>
          <a:p>
            <a:pPr marL="750570">
              <a:lnSpc>
                <a:spcPts val="2845"/>
              </a:lnSpc>
            </a:pPr>
            <a:r>
              <a:rPr sz="2400" spc="-5" dirty="0">
                <a:latin typeface="Arial"/>
                <a:cs typeface="Arial"/>
              </a:rPr>
              <a:t>info</a:t>
            </a:r>
            <a:r>
              <a:rPr sz="2400" spc="5" dirty="0">
                <a:latin typeface="Arial"/>
                <a:cs typeface="Arial"/>
              </a:rPr>
              <a:t>r</a:t>
            </a:r>
            <a:r>
              <a:rPr sz="2400" dirty="0">
                <a:latin typeface="Arial"/>
                <a:cs typeface="Arial"/>
              </a:rPr>
              <a:t>ma</a:t>
            </a:r>
            <a:r>
              <a:rPr sz="2400" spc="5" dirty="0">
                <a:latin typeface="Arial"/>
                <a:cs typeface="Arial"/>
              </a:rPr>
              <a:t>t</a:t>
            </a:r>
            <a:r>
              <a:rPr sz="2400" spc="-5" dirty="0">
                <a:latin typeface="Arial"/>
                <a:cs typeface="Arial"/>
              </a:rPr>
              <a:t>io</a:t>
            </a:r>
            <a:r>
              <a:rPr sz="2400" dirty="0">
                <a:latin typeface="Arial"/>
                <a:cs typeface="Arial"/>
              </a:rPr>
              <a:t>n</a:t>
            </a:r>
            <a:r>
              <a:rPr sz="2400" spc="20" dirty="0">
                <a:latin typeface="Times New Roman"/>
                <a:cs typeface="Times New Roman"/>
              </a:rPr>
              <a:t> </a:t>
            </a:r>
            <a:r>
              <a:rPr sz="2400" dirty="0">
                <a:latin typeface="Arial"/>
                <a:cs typeface="Arial"/>
              </a:rPr>
              <a:t>f</a:t>
            </a:r>
            <a:r>
              <a:rPr sz="2400" spc="5" dirty="0">
                <a:latin typeface="Arial"/>
                <a:cs typeface="Arial"/>
              </a:rPr>
              <a:t>r</a:t>
            </a:r>
            <a:r>
              <a:rPr sz="2400" spc="-5" dirty="0">
                <a:latin typeface="Arial"/>
                <a:cs typeface="Arial"/>
              </a:rPr>
              <a:t>o</a:t>
            </a:r>
            <a:r>
              <a:rPr sz="2400" dirty="0">
                <a:latin typeface="Arial"/>
                <a:cs typeface="Arial"/>
              </a:rPr>
              <a:t>m</a:t>
            </a:r>
            <a:r>
              <a:rPr sz="2400" spc="25" dirty="0">
                <a:latin typeface="Times New Roman"/>
                <a:cs typeface="Times New Roman"/>
              </a:rPr>
              <a:t> </a:t>
            </a:r>
            <a:r>
              <a:rPr sz="2400" dirty="0">
                <a:latin typeface="Arial"/>
                <a:cs typeface="Arial"/>
              </a:rPr>
              <a:t>the</a:t>
            </a:r>
            <a:r>
              <a:rPr sz="2400" spc="15" dirty="0">
                <a:latin typeface="Times New Roman"/>
                <a:cs typeface="Times New Roman"/>
              </a:rPr>
              <a:t> </a:t>
            </a:r>
            <a:r>
              <a:rPr sz="2400" spc="-5" dirty="0">
                <a:latin typeface="Arial"/>
                <a:cs typeface="Arial"/>
              </a:rPr>
              <a:t>blackboard</a:t>
            </a:r>
            <a:endParaRPr sz="2400" dirty="0">
              <a:latin typeface="Arial"/>
              <a:cs typeface="Arial"/>
            </a:endParaRPr>
          </a:p>
          <a:p>
            <a:pPr>
              <a:spcBef>
                <a:spcPts val="45"/>
              </a:spcBef>
            </a:pPr>
            <a:endParaRPr sz="1950" dirty="0">
              <a:latin typeface="Times New Roman"/>
              <a:cs typeface="Times New Roman"/>
            </a:endParaRPr>
          </a:p>
          <a:p>
            <a:pPr marL="355600" indent="-342900">
              <a:buClr>
                <a:srgbClr val="00007C"/>
              </a:buClr>
              <a:buSzPct val="75000"/>
              <a:buFont typeface="Wingdings"/>
              <a:buChar char=""/>
              <a:tabLst>
                <a:tab pos="356235" algn="l"/>
              </a:tabLst>
            </a:pPr>
            <a:r>
              <a:rPr sz="2800" spc="-20" dirty="0">
                <a:latin typeface="Arial"/>
                <a:cs typeface="Arial"/>
              </a:rPr>
              <a:t>Sy</a:t>
            </a:r>
            <a:r>
              <a:rPr sz="2800" spc="-5" dirty="0">
                <a:latin typeface="Arial"/>
                <a:cs typeface="Arial"/>
              </a:rPr>
              <a:t>s</a:t>
            </a:r>
            <a:r>
              <a:rPr sz="2800" spc="-10" dirty="0">
                <a:latin typeface="Arial"/>
                <a:cs typeface="Arial"/>
              </a:rPr>
              <a:t>te</a:t>
            </a:r>
            <a:r>
              <a:rPr sz="2800" spc="-25" dirty="0">
                <a:latin typeface="Arial"/>
                <a:cs typeface="Arial"/>
              </a:rPr>
              <a:t>m</a:t>
            </a:r>
            <a:r>
              <a:rPr sz="2800" spc="45" dirty="0">
                <a:latin typeface="Times New Roman"/>
                <a:cs typeface="Times New Roman"/>
              </a:rPr>
              <a:t> </a:t>
            </a:r>
            <a:r>
              <a:rPr sz="2800" spc="-10" dirty="0">
                <a:latin typeface="Arial"/>
                <a:cs typeface="Arial"/>
              </a:rPr>
              <a:t>c</a:t>
            </a:r>
            <a:r>
              <a:rPr sz="2800" spc="-25" dirty="0">
                <a:latin typeface="Arial"/>
                <a:cs typeface="Arial"/>
              </a:rPr>
              <a:t>o</a:t>
            </a:r>
            <a:r>
              <a:rPr sz="2800" spc="-10" dirty="0">
                <a:latin typeface="Arial"/>
                <a:cs typeface="Arial"/>
              </a:rPr>
              <a:t>nt</a:t>
            </a:r>
            <a:r>
              <a:rPr sz="2800" spc="-5" dirty="0">
                <a:latin typeface="Arial"/>
                <a:cs typeface="Arial"/>
              </a:rPr>
              <a:t>r</a:t>
            </a:r>
            <a:r>
              <a:rPr sz="2800" spc="-25" dirty="0">
                <a:latin typeface="Arial"/>
                <a:cs typeface="Arial"/>
              </a:rPr>
              <a:t>o</a:t>
            </a:r>
            <a:r>
              <a:rPr sz="2800" spc="-10" dirty="0">
                <a:latin typeface="Arial"/>
                <a:cs typeface="Arial"/>
              </a:rPr>
              <a:t>l</a:t>
            </a:r>
            <a:r>
              <a:rPr sz="2800" spc="25" dirty="0">
                <a:latin typeface="Times New Roman"/>
                <a:cs typeface="Times New Roman"/>
              </a:rPr>
              <a:t> </a:t>
            </a:r>
            <a:r>
              <a:rPr sz="2800" spc="-15" dirty="0">
                <a:latin typeface="Arial"/>
                <a:cs typeface="Arial"/>
              </a:rPr>
              <a:t>is</a:t>
            </a:r>
            <a:r>
              <a:rPr sz="2800" spc="85" dirty="0">
                <a:latin typeface="Times New Roman"/>
                <a:cs typeface="Times New Roman"/>
              </a:rPr>
              <a:t> </a:t>
            </a:r>
            <a:r>
              <a:rPr sz="2800" spc="-20" dirty="0">
                <a:latin typeface="Arial"/>
                <a:cs typeface="Arial"/>
              </a:rPr>
              <a:t>dr</a:t>
            </a:r>
            <a:r>
              <a:rPr sz="2800" dirty="0">
                <a:latin typeface="Arial"/>
                <a:cs typeface="Arial"/>
              </a:rPr>
              <a:t>i</a:t>
            </a:r>
            <a:r>
              <a:rPr sz="2800" spc="-10" dirty="0">
                <a:latin typeface="Arial"/>
                <a:cs typeface="Arial"/>
              </a:rPr>
              <a:t>v</a:t>
            </a:r>
            <a:r>
              <a:rPr sz="2800" spc="-25" dirty="0">
                <a:latin typeface="Arial"/>
                <a:cs typeface="Arial"/>
              </a:rPr>
              <a:t>e</a:t>
            </a:r>
            <a:r>
              <a:rPr sz="2800" spc="-20" dirty="0">
                <a:latin typeface="Arial"/>
                <a:cs typeface="Arial"/>
              </a:rPr>
              <a:t>n</a:t>
            </a:r>
            <a:r>
              <a:rPr sz="2800" spc="100" dirty="0">
                <a:latin typeface="Times New Roman"/>
                <a:cs typeface="Times New Roman"/>
              </a:rPr>
              <a:t> </a:t>
            </a:r>
            <a:r>
              <a:rPr sz="2800" spc="-25" dirty="0">
                <a:latin typeface="Arial"/>
                <a:cs typeface="Arial"/>
              </a:rPr>
              <a:t>b</a:t>
            </a:r>
            <a:r>
              <a:rPr sz="2800" spc="-15" dirty="0">
                <a:latin typeface="Arial"/>
                <a:cs typeface="Arial"/>
              </a:rPr>
              <a:t>y</a:t>
            </a:r>
            <a:r>
              <a:rPr sz="2800" spc="70" dirty="0">
                <a:latin typeface="Times New Roman"/>
                <a:cs typeface="Times New Roman"/>
              </a:rPr>
              <a:t> </a:t>
            </a:r>
            <a:r>
              <a:rPr sz="2800" spc="-10" dirty="0">
                <a:latin typeface="Arial"/>
                <a:cs typeface="Arial"/>
              </a:rPr>
              <a:t>th</a:t>
            </a:r>
            <a:r>
              <a:rPr sz="2800" spc="-20" dirty="0">
                <a:latin typeface="Arial"/>
                <a:cs typeface="Arial"/>
              </a:rPr>
              <a:t>e</a:t>
            </a:r>
            <a:r>
              <a:rPr sz="2800" spc="55" dirty="0">
                <a:latin typeface="Times New Roman"/>
                <a:cs typeface="Times New Roman"/>
              </a:rPr>
              <a:t> </a:t>
            </a:r>
            <a:r>
              <a:rPr sz="2800" spc="-25" dirty="0">
                <a:latin typeface="Arial"/>
                <a:cs typeface="Arial"/>
              </a:rPr>
              <a:t>b</a:t>
            </a:r>
            <a:r>
              <a:rPr sz="2800" dirty="0">
                <a:latin typeface="Arial"/>
                <a:cs typeface="Arial"/>
              </a:rPr>
              <a:t>l</a:t>
            </a:r>
            <a:r>
              <a:rPr sz="2800" spc="-25" dirty="0">
                <a:latin typeface="Arial"/>
                <a:cs typeface="Arial"/>
              </a:rPr>
              <a:t>a</a:t>
            </a:r>
            <a:r>
              <a:rPr sz="2800" spc="-5" dirty="0">
                <a:latin typeface="Arial"/>
                <a:cs typeface="Arial"/>
              </a:rPr>
              <a:t>c</a:t>
            </a:r>
            <a:r>
              <a:rPr sz="2800" spc="-10" dirty="0">
                <a:latin typeface="Arial"/>
                <a:cs typeface="Arial"/>
              </a:rPr>
              <a:t>k</a:t>
            </a:r>
            <a:r>
              <a:rPr sz="2800" spc="-25" dirty="0">
                <a:latin typeface="Arial"/>
                <a:cs typeface="Arial"/>
              </a:rPr>
              <a:t>b</a:t>
            </a:r>
            <a:r>
              <a:rPr sz="2800" spc="-10" dirty="0">
                <a:latin typeface="Arial"/>
                <a:cs typeface="Arial"/>
              </a:rPr>
              <a:t>o</a:t>
            </a:r>
            <a:r>
              <a:rPr sz="2800" spc="-25" dirty="0">
                <a:latin typeface="Arial"/>
                <a:cs typeface="Arial"/>
              </a:rPr>
              <a:t>a</a:t>
            </a:r>
            <a:r>
              <a:rPr sz="2800" dirty="0">
                <a:latin typeface="Arial"/>
                <a:cs typeface="Arial"/>
              </a:rPr>
              <a:t>r</a:t>
            </a:r>
            <a:r>
              <a:rPr sz="2800" spc="-20" dirty="0">
                <a:latin typeface="Arial"/>
                <a:cs typeface="Arial"/>
              </a:rPr>
              <a:t>d</a:t>
            </a:r>
            <a:r>
              <a:rPr sz="2800" spc="65" dirty="0">
                <a:latin typeface="Times New Roman"/>
                <a:cs typeface="Times New Roman"/>
              </a:rPr>
              <a:t> </a:t>
            </a:r>
            <a:r>
              <a:rPr sz="2800" spc="-10" dirty="0">
                <a:latin typeface="Arial"/>
                <a:cs typeface="Arial"/>
              </a:rPr>
              <a:t>sta</a:t>
            </a:r>
            <a:r>
              <a:rPr sz="2800" spc="-15" dirty="0">
                <a:latin typeface="Arial"/>
                <a:cs typeface="Arial"/>
              </a:rPr>
              <a:t>te</a:t>
            </a:r>
            <a:endParaRPr sz="2800" dirty="0">
              <a:latin typeface="Arial"/>
              <a:cs typeface="Arial"/>
            </a:endParaRPr>
          </a:p>
          <a:p>
            <a:pPr marL="355600" indent="-342900">
              <a:spcBef>
                <a:spcPts val="2400"/>
              </a:spcBef>
              <a:buClr>
                <a:srgbClr val="00007C"/>
              </a:buClr>
              <a:buSzPct val="75000"/>
              <a:buFont typeface="Wingdings"/>
              <a:buChar char=""/>
              <a:tabLst>
                <a:tab pos="356235" algn="l"/>
              </a:tabLst>
            </a:pPr>
            <a:r>
              <a:rPr sz="2800" spc="-25" dirty="0">
                <a:solidFill>
                  <a:srgbClr val="000098"/>
                </a:solidFill>
                <a:latin typeface="Arial"/>
                <a:cs typeface="Arial"/>
              </a:rPr>
              <a:t>Co</a:t>
            </a:r>
            <a:r>
              <a:rPr sz="2800" spc="-10" dirty="0">
                <a:solidFill>
                  <a:srgbClr val="000098"/>
                </a:solidFill>
                <a:latin typeface="Arial"/>
                <a:cs typeface="Arial"/>
              </a:rPr>
              <a:t>nst</a:t>
            </a:r>
            <a:r>
              <a:rPr sz="2800" spc="-5" dirty="0">
                <a:solidFill>
                  <a:srgbClr val="000098"/>
                </a:solidFill>
                <a:latin typeface="Arial"/>
                <a:cs typeface="Arial"/>
              </a:rPr>
              <a:t>r</a:t>
            </a:r>
            <a:r>
              <a:rPr sz="2800" spc="-25" dirty="0">
                <a:solidFill>
                  <a:srgbClr val="000098"/>
                </a:solidFill>
                <a:latin typeface="Arial"/>
                <a:cs typeface="Arial"/>
              </a:rPr>
              <a:t>a</a:t>
            </a:r>
            <a:r>
              <a:rPr sz="2800" dirty="0">
                <a:solidFill>
                  <a:srgbClr val="000098"/>
                </a:solidFill>
                <a:latin typeface="Arial"/>
                <a:cs typeface="Arial"/>
              </a:rPr>
              <a:t>i</a:t>
            </a:r>
            <a:r>
              <a:rPr sz="2800" spc="-20" dirty="0">
                <a:solidFill>
                  <a:srgbClr val="000098"/>
                </a:solidFill>
                <a:latin typeface="Arial"/>
                <a:cs typeface="Arial"/>
              </a:rPr>
              <a:t>nts</a:t>
            </a:r>
            <a:endParaRPr sz="2800" dirty="0">
              <a:latin typeface="Arial"/>
              <a:cs typeface="Arial"/>
            </a:endParaRPr>
          </a:p>
          <a:p>
            <a:pPr marL="756285" lvl="1" indent="-286385">
              <a:spcBef>
                <a:spcPts val="505"/>
              </a:spcBef>
              <a:buClr>
                <a:srgbClr val="9898CC"/>
              </a:buClr>
              <a:buSzPct val="79166"/>
              <a:buFont typeface="Wingdings"/>
              <a:buChar char=""/>
              <a:tabLst>
                <a:tab pos="756920" algn="l"/>
              </a:tabLst>
            </a:pPr>
            <a:r>
              <a:rPr sz="2400" dirty="0">
                <a:latin typeface="Arial"/>
                <a:cs typeface="Arial"/>
              </a:rPr>
              <a:t>One</a:t>
            </a:r>
            <a:r>
              <a:rPr sz="2400" spc="45" dirty="0">
                <a:latin typeface="Times New Roman"/>
                <a:cs typeface="Times New Roman"/>
              </a:rPr>
              <a:t> </a:t>
            </a:r>
            <a:r>
              <a:rPr sz="2400" spc="-5" dirty="0">
                <a:latin typeface="Arial"/>
                <a:cs typeface="Arial"/>
              </a:rPr>
              <a:t>blackboa</a:t>
            </a:r>
            <a:r>
              <a:rPr sz="2400" spc="5" dirty="0">
                <a:latin typeface="Arial"/>
                <a:cs typeface="Arial"/>
              </a:rPr>
              <a:t>r</a:t>
            </a:r>
            <a:r>
              <a:rPr sz="2400" dirty="0">
                <a:latin typeface="Arial"/>
                <a:cs typeface="Arial"/>
              </a:rPr>
              <a:t>d</a:t>
            </a:r>
          </a:p>
          <a:p>
            <a:pPr marL="756285" lvl="1" indent="-286385">
              <a:spcBef>
                <a:spcPts val="600"/>
              </a:spcBef>
              <a:buClr>
                <a:srgbClr val="9898CC"/>
              </a:buClr>
              <a:buSzPct val="79166"/>
              <a:buFont typeface="Wingdings"/>
              <a:buChar char=""/>
              <a:tabLst>
                <a:tab pos="756920" algn="l"/>
              </a:tabLst>
            </a:pPr>
            <a:r>
              <a:rPr sz="2400" spc="-20" dirty="0">
                <a:latin typeface="Arial"/>
                <a:cs typeface="Arial"/>
              </a:rPr>
              <a:t>1</a:t>
            </a:r>
            <a:r>
              <a:rPr sz="2400" spc="-5" dirty="0">
                <a:latin typeface="Arial"/>
                <a:cs typeface="Arial"/>
              </a:rPr>
              <a:t>.</a:t>
            </a:r>
            <a:r>
              <a:rPr sz="2400" spc="-10" dirty="0">
                <a:latin typeface="Arial"/>
                <a:cs typeface="Arial"/>
              </a:rPr>
              <a:t>.n</a:t>
            </a:r>
            <a:r>
              <a:rPr sz="2400" spc="30" dirty="0">
                <a:latin typeface="Times New Roman"/>
                <a:cs typeface="Times New Roman"/>
              </a:rPr>
              <a:t> </a:t>
            </a:r>
            <a:r>
              <a:rPr sz="2400" dirty="0">
                <a:latin typeface="Arial"/>
                <a:cs typeface="Arial"/>
              </a:rPr>
              <a:t>clients</a:t>
            </a:r>
          </a:p>
        </p:txBody>
      </p:sp>
    </p:spTree>
    <p:extLst>
      <p:ext uri="{BB962C8B-B14F-4D97-AF65-F5344CB8AC3E}">
        <p14:creationId xmlns:p14="http://schemas.microsoft.com/office/powerpoint/2010/main" val="16265096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A</a:t>
            </a:r>
            <a:r>
              <a:rPr spc="125" dirty="0">
                <a:latin typeface="Times New Roman"/>
                <a:cs typeface="Times New Roman"/>
              </a:rPr>
              <a:t> </a:t>
            </a:r>
            <a:r>
              <a:rPr spc="-5" dirty="0"/>
              <a:t>Clo</a:t>
            </a:r>
            <a:r>
              <a:rPr spc="10" dirty="0"/>
              <a:t>s</a:t>
            </a:r>
            <a:r>
              <a:rPr spc="-5" dirty="0"/>
              <a:t>e</a:t>
            </a:r>
            <a:r>
              <a:rPr dirty="0"/>
              <a:t>r</a:t>
            </a:r>
            <a:r>
              <a:rPr spc="100" dirty="0">
                <a:latin typeface="Times New Roman"/>
                <a:cs typeface="Times New Roman"/>
              </a:rPr>
              <a:t> </a:t>
            </a:r>
            <a:r>
              <a:rPr spc="-5" dirty="0"/>
              <a:t>Loo</a:t>
            </a:r>
            <a:r>
              <a:rPr dirty="0"/>
              <a:t>k</a:t>
            </a:r>
            <a:r>
              <a:rPr spc="125" dirty="0">
                <a:latin typeface="Times New Roman"/>
                <a:cs typeface="Times New Roman"/>
              </a:rPr>
              <a:t> </a:t>
            </a:r>
            <a:r>
              <a:rPr spc="-5" dirty="0"/>
              <a:t>a</a:t>
            </a:r>
            <a:r>
              <a:rPr dirty="0"/>
              <a:t>t</a:t>
            </a:r>
            <a:r>
              <a:rPr spc="50" dirty="0">
                <a:latin typeface="Times New Roman"/>
                <a:cs typeface="Times New Roman"/>
              </a:rPr>
              <a:t> </a:t>
            </a:r>
            <a:r>
              <a:rPr spc="-5" dirty="0"/>
              <a:t>Connections</a:t>
            </a:r>
          </a:p>
        </p:txBody>
      </p:sp>
      <p:sp>
        <p:nvSpPr>
          <p:cNvPr id="12" name="object 12"/>
          <p:cNvSpPr txBox="1"/>
          <p:nvPr/>
        </p:nvSpPr>
        <p:spPr>
          <a:xfrm>
            <a:off x="1561593" y="1618947"/>
            <a:ext cx="9994379" cy="3522503"/>
          </a:xfrm>
          <a:prstGeom prst="rect">
            <a:avLst/>
          </a:prstGeom>
        </p:spPr>
        <p:txBody>
          <a:bodyPr vert="horz" wrap="square" lIns="0" tIns="0" rIns="0" bIns="0" rtlCol="0">
            <a:spAutoFit/>
          </a:bodyPr>
          <a:lstStyle/>
          <a:p>
            <a:pPr marL="355600" marR="34290" indent="-342900">
              <a:lnSpc>
                <a:spcPts val="2300"/>
              </a:lnSpc>
              <a:buClr>
                <a:srgbClr val="00007C"/>
              </a:buClr>
              <a:buSzPct val="75000"/>
              <a:buFont typeface="Wingdings"/>
              <a:buChar char=""/>
              <a:tabLst>
                <a:tab pos="356235" algn="l"/>
              </a:tabLst>
            </a:pPr>
            <a:r>
              <a:rPr sz="2400" spc="-10" dirty="0">
                <a:latin typeface="Arial"/>
                <a:cs typeface="Arial"/>
              </a:rPr>
              <a:t>In</a:t>
            </a:r>
            <a:r>
              <a:rPr sz="2400" spc="50" dirty="0">
                <a:latin typeface="Times New Roman"/>
                <a:cs typeface="Times New Roman"/>
              </a:rPr>
              <a:t> </a:t>
            </a:r>
            <a:r>
              <a:rPr sz="2400" spc="-5" dirty="0">
                <a:latin typeface="Arial"/>
                <a:cs typeface="Arial"/>
              </a:rPr>
              <a:t>UM</a:t>
            </a:r>
            <a:r>
              <a:rPr sz="2400" dirty="0">
                <a:latin typeface="Arial"/>
                <a:cs typeface="Arial"/>
              </a:rPr>
              <a:t>L</a:t>
            </a:r>
            <a:r>
              <a:rPr sz="2400" spc="-15" dirty="0">
                <a:latin typeface="Times New Roman"/>
                <a:cs typeface="Times New Roman"/>
              </a:rPr>
              <a:t> </a:t>
            </a:r>
            <a:r>
              <a:rPr sz="2400" spc="-20" dirty="0">
                <a:latin typeface="Arial"/>
                <a:cs typeface="Arial"/>
              </a:rPr>
              <a:t>2</a:t>
            </a:r>
            <a:r>
              <a:rPr sz="2400" spc="-10" dirty="0">
                <a:latin typeface="Arial"/>
                <a:cs typeface="Arial"/>
              </a:rPr>
              <a:t>,</a:t>
            </a:r>
            <a:r>
              <a:rPr sz="2400" spc="45" dirty="0">
                <a:latin typeface="Times New Roman"/>
                <a:cs typeface="Times New Roman"/>
              </a:rPr>
              <a:t> </a:t>
            </a:r>
            <a:r>
              <a:rPr sz="2400" dirty="0">
                <a:latin typeface="Arial"/>
                <a:cs typeface="Arial"/>
              </a:rPr>
              <a:t>connec</a:t>
            </a:r>
            <a:r>
              <a:rPr sz="2400" spc="5" dirty="0">
                <a:latin typeface="Arial"/>
                <a:cs typeface="Arial"/>
              </a:rPr>
              <a:t>t</a:t>
            </a:r>
            <a:r>
              <a:rPr sz="2400" spc="-5" dirty="0">
                <a:latin typeface="Arial"/>
                <a:cs typeface="Arial"/>
              </a:rPr>
              <a:t>ion</a:t>
            </a:r>
            <a:r>
              <a:rPr sz="2400" dirty="0">
                <a:latin typeface="Arial"/>
                <a:cs typeface="Arial"/>
              </a:rPr>
              <a:t>s</a:t>
            </a:r>
            <a:r>
              <a:rPr sz="2400" spc="15" dirty="0">
                <a:latin typeface="Times New Roman"/>
                <a:cs typeface="Times New Roman"/>
              </a:rPr>
              <a:t> </a:t>
            </a:r>
            <a:r>
              <a:rPr sz="2400" spc="-5" dirty="0">
                <a:latin typeface="Arial"/>
                <a:cs typeface="Arial"/>
              </a:rPr>
              <a:t>ar</a:t>
            </a:r>
            <a:r>
              <a:rPr sz="2400" dirty="0">
                <a:latin typeface="Arial"/>
                <a:cs typeface="Arial"/>
              </a:rPr>
              <a:t>e</a:t>
            </a:r>
            <a:r>
              <a:rPr sz="2400" spc="70" dirty="0">
                <a:latin typeface="Times New Roman"/>
                <a:cs typeface="Times New Roman"/>
              </a:rPr>
              <a:t> </a:t>
            </a:r>
            <a:r>
              <a:rPr sz="2400" spc="-5" dirty="0">
                <a:latin typeface="Arial"/>
                <a:cs typeface="Arial"/>
              </a:rPr>
              <a:t>unde</a:t>
            </a:r>
            <a:r>
              <a:rPr sz="2400" dirty="0">
                <a:latin typeface="Arial"/>
                <a:cs typeface="Arial"/>
              </a:rPr>
              <a:t>r</a:t>
            </a:r>
            <a:r>
              <a:rPr sz="2400" spc="-15" dirty="0">
                <a:latin typeface="Arial"/>
                <a:cs typeface="Arial"/>
              </a:rPr>
              <a:t>s</a:t>
            </a:r>
            <a:r>
              <a:rPr sz="2400" spc="-5" dirty="0">
                <a:latin typeface="Arial"/>
                <a:cs typeface="Arial"/>
              </a:rPr>
              <a:t>too</a:t>
            </a:r>
            <a:r>
              <a:rPr sz="2400" dirty="0">
                <a:latin typeface="Arial"/>
                <a:cs typeface="Arial"/>
              </a:rPr>
              <a:t>d</a:t>
            </a:r>
            <a:r>
              <a:rPr sz="2400" spc="15" dirty="0">
                <a:latin typeface="Times New Roman"/>
                <a:cs typeface="Times New Roman"/>
              </a:rPr>
              <a:t> </a:t>
            </a:r>
            <a:r>
              <a:rPr sz="2400" spc="-5" dirty="0">
                <a:latin typeface="Arial"/>
                <a:cs typeface="Arial"/>
              </a:rPr>
              <a:t>a</a:t>
            </a:r>
            <a:r>
              <a:rPr sz="2400" dirty="0">
                <a:latin typeface="Arial"/>
                <a:cs typeface="Arial"/>
              </a:rPr>
              <a:t>s</a:t>
            </a:r>
            <a:r>
              <a:rPr sz="2400" spc="65" dirty="0">
                <a:latin typeface="Times New Roman"/>
                <a:cs typeface="Times New Roman"/>
              </a:rPr>
              <a:t> </a:t>
            </a:r>
            <a:r>
              <a:rPr sz="2400" spc="-5" dirty="0">
                <a:latin typeface="Arial"/>
                <a:cs typeface="Arial"/>
              </a:rPr>
              <a:t>a</a:t>
            </a:r>
            <a:r>
              <a:rPr sz="2400" dirty="0">
                <a:latin typeface="Arial"/>
                <a:cs typeface="Arial"/>
              </a:rPr>
              <a:t>n</a:t>
            </a:r>
            <a:r>
              <a:rPr sz="2400" spc="60" dirty="0">
                <a:latin typeface="Times New Roman"/>
                <a:cs typeface="Times New Roman"/>
              </a:rPr>
              <a:t> </a:t>
            </a:r>
            <a:r>
              <a:rPr sz="2400" spc="-5" dirty="0">
                <a:latin typeface="Arial"/>
                <a:cs typeface="Arial"/>
              </a:rPr>
              <a:t>ar</a:t>
            </a:r>
            <a:r>
              <a:rPr sz="2400" spc="5" dirty="0">
                <a:latin typeface="Arial"/>
                <a:cs typeface="Arial"/>
              </a:rPr>
              <a:t>c</a:t>
            </a:r>
            <a:r>
              <a:rPr sz="2400" spc="-5" dirty="0">
                <a:latin typeface="Arial"/>
                <a:cs typeface="Arial"/>
              </a:rPr>
              <a:t>hite</a:t>
            </a:r>
            <a:r>
              <a:rPr sz="2400" spc="5" dirty="0">
                <a:latin typeface="Arial"/>
                <a:cs typeface="Arial"/>
              </a:rPr>
              <a:t>c</a:t>
            </a:r>
            <a:r>
              <a:rPr sz="2400" spc="-10" dirty="0">
                <a:latin typeface="Arial"/>
                <a:cs typeface="Arial"/>
              </a:rPr>
              <a:t>tu</a:t>
            </a:r>
            <a:r>
              <a:rPr sz="2400" dirty="0">
                <a:latin typeface="Arial"/>
                <a:cs typeface="Arial"/>
              </a:rPr>
              <a:t>ral</a:t>
            </a:r>
            <a:r>
              <a:rPr sz="2400" dirty="0">
                <a:latin typeface="Times New Roman"/>
                <a:cs typeface="Times New Roman"/>
              </a:rPr>
              <a:t> </a:t>
            </a:r>
            <a:r>
              <a:rPr sz="2400" spc="-5" dirty="0">
                <a:latin typeface="Arial"/>
                <a:cs typeface="Arial"/>
              </a:rPr>
              <a:t>abs</a:t>
            </a:r>
            <a:r>
              <a:rPr sz="2400" spc="5" dirty="0">
                <a:latin typeface="Arial"/>
                <a:cs typeface="Arial"/>
              </a:rPr>
              <a:t>t</a:t>
            </a:r>
            <a:r>
              <a:rPr sz="2400" dirty="0">
                <a:latin typeface="Arial"/>
                <a:cs typeface="Arial"/>
              </a:rPr>
              <a:t>ra</a:t>
            </a:r>
            <a:r>
              <a:rPr sz="2400" spc="5" dirty="0">
                <a:latin typeface="Arial"/>
                <a:cs typeface="Arial"/>
              </a:rPr>
              <a:t>c</a:t>
            </a:r>
            <a:r>
              <a:rPr sz="2400" dirty="0">
                <a:latin typeface="Arial"/>
                <a:cs typeface="Arial"/>
              </a:rPr>
              <a:t>ti</a:t>
            </a:r>
            <a:r>
              <a:rPr sz="2400" spc="-10" dirty="0">
                <a:latin typeface="Arial"/>
                <a:cs typeface="Arial"/>
              </a:rPr>
              <a:t>o</a:t>
            </a:r>
            <a:r>
              <a:rPr sz="2400" dirty="0">
                <a:latin typeface="Arial"/>
                <a:cs typeface="Arial"/>
              </a:rPr>
              <a:t>n</a:t>
            </a:r>
            <a:r>
              <a:rPr sz="2400" dirty="0">
                <a:latin typeface="Times New Roman"/>
                <a:cs typeface="Times New Roman"/>
              </a:rPr>
              <a:t> </a:t>
            </a:r>
            <a:r>
              <a:rPr sz="2400" spc="-20" dirty="0">
                <a:latin typeface="Arial"/>
                <a:cs typeface="Arial"/>
              </a:rPr>
              <a:t>o</a:t>
            </a:r>
            <a:r>
              <a:rPr sz="2400" spc="-10" dirty="0">
                <a:latin typeface="Arial"/>
                <a:cs typeface="Arial"/>
              </a:rPr>
              <a:t>f</a:t>
            </a:r>
            <a:r>
              <a:rPr sz="2400" spc="60" dirty="0">
                <a:latin typeface="Times New Roman"/>
                <a:cs typeface="Times New Roman"/>
              </a:rPr>
              <a:t> </a:t>
            </a:r>
            <a:r>
              <a:rPr sz="2400" i="1" spc="-5" dirty="0">
                <a:solidFill>
                  <a:srgbClr val="000098"/>
                </a:solidFill>
                <a:latin typeface="Arial"/>
                <a:cs typeface="Arial"/>
              </a:rPr>
              <a:t>usag</a:t>
            </a:r>
            <a:r>
              <a:rPr sz="2400" i="1" dirty="0">
                <a:solidFill>
                  <a:srgbClr val="000098"/>
                </a:solidFill>
                <a:latin typeface="Arial"/>
                <a:cs typeface="Arial"/>
              </a:rPr>
              <a:t>e</a:t>
            </a:r>
            <a:r>
              <a:rPr sz="2400" i="1" spc="75" dirty="0">
                <a:solidFill>
                  <a:srgbClr val="000098"/>
                </a:solidFill>
                <a:latin typeface="Times New Roman"/>
                <a:cs typeface="Times New Roman"/>
              </a:rPr>
              <a:t> </a:t>
            </a:r>
            <a:r>
              <a:rPr sz="2400" spc="-5" dirty="0">
                <a:latin typeface="Arial"/>
                <a:cs typeface="Arial"/>
              </a:rPr>
              <a:t>be</a:t>
            </a:r>
            <a:r>
              <a:rPr sz="2400" spc="5" dirty="0">
                <a:latin typeface="Arial"/>
                <a:cs typeface="Arial"/>
              </a:rPr>
              <a:t>t</a:t>
            </a:r>
            <a:r>
              <a:rPr sz="2400" spc="-5" dirty="0">
                <a:latin typeface="Arial"/>
                <a:cs typeface="Arial"/>
              </a:rPr>
              <a:t>wee</a:t>
            </a:r>
            <a:r>
              <a:rPr sz="2400" dirty="0">
                <a:latin typeface="Arial"/>
                <a:cs typeface="Arial"/>
              </a:rPr>
              <a:t>n</a:t>
            </a:r>
            <a:r>
              <a:rPr sz="2400" spc="45"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ponents</a:t>
            </a:r>
            <a:endParaRPr sz="2400" dirty="0">
              <a:latin typeface="Arial"/>
              <a:cs typeface="Arial"/>
            </a:endParaRPr>
          </a:p>
          <a:p>
            <a:pPr marL="355600" indent="-342900">
              <a:spcBef>
                <a:spcPts val="1914"/>
              </a:spcBef>
              <a:buClr>
                <a:srgbClr val="00007C"/>
              </a:buClr>
              <a:buSzPct val="75000"/>
              <a:buFont typeface="Wingdings"/>
              <a:buChar char=""/>
              <a:tabLst>
                <a:tab pos="356235" algn="l"/>
              </a:tabLst>
            </a:pPr>
            <a:r>
              <a:rPr sz="2400" dirty="0">
                <a:latin typeface="Arial"/>
                <a:cs typeface="Arial"/>
              </a:rPr>
              <a:t>An</a:t>
            </a:r>
            <a:r>
              <a:rPr sz="2400" spc="60" dirty="0">
                <a:latin typeface="Times New Roman"/>
                <a:cs typeface="Times New Roman"/>
              </a:rPr>
              <a:t> </a:t>
            </a:r>
            <a:r>
              <a:rPr sz="2400" spc="-5" dirty="0">
                <a:latin typeface="Arial"/>
                <a:cs typeface="Arial"/>
              </a:rPr>
              <a:t>abst</a:t>
            </a:r>
            <a:r>
              <a:rPr sz="2400" spc="10" dirty="0">
                <a:latin typeface="Arial"/>
                <a:cs typeface="Arial"/>
              </a:rPr>
              <a:t>r</a:t>
            </a:r>
            <a:r>
              <a:rPr sz="2400" spc="-5" dirty="0">
                <a:latin typeface="Arial"/>
                <a:cs typeface="Arial"/>
              </a:rPr>
              <a:t>act</a:t>
            </a:r>
            <a:r>
              <a:rPr sz="2400" spc="-10" dirty="0">
                <a:latin typeface="Arial"/>
                <a:cs typeface="Arial"/>
              </a:rPr>
              <a:t>i</a:t>
            </a:r>
            <a:r>
              <a:rPr sz="2400" spc="-5" dirty="0">
                <a:latin typeface="Arial"/>
                <a:cs typeface="Arial"/>
              </a:rPr>
              <a:t>o</a:t>
            </a:r>
            <a:r>
              <a:rPr sz="2400" dirty="0">
                <a:latin typeface="Arial"/>
                <a:cs typeface="Arial"/>
              </a:rPr>
              <a:t>n</a:t>
            </a:r>
            <a:r>
              <a:rPr sz="2400" dirty="0">
                <a:latin typeface="Times New Roman"/>
                <a:cs typeface="Times New Roman"/>
              </a:rPr>
              <a:t> </a:t>
            </a:r>
            <a:r>
              <a:rPr sz="2400" spc="-5" dirty="0">
                <a:latin typeface="Arial"/>
                <a:cs typeface="Arial"/>
              </a:rPr>
              <a:t>o</a:t>
            </a:r>
            <a:r>
              <a:rPr sz="2400" dirty="0">
                <a:latin typeface="Arial"/>
                <a:cs typeface="Arial"/>
              </a:rPr>
              <a:t>f</a:t>
            </a:r>
            <a:r>
              <a:rPr sz="2400" spc="65" dirty="0">
                <a:latin typeface="Times New Roman"/>
                <a:cs typeface="Times New Roman"/>
              </a:rPr>
              <a:t> </a:t>
            </a:r>
            <a:r>
              <a:rPr sz="2400" dirty="0">
                <a:latin typeface="Arial"/>
                <a:cs typeface="Arial"/>
              </a:rPr>
              <a:t>many</a:t>
            </a:r>
            <a:r>
              <a:rPr sz="2400" spc="70" dirty="0">
                <a:latin typeface="Times New Roman"/>
                <a:cs typeface="Times New Roman"/>
              </a:rPr>
              <a:t> </a:t>
            </a:r>
            <a:r>
              <a:rPr sz="2400" spc="-5" dirty="0">
                <a:latin typeface="Arial"/>
                <a:cs typeface="Arial"/>
              </a:rPr>
              <a:t>possib</a:t>
            </a:r>
            <a:r>
              <a:rPr sz="2400" spc="-10" dirty="0">
                <a:latin typeface="Arial"/>
                <a:cs typeface="Arial"/>
              </a:rPr>
              <a:t>l</a:t>
            </a:r>
            <a:r>
              <a:rPr sz="2400" dirty="0">
                <a:latin typeface="Arial"/>
                <a:cs typeface="Arial"/>
              </a:rPr>
              <a:t>e</a:t>
            </a:r>
            <a:r>
              <a:rPr sz="2400" spc="60" dirty="0">
                <a:latin typeface="Times New Roman"/>
                <a:cs typeface="Times New Roman"/>
              </a:rPr>
              <a:t> </a:t>
            </a:r>
            <a:r>
              <a:rPr sz="2400" spc="-5" dirty="0">
                <a:latin typeface="Arial"/>
                <a:cs typeface="Arial"/>
              </a:rPr>
              <a:t>implementa</a:t>
            </a:r>
            <a:r>
              <a:rPr sz="2400" spc="10" dirty="0">
                <a:latin typeface="Arial"/>
                <a:cs typeface="Arial"/>
              </a:rPr>
              <a:t>t</a:t>
            </a:r>
            <a:r>
              <a:rPr sz="2400" spc="-5" dirty="0">
                <a:latin typeface="Arial"/>
                <a:cs typeface="Arial"/>
              </a:rPr>
              <a:t>ions</a:t>
            </a:r>
            <a:endParaRPr sz="2400" dirty="0">
              <a:latin typeface="Arial"/>
              <a:cs typeface="Arial"/>
            </a:endParaRPr>
          </a:p>
          <a:p>
            <a:pPr>
              <a:spcBef>
                <a:spcPts val="1"/>
              </a:spcBef>
              <a:buClr>
                <a:srgbClr val="00007C"/>
              </a:buClr>
              <a:buFont typeface="Wingdings"/>
              <a:buChar char=""/>
            </a:pPr>
            <a:endParaRPr sz="2200" dirty="0">
              <a:latin typeface="Times New Roman"/>
              <a:cs typeface="Times New Roman"/>
            </a:endParaRPr>
          </a:p>
          <a:p>
            <a:pPr marL="355600" marR="88265" indent="-342900">
              <a:lnSpc>
                <a:spcPct val="79600"/>
              </a:lnSpc>
              <a:buClr>
                <a:srgbClr val="00007C"/>
              </a:buClr>
              <a:buSzPct val="75000"/>
              <a:buFont typeface="Wingdings"/>
              <a:buChar char=""/>
              <a:tabLst>
                <a:tab pos="356235" algn="l"/>
                <a:tab pos="6731634" algn="l"/>
              </a:tabLst>
            </a:pPr>
            <a:r>
              <a:rPr sz="2400" spc="-5" dirty="0">
                <a:latin typeface="Arial"/>
                <a:cs typeface="Arial"/>
              </a:rPr>
              <a:t>Recal</a:t>
            </a:r>
            <a:r>
              <a:rPr sz="2400" dirty="0">
                <a:latin typeface="Arial"/>
                <a:cs typeface="Arial"/>
              </a:rPr>
              <a:t>l</a:t>
            </a:r>
            <a:r>
              <a:rPr sz="2400" spc="75" dirty="0">
                <a:latin typeface="Times New Roman"/>
                <a:cs typeface="Times New Roman"/>
              </a:rPr>
              <a:t> </a:t>
            </a:r>
            <a:r>
              <a:rPr sz="2400" dirty="0">
                <a:latin typeface="Arial"/>
                <a:cs typeface="Arial"/>
              </a:rPr>
              <a:t>Java</a:t>
            </a:r>
            <a:r>
              <a:rPr sz="2400" spc="80" dirty="0">
                <a:latin typeface="Times New Roman"/>
                <a:cs typeface="Times New Roman"/>
              </a:rPr>
              <a:t> </a:t>
            </a:r>
            <a:r>
              <a:rPr sz="2400" spc="-5" dirty="0">
                <a:latin typeface="Arial"/>
                <a:cs typeface="Arial"/>
              </a:rPr>
              <a:t>imple</a:t>
            </a:r>
            <a:r>
              <a:rPr sz="2400" spc="5" dirty="0">
                <a:latin typeface="Arial"/>
                <a:cs typeface="Arial"/>
              </a:rPr>
              <a:t>m</a:t>
            </a:r>
            <a:r>
              <a:rPr sz="2400" spc="-5" dirty="0">
                <a:latin typeface="Arial"/>
                <a:cs typeface="Arial"/>
              </a:rPr>
              <a:t>en</a:t>
            </a:r>
            <a:r>
              <a:rPr sz="2400" spc="5" dirty="0">
                <a:latin typeface="Arial"/>
                <a:cs typeface="Arial"/>
              </a:rPr>
              <a:t>t</a:t>
            </a:r>
            <a:r>
              <a:rPr sz="2400" spc="-20" dirty="0">
                <a:latin typeface="Arial"/>
                <a:cs typeface="Arial"/>
              </a:rPr>
              <a:t>a</a:t>
            </a:r>
            <a:r>
              <a:rPr sz="2400" spc="-5" dirty="0">
                <a:latin typeface="Arial"/>
                <a:cs typeface="Arial"/>
              </a:rPr>
              <a:t>tio</a:t>
            </a:r>
            <a:r>
              <a:rPr sz="2400" dirty="0">
                <a:latin typeface="Arial"/>
                <a:cs typeface="Arial"/>
              </a:rPr>
              <a:t>n</a:t>
            </a:r>
            <a:r>
              <a:rPr sz="2400" spc="-5" dirty="0">
                <a:latin typeface="Times New Roman"/>
                <a:cs typeface="Times New Roman"/>
              </a:rPr>
              <a:t> </a:t>
            </a:r>
            <a:r>
              <a:rPr sz="2400" spc="-20" dirty="0">
                <a:latin typeface="Arial"/>
                <a:cs typeface="Arial"/>
              </a:rPr>
              <a:t>o</a:t>
            </a:r>
            <a:r>
              <a:rPr sz="2400" spc="-10" dirty="0">
                <a:latin typeface="Arial"/>
                <a:cs typeface="Arial"/>
              </a:rPr>
              <a:t>f</a:t>
            </a:r>
            <a:r>
              <a:rPr sz="2400" spc="70" dirty="0">
                <a:latin typeface="Times New Roman"/>
                <a:cs typeface="Times New Roman"/>
              </a:rPr>
              <a:t> </a:t>
            </a:r>
            <a:r>
              <a:rPr sz="2400" dirty="0">
                <a:latin typeface="Arial"/>
                <a:cs typeface="Arial"/>
              </a:rPr>
              <a:t>a</a:t>
            </a:r>
            <a:r>
              <a:rPr sz="2400" spc="45" dirty="0">
                <a:latin typeface="Times New Roman"/>
                <a:cs typeface="Times New Roman"/>
              </a:rPr>
              <a:t> </a:t>
            </a:r>
            <a:r>
              <a:rPr sz="2400" dirty="0">
                <a:latin typeface="Arial"/>
                <a:cs typeface="Arial"/>
              </a:rPr>
              <a:t>connec</a:t>
            </a:r>
            <a:r>
              <a:rPr sz="2400" spc="5" dirty="0">
                <a:latin typeface="Arial"/>
                <a:cs typeface="Arial"/>
              </a:rPr>
              <a:t>t</a:t>
            </a:r>
            <a:r>
              <a:rPr sz="2400" spc="-5" dirty="0">
                <a:latin typeface="Arial"/>
                <a:cs typeface="Arial"/>
              </a:rPr>
              <a:t>ion</a:t>
            </a:r>
            <a:r>
              <a:rPr sz="2400" dirty="0">
                <a:latin typeface="Arial"/>
                <a:cs typeface="Arial"/>
              </a:rPr>
              <a:t>:</a:t>
            </a:r>
            <a:r>
              <a:rPr sz="2400" spc="20" dirty="0">
                <a:latin typeface="Times New Roman"/>
                <a:cs typeface="Times New Roman"/>
              </a:rPr>
              <a:t> </a:t>
            </a:r>
            <a:r>
              <a:rPr sz="2400" dirty="0">
                <a:latin typeface="Arial"/>
                <a:cs typeface="Arial"/>
              </a:rPr>
              <a:t>a</a:t>
            </a:r>
            <a:r>
              <a:rPr sz="2400" dirty="0">
                <a:latin typeface="Times New Roman"/>
                <a:cs typeface="Times New Roman"/>
              </a:rPr>
              <a:t>	</a:t>
            </a:r>
            <a:r>
              <a:rPr sz="2400" spc="-15" dirty="0">
                <a:latin typeface="Arial"/>
                <a:cs typeface="Arial"/>
              </a:rPr>
              <a:t>re</a:t>
            </a:r>
            <a:r>
              <a:rPr sz="2400" dirty="0">
                <a:latin typeface="Arial"/>
                <a:cs typeface="Arial"/>
              </a:rPr>
              <a:t>f</a:t>
            </a:r>
            <a:r>
              <a:rPr sz="2400" spc="-5" dirty="0">
                <a:latin typeface="Arial"/>
                <a:cs typeface="Arial"/>
              </a:rPr>
              <a:t>er</a:t>
            </a:r>
            <a:r>
              <a:rPr sz="2400" dirty="0">
                <a:latin typeface="Arial"/>
                <a:cs typeface="Arial"/>
              </a:rPr>
              <a:t>e</a:t>
            </a:r>
            <a:r>
              <a:rPr sz="2400" spc="-5" dirty="0">
                <a:latin typeface="Arial"/>
                <a:cs typeface="Arial"/>
              </a:rPr>
              <a:t>nce</a:t>
            </a:r>
            <a:r>
              <a:rPr sz="2400" spc="-5" dirty="0">
                <a:latin typeface="Times New Roman"/>
                <a:cs typeface="Times New Roman"/>
              </a:rPr>
              <a:t> </a:t>
            </a:r>
            <a:r>
              <a:rPr sz="2400" spc="-10" dirty="0">
                <a:latin typeface="Arial"/>
                <a:cs typeface="Arial"/>
              </a:rPr>
              <a:t>to</a:t>
            </a:r>
            <a:r>
              <a:rPr sz="2400" spc="50" dirty="0">
                <a:latin typeface="Times New Roman"/>
                <a:cs typeface="Times New Roman"/>
              </a:rPr>
              <a:t> </a:t>
            </a:r>
            <a:r>
              <a:rPr sz="2400" spc="-5" dirty="0">
                <a:latin typeface="Arial"/>
                <a:cs typeface="Arial"/>
              </a:rPr>
              <a:t>on</a:t>
            </a:r>
            <a:r>
              <a:rPr sz="2400" dirty="0">
                <a:latin typeface="Arial"/>
                <a:cs typeface="Arial"/>
              </a:rPr>
              <a:t>e</a:t>
            </a:r>
            <a:r>
              <a:rPr sz="2400" spc="70"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a:t>
            </a:r>
            <a:r>
              <a:rPr sz="2400" dirty="0">
                <a:latin typeface="Arial"/>
                <a:cs typeface="Arial"/>
              </a:rPr>
              <a:t>t</a:t>
            </a:r>
            <a:r>
              <a:rPr sz="2400" spc="90" dirty="0">
                <a:latin typeface="Times New Roman"/>
                <a:cs typeface="Times New Roman"/>
              </a:rPr>
              <a:t> </a:t>
            </a:r>
            <a:r>
              <a:rPr sz="2400" dirty="0">
                <a:latin typeface="Arial"/>
                <a:cs typeface="Arial"/>
              </a:rPr>
              <a:t>class</a:t>
            </a:r>
            <a:r>
              <a:rPr sz="2400" spc="-55" dirty="0">
                <a:latin typeface="Times New Roman"/>
                <a:cs typeface="Times New Roman"/>
              </a:rPr>
              <a:t> </a:t>
            </a:r>
            <a:r>
              <a:rPr sz="2400" spc="-20" dirty="0">
                <a:latin typeface="Arial"/>
                <a:cs typeface="Arial"/>
              </a:rPr>
              <a:t>A</a:t>
            </a:r>
            <a:r>
              <a:rPr sz="2400" spc="-105" dirty="0">
                <a:latin typeface="Times New Roman"/>
                <a:cs typeface="Times New Roman"/>
              </a:rPr>
              <a:t> </a:t>
            </a:r>
            <a:r>
              <a:rPr sz="2400" spc="-5" dirty="0">
                <a:latin typeface="Arial"/>
                <a:cs typeface="Arial"/>
              </a:rPr>
              <a:t>withi</a:t>
            </a:r>
            <a:r>
              <a:rPr sz="2400" dirty="0">
                <a:latin typeface="Arial"/>
                <a:cs typeface="Arial"/>
              </a:rPr>
              <a:t>n</a:t>
            </a:r>
            <a:r>
              <a:rPr sz="2400" spc="65" dirty="0">
                <a:latin typeface="Times New Roman"/>
                <a:cs typeface="Times New Roman"/>
              </a:rPr>
              <a:t> </a:t>
            </a:r>
            <a:r>
              <a:rPr sz="2400" spc="-5" dirty="0">
                <a:latin typeface="Arial"/>
                <a:cs typeface="Arial"/>
              </a:rPr>
              <a:t>anothe</a:t>
            </a:r>
            <a:r>
              <a:rPr sz="2400" dirty="0">
                <a:latin typeface="Arial"/>
                <a:cs typeface="Arial"/>
              </a:rPr>
              <a:t>r</a:t>
            </a:r>
            <a:r>
              <a:rPr sz="2400" spc="15" dirty="0">
                <a:latin typeface="Times New Roman"/>
                <a:cs typeface="Times New Roman"/>
              </a:rPr>
              <a:t> </a:t>
            </a:r>
            <a:r>
              <a:rPr sz="2400" spc="-20" dirty="0">
                <a:latin typeface="Arial"/>
                <a:cs typeface="Arial"/>
              </a:rPr>
              <a:t>B</a:t>
            </a:r>
            <a:endParaRPr sz="2400" dirty="0">
              <a:latin typeface="Arial"/>
              <a:cs typeface="Arial"/>
            </a:endParaRPr>
          </a:p>
          <a:p>
            <a:pPr marL="750570" marR="81280" lvl="1" indent="-280670">
              <a:lnSpc>
                <a:spcPts val="1970"/>
              </a:lnSpc>
              <a:spcBef>
                <a:spcPts val="1400"/>
              </a:spcBef>
              <a:buClr>
                <a:srgbClr val="9898CC"/>
              </a:buClr>
              <a:buSzPct val="80000"/>
              <a:buFont typeface="Wingdings"/>
              <a:buChar char=""/>
              <a:tabLst>
                <a:tab pos="751205" algn="l"/>
              </a:tabLst>
            </a:pPr>
            <a:r>
              <a:rPr sz="2000" dirty="0">
                <a:latin typeface="Arial"/>
                <a:cs typeface="Arial"/>
              </a:rPr>
              <a:t>In</a:t>
            </a:r>
            <a:r>
              <a:rPr sz="2000" spc="20" dirty="0">
                <a:latin typeface="Times New Roman"/>
                <a:cs typeface="Times New Roman"/>
              </a:rPr>
              <a:t> </a:t>
            </a:r>
            <a:r>
              <a:rPr sz="2000" spc="5" dirty="0">
                <a:latin typeface="Arial"/>
                <a:cs typeface="Arial"/>
              </a:rPr>
              <a:t>s</a:t>
            </a:r>
            <a:r>
              <a:rPr sz="2000" spc="-5" dirty="0">
                <a:latin typeface="Arial"/>
                <a:cs typeface="Arial"/>
              </a:rPr>
              <a:t>u</a:t>
            </a:r>
            <a:r>
              <a:rPr sz="2000" spc="5" dirty="0">
                <a:latin typeface="Arial"/>
                <a:cs typeface="Arial"/>
              </a:rPr>
              <a:t>c</a:t>
            </a:r>
            <a:r>
              <a:rPr sz="2000" dirty="0">
                <a:latin typeface="Arial"/>
                <a:cs typeface="Arial"/>
              </a:rPr>
              <a:t>h</a:t>
            </a:r>
            <a:r>
              <a:rPr sz="2000" spc="30" dirty="0">
                <a:latin typeface="Times New Roman"/>
                <a:cs typeface="Times New Roman"/>
              </a:rPr>
              <a:t> </a:t>
            </a:r>
            <a:r>
              <a:rPr sz="2000" spc="-5" dirty="0">
                <a:latin typeface="Arial"/>
                <a:cs typeface="Arial"/>
              </a:rPr>
              <a:t>a</a:t>
            </a:r>
            <a:r>
              <a:rPr sz="2000" dirty="0">
                <a:latin typeface="Arial"/>
                <a:cs typeface="Arial"/>
              </a:rPr>
              <a:t>n</a:t>
            </a:r>
            <a:r>
              <a:rPr sz="2000" spc="30" dirty="0">
                <a:latin typeface="Times New Roman"/>
                <a:cs typeface="Times New Roman"/>
              </a:rPr>
              <a:t> </a:t>
            </a:r>
            <a:r>
              <a:rPr sz="2000" spc="-5" dirty="0">
                <a:latin typeface="Arial"/>
                <a:cs typeface="Arial"/>
              </a:rPr>
              <a:t>implemen</a:t>
            </a:r>
            <a:r>
              <a:rPr sz="2000" spc="-20" dirty="0">
                <a:latin typeface="Arial"/>
                <a:cs typeface="Arial"/>
              </a:rPr>
              <a:t>t</a:t>
            </a:r>
            <a:r>
              <a:rPr sz="2000" spc="-5" dirty="0">
                <a:latin typeface="Arial"/>
                <a:cs typeface="Arial"/>
              </a:rPr>
              <a:t>a</a:t>
            </a:r>
            <a:r>
              <a:rPr sz="2000" spc="-15" dirty="0">
                <a:latin typeface="Arial"/>
                <a:cs typeface="Arial"/>
              </a:rPr>
              <a:t>t</a:t>
            </a:r>
            <a:r>
              <a:rPr sz="2000" spc="-5" dirty="0">
                <a:latin typeface="Arial"/>
                <a:cs typeface="Arial"/>
              </a:rPr>
              <a:t>i</a:t>
            </a:r>
            <a:r>
              <a:rPr sz="2000" spc="-15" dirty="0">
                <a:latin typeface="Arial"/>
                <a:cs typeface="Arial"/>
              </a:rPr>
              <a:t>o</a:t>
            </a:r>
            <a:r>
              <a:rPr sz="2000" spc="-5" dirty="0">
                <a:latin typeface="Arial"/>
                <a:cs typeface="Arial"/>
              </a:rPr>
              <a:t>n</a:t>
            </a:r>
            <a:r>
              <a:rPr sz="2000" dirty="0">
                <a:latin typeface="Arial"/>
                <a:cs typeface="Arial"/>
              </a:rPr>
              <a:t>,</a:t>
            </a:r>
            <a:r>
              <a:rPr sz="2000" spc="5" dirty="0">
                <a:latin typeface="Times New Roman"/>
                <a:cs typeface="Times New Roman"/>
              </a:rPr>
              <a:t> </a:t>
            </a:r>
            <a:r>
              <a:rPr sz="2000" dirty="0">
                <a:latin typeface="Arial"/>
                <a:cs typeface="Arial"/>
              </a:rPr>
              <a:t>the</a:t>
            </a:r>
            <a:r>
              <a:rPr sz="2000" spc="-25" dirty="0">
                <a:latin typeface="Times New Roman"/>
                <a:cs typeface="Times New Roman"/>
              </a:rPr>
              <a:t> </a:t>
            </a:r>
            <a:r>
              <a:rPr sz="2000" spc="5" dirty="0">
                <a:latin typeface="Arial"/>
                <a:cs typeface="Arial"/>
              </a:rPr>
              <a:t>c</a:t>
            </a:r>
            <a:r>
              <a:rPr sz="2000" spc="-5" dirty="0">
                <a:latin typeface="Arial"/>
                <a:cs typeface="Arial"/>
              </a:rPr>
              <a:t>la</a:t>
            </a:r>
            <a:r>
              <a:rPr sz="2000" spc="5" dirty="0">
                <a:latin typeface="Arial"/>
                <a:cs typeface="Arial"/>
              </a:rPr>
              <a:t>s</a:t>
            </a:r>
            <a:r>
              <a:rPr sz="2000" dirty="0">
                <a:latin typeface="Arial"/>
                <a:cs typeface="Arial"/>
              </a:rPr>
              <a:t>s</a:t>
            </a:r>
            <a:r>
              <a:rPr sz="2000" spc="35" dirty="0">
                <a:latin typeface="Times New Roman"/>
                <a:cs typeface="Times New Roman"/>
              </a:rPr>
              <a:t> </a:t>
            </a:r>
            <a:r>
              <a:rPr sz="2000" spc="-5" dirty="0">
                <a:latin typeface="Arial"/>
                <a:cs typeface="Arial"/>
              </a:rPr>
              <a:t>obj</a:t>
            </a:r>
            <a:r>
              <a:rPr sz="2000" spc="5" dirty="0">
                <a:latin typeface="Arial"/>
                <a:cs typeface="Arial"/>
              </a:rPr>
              <a:t>ec</a:t>
            </a:r>
            <a:r>
              <a:rPr sz="2000" dirty="0">
                <a:latin typeface="Arial"/>
                <a:cs typeface="Arial"/>
              </a:rPr>
              <a:t>t</a:t>
            </a:r>
            <a:r>
              <a:rPr sz="2000" spc="20" dirty="0">
                <a:latin typeface="Times New Roman"/>
                <a:cs typeface="Times New Roman"/>
              </a:rPr>
              <a:t> </a:t>
            </a:r>
            <a:r>
              <a:rPr sz="2000" spc="-5" dirty="0">
                <a:latin typeface="Arial"/>
                <a:cs typeface="Arial"/>
              </a:rPr>
              <a:t>implem</a:t>
            </a:r>
            <a:r>
              <a:rPr sz="2000" spc="-10" dirty="0">
                <a:latin typeface="Arial"/>
                <a:cs typeface="Arial"/>
              </a:rPr>
              <a:t>e</a:t>
            </a:r>
            <a:r>
              <a:rPr sz="2000" spc="-15" dirty="0">
                <a:latin typeface="Arial"/>
                <a:cs typeface="Arial"/>
              </a:rPr>
              <a:t>n</a:t>
            </a:r>
            <a:r>
              <a:rPr sz="2000" dirty="0">
                <a:latin typeface="Arial"/>
                <a:cs typeface="Arial"/>
              </a:rPr>
              <a:t>ti</a:t>
            </a:r>
            <a:r>
              <a:rPr sz="2000" spc="-15" dirty="0">
                <a:latin typeface="Arial"/>
                <a:cs typeface="Arial"/>
              </a:rPr>
              <a:t>n</a:t>
            </a:r>
            <a:r>
              <a:rPr sz="2000" dirty="0">
                <a:latin typeface="Arial"/>
                <a:cs typeface="Arial"/>
              </a:rPr>
              <a:t>g</a:t>
            </a:r>
            <a:r>
              <a:rPr sz="2000" spc="-135" dirty="0">
                <a:latin typeface="Times New Roman"/>
                <a:cs typeface="Times New Roman"/>
              </a:rPr>
              <a:t> </a:t>
            </a:r>
            <a:r>
              <a:rPr sz="2000" dirty="0">
                <a:latin typeface="Arial"/>
                <a:cs typeface="Arial"/>
              </a:rPr>
              <a:t>A</a:t>
            </a:r>
            <a:r>
              <a:rPr sz="2000" dirty="0">
                <a:latin typeface="Times New Roman"/>
                <a:cs typeface="Times New Roman"/>
              </a:rPr>
              <a:t> </a:t>
            </a:r>
            <a:r>
              <a:rPr sz="2000" spc="5" dirty="0">
                <a:latin typeface="Arial"/>
                <a:cs typeface="Arial"/>
              </a:rPr>
              <a:t>c</a:t>
            </a:r>
            <a:r>
              <a:rPr sz="2000" spc="-5" dirty="0">
                <a:latin typeface="Arial"/>
                <a:cs typeface="Arial"/>
              </a:rPr>
              <a:t>ommu</a:t>
            </a:r>
            <a:r>
              <a:rPr sz="2000" spc="-10" dirty="0">
                <a:latin typeface="Arial"/>
                <a:cs typeface="Arial"/>
              </a:rPr>
              <a:t>n</a:t>
            </a:r>
            <a:r>
              <a:rPr sz="2000" spc="-5" dirty="0">
                <a:latin typeface="Arial"/>
                <a:cs typeface="Arial"/>
              </a:rPr>
              <a:t>ic</a:t>
            </a:r>
            <a:r>
              <a:rPr sz="2000" spc="-15" dirty="0">
                <a:latin typeface="Arial"/>
                <a:cs typeface="Arial"/>
              </a:rPr>
              <a:t>a</a:t>
            </a:r>
            <a:r>
              <a:rPr sz="2000" dirty="0">
                <a:latin typeface="Arial"/>
                <a:cs typeface="Arial"/>
              </a:rPr>
              <a:t>t</a:t>
            </a:r>
            <a:r>
              <a:rPr sz="2000" spc="-15" dirty="0">
                <a:latin typeface="Arial"/>
                <a:cs typeface="Arial"/>
              </a:rPr>
              <a:t>e</a:t>
            </a:r>
            <a:r>
              <a:rPr sz="2000" dirty="0">
                <a:latin typeface="Arial"/>
                <a:cs typeface="Arial"/>
              </a:rPr>
              <a:t>s</a:t>
            </a:r>
            <a:r>
              <a:rPr sz="2000" dirty="0">
                <a:latin typeface="Times New Roman"/>
                <a:cs typeface="Times New Roman"/>
              </a:rPr>
              <a:t> </a:t>
            </a:r>
            <a:r>
              <a:rPr sz="2000" spc="5" dirty="0">
                <a:latin typeface="Arial"/>
                <a:cs typeface="Arial"/>
              </a:rPr>
              <a:t>w</a:t>
            </a:r>
            <a:r>
              <a:rPr sz="2000" spc="-5" dirty="0">
                <a:latin typeface="Arial"/>
                <a:cs typeface="Arial"/>
              </a:rPr>
              <a:t>it</a:t>
            </a:r>
            <a:r>
              <a:rPr sz="2000" dirty="0">
                <a:latin typeface="Arial"/>
                <a:cs typeface="Arial"/>
              </a:rPr>
              <a:t>h</a:t>
            </a:r>
            <a:r>
              <a:rPr sz="2000" spc="30" dirty="0">
                <a:latin typeface="Times New Roman"/>
                <a:cs typeface="Times New Roman"/>
              </a:rPr>
              <a:t> </a:t>
            </a:r>
            <a:r>
              <a:rPr sz="2000" dirty="0">
                <a:latin typeface="Arial"/>
                <a:cs typeface="Arial"/>
              </a:rPr>
              <a:t>the</a:t>
            </a:r>
            <a:r>
              <a:rPr sz="2000" spc="-20" dirty="0">
                <a:latin typeface="Times New Roman"/>
                <a:cs typeface="Times New Roman"/>
              </a:rPr>
              <a:t> </a:t>
            </a:r>
            <a:r>
              <a:rPr sz="2000" spc="-5" dirty="0">
                <a:latin typeface="Arial"/>
                <a:cs typeface="Arial"/>
              </a:rPr>
              <a:t>o</a:t>
            </a:r>
            <a:r>
              <a:rPr sz="2000" spc="5" dirty="0">
                <a:latin typeface="Arial"/>
                <a:cs typeface="Arial"/>
              </a:rPr>
              <a:t>b</a:t>
            </a:r>
            <a:r>
              <a:rPr sz="2000" spc="-5" dirty="0">
                <a:latin typeface="Arial"/>
                <a:cs typeface="Arial"/>
              </a:rPr>
              <a:t>je</a:t>
            </a:r>
            <a:r>
              <a:rPr sz="2000" spc="10" dirty="0">
                <a:latin typeface="Arial"/>
                <a:cs typeface="Arial"/>
              </a:rPr>
              <a:t>c</a:t>
            </a:r>
            <a:r>
              <a:rPr sz="2000" dirty="0">
                <a:latin typeface="Arial"/>
                <a:cs typeface="Arial"/>
              </a:rPr>
              <a:t>t</a:t>
            </a:r>
            <a:r>
              <a:rPr sz="2000" spc="30" dirty="0">
                <a:latin typeface="Times New Roman"/>
                <a:cs typeface="Times New Roman"/>
              </a:rPr>
              <a:t> </a:t>
            </a:r>
            <a:r>
              <a:rPr sz="2000" dirty="0">
                <a:latin typeface="Arial"/>
                <a:cs typeface="Arial"/>
              </a:rPr>
              <a:t>for</a:t>
            </a:r>
            <a:r>
              <a:rPr sz="2000" spc="15" dirty="0">
                <a:latin typeface="Times New Roman"/>
                <a:cs typeface="Times New Roman"/>
              </a:rPr>
              <a:t> </a:t>
            </a:r>
            <a:r>
              <a:rPr sz="2000" dirty="0">
                <a:latin typeface="Arial"/>
                <a:cs typeface="Arial"/>
              </a:rPr>
              <a:t>B</a:t>
            </a:r>
            <a:r>
              <a:rPr sz="2000" spc="55" dirty="0">
                <a:latin typeface="Times New Roman"/>
                <a:cs typeface="Times New Roman"/>
              </a:rPr>
              <a:t> </a:t>
            </a:r>
            <a:r>
              <a:rPr sz="2000" spc="-5" dirty="0">
                <a:latin typeface="Arial"/>
                <a:cs typeface="Arial"/>
              </a:rPr>
              <a:t>b</a:t>
            </a:r>
            <a:r>
              <a:rPr sz="2000" dirty="0">
                <a:latin typeface="Arial"/>
                <a:cs typeface="Arial"/>
              </a:rPr>
              <a:t>y</a:t>
            </a:r>
            <a:r>
              <a:rPr sz="2000" spc="45" dirty="0">
                <a:latin typeface="Times New Roman"/>
                <a:cs typeface="Times New Roman"/>
              </a:rPr>
              <a:t> </a:t>
            </a:r>
            <a:r>
              <a:rPr sz="2000" spc="5" dirty="0">
                <a:latin typeface="Arial"/>
                <a:cs typeface="Arial"/>
              </a:rPr>
              <a:t>c</a:t>
            </a:r>
            <a:r>
              <a:rPr sz="2000" spc="-5" dirty="0">
                <a:latin typeface="Arial"/>
                <a:cs typeface="Arial"/>
              </a:rPr>
              <a:t>allin</a:t>
            </a:r>
            <a:r>
              <a:rPr sz="2000" dirty="0">
                <a:latin typeface="Arial"/>
                <a:cs typeface="Arial"/>
              </a:rPr>
              <a:t>g</a:t>
            </a:r>
            <a:r>
              <a:rPr sz="2000" spc="45" dirty="0">
                <a:latin typeface="Times New Roman"/>
                <a:cs typeface="Times New Roman"/>
              </a:rPr>
              <a:t> </a:t>
            </a:r>
            <a:r>
              <a:rPr sz="2000" dirty="0">
                <a:latin typeface="Arial"/>
                <a:cs typeface="Arial"/>
              </a:rPr>
              <a:t>meth</a:t>
            </a:r>
            <a:r>
              <a:rPr sz="2000" spc="-10" dirty="0">
                <a:latin typeface="Arial"/>
                <a:cs typeface="Arial"/>
              </a:rPr>
              <a:t>o</a:t>
            </a:r>
            <a:r>
              <a:rPr sz="2000" spc="-5" dirty="0">
                <a:latin typeface="Arial"/>
                <a:cs typeface="Arial"/>
              </a:rPr>
              <a:t>d</a:t>
            </a:r>
            <a:r>
              <a:rPr sz="2000" dirty="0">
                <a:latin typeface="Arial"/>
                <a:cs typeface="Arial"/>
              </a:rPr>
              <a:t>s</a:t>
            </a:r>
            <a:r>
              <a:rPr sz="2000" spc="-10" dirty="0">
                <a:latin typeface="Times New Roman"/>
                <a:cs typeface="Times New Roman"/>
              </a:rPr>
              <a:t> </a:t>
            </a:r>
            <a:r>
              <a:rPr sz="2000" dirty="0">
                <a:latin typeface="Arial"/>
                <a:cs typeface="Arial"/>
              </a:rPr>
              <a:t>on</a:t>
            </a:r>
            <a:r>
              <a:rPr sz="2000" spc="35" dirty="0">
                <a:latin typeface="Times New Roman"/>
                <a:cs typeface="Times New Roman"/>
              </a:rPr>
              <a:t> </a:t>
            </a:r>
            <a:r>
              <a:rPr sz="2000" dirty="0">
                <a:latin typeface="Arial"/>
                <a:cs typeface="Arial"/>
              </a:rPr>
              <a:t>the</a:t>
            </a:r>
            <a:r>
              <a:rPr sz="2000" spc="25" dirty="0">
                <a:latin typeface="Times New Roman"/>
                <a:cs typeface="Times New Roman"/>
              </a:rPr>
              <a:t> </a:t>
            </a:r>
            <a:r>
              <a:rPr sz="2000" dirty="0">
                <a:latin typeface="Arial"/>
                <a:cs typeface="Arial"/>
              </a:rPr>
              <a:t>B</a:t>
            </a:r>
            <a:r>
              <a:rPr sz="2000" spc="-40" dirty="0">
                <a:latin typeface="Arial"/>
                <a:cs typeface="Arial"/>
              </a:rPr>
              <a:t>’</a:t>
            </a:r>
            <a:r>
              <a:rPr sz="2000" dirty="0">
                <a:latin typeface="Arial"/>
                <a:cs typeface="Arial"/>
              </a:rPr>
              <a:t>s </a:t>
            </a:r>
            <a:r>
              <a:rPr sz="2000" spc="-5" dirty="0">
                <a:latin typeface="Arial"/>
                <a:cs typeface="Arial"/>
              </a:rPr>
              <a:t>inte</a:t>
            </a:r>
            <a:r>
              <a:rPr sz="2000" spc="10" dirty="0">
                <a:latin typeface="Arial"/>
                <a:cs typeface="Arial"/>
              </a:rPr>
              <a:t>r</a:t>
            </a:r>
            <a:r>
              <a:rPr sz="2000" spc="-15" dirty="0">
                <a:latin typeface="Arial"/>
                <a:cs typeface="Arial"/>
              </a:rPr>
              <a:t>f</a:t>
            </a:r>
            <a:r>
              <a:rPr sz="2000" spc="-10" dirty="0">
                <a:latin typeface="Arial"/>
                <a:cs typeface="Arial"/>
              </a:rPr>
              <a:t>a</a:t>
            </a:r>
            <a:r>
              <a:rPr sz="2000" dirty="0">
                <a:latin typeface="Arial"/>
                <a:cs typeface="Arial"/>
              </a:rPr>
              <a:t>ce</a:t>
            </a:r>
          </a:p>
          <a:p>
            <a:pPr marL="750570" marR="5080" lvl="1" indent="-280670">
              <a:lnSpc>
                <a:spcPct val="80000"/>
              </a:lnSpc>
              <a:spcBef>
                <a:spcPts val="1615"/>
              </a:spcBef>
              <a:buClr>
                <a:srgbClr val="9898CC"/>
              </a:buClr>
              <a:buSzPct val="80000"/>
              <a:buFont typeface="Wingdings"/>
              <a:buChar char=""/>
              <a:tabLst>
                <a:tab pos="751205" algn="l"/>
              </a:tabLst>
            </a:pPr>
            <a:r>
              <a:rPr sz="2000" dirty="0">
                <a:latin typeface="Arial"/>
                <a:cs typeface="Arial"/>
              </a:rPr>
              <a:t>Th</a:t>
            </a:r>
            <a:r>
              <a:rPr sz="2000" spc="-5" dirty="0">
                <a:latin typeface="Arial"/>
                <a:cs typeface="Arial"/>
              </a:rPr>
              <a:t>i</a:t>
            </a:r>
            <a:r>
              <a:rPr sz="2000" dirty="0">
                <a:latin typeface="Arial"/>
                <a:cs typeface="Arial"/>
              </a:rPr>
              <a:t>s</a:t>
            </a:r>
            <a:r>
              <a:rPr sz="2000" spc="15" dirty="0">
                <a:latin typeface="Times New Roman"/>
                <a:cs typeface="Times New Roman"/>
              </a:rPr>
              <a:t> </a:t>
            </a:r>
            <a:r>
              <a:rPr sz="2000" spc="5" dirty="0">
                <a:latin typeface="Arial"/>
                <a:cs typeface="Arial"/>
              </a:rPr>
              <a:t>k</a:t>
            </a:r>
            <a:r>
              <a:rPr sz="2000" spc="-5" dirty="0">
                <a:latin typeface="Arial"/>
                <a:cs typeface="Arial"/>
              </a:rPr>
              <a:t>in</a:t>
            </a:r>
            <a:r>
              <a:rPr sz="2000" dirty="0">
                <a:latin typeface="Arial"/>
                <a:cs typeface="Arial"/>
              </a:rPr>
              <a:t>d</a:t>
            </a:r>
            <a:r>
              <a:rPr sz="2000" spc="45"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spc="5" dirty="0">
                <a:latin typeface="Arial"/>
                <a:cs typeface="Arial"/>
              </a:rPr>
              <a:t>c</a:t>
            </a:r>
            <a:r>
              <a:rPr sz="2000" spc="-5" dirty="0">
                <a:latin typeface="Arial"/>
                <a:cs typeface="Arial"/>
              </a:rPr>
              <a:t>ommu</a:t>
            </a:r>
            <a:r>
              <a:rPr sz="2000" spc="-10" dirty="0">
                <a:latin typeface="Arial"/>
                <a:cs typeface="Arial"/>
              </a:rPr>
              <a:t>n</a:t>
            </a:r>
            <a:r>
              <a:rPr sz="2000" spc="-5" dirty="0">
                <a:latin typeface="Arial"/>
                <a:cs typeface="Arial"/>
              </a:rPr>
              <a:t>ic</a:t>
            </a:r>
            <a:r>
              <a:rPr sz="2000" spc="-15" dirty="0">
                <a:latin typeface="Arial"/>
                <a:cs typeface="Arial"/>
              </a:rPr>
              <a:t>a</a:t>
            </a:r>
            <a:r>
              <a:rPr sz="2000" dirty="0">
                <a:latin typeface="Arial"/>
                <a:cs typeface="Arial"/>
              </a:rPr>
              <a:t>ti</a:t>
            </a:r>
            <a:r>
              <a:rPr sz="2000" spc="-15" dirty="0">
                <a:latin typeface="Arial"/>
                <a:cs typeface="Arial"/>
              </a:rPr>
              <a:t>o</a:t>
            </a:r>
            <a:r>
              <a:rPr sz="2000" dirty="0">
                <a:latin typeface="Arial"/>
                <a:cs typeface="Arial"/>
              </a:rPr>
              <a:t>n</a:t>
            </a:r>
            <a:r>
              <a:rPr sz="2000" spc="-15"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i="1" spc="5" dirty="0">
                <a:solidFill>
                  <a:srgbClr val="000098"/>
                </a:solidFill>
                <a:latin typeface="Arial"/>
                <a:cs typeface="Arial"/>
              </a:rPr>
              <a:t>sy</a:t>
            </a:r>
            <a:r>
              <a:rPr sz="2000" i="1" spc="-5" dirty="0">
                <a:solidFill>
                  <a:srgbClr val="000098"/>
                </a:solidFill>
                <a:latin typeface="Arial"/>
                <a:cs typeface="Arial"/>
              </a:rPr>
              <a:t>nc</a:t>
            </a:r>
            <a:r>
              <a:rPr sz="2000" i="1" spc="-10" dirty="0">
                <a:solidFill>
                  <a:srgbClr val="000098"/>
                </a:solidFill>
                <a:latin typeface="Arial"/>
                <a:cs typeface="Arial"/>
              </a:rPr>
              <a:t>h</a:t>
            </a:r>
            <a:r>
              <a:rPr sz="2000" i="1" dirty="0">
                <a:solidFill>
                  <a:srgbClr val="000098"/>
                </a:solidFill>
                <a:latin typeface="Arial"/>
                <a:cs typeface="Arial"/>
              </a:rPr>
              <a:t>ro</a:t>
            </a:r>
            <a:r>
              <a:rPr sz="2000" i="1" spc="-10" dirty="0">
                <a:solidFill>
                  <a:srgbClr val="000098"/>
                </a:solidFill>
                <a:latin typeface="Arial"/>
                <a:cs typeface="Arial"/>
              </a:rPr>
              <a:t>no</a:t>
            </a:r>
            <a:r>
              <a:rPr sz="2000" i="1" spc="-5" dirty="0">
                <a:solidFill>
                  <a:srgbClr val="000098"/>
                </a:solidFill>
                <a:latin typeface="Arial"/>
                <a:cs typeface="Arial"/>
              </a:rPr>
              <a:t>u</a:t>
            </a:r>
            <a:r>
              <a:rPr sz="2000" i="1" spc="-25" dirty="0">
                <a:solidFill>
                  <a:srgbClr val="000098"/>
                </a:solidFill>
                <a:latin typeface="Arial"/>
                <a:cs typeface="Arial"/>
              </a:rPr>
              <a:t>s</a:t>
            </a:r>
            <a:r>
              <a:rPr sz="2000" dirty="0">
                <a:latin typeface="Arial"/>
                <a:cs typeface="Arial"/>
              </a:rPr>
              <a:t>:</a:t>
            </a:r>
            <a:r>
              <a:rPr sz="2000" spc="-10" dirty="0">
                <a:latin typeface="Times New Roman"/>
                <a:cs typeface="Times New Roman"/>
              </a:rPr>
              <a:t> </a:t>
            </a:r>
            <a:r>
              <a:rPr sz="2000" spc="-5" dirty="0">
                <a:latin typeface="Arial"/>
                <a:cs typeface="Arial"/>
              </a:rPr>
              <a:t>i</a:t>
            </a:r>
            <a:r>
              <a:rPr sz="2000" dirty="0">
                <a:latin typeface="Arial"/>
                <a:cs typeface="Arial"/>
              </a:rPr>
              <a:t>f</a:t>
            </a:r>
            <a:r>
              <a:rPr sz="2000" spc="-60" dirty="0">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c</a:t>
            </a:r>
            <a:r>
              <a:rPr sz="2000" spc="5" dirty="0">
                <a:latin typeface="Arial"/>
                <a:cs typeface="Arial"/>
              </a:rPr>
              <a:t>a</a:t>
            </a:r>
            <a:r>
              <a:rPr sz="2000" spc="-5" dirty="0">
                <a:latin typeface="Arial"/>
                <a:cs typeface="Arial"/>
              </a:rPr>
              <a:t>ll</a:t>
            </a:r>
            <a:r>
              <a:rPr sz="2000" dirty="0">
                <a:latin typeface="Arial"/>
                <a:cs typeface="Arial"/>
              </a:rPr>
              <a:t>s</a:t>
            </a:r>
            <a:r>
              <a:rPr sz="2000" spc="60" dirty="0">
                <a:latin typeface="Times New Roman"/>
                <a:cs typeface="Times New Roman"/>
              </a:rPr>
              <a:t> </a:t>
            </a:r>
            <a:r>
              <a:rPr sz="2000" dirty="0">
                <a:latin typeface="Arial"/>
                <a:cs typeface="Arial"/>
              </a:rPr>
              <a:t>a</a:t>
            </a:r>
            <a:r>
              <a:rPr sz="2000" spc="25" dirty="0">
                <a:latin typeface="Times New Roman"/>
                <a:cs typeface="Times New Roman"/>
              </a:rPr>
              <a:t> </a:t>
            </a:r>
            <a:r>
              <a:rPr sz="2000" dirty="0">
                <a:latin typeface="Arial"/>
                <a:cs typeface="Arial"/>
              </a:rPr>
              <a:t>meth</a:t>
            </a:r>
            <a:r>
              <a:rPr sz="2000" spc="-5" dirty="0">
                <a:latin typeface="Arial"/>
                <a:cs typeface="Arial"/>
              </a:rPr>
              <a:t>o</a:t>
            </a:r>
            <a:r>
              <a:rPr sz="2000" dirty="0">
                <a:latin typeface="Arial"/>
                <a:cs typeface="Arial"/>
              </a:rPr>
              <a:t>d</a:t>
            </a:r>
            <a:r>
              <a:rPr sz="2000" spc="-10" dirty="0">
                <a:latin typeface="Times New Roman"/>
                <a:cs typeface="Times New Roman"/>
              </a:rPr>
              <a:t> </a:t>
            </a:r>
            <a:r>
              <a:rPr sz="2000" spc="-5" dirty="0">
                <a:latin typeface="Arial"/>
                <a:cs typeface="Arial"/>
              </a:rPr>
              <a:t>on</a:t>
            </a:r>
            <a:r>
              <a:rPr sz="2000" spc="-5" dirty="0">
                <a:latin typeface="Times New Roman"/>
                <a:cs typeface="Times New Roman"/>
              </a:rPr>
              <a:t> </a:t>
            </a:r>
            <a:r>
              <a:rPr sz="2000" dirty="0">
                <a:latin typeface="Arial"/>
                <a:cs typeface="Arial"/>
              </a:rPr>
              <a:t>B</a:t>
            </a:r>
            <a:r>
              <a:rPr sz="2000" spc="55" dirty="0">
                <a:latin typeface="Times New Roman"/>
                <a:cs typeface="Times New Roman"/>
              </a:rPr>
              <a:t> </a:t>
            </a:r>
            <a:r>
              <a:rPr sz="2000" spc="-5" dirty="0">
                <a:latin typeface="Arial"/>
                <a:cs typeface="Arial"/>
              </a:rPr>
              <a:t>an</a:t>
            </a:r>
            <a:r>
              <a:rPr sz="2000" dirty="0">
                <a:latin typeface="Arial"/>
                <a:cs typeface="Arial"/>
              </a:rPr>
              <a:t>d</a:t>
            </a:r>
            <a:r>
              <a:rPr sz="2000" spc="30" dirty="0">
                <a:latin typeface="Times New Roman"/>
                <a:cs typeface="Times New Roman"/>
              </a:rPr>
              <a:t> </a:t>
            </a:r>
            <a:r>
              <a:rPr sz="2000" dirty="0">
                <a:latin typeface="Arial"/>
                <a:cs typeface="Arial"/>
              </a:rPr>
              <a:t>then</a:t>
            </a:r>
            <a:r>
              <a:rPr sz="2000" spc="-95" dirty="0">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mu</a:t>
            </a:r>
            <a:r>
              <a:rPr sz="2000" spc="5" dirty="0">
                <a:latin typeface="Arial"/>
                <a:cs typeface="Arial"/>
              </a:rPr>
              <a:t>s</a:t>
            </a:r>
            <a:r>
              <a:rPr sz="2000" dirty="0">
                <a:latin typeface="Arial"/>
                <a:cs typeface="Arial"/>
              </a:rPr>
              <a:t>t</a:t>
            </a:r>
            <a:r>
              <a:rPr sz="2000" spc="10" dirty="0">
                <a:latin typeface="Times New Roman"/>
                <a:cs typeface="Times New Roman"/>
              </a:rPr>
              <a:t> </a:t>
            </a:r>
            <a:r>
              <a:rPr sz="2000" spc="5" dirty="0">
                <a:latin typeface="Arial"/>
                <a:cs typeface="Arial"/>
              </a:rPr>
              <a:t>w</a:t>
            </a:r>
            <a:r>
              <a:rPr sz="2000" spc="-5" dirty="0">
                <a:latin typeface="Arial"/>
                <a:cs typeface="Arial"/>
              </a:rPr>
              <a:t>ait</a:t>
            </a:r>
            <a:r>
              <a:rPr sz="2000" dirty="0">
                <a:latin typeface="Arial"/>
                <a:cs typeface="Arial"/>
              </a:rPr>
              <a:t>s</a:t>
            </a:r>
            <a:r>
              <a:rPr sz="2000" spc="25" dirty="0">
                <a:latin typeface="Times New Roman"/>
                <a:cs typeface="Times New Roman"/>
              </a:rPr>
              <a:t> </a:t>
            </a:r>
            <a:r>
              <a:rPr sz="2000" dirty="0">
                <a:latin typeface="Arial"/>
                <a:cs typeface="Arial"/>
              </a:rPr>
              <a:t>for</a:t>
            </a:r>
            <a:r>
              <a:rPr sz="2000" spc="20" dirty="0">
                <a:latin typeface="Times New Roman"/>
                <a:cs typeface="Times New Roman"/>
              </a:rPr>
              <a:t> </a:t>
            </a:r>
            <a:r>
              <a:rPr sz="2000" dirty="0">
                <a:latin typeface="Arial"/>
                <a:cs typeface="Arial"/>
              </a:rPr>
              <a:t>the</a:t>
            </a:r>
            <a:r>
              <a:rPr sz="2000" spc="20" dirty="0">
                <a:latin typeface="Times New Roman"/>
                <a:cs typeface="Times New Roman"/>
              </a:rPr>
              <a:t> </a:t>
            </a:r>
            <a:r>
              <a:rPr sz="2000" dirty="0">
                <a:latin typeface="Arial"/>
                <a:cs typeface="Arial"/>
              </a:rPr>
              <a:t>meth</a:t>
            </a:r>
            <a:r>
              <a:rPr sz="2000" spc="-10" dirty="0">
                <a:latin typeface="Arial"/>
                <a:cs typeface="Arial"/>
              </a:rPr>
              <a:t>o</a:t>
            </a:r>
            <a:r>
              <a:rPr sz="2000" dirty="0">
                <a:latin typeface="Arial"/>
                <a:cs typeface="Arial"/>
              </a:rPr>
              <a:t>d</a:t>
            </a:r>
            <a:r>
              <a:rPr sz="2000" spc="10" dirty="0">
                <a:latin typeface="Times New Roman"/>
                <a:cs typeface="Times New Roman"/>
              </a:rPr>
              <a:t> </a:t>
            </a:r>
            <a:r>
              <a:rPr sz="2000" dirty="0">
                <a:latin typeface="Arial"/>
                <a:cs typeface="Arial"/>
              </a:rPr>
              <a:t>to</a:t>
            </a:r>
            <a:r>
              <a:rPr sz="2000" spc="30" dirty="0">
                <a:latin typeface="Times New Roman"/>
                <a:cs typeface="Times New Roman"/>
              </a:rPr>
              <a:t> </a:t>
            </a:r>
            <a:r>
              <a:rPr sz="2000" dirty="0">
                <a:latin typeface="Arial"/>
                <a:cs typeface="Arial"/>
              </a:rPr>
              <a:t>finish</a:t>
            </a:r>
            <a:r>
              <a:rPr sz="2000" spc="20" dirty="0">
                <a:latin typeface="Times New Roman"/>
                <a:cs typeface="Times New Roman"/>
              </a:rPr>
              <a:t> </a:t>
            </a:r>
            <a:r>
              <a:rPr sz="2000" spc="5" dirty="0">
                <a:latin typeface="Arial"/>
                <a:cs typeface="Arial"/>
              </a:rPr>
              <a:t>c</a:t>
            </a:r>
            <a:r>
              <a:rPr sz="2000" spc="-5" dirty="0">
                <a:latin typeface="Arial"/>
                <a:cs typeface="Arial"/>
              </a:rPr>
              <a:t>ompu</a:t>
            </a:r>
            <a:r>
              <a:rPr sz="2000" spc="-15" dirty="0">
                <a:latin typeface="Arial"/>
                <a:cs typeface="Arial"/>
              </a:rPr>
              <a:t>t</a:t>
            </a:r>
            <a:r>
              <a:rPr sz="2000" spc="-5" dirty="0">
                <a:latin typeface="Arial"/>
                <a:cs typeface="Arial"/>
              </a:rPr>
              <a:t>i</a:t>
            </a:r>
            <a:r>
              <a:rPr sz="2000" spc="-10" dirty="0">
                <a:latin typeface="Arial"/>
                <a:cs typeface="Arial"/>
              </a:rPr>
              <a:t>n</a:t>
            </a:r>
            <a:r>
              <a:rPr sz="2000" dirty="0">
                <a:latin typeface="Arial"/>
                <a:cs typeface="Arial"/>
              </a:rPr>
              <a:t>g</a:t>
            </a:r>
            <a:r>
              <a:rPr sz="2000" spc="-60" dirty="0">
                <a:latin typeface="Times New Roman"/>
                <a:cs typeface="Times New Roman"/>
              </a:rPr>
              <a:t> </a:t>
            </a:r>
            <a:r>
              <a:rPr sz="2000" spc="-5" dirty="0">
                <a:latin typeface="Arial"/>
                <a:cs typeface="Arial"/>
              </a:rPr>
              <a:t>a</a:t>
            </a:r>
            <a:r>
              <a:rPr sz="2000" spc="5" dirty="0">
                <a:latin typeface="Arial"/>
                <a:cs typeface="Arial"/>
              </a:rPr>
              <a:t>n</a:t>
            </a:r>
            <a:r>
              <a:rPr sz="2000" dirty="0">
                <a:latin typeface="Arial"/>
                <a:cs typeface="Arial"/>
              </a:rPr>
              <a:t>d</a:t>
            </a:r>
            <a:r>
              <a:rPr sz="2000" dirty="0">
                <a:latin typeface="Times New Roman"/>
                <a:cs typeface="Times New Roman"/>
              </a:rPr>
              <a:t> </a:t>
            </a:r>
            <a:r>
              <a:rPr sz="2000" dirty="0">
                <a:latin typeface="Arial"/>
                <a:cs typeface="Arial"/>
              </a:rPr>
              <a:t>r</a:t>
            </a:r>
            <a:r>
              <a:rPr sz="2000" spc="-5" dirty="0">
                <a:latin typeface="Arial"/>
                <a:cs typeface="Arial"/>
              </a:rPr>
              <a:t>etur</a:t>
            </a:r>
            <a:r>
              <a:rPr sz="2000" dirty="0">
                <a:latin typeface="Arial"/>
                <a:cs typeface="Arial"/>
              </a:rPr>
              <a:t>n</a:t>
            </a:r>
            <a:r>
              <a:rPr sz="2000" spc="-25" dirty="0">
                <a:latin typeface="Times New Roman"/>
                <a:cs typeface="Times New Roman"/>
              </a:rPr>
              <a:t> </a:t>
            </a:r>
            <a:r>
              <a:rPr sz="2000" i="1" spc="-5" dirty="0">
                <a:solidFill>
                  <a:srgbClr val="000098"/>
                </a:solidFill>
                <a:latin typeface="Arial"/>
                <a:cs typeface="Arial"/>
              </a:rPr>
              <a:t>befor</a:t>
            </a:r>
            <a:r>
              <a:rPr sz="2000" i="1" dirty="0">
                <a:solidFill>
                  <a:srgbClr val="000098"/>
                </a:solidFill>
                <a:latin typeface="Arial"/>
                <a:cs typeface="Arial"/>
              </a:rPr>
              <a:t>e</a:t>
            </a:r>
            <a:r>
              <a:rPr sz="2000" i="1" spc="-5" dirty="0">
                <a:solidFill>
                  <a:srgbClr val="000098"/>
                </a:solidFill>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can</a:t>
            </a:r>
            <a:r>
              <a:rPr sz="2000" spc="20" dirty="0">
                <a:latin typeface="Times New Roman"/>
                <a:cs typeface="Times New Roman"/>
              </a:rPr>
              <a:t> </a:t>
            </a:r>
            <a:r>
              <a:rPr sz="2000" spc="5" dirty="0">
                <a:latin typeface="Arial"/>
                <a:cs typeface="Arial"/>
              </a:rPr>
              <a:t>c</a:t>
            </a:r>
            <a:r>
              <a:rPr sz="2000" spc="-5" dirty="0">
                <a:latin typeface="Arial"/>
                <a:cs typeface="Arial"/>
              </a:rPr>
              <a:t>ontinue</a:t>
            </a:r>
            <a:endParaRPr sz="2000" dirty="0">
              <a:latin typeface="Arial"/>
              <a:cs typeface="Arial"/>
            </a:endParaRPr>
          </a:p>
        </p:txBody>
      </p:sp>
      <p:sp>
        <p:nvSpPr>
          <p:cNvPr id="13" name="object 13"/>
          <p:cNvSpPr/>
          <p:nvPr/>
        </p:nvSpPr>
        <p:spPr>
          <a:xfrm>
            <a:off x="5441837" y="5503414"/>
            <a:ext cx="0" cy="906144"/>
          </a:xfrm>
          <a:custGeom>
            <a:avLst/>
            <a:gdLst/>
            <a:ahLst/>
            <a:cxnLst/>
            <a:rect l="l" t="t" r="r" b="b"/>
            <a:pathLst>
              <a:path h="906145">
                <a:moveTo>
                  <a:pt x="0" y="905624"/>
                </a:moveTo>
                <a:lnTo>
                  <a:pt x="0" y="0"/>
                </a:lnTo>
                <a:lnTo>
                  <a:pt x="0" y="905624"/>
                </a:lnTo>
                <a:close/>
              </a:path>
            </a:pathLst>
          </a:custGeom>
          <a:ln w="6095">
            <a:solidFill>
              <a:srgbClr val="000000"/>
            </a:solidFill>
          </a:ln>
        </p:spPr>
        <p:txBody>
          <a:bodyPr wrap="square" lIns="0" tIns="0" rIns="0" bIns="0" rtlCol="0"/>
          <a:lstStyle/>
          <a:p>
            <a:endParaRPr/>
          </a:p>
        </p:txBody>
      </p:sp>
      <p:sp>
        <p:nvSpPr>
          <p:cNvPr id="14" name="object 14"/>
          <p:cNvSpPr/>
          <p:nvPr/>
        </p:nvSpPr>
        <p:spPr>
          <a:xfrm>
            <a:off x="3613023" y="6409038"/>
            <a:ext cx="1829435" cy="0"/>
          </a:xfrm>
          <a:custGeom>
            <a:avLst/>
            <a:gdLst/>
            <a:ahLst/>
            <a:cxnLst/>
            <a:rect l="l" t="t" r="r" b="b"/>
            <a:pathLst>
              <a:path w="1829435">
                <a:moveTo>
                  <a:pt x="1828815" y="0"/>
                </a:moveTo>
                <a:lnTo>
                  <a:pt x="0" y="0"/>
                </a:lnTo>
                <a:lnTo>
                  <a:pt x="1828815" y="0"/>
                </a:lnTo>
                <a:close/>
              </a:path>
            </a:pathLst>
          </a:custGeom>
          <a:ln w="6036">
            <a:solidFill>
              <a:srgbClr val="000000"/>
            </a:solidFill>
          </a:ln>
        </p:spPr>
        <p:txBody>
          <a:bodyPr wrap="square" lIns="0" tIns="0" rIns="0" bIns="0" rtlCol="0"/>
          <a:lstStyle/>
          <a:p>
            <a:endParaRPr/>
          </a:p>
        </p:txBody>
      </p:sp>
      <p:sp>
        <p:nvSpPr>
          <p:cNvPr id="15" name="object 15"/>
          <p:cNvSpPr/>
          <p:nvPr/>
        </p:nvSpPr>
        <p:spPr>
          <a:xfrm>
            <a:off x="3613022" y="5503426"/>
            <a:ext cx="1828800" cy="906144"/>
          </a:xfrm>
          <a:custGeom>
            <a:avLst/>
            <a:gdLst/>
            <a:ahLst/>
            <a:cxnLst/>
            <a:rect l="l" t="t" r="r" b="b"/>
            <a:pathLst>
              <a:path w="1828800" h="906145">
                <a:moveTo>
                  <a:pt x="0" y="905612"/>
                </a:moveTo>
                <a:lnTo>
                  <a:pt x="1828799" y="905612"/>
                </a:lnTo>
                <a:lnTo>
                  <a:pt x="1828799" y="0"/>
                </a:lnTo>
                <a:lnTo>
                  <a:pt x="0" y="0"/>
                </a:lnTo>
                <a:lnTo>
                  <a:pt x="0" y="905612"/>
                </a:lnTo>
                <a:close/>
              </a:path>
            </a:pathLst>
          </a:custGeom>
          <a:ln w="6047">
            <a:solidFill>
              <a:srgbClr val="000000"/>
            </a:solidFill>
          </a:ln>
        </p:spPr>
        <p:txBody>
          <a:bodyPr wrap="square" lIns="0" tIns="0" rIns="0" bIns="0" rtlCol="0"/>
          <a:lstStyle/>
          <a:p>
            <a:endParaRPr/>
          </a:p>
        </p:txBody>
      </p:sp>
      <p:sp>
        <p:nvSpPr>
          <p:cNvPr id="16" name="object 16"/>
          <p:cNvSpPr/>
          <p:nvPr/>
        </p:nvSpPr>
        <p:spPr>
          <a:xfrm>
            <a:off x="3613023" y="5503414"/>
            <a:ext cx="1829435" cy="906144"/>
          </a:xfrm>
          <a:custGeom>
            <a:avLst/>
            <a:gdLst/>
            <a:ahLst/>
            <a:cxnLst/>
            <a:rect l="l" t="t" r="r" b="b"/>
            <a:pathLst>
              <a:path w="1829435" h="906145">
                <a:moveTo>
                  <a:pt x="1828815" y="905624"/>
                </a:moveTo>
                <a:lnTo>
                  <a:pt x="1828815" y="0"/>
                </a:lnTo>
                <a:lnTo>
                  <a:pt x="0" y="0"/>
                </a:lnTo>
                <a:lnTo>
                  <a:pt x="1828815" y="0"/>
                </a:lnTo>
                <a:lnTo>
                  <a:pt x="1828815" y="905624"/>
                </a:lnTo>
                <a:close/>
              </a:path>
            </a:pathLst>
          </a:custGeom>
          <a:ln w="6047">
            <a:solidFill>
              <a:srgbClr val="000000"/>
            </a:solidFill>
          </a:ln>
        </p:spPr>
        <p:txBody>
          <a:bodyPr wrap="square" lIns="0" tIns="0" rIns="0" bIns="0" rtlCol="0"/>
          <a:lstStyle/>
          <a:p>
            <a:endParaRPr/>
          </a:p>
        </p:txBody>
      </p:sp>
      <p:sp>
        <p:nvSpPr>
          <p:cNvPr id="17" name="object 17"/>
          <p:cNvSpPr txBox="1"/>
          <p:nvPr/>
        </p:nvSpPr>
        <p:spPr>
          <a:xfrm>
            <a:off x="4441954" y="5841092"/>
            <a:ext cx="167640" cy="238527"/>
          </a:xfrm>
          <a:prstGeom prst="rect">
            <a:avLst/>
          </a:prstGeom>
        </p:spPr>
        <p:txBody>
          <a:bodyPr vert="horz" wrap="square" lIns="0" tIns="0" rIns="0" bIns="0" rtlCol="0">
            <a:spAutoFit/>
          </a:bodyPr>
          <a:lstStyle/>
          <a:p>
            <a:pPr marL="12700"/>
            <a:r>
              <a:rPr sz="1550" b="1" spc="-15" dirty="0">
                <a:latin typeface="Arial"/>
                <a:cs typeface="Arial"/>
              </a:rPr>
              <a:t>A</a:t>
            </a:r>
            <a:endParaRPr sz="1550">
              <a:latin typeface="Arial"/>
              <a:cs typeface="Arial"/>
            </a:endParaRPr>
          </a:p>
        </p:txBody>
      </p:sp>
      <p:sp>
        <p:nvSpPr>
          <p:cNvPr id="18" name="object 18"/>
          <p:cNvSpPr/>
          <p:nvPr/>
        </p:nvSpPr>
        <p:spPr>
          <a:xfrm>
            <a:off x="5098937" y="5616632"/>
            <a:ext cx="228600" cy="226695"/>
          </a:xfrm>
          <a:custGeom>
            <a:avLst/>
            <a:gdLst/>
            <a:ahLst/>
            <a:cxnLst/>
            <a:rect l="l" t="t" r="r" b="b"/>
            <a:pathLst>
              <a:path w="228600" h="226695">
                <a:moveTo>
                  <a:pt x="0" y="226396"/>
                </a:moveTo>
                <a:lnTo>
                  <a:pt x="228599" y="226396"/>
                </a:lnTo>
                <a:lnTo>
                  <a:pt x="228599" y="0"/>
                </a:lnTo>
                <a:lnTo>
                  <a:pt x="0" y="0"/>
                </a:lnTo>
                <a:lnTo>
                  <a:pt x="0" y="45278"/>
                </a:lnTo>
                <a:lnTo>
                  <a:pt x="45719" y="45278"/>
                </a:lnTo>
                <a:lnTo>
                  <a:pt x="45719" y="90556"/>
                </a:lnTo>
                <a:lnTo>
                  <a:pt x="0" y="90556"/>
                </a:lnTo>
                <a:lnTo>
                  <a:pt x="0" y="135837"/>
                </a:lnTo>
                <a:lnTo>
                  <a:pt x="45719" y="135837"/>
                </a:lnTo>
                <a:lnTo>
                  <a:pt x="45719" y="181115"/>
                </a:lnTo>
                <a:lnTo>
                  <a:pt x="0" y="181115"/>
                </a:lnTo>
                <a:lnTo>
                  <a:pt x="0" y="226396"/>
                </a:lnTo>
                <a:close/>
              </a:path>
            </a:pathLst>
          </a:custGeom>
          <a:ln w="6066">
            <a:solidFill>
              <a:srgbClr val="000000"/>
            </a:solidFill>
          </a:ln>
        </p:spPr>
        <p:txBody>
          <a:bodyPr wrap="square" lIns="0" tIns="0" rIns="0" bIns="0" rtlCol="0"/>
          <a:lstStyle/>
          <a:p>
            <a:endParaRPr/>
          </a:p>
        </p:txBody>
      </p:sp>
      <p:sp>
        <p:nvSpPr>
          <p:cNvPr id="19" name="object 19"/>
          <p:cNvSpPr/>
          <p:nvPr/>
        </p:nvSpPr>
        <p:spPr>
          <a:xfrm>
            <a:off x="5053218" y="5752467"/>
            <a:ext cx="91440" cy="45720"/>
          </a:xfrm>
          <a:custGeom>
            <a:avLst/>
            <a:gdLst/>
            <a:ahLst/>
            <a:cxnLst/>
            <a:rect l="l" t="t" r="r" b="b"/>
            <a:pathLst>
              <a:path w="91439" h="45720">
                <a:moveTo>
                  <a:pt x="0" y="45279"/>
                </a:moveTo>
                <a:lnTo>
                  <a:pt x="91439" y="45279"/>
                </a:lnTo>
                <a:lnTo>
                  <a:pt x="91439" y="0"/>
                </a:lnTo>
                <a:lnTo>
                  <a:pt x="0" y="0"/>
                </a:lnTo>
                <a:lnTo>
                  <a:pt x="0" y="45279"/>
                </a:lnTo>
                <a:close/>
              </a:path>
            </a:pathLst>
          </a:custGeom>
          <a:ln w="6047">
            <a:solidFill>
              <a:srgbClr val="000000"/>
            </a:solidFill>
          </a:ln>
        </p:spPr>
        <p:txBody>
          <a:bodyPr wrap="square" lIns="0" tIns="0" rIns="0" bIns="0" rtlCol="0"/>
          <a:lstStyle/>
          <a:p>
            <a:endParaRPr/>
          </a:p>
        </p:txBody>
      </p:sp>
      <p:sp>
        <p:nvSpPr>
          <p:cNvPr id="20" name="object 20"/>
          <p:cNvSpPr/>
          <p:nvPr/>
        </p:nvSpPr>
        <p:spPr>
          <a:xfrm>
            <a:off x="5053218" y="5661908"/>
            <a:ext cx="91440" cy="45720"/>
          </a:xfrm>
          <a:custGeom>
            <a:avLst/>
            <a:gdLst/>
            <a:ahLst/>
            <a:cxnLst/>
            <a:rect l="l" t="t" r="r" b="b"/>
            <a:pathLst>
              <a:path w="91439" h="45720">
                <a:moveTo>
                  <a:pt x="0" y="45279"/>
                </a:moveTo>
                <a:lnTo>
                  <a:pt x="91439" y="45279"/>
                </a:lnTo>
                <a:lnTo>
                  <a:pt x="91439" y="0"/>
                </a:lnTo>
                <a:lnTo>
                  <a:pt x="0" y="0"/>
                </a:lnTo>
                <a:lnTo>
                  <a:pt x="0" y="45279"/>
                </a:lnTo>
                <a:close/>
              </a:path>
            </a:pathLst>
          </a:custGeom>
          <a:ln w="6047">
            <a:solidFill>
              <a:srgbClr val="000000"/>
            </a:solidFill>
          </a:ln>
        </p:spPr>
        <p:txBody>
          <a:bodyPr wrap="square" lIns="0" tIns="0" rIns="0" bIns="0" rtlCol="0"/>
          <a:lstStyle/>
          <a:p>
            <a:endParaRPr/>
          </a:p>
        </p:txBody>
      </p:sp>
      <p:sp>
        <p:nvSpPr>
          <p:cNvPr id="21" name="object 21"/>
          <p:cNvSpPr/>
          <p:nvPr/>
        </p:nvSpPr>
        <p:spPr>
          <a:xfrm>
            <a:off x="5441837" y="5956234"/>
            <a:ext cx="317500" cy="0"/>
          </a:xfrm>
          <a:custGeom>
            <a:avLst/>
            <a:gdLst/>
            <a:ahLst/>
            <a:cxnLst/>
            <a:rect l="l" t="t" r="r" b="b"/>
            <a:pathLst>
              <a:path w="317500">
                <a:moveTo>
                  <a:pt x="0" y="0"/>
                </a:moveTo>
                <a:lnTo>
                  <a:pt x="317235" y="0"/>
                </a:lnTo>
              </a:path>
            </a:pathLst>
          </a:custGeom>
          <a:ln w="6036">
            <a:solidFill>
              <a:srgbClr val="000000"/>
            </a:solidFill>
          </a:ln>
        </p:spPr>
        <p:txBody>
          <a:bodyPr wrap="square" lIns="0" tIns="0" rIns="0" bIns="0" rtlCol="0"/>
          <a:lstStyle/>
          <a:p>
            <a:endParaRPr/>
          </a:p>
        </p:txBody>
      </p:sp>
      <p:sp>
        <p:nvSpPr>
          <p:cNvPr id="22" name="object 22"/>
          <p:cNvSpPr/>
          <p:nvPr/>
        </p:nvSpPr>
        <p:spPr>
          <a:xfrm>
            <a:off x="5760201" y="5818715"/>
            <a:ext cx="166370" cy="276225"/>
          </a:xfrm>
          <a:custGeom>
            <a:avLst/>
            <a:gdLst/>
            <a:ahLst/>
            <a:cxnLst/>
            <a:rect l="l" t="t" r="r" b="b"/>
            <a:pathLst>
              <a:path w="166370" h="276225">
                <a:moveTo>
                  <a:pt x="166115" y="1630"/>
                </a:moveTo>
                <a:lnTo>
                  <a:pt x="121310" y="0"/>
                </a:lnTo>
                <a:lnTo>
                  <a:pt x="79766" y="11884"/>
                </a:lnTo>
                <a:lnTo>
                  <a:pt x="44195" y="35457"/>
                </a:lnTo>
                <a:lnTo>
                  <a:pt x="17282" y="68915"/>
                </a:lnTo>
                <a:lnTo>
                  <a:pt x="1676" y="110489"/>
                </a:lnTo>
                <a:lnTo>
                  <a:pt x="0" y="154829"/>
                </a:lnTo>
                <a:lnTo>
                  <a:pt x="11948" y="195965"/>
                </a:lnTo>
                <a:lnTo>
                  <a:pt x="35692" y="231233"/>
                </a:lnTo>
                <a:lnTo>
                  <a:pt x="69616" y="257936"/>
                </a:lnTo>
                <a:lnTo>
                  <a:pt x="111526" y="273414"/>
                </a:lnTo>
                <a:lnTo>
                  <a:pt x="138836" y="276072"/>
                </a:lnTo>
                <a:lnTo>
                  <a:pt x="152552" y="275405"/>
                </a:lnTo>
                <a:lnTo>
                  <a:pt x="166115" y="273414"/>
                </a:lnTo>
              </a:path>
            </a:pathLst>
          </a:custGeom>
          <a:ln w="6079">
            <a:solidFill>
              <a:srgbClr val="000000"/>
            </a:solidFill>
          </a:ln>
        </p:spPr>
        <p:txBody>
          <a:bodyPr wrap="square" lIns="0" tIns="0" rIns="0" bIns="0" rtlCol="0"/>
          <a:lstStyle/>
          <a:p>
            <a:endParaRPr/>
          </a:p>
        </p:txBody>
      </p:sp>
      <p:sp>
        <p:nvSpPr>
          <p:cNvPr id="23" name="object 23"/>
          <p:cNvSpPr/>
          <p:nvPr/>
        </p:nvSpPr>
        <p:spPr>
          <a:xfrm>
            <a:off x="8185160" y="5503414"/>
            <a:ext cx="0" cy="906144"/>
          </a:xfrm>
          <a:custGeom>
            <a:avLst/>
            <a:gdLst/>
            <a:ahLst/>
            <a:cxnLst/>
            <a:rect l="l" t="t" r="r" b="b"/>
            <a:pathLst>
              <a:path h="906145">
                <a:moveTo>
                  <a:pt x="0" y="905624"/>
                </a:moveTo>
                <a:lnTo>
                  <a:pt x="0" y="0"/>
                </a:lnTo>
                <a:lnTo>
                  <a:pt x="0" y="905624"/>
                </a:lnTo>
                <a:close/>
              </a:path>
            </a:pathLst>
          </a:custGeom>
          <a:ln w="6095">
            <a:solidFill>
              <a:srgbClr val="000000"/>
            </a:solidFill>
          </a:ln>
        </p:spPr>
        <p:txBody>
          <a:bodyPr wrap="square" lIns="0" tIns="0" rIns="0" bIns="0" rtlCol="0"/>
          <a:lstStyle/>
          <a:p>
            <a:endParaRPr/>
          </a:p>
        </p:txBody>
      </p:sp>
      <p:sp>
        <p:nvSpPr>
          <p:cNvPr id="24" name="object 24"/>
          <p:cNvSpPr/>
          <p:nvPr/>
        </p:nvSpPr>
        <p:spPr>
          <a:xfrm>
            <a:off x="6356360" y="6409038"/>
            <a:ext cx="1828800" cy="0"/>
          </a:xfrm>
          <a:custGeom>
            <a:avLst/>
            <a:gdLst/>
            <a:ahLst/>
            <a:cxnLst/>
            <a:rect l="l" t="t" r="r" b="b"/>
            <a:pathLst>
              <a:path w="1828800">
                <a:moveTo>
                  <a:pt x="1828799" y="0"/>
                </a:moveTo>
                <a:lnTo>
                  <a:pt x="0" y="0"/>
                </a:lnTo>
                <a:lnTo>
                  <a:pt x="1828799" y="0"/>
                </a:lnTo>
                <a:close/>
              </a:path>
            </a:pathLst>
          </a:custGeom>
          <a:ln w="6036">
            <a:solidFill>
              <a:srgbClr val="000000"/>
            </a:solidFill>
          </a:ln>
        </p:spPr>
        <p:txBody>
          <a:bodyPr wrap="square" lIns="0" tIns="0" rIns="0" bIns="0" rtlCol="0"/>
          <a:lstStyle/>
          <a:p>
            <a:endParaRPr/>
          </a:p>
        </p:txBody>
      </p:sp>
      <p:sp>
        <p:nvSpPr>
          <p:cNvPr id="25" name="object 25"/>
          <p:cNvSpPr/>
          <p:nvPr/>
        </p:nvSpPr>
        <p:spPr>
          <a:xfrm>
            <a:off x="6356360" y="5503426"/>
            <a:ext cx="1828800" cy="906144"/>
          </a:xfrm>
          <a:custGeom>
            <a:avLst/>
            <a:gdLst/>
            <a:ahLst/>
            <a:cxnLst/>
            <a:rect l="l" t="t" r="r" b="b"/>
            <a:pathLst>
              <a:path w="1828800" h="906145">
                <a:moveTo>
                  <a:pt x="0" y="905612"/>
                </a:moveTo>
                <a:lnTo>
                  <a:pt x="1828799" y="905612"/>
                </a:lnTo>
                <a:lnTo>
                  <a:pt x="1828799" y="0"/>
                </a:lnTo>
                <a:lnTo>
                  <a:pt x="0" y="0"/>
                </a:lnTo>
                <a:lnTo>
                  <a:pt x="0" y="905612"/>
                </a:lnTo>
                <a:close/>
              </a:path>
            </a:pathLst>
          </a:custGeom>
          <a:ln w="6047">
            <a:solidFill>
              <a:srgbClr val="000000"/>
            </a:solidFill>
          </a:ln>
        </p:spPr>
        <p:txBody>
          <a:bodyPr wrap="square" lIns="0" tIns="0" rIns="0" bIns="0" rtlCol="0"/>
          <a:lstStyle/>
          <a:p>
            <a:endParaRPr/>
          </a:p>
        </p:txBody>
      </p:sp>
      <p:sp>
        <p:nvSpPr>
          <p:cNvPr id="26" name="object 26"/>
          <p:cNvSpPr/>
          <p:nvPr/>
        </p:nvSpPr>
        <p:spPr>
          <a:xfrm>
            <a:off x="6356360" y="5503414"/>
            <a:ext cx="1828800" cy="906144"/>
          </a:xfrm>
          <a:custGeom>
            <a:avLst/>
            <a:gdLst/>
            <a:ahLst/>
            <a:cxnLst/>
            <a:rect l="l" t="t" r="r" b="b"/>
            <a:pathLst>
              <a:path w="1828800" h="906145">
                <a:moveTo>
                  <a:pt x="1828799" y="905624"/>
                </a:moveTo>
                <a:lnTo>
                  <a:pt x="1828799" y="0"/>
                </a:lnTo>
                <a:lnTo>
                  <a:pt x="0" y="0"/>
                </a:lnTo>
                <a:lnTo>
                  <a:pt x="1828799" y="0"/>
                </a:lnTo>
                <a:lnTo>
                  <a:pt x="1828799" y="905624"/>
                </a:lnTo>
                <a:close/>
              </a:path>
            </a:pathLst>
          </a:custGeom>
          <a:ln w="6047">
            <a:solidFill>
              <a:srgbClr val="000000"/>
            </a:solidFill>
          </a:ln>
        </p:spPr>
        <p:txBody>
          <a:bodyPr wrap="square" lIns="0" tIns="0" rIns="0" bIns="0" rtlCol="0"/>
          <a:lstStyle/>
          <a:p>
            <a:endParaRPr/>
          </a:p>
        </p:txBody>
      </p:sp>
      <p:sp>
        <p:nvSpPr>
          <p:cNvPr id="27" name="object 27"/>
          <p:cNvSpPr txBox="1"/>
          <p:nvPr/>
        </p:nvSpPr>
        <p:spPr>
          <a:xfrm>
            <a:off x="7185410" y="5841092"/>
            <a:ext cx="167640" cy="238527"/>
          </a:xfrm>
          <a:prstGeom prst="rect">
            <a:avLst/>
          </a:prstGeom>
        </p:spPr>
        <p:txBody>
          <a:bodyPr vert="horz" wrap="square" lIns="0" tIns="0" rIns="0" bIns="0" rtlCol="0">
            <a:spAutoFit/>
          </a:bodyPr>
          <a:lstStyle/>
          <a:p>
            <a:pPr marL="12700"/>
            <a:r>
              <a:rPr sz="1550" b="1" spc="-15" dirty="0">
                <a:latin typeface="Arial"/>
                <a:cs typeface="Arial"/>
              </a:rPr>
              <a:t>B</a:t>
            </a:r>
            <a:endParaRPr sz="1550">
              <a:latin typeface="Arial"/>
              <a:cs typeface="Arial"/>
            </a:endParaRPr>
          </a:p>
        </p:txBody>
      </p:sp>
      <p:sp>
        <p:nvSpPr>
          <p:cNvPr id="28" name="object 28"/>
          <p:cNvSpPr/>
          <p:nvPr/>
        </p:nvSpPr>
        <p:spPr>
          <a:xfrm>
            <a:off x="7842260" y="5616632"/>
            <a:ext cx="228600" cy="226695"/>
          </a:xfrm>
          <a:custGeom>
            <a:avLst/>
            <a:gdLst/>
            <a:ahLst/>
            <a:cxnLst/>
            <a:rect l="l" t="t" r="r" b="b"/>
            <a:pathLst>
              <a:path w="228600" h="226695">
                <a:moveTo>
                  <a:pt x="0" y="226396"/>
                </a:moveTo>
                <a:lnTo>
                  <a:pt x="228599" y="226396"/>
                </a:lnTo>
                <a:lnTo>
                  <a:pt x="228599" y="0"/>
                </a:lnTo>
                <a:lnTo>
                  <a:pt x="0" y="0"/>
                </a:lnTo>
                <a:lnTo>
                  <a:pt x="0" y="45278"/>
                </a:lnTo>
                <a:lnTo>
                  <a:pt x="45719" y="45278"/>
                </a:lnTo>
                <a:lnTo>
                  <a:pt x="45719" y="90556"/>
                </a:lnTo>
                <a:lnTo>
                  <a:pt x="0" y="90556"/>
                </a:lnTo>
                <a:lnTo>
                  <a:pt x="0" y="135837"/>
                </a:lnTo>
                <a:lnTo>
                  <a:pt x="45719" y="135837"/>
                </a:lnTo>
                <a:lnTo>
                  <a:pt x="45719" y="181115"/>
                </a:lnTo>
                <a:lnTo>
                  <a:pt x="0" y="181115"/>
                </a:lnTo>
                <a:lnTo>
                  <a:pt x="0" y="226396"/>
                </a:lnTo>
                <a:close/>
              </a:path>
            </a:pathLst>
          </a:custGeom>
          <a:ln w="6066">
            <a:solidFill>
              <a:srgbClr val="000000"/>
            </a:solidFill>
          </a:ln>
        </p:spPr>
        <p:txBody>
          <a:bodyPr wrap="square" lIns="0" tIns="0" rIns="0" bIns="0" rtlCol="0"/>
          <a:lstStyle/>
          <a:p>
            <a:endParaRPr/>
          </a:p>
        </p:txBody>
      </p:sp>
      <p:sp>
        <p:nvSpPr>
          <p:cNvPr id="29" name="object 29"/>
          <p:cNvSpPr/>
          <p:nvPr/>
        </p:nvSpPr>
        <p:spPr>
          <a:xfrm>
            <a:off x="7796266" y="5752467"/>
            <a:ext cx="92075" cy="45720"/>
          </a:xfrm>
          <a:custGeom>
            <a:avLst/>
            <a:gdLst/>
            <a:ahLst/>
            <a:cxnLst/>
            <a:rect l="l" t="t" r="r" b="b"/>
            <a:pathLst>
              <a:path w="92075" h="45720">
                <a:moveTo>
                  <a:pt x="0" y="45279"/>
                </a:moveTo>
                <a:lnTo>
                  <a:pt x="91701" y="45279"/>
                </a:lnTo>
                <a:lnTo>
                  <a:pt x="91701" y="0"/>
                </a:lnTo>
                <a:lnTo>
                  <a:pt x="0" y="0"/>
                </a:lnTo>
                <a:lnTo>
                  <a:pt x="0" y="45279"/>
                </a:lnTo>
                <a:close/>
              </a:path>
            </a:pathLst>
          </a:custGeom>
          <a:ln w="6047">
            <a:solidFill>
              <a:srgbClr val="000000"/>
            </a:solidFill>
          </a:ln>
        </p:spPr>
        <p:txBody>
          <a:bodyPr wrap="square" lIns="0" tIns="0" rIns="0" bIns="0" rtlCol="0"/>
          <a:lstStyle/>
          <a:p>
            <a:endParaRPr/>
          </a:p>
        </p:txBody>
      </p:sp>
      <p:sp>
        <p:nvSpPr>
          <p:cNvPr id="30" name="object 30"/>
          <p:cNvSpPr/>
          <p:nvPr/>
        </p:nvSpPr>
        <p:spPr>
          <a:xfrm>
            <a:off x="7796266" y="5661908"/>
            <a:ext cx="92075" cy="45720"/>
          </a:xfrm>
          <a:custGeom>
            <a:avLst/>
            <a:gdLst/>
            <a:ahLst/>
            <a:cxnLst/>
            <a:rect l="l" t="t" r="r" b="b"/>
            <a:pathLst>
              <a:path w="92075" h="45720">
                <a:moveTo>
                  <a:pt x="0" y="45279"/>
                </a:moveTo>
                <a:lnTo>
                  <a:pt x="91701" y="45279"/>
                </a:lnTo>
                <a:lnTo>
                  <a:pt x="91701" y="0"/>
                </a:lnTo>
                <a:lnTo>
                  <a:pt x="0" y="0"/>
                </a:lnTo>
                <a:lnTo>
                  <a:pt x="0" y="45279"/>
                </a:lnTo>
                <a:close/>
              </a:path>
            </a:pathLst>
          </a:custGeom>
          <a:ln w="6047">
            <a:solidFill>
              <a:srgbClr val="000000"/>
            </a:solidFill>
          </a:ln>
        </p:spPr>
        <p:txBody>
          <a:bodyPr wrap="square" lIns="0" tIns="0" rIns="0" bIns="0" rtlCol="0"/>
          <a:lstStyle/>
          <a:p>
            <a:endParaRPr/>
          </a:p>
        </p:txBody>
      </p:sp>
      <p:sp>
        <p:nvSpPr>
          <p:cNvPr id="31" name="object 31"/>
          <p:cNvSpPr/>
          <p:nvPr/>
        </p:nvSpPr>
        <p:spPr>
          <a:xfrm>
            <a:off x="5979049" y="5956234"/>
            <a:ext cx="377825" cy="0"/>
          </a:xfrm>
          <a:custGeom>
            <a:avLst/>
            <a:gdLst/>
            <a:ahLst/>
            <a:cxnLst/>
            <a:rect l="l" t="t" r="r" b="b"/>
            <a:pathLst>
              <a:path w="377825">
                <a:moveTo>
                  <a:pt x="377311" y="0"/>
                </a:moveTo>
                <a:lnTo>
                  <a:pt x="0" y="0"/>
                </a:lnTo>
              </a:path>
            </a:pathLst>
          </a:custGeom>
          <a:ln w="6036">
            <a:solidFill>
              <a:srgbClr val="000000"/>
            </a:solidFill>
          </a:ln>
        </p:spPr>
        <p:txBody>
          <a:bodyPr wrap="square" lIns="0" tIns="0" rIns="0" bIns="0" rtlCol="0"/>
          <a:lstStyle/>
          <a:p>
            <a:endParaRPr/>
          </a:p>
        </p:txBody>
      </p:sp>
      <p:sp>
        <p:nvSpPr>
          <p:cNvPr id="32" name="object 32"/>
          <p:cNvSpPr/>
          <p:nvPr/>
        </p:nvSpPr>
        <p:spPr>
          <a:xfrm>
            <a:off x="5815980" y="5873955"/>
            <a:ext cx="166090" cy="164553"/>
          </a:xfrm>
          <a:prstGeom prst="rect">
            <a:avLst/>
          </a:prstGeom>
          <a:blipFill>
            <a:blip r:embed="rId5"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7214409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200400" y="460752"/>
            <a:ext cx="10515600" cy="677108"/>
          </a:xfrm>
          <a:prstGeom prst="rect">
            <a:avLst/>
          </a:prstGeom>
        </p:spPr>
        <p:txBody>
          <a:bodyPr vert="horz" wrap="square" lIns="0" tIns="0" rIns="0" bIns="0" rtlCol="0" anchor="ctr">
            <a:spAutoFit/>
          </a:bodyPr>
          <a:lstStyle/>
          <a:p>
            <a:pPr marL="80645">
              <a:lnSpc>
                <a:spcPct val="100000"/>
              </a:lnSpc>
            </a:pPr>
            <a:r>
              <a:rPr dirty="0"/>
              <a:t>Syn</a:t>
            </a:r>
            <a:r>
              <a:rPr spc="10" dirty="0"/>
              <a:t>c</a:t>
            </a:r>
            <a:r>
              <a:rPr spc="-5" dirty="0"/>
              <a:t>hronou</a:t>
            </a:r>
            <a:r>
              <a:rPr dirty="0"/>
              <a:t>s</a:t>
            </a:r>
            <a:r>
              <a:rPr spc="55" dirty="0">
                <a:latin typeface="Times New Roman"/>
                <a:cs typeface="Times New Roman"/>
              </a:rPr>
              <a:t> </a:t>
            </a:r>
            <a:r>
              <a:rPr spc="-5" dirty="0"/>
              <a:t>Communica</a:t>
            </a:r>
            <a:r>
              <a:rPr spc="-20" dirty="0"/>
              <a:t>t</a:t>
            </a:r>
            <a:r>
              <a:rPr spc="-5" dirty="0"/>
              <a:t>ion</a:t>
            </a:r>
          </a:p>
        </p:txBody>
      </p:sp>
      <p:sp>
        <p:nvSpPr>
          <p:cNvPr id="12" name="object 12"/>
          <p:cNvSpPr txBox="1">
            <a:spLocks noGrp="1"/>
          </p:cNvSpPr>
          <p:nvPr>
            <p:ph sz="half" idx="1"/>
          </p:nvPr>
        </p:nvSpPr>
        <p:spPr>
          <a:xfrm>
            <a:off x="6501514" y="1595411"/>
            <a:ext cx="5367020" cy="3286862"/>
          </a:xfrm>
          <a:prstGeom prst="rect">
            <a:avLst/>
          </a:prstGeom>
        </p:spPr>
        <p:txBody>
          <a:bodyPr vert="horz" wrap="square" lIns="0" tIns="0" rIns="0" bIns="0" rtlCol="0">
            <a:spAutoFit/>
          </a:bodyPr>
          <a:lstStyle/>
          <a:p>
            <a:pPr marL="355600" marR="372745" indent="-342900">
              <a:lnSpc>
                <a:spcPct val="79100"/>
              </a:lnSpc>
              <a:buClr>
                <a:srgbClr val="00007C"/>
              </a:buClr>
              <a:buSzPct val="75000"/>
              <a:buFont typeface="Wingdings"/>
              <a:buChar char=""/>
              <a:tabLst>
                <a:tab pos="356235" algn="l"/>
              </a:tabLst>
            </a:pPr>
            <a:r>
              <a:rPr spc="-15" dirty="0"/>
              <a:t>W</a:t>
            </a:r>
            <a:r>
              <a:rPr spc="-5" dirty="0"/>
              <a:t>he</a:t>
            </a:r>
            <a:r>
              <a:rPr dirty="0"/>
              <a:t>n</a:t>
            </a:r>
            <a:r>
              <a:rPr spc="10" dirty="0">
                <a:latin typeface="Times New Roman"/>
                <a:cs typeface="Times New Roman"/>
              </a:rPr>
              <a:t> </a:t>
            </a:r>
            <a:r>
              <a:rPr spc="-40" dirty="0"/>
              <a:t>w</a:t>
            </a:r>
            <a:r>
              <a:rPr dirty="0"/>
              <a:t>e</a:t>
            </a:r>
            <a:r>
              <a:rPr spc="100" dirty="0">
                <a:latin typeface="Times New Roman"/>
                <a:cs typeface="Times New Roman"/>
              </a:rPr>
              <a:t> </a:t>
            </a:r>
            <a:r>
              <a:rPr spc="-5" dirty="0"/>
              <a:t>dra</a:t>
            </a:r>
            <a:r>
              <a:rPr dirty="0"/>
              <a:t>w</a:t>
            </a:r>
            <a:r>
              <a:rPr spc="50" dirty="0">
                <a:latin typeface="Times New Roman"/>
                <a:cs typeface="Times New Roman"/>
              </a:rPr>
              <a:t> </a:t>
            </a:r>
            <a:r>
              <a:rPr dirty="0"/>
              <a:t>a</a:t>
            </a:r>
            <a:r>
              <a:rPr spc="35" dirty="0">
                <a:latin typeface="Times New Roman"/>
                <a:cs typeface="Times New Roman"/>
              </a:rPr>
              <a:t> </a:t>
            </a:r>
            <a:r>
              <a:rPr dirty="0"/>
              <a:t>conn</a:t>
            </a:r>
            <a:r>
              <a:rPr spc="-10" dirty="0"/>
              <a:t>ec</a:t>
            </a:r>
            <a:r>
              <a:rPr dirty="0"/>
              <a:t>t</a:t>
            </a:r>
            <a:r>
              <a:rPr spc="-5" dirty="0"/>
              <a:t>i</a:t>
            </a:r>
            <a:r>
              <a:rPr spc="-10" dirty="0"/>
              <a:t>o</a:t>
            </a:r>
            <a:r>
              <a:rPr dirty="0"/>
              <a:t>n</a:t>
            </a:r>
            <a:r>
              <a:rPr spc="-10" dirty="0">
                <a:latin typeface="Times New Roman"/>
                <a:cs typeface="Times New Roman"/>
              </a:rPr>
              <a:t> </a:t>
            </a:r>
            <a:r>
              <a:rPr spc="-5" dirty="0"/>
              <a:t>i</a:t>
            </a:r>
            <a:r>
              <a:rPr dirty="0"/>
              <a:t>n</a:t>
            </a:r>
            <a:r>
              <a:rPr spc="25" dirty="0">
                <a:latin typeface="Times New Roman"/>
                <a:cs typeface="Times New Roman"/>
              </a:rPr>
              <a:t> </a:t>
            </a:r>
            <a:r>
              <a:rPr dirty="0"/>
              <a:t>a</a:t>
            </a:r>
            <a:r>
              <a:rPr dirty="0">
                <a:latin typeface="Times New Roman"/>
                <a:cs typeface="Times New Roman"/>
              </a:rPr>
              <a:t> </a:t>
            </a:r>
            <a:r>
              <a:rPr spc="-5" dirty="0"/>
              <a:t>UM</a:t>
            </a:r>
            <a:r>
              <a:rPr dirty="0"/>
              <a:t>L</a:t>
            </a:r>
            <a:r>
              <a:rPr spc="-10" dirty="0">
                <a:latin typeface="Times New Roman"/>
                <a:cs typeface="Times New Roman"/>
              </a:rPr>
              <a:t> </a:t>
            </a:r>
            <a:r>
              <a:rPr dirty="0"/>
              <a:t>2</a:t>
            </a:r>
            <a:r>
              <a:rPr spc="40" dirty="0">
                <a:latin typeface="Times New Roman"/>
                <a:cs typeface="Times New Roman"/>
              </a:rPr>
              <a:t> </a:t>
            </a:r>
            <a:r>
              <a:rPr spc="-5" dirty="0"/>
              <a:t>architec</a:t>
            </a:r>
            <a:r>
              <a:rPr spc="5" dirty="0"/>
              <a:t>t</a:t>
            </a:r>
            <a:r>
              <a:rPr spc="-5" dirty="0"/>
              <a:t>u</a:t>
            </a:r>
            <a:r>
              <a:rPr spc="-15" dirty="0"/>
              <a:t>re</a:t>
            </a:r>
            <a:r>
              <a:rPr spc="-5" dirty="0"/>
              <a:t>,</a:t>
            </a:r>
            <a:r>
              <a:rPr spc="-20" dirty="0">
                <a:latin typeface="Times New Roman"/>
                <a:cs typeface="Times New Roman"/>
              </a:rPr>
              <a:t> </a:t>
            </a:r>
            <a:r>
              <a:rPr spc="-40" dirty="0"/>
              <a:t>w</a:t>
            </a:r>
            <a:r>
              <a:rPr dirty="0"/>
              <a:t>e</a:t>
            </a:r>
            <a:r>
              <a:rPr spc="80" dirty="0">
                <a:latin typeface="Times New Roman"/>
                <a:cs typeface="Times New Roman"/>
              </a:rPr>
              <a:t> </a:t>
            </a:r>
            <a:r>
              <a:rPr i="1" dirty="0">
                <a:latin typeface="Arial"/>
                <a:cs typeface="Arial"/>
              </a:rPr>
              <a:t>cou</a:t>
            </a:r>
            <a:r>
              <a:rPr i="1" spc="-10" dirty="0"/>
              <a:t>l</a:t>
            </a:r>
            <a:r>
              <a:rPr i="1" dirty="0">
                <a:latin typeface="Arial"/>
                <a:cs typeface="Arial"/>
              </a:rPr>
              <a:t>d</a:t>
            </a:r>
            <a:r>
              <a:rPr i="1" dirty="0">
                <a:latin typeface="Times New Roman"/>
                <a:cs typeface="Times New Roman"/>
              </a:rPr>
              <a:t> </a:t>
            </a:r>
            <a:r>
              <a:rPr spc="-5" dirty="0"/>
              <a:t>imp</a:t>
            </a:r>
            <a:r>
              <a:rPr spc="-10" dirty="0"/>
              <a:t>l</a:t>
            </a:r>
            <a:r>
              <a:rPr spc="-5" dirty="0"/>
              <a:t>emen</a:t>
            </a:r>
            <a:r>
              <a:rPr dirty="0"/>
              <a:t>t</a:t>
            </a:r>
            <a:r>
              <a:rPr spc="50" dirty="0">
                <a:latin typeface="Times New Roman"/>
                <a:cs typeface="Times New Roman"/>
              </a:rPr>
              <a:t> </a:t>
            </a:r>
            <a:r>
              <a:rPr spc="-5" dirty="0"/>
              <a:t>th</a:t>
            </a:r>
            <a:r>
              <a:rPr dirty="0"/>
              <a:t>e</a:t>
            </a:r>
            <a:r>
              <a:rPr spc="35" dirty="0">
                <a:latin typeface="Times New Roman"/>
                <a:cs typeface="Times New Roman"/>
              </a:rPr>
              <a:t> </a:t>
            </a:r>
            <a:r>
              <a:rPr dirty="0"/>
              <a:t>conn</a:t>
            </a:r>
            <a:r>
              <a:rPr spc="-10" dirty="0"/>
              <a:t>ec</a:t>
            </a:r>
            <a:r>
              <a:rPr dirty="0"/>
              <a:t>t</a:t>
            </a:r>
            <a:r>
              <a:rPr spc="-5" dirty="0"/>
              <a:t>i</a:t>
            </a:r>
            <a:r>
              <a:rPr spc="-10" dirty="0"/>
              <a:t>o</a:t>
            </a:r>
            <a:r>
              <a:rPr dirty="0"/>
              <a:t>n</a:t>
            </a:r>
            <a:r>
              <a:rPr spc="-15" dirty="0">
                <a:latin typeface="Times New Roman"/>
                <a:cs typeface="Times New Roman"/>
              </a:rPr>
              <a:t> </a:t>
            </a:r>
            <a:r>
              <a:rPr spc="-5" dirty="0"/>
              <a:t>as</a:t>
            </a:r>
            <a:r>
              <a:rPr spc="-5" dirty="0">
                <a:latin typeface="Times New Roman"/>
                <a:cs typeface="Times New Roman"/>
              </a:rPr>
              <a:t> </a:t>
            </a:r>
            <a:r>
              <a:rPr dirty="0"/>
              <a:t>s</a:t>
            </a:r>
            <a:r>
              <a:rPr spc="-20" dirty="0"/>
              <a:t>y</a:t>
            </a:r>
            <a:r>
              <a:rPr spc="-5" dirty="0"/>
              <a:t>nchron</a:t>
            </a:r>
            <a:r>
              <a:rPr spc="-10" dirty="0"/>
              <a:t>o</a:t>
            </a:r>
            <a:r>
              <a:rPr spc="-5" dirty="0"/>
              <a:t>u</a:t>
            </a:r>
            <a:r>
              <a:rPr dirty="0"/>
              <a:t>s</a:t>
            </a:r>
            <a:r>
              <a:rPr spc="50" dirty="0">
                <a:latin typeface="Times New Roman"/>
                <a:cs typeface="Times New Roman"/>
              </a:rPr>
              <a:t> </a:t>
            </a:r>
            <a:r>
              <a:rPr dirty="0"/>
              <a:t>comm</a:t>
            </a:r>
            <a:r>
              <a:rPr spc="-5" dirty="0"/>
              <a:t>un</a:t>
            </a:r>
            <a:r>
              <a:rPr spc="-10" dirty="0"/>
              <a:t>icat</a:t>
            </a:r>
            <a:r>
              <a:rPr spc="-5" dirty="0"/>
              <a:t>i</a:t>
            </a:r>
            <a:r>
              <a:rPr spc="-10" dirty="0"/>
              <a:t>o</a:t>
            </a:r>
            <a:r>
              <a:rPr dirty="0"/>
              <a:t>n</a:t>
            </a:r>
          </a:p>
          <a:p>
            <a:pPr marL="355600" marR="5080" indent="-342900">
              <a:lnSpc>
                <a:spcPct val="81000"/>
              </a:lnSpc>
              <a:spcBef>
                <a:spcPts val="1395"/>
              </a:spcBef>
              <a:buClr>
                <a:srgbClr val="00007C"/>
              </a:buClr>
              <a:buSzPct val="75000"/>
              <a:buFont typeface="Wingdings"/>
              <a:buChar char=""/>
              <a:tabLst>
                <a:tab pos="356235" algn="l"/>
              </a:tabLst>
            </a:pPr>
            <a:r>
              <a:rPr spc="-5" dirty="0"/>
              <a:t>UM</a:t>
            </a:r>
            <a:r>
              <a:rPr dirty="0"/>
              <a:t>L</a:t>
            </a:r>
            <a:r>
              <a:rPr spc="-10" dirty="0">
                <a:latin typeface="Times New Roman"/>
                <a:cs typeface="Times New Roman"/>
              </a:rPr>
              <a:t> </a:t>
            </a:r>
            <a:r>
              <a:rPr dirty="0"/>
              <a:t>2</a:t>
            </a:r>
            <a:r>
              <a:rPr spc="50" dirty="0">
                <a:latin typeface="Times New Roman"/>
                <a:cs typeface="Times New Roman"/>
              </a:rPr>
              <a:t> </a:t>
            </a:r>
            <a:r>
              <a:rPr spc="-5" dirty="0"/>
              <a:t>i</a:t>
            </a:r>
            <a:r>
              <a:rPr dirty="0"/>
              <a:t>s</a:t>
            </a:r>
            <a:r>
              <a:rPr spc="40" dirty="0">
                <a:latin typeface="Times New Roman"/>
                <a:cs typeface="Times New Roman"/>
              </a:rPr>
              <a:t> </a:t>
            </a:r>
            <a:r>
              <a:rPr dirty="0"/>
              <a:t>complete</a:t>
            </a:r>
            <a:r>
              <a:rPr spc="-10" dirty="0"/>
              <a:t>l</a:t>
            </a:r>
            <a:r>
              <a:rPr dirty="0"/>
              <a:t>y</a:t>
            </a:r>
            <a:r>
              <a:rPr spc="20" dirty="0">
                <a:latin typeface="Times New Roman"/>
                <a:cs typeface="Times New Roman"/>
              </a:rPr>
              <a:t> </a:t>
            </a:r>
            <a:r>
              <a:rPr spc="-5" dirty="0"/>
              <a:t>imp</a:t>
            </a:r>
            <a:r>
              <a:rPr spc="-10" dirty="0"/>
              <a:t>l</a:t>
            </a:r>
            <a:r>
              <a:rPr spc="-5" dirty="0"/>
              <a:t>ementati</a:t>
            </a:r>
            <a:r>
              <a:rPr spc="-15" dirty="0"/>
              <a:t>o</a:t>
            </a:r>
            <a:r>
              <a:rPr dirty="0"/>
              <a:t>n</a:t>
            </a:r>
            <a:r>
              <a:rPr dirty="0">
                <a:latin typeface="Times New Roman"/>
                <a:cs typeface="Times New Roman"/>
              </a:rPr>
              <a:t> </a:t>
            </a:r>
            <a:r>
              <a:rPr spc="-5" dirty="0"/>
              <a:t>i</a:t>
            </a:r>
            <a:r>
              <a:rPr spc="-10" dirty="0"/>
              <a:t>n</a:t>
            </a:r>
            <a:r>
              <a:rPr spc="-5" dirty="0"/>
              <a:t>de</a:t>
            </a:r>
            <a:r>
              <a:rPr spc="-10" dirty="0"/>
              <a:t>p</a:t>
            </a:r>
            <a:r>
              <a:rPr spc="-5" dirty="0"/>
              <a:t>en</a:t>
            </a:r>
            <a:r>
              <a:rPr spc="-10" dirty="0"/>
              <a:t>d</a:t>
            </a:r>
            <a:r>
              <a:rPr spc="-15" dirty="0"/>
              <a:t>ent</a:t>
            </a:r>
            <a:r>
              <a:rPr spc="-5" dirty="0"/>
              <a:t>,</a:t>
            </a:r>
            <a:r>
              <a:rPr spc="-5" dirty="0">
                <a:latin typeface="Times New Roman"/>
                <a:cs typeface="Times New Roman"/>
              </a:rPr>
              <a:t> </a:t>
            </a:r>
            <a:r>
              <a:rPr dirty="0"/>
              <a:t>so</a:t>
            </a:r>
            <a:r>
              <a:rPr spc="50" dirty="0">
                <a:latin typeface="Times New Roman"/>
                <a:cs typeface="Times New Roman"/>
              </a:rPr>
              <a:t> </a:t>
            </a:r>
            <a:r>
              <a:rPr spc="-5" dirty="0"/>
              <a:t>ther</a:t>
            </a:r>
            <a:r>
              <a:rPr dirty="0"/>
              <a:t>e</a:t>
            </a:r>
            <a:r>
              <a:rPr spc="15" dirty="0">
                <a:latin typeface="Times New Roman"/>
                <a:cs typeface="Times New Roman"/>
              </a:rPr>
              <a:t> </a:t>
            </a:r>
            <a:r>
              <a:rPr spc="-5" dirty="0"/>
              <a:t>i</a:t>
            </a:r>
            <a:r>
              <a:rPr dirty="0"/>
              <a:t>s</a:t>
            </a:r>
            <a:r>
              <a:rPr spc="50" dirty="0">
                <a:latin typeface="Times New Roman"/>
                <a:cs typeface="Times New Roman"/>
              </a:rPr>
              <a:t> </a:t>
            </a:r>
            <a:r>
              <a:rPr spc="-5" dirty="0"/>
              <a:t>n</a:t>
            </a:r>
            <a:r>
              <a:rPr dirty="0"/>
              <a:t>o</a:t>
            </a:r>
            <a:r>
              <a:rPr spc="40" dirty="0">
                <a:latin typeface="Times New Roman"/>
                <a:cs typeface="Times New Roman"/>
              </a:rPr>
              <a:t> </a:t>
            </a:r>
            <a:r>
              <a:rPr spc="-5" dirty="0"/>
              <a:t>native</a:t>
            </a:r>
            <a:r>
              <a:rPr spc="-5" dirty="0">
                <a:latin typeface="Times New Roman"/>
                <a:cs typeface="Times New Roman"/>
              </a:rPr>
              <a:t> </a:t>
            </a:r>
            <a:r>
              <a:rPr spc="-40" dirty="0"/>
              <a:t>w</a:t>
            </a:r>
            <a:r>
              <a:rPr spc="5" dirty="0"/>
              <a:t>a</a:t>
            </a:r>
            <a:r>
              <a:rPr dirty="0"/>
              <a:t>y</a:t>
            </a:r>
            <a:r>
              <a:rPr spc="75" dirty="0">
                <a:latin typeface="Times New Roman"/>
                <a:cs typeface="Times New Roman"/>
              </a:rPr>
              <a:t> </a:t>
            </a:r>
            <a:r>
              <a:rPr spc="-5" dirty="0"/>
              <a:t>t</a:t>
            </a:r>
            <a:r>
              <a:rPr dirty="0"/>
              <a:t>o</a:t>
            </a:r>
            <a:r>
              <a:rPr spc="40" dirty="0">
                <a:latin typeface="Times New Roman"/>
                <a:cs typeface="Times New Roman"/>
              </a:rPr>
              <a:t> </a:t>
            </a:r>
            <a:r>
              <a:rPr dirty="0"/>
              <a:t>specify</a:t>
            </a:r>
            <a:r>
              <a:rPr spc="20" dirty="0">
                <a:latin typeface="Times New Roman"/>
                <a:cs typeface="Times New Roman"/>
              </a:rPr>
              <a:t> </a:t>
            </a:r>
            <a:r>
              <a:rPr spc="-5" dirty="0"/>
              <a:t>tha</a:t>
            </a:r>
            <a:r>
              <a:rPr dirty="0"/>
              <a:t>t</a:t>
            </a:r>
            <a:r>
              <a:rPr spc="-10" dirty="0">
                <a:latin typeface="Times New Roman"/>
                <a:cs typeface="Times New Roman"/>
              </a:rPr>
              <a:t> </a:t>
            </a:r>
            <a:r>
              <a:rPr dirty="0"/>
              <a:t>a</a:t>
            </a:r>
            <a:r>
              <a:rPr spc="45" dirty="0">
                <a:latin typeface="Times New Roman"/>
                <a:cs typeface="Times New Roman"/>
              </a:rPr>
              <a:t> </a:t>
            </a:r>
            <a:r>
              <a:rPr dirty="0"/>
              <a:t>conn</a:t>
            </a:r>
            <a:r>
              <a:rPr spc="-10" dirty="0"/>
              <a:t>ec</a:t>
            </a:r>
            <a:r>
              <a:rPr dirty="0"/>
              <a:t>t</a:t>
            </a:r>
            <a:r>
              <a:rPr spc="-5" dirty="0"/>
              <a:t>i</a:t>
            </a:r>
            <a:r>
              <a:rPr spc="-10" dirty="0"/>
              <a:t>o</a:t>
            </a:r>
            <a:r>
              <a:rPr dirty="0"/>
              <a:t>n</a:t>
            </a:r>
            <a:r>
              <a:rPr dirty="0">
                <a:latin typeface="Times New Roman"/>
                <a:cs typeface="Times New Roman"/>
              </a:rPr>
              <a:t> </a:t>
            </a:r>
            <a:r>
              <a:rPr dirty="0"/>
              <a:t>shou</a:t>
            </a:r>
            <a:r>
              <a:rPr spc="-15" dirty="0"/>
              <a:t>l</a:t>
            </a:r>
            <a:r>
              <a:rPr dirty="0"/>
              <a:t>d</a:t>
            </a:r>
            <a:r>
              <a:rPr spc="60" dirty="0">
                <a:latin typeface="Times New Roman"/>
                <a:cs typeface="Times New Roman"/>
              </a:rPr>
              <a:t> </a:t>
            </a:r>
            <a:r>
              <a:rPr dirty="0"/>
              <a:t>corr</a:t>
            </a:r>
            <a:r>
              <a:rPr spc="-5" dirty="0"/>
              <a:t>espo</a:t>
            </a:r>
            <a:r>
              <a:rPr spc="-10" dirty="0"/>
              <a:t>n</a:t>
            </a:r>
            <a:r>
              <a:rPr dirty="0"/>
              <a:t>d</a:t>
            </a:r>
            <a:r>
              <a:rPr spc="40" dirty="0">
                <a:latin typeface="Times New Roman"/>
                <a:cs typeface="Times New Roman"/>
              </a:rPr>
              <a:t> </a:t>
            </a:r>
            <a:r>
              <a:rPr spc="-5" dirty="0"/>
              <a:t>t</a:t>
            </a:r>
            <a:r>
              <a:rPr dirty="0"/>
              <a:t>o</a:t>
            </a:r>
            <a:r>
              <a:rPr spc="25" dirty="0">
                <a:latin typeface="Times New Roman"/>
                <a:cs typeface="Times New Roman"/>
              </a:rPr>
              <a:t> </a:t>
            </a:r>
            <a:r>
              <a:rPr dirty="0"/>
              <a:t>s</a:t>
            </a:r>
            <a:r>
              <a:rPr spc="-20" dirty="0"/>
              <a:t>y</a:t>
            </a:r>
            <a:r>
              <a:rPr spc="-5" dirty="0"/>
              <a:t>nchron</a:t>
            </a:r>
            <a:r>
              <a:rPr spc="-10" dirty="0"/>
              <a:t>o</a:t>
            </a:r>
            <a:r>
              <a:rPr spc="-5" dirty="0"/>
              <a:t>us</a:t>
            </a:r>
            <a:r>
              <a:rPr spc="-5" dirty="0">
                <a:latin typeface="Times New Roman"/>
                <a:cs typeface="Times New Roman"/>
              </a:rPr>
              <a:t> </a:t>
            </a:r>
            <a:r>
              <a:rPr dirty="0"/>
              <a:t>comm</a:t>
            </a:r>
            <a:r>
              <a:rPr spc="-5" dirty="0"/>
              <a:t>un</a:t>
            </a:r>
            <a:r>
              <a:rPr spc="-10" dirty="0"/>
              <a:t>icat</a:t>
            </a:r>
            <a:r>
              <a:rPr spc="-5" dirty="0"/>
              <a:t>i</a:t>
            </a:r>
            <a:r>
              <a:rPr spc="-10" dirty="0"/>
              <a:t>o</a:t>
            </a:r>
            <a:r>
              <a:rPr dirty="0"/>
              <a:t>n</a:t>
            </a:r>
          </a:p>
          <a:p>
            <a:pPr marL="355600" indent="-342900">
              <a:lnSpc>
                <a:spcPts val="1910"/>
              </a:lnSpc>
              <a:spcBef>
                <a:spcPts val="1005"/>
              </a:spcBef>
              <a:buClr>
                <a:srgbClr val="00007C"/>
              </a:buClr>
              <a:buSzPct val="75000"/>
              <a:buFont typeface="Wingdings"/>
              <a:buChar char=""/>
              <a:tabLst>
                <a:tab pos="356235" algn="l"/>
              </a:tabLst>
            </a:pPr>
            <a:r>
              <a:rPr spc="-5" dirty="0"/>
              <a:t>UM</a:t>
            </a:r>
            <a:r>
              <a:rPr dirty="0"/>
              <a:t>L</a:t>
            </a:r>
            <a:r>
              <a:rPr spc="-10" dirty="0">
                <a:latin typeface="Times New Roman"/>
                <a:cs typeface="Times New Roman"/>
              </a:rPr>
              <a:t> </a:t>
            </a:r>
            <a:r>
              <a:rPr dirty="0"/>
              <a:t>2</a:t>
            </a:r>
            <a:r>
              <a:rPr spc="40" dirty="0">
                <a:latin typeface="Times New Roman"/>
                <a:cs typeface="Times New Roman"/>
              </a:rPr>
              <a:t> </a:t>
            </a:r>
            <a:r>
              <a:rPr spc="-5" dirty="0"/>
              <a:t>l</a:t>
            </a:r>
            <a:r>
              <a:rPr spc="-10" dirty="0"/>
              <a:t>e</a:t>
            </a:r>
            <a:r>
              <a:rPr spc="-5" dirty="0"/>
              <a:t>t</a:t>
            </a:r>
            <a:r>
              <a:rPr dirty="0"/>
              <a:t>s</a:t>
            </a:r>
            <a:r>
              <a:rPr spc="25" dirty="0">
                <a:latin typeface="Times New Roman"/>
                <a:cs typeface="Times New Roman"/>
              </a:rPr>
              <a:t> </a:t>
            </a:r>
            <a:r>
              <a:rPr spc="-5" dirty="0"/>
              <a:t>u</a:t>
            </a:r>
            <a:r>
              <a:rPr dirty="0"/>
              <a:t>s</a:t>
            </a:r>
            <a:r>
              <a:rPr spc="45" dirty="0">
                <a:latin typeface="Times New Roman"/>
                <a:cs typeface="Times New Roman"/>
              </a:rPr>
              <a:t> </a:t>
            </a:r>
            <a:r>
              <a:rPr dirty="0"/>
              <a:t>specify</a:t>
            </a:r>
            <a:r>
              <a:rPr spc="20" dirty="0">
                <a:latin typeface="Times New Roman"/>
                <a:cs typeface="Times New Roman"/>
              </a:rPr>
              <a:t> </a:t>
            </a:r>
            <a:r>
              <a:rPr spc="-40" dirty="0"/>
              <a:t>w</a:t>
            </a:r>
            <a:r>
              <a:rPr spc="-5" dirty="0"/>
              <a:t>hatever</a:t>
            </a:r>
          </a:p>
          <a:p>
            <a:pPr marL="355600">
              <a:lnSpc>
                <a:spcPts val="1595"/>
              </a:lnSpc>
            </a:pPr>
            <a:r>
              <a:rPr dirty="0"/>
              <a:t>co</a:t>
            </a:r>
            <a:r>
              <a:rPr spc="-10" dirty="0"/>
              <a:t>n</a:t>
            </a:r>
            <a:r>
              <a:rPr dirty="0"/>
              <a:t>s</a:t>
            </a:r>
            <a:r>
              <a:rPr spc="5" dirty="0"/>
              <a:t>t</a:t>
            </a:r>
            <a:r>
              <a:rPr dirty="0"/>
              <a:t>ra</a:t>
            </a:r>
            <a:r>
              <a:rPr spc="-10" dirty="0"/>
              <a:t>i</a:t>
            </a:r>
            <a:r>
              <a:rPr spc="-5" dirty="0"/>
              <a:t>nt</a:t>
            </a:r>
            <a:r>
              <a:rPr dirty="0"/>
              <a:t>s</a:t>
            </a:r>
            <a:r>
              <a:rPr spc="-15" dirty="0">
                <a:latin typeface="Times New Roman"/>
                <a:cs typeface="Times New Roman"/>
              </a:rPr>
              <a:t> </a:t>
            </a:r>
            <a:r>
              <a:rPr spc="-40" dirty="0"/>
              <a:t>w</a:t>
            </a:r>
            <a:r>
              <a:rPr dirty="0"/>
              <a:t>e</a:t>
            </a:r>
            <a:r>
              <a:rPr spc="85" dirty="0">
                <a:latin typeface="Times New Roman"/>
                <a:cs typeface="Times New Roman"/>
              </a:rPr>
              <a:t> </a:t>
            </a:r>
            <a:r>
              <a:rPr spc="-40" dirty="0"/>
              <a:t>w</a:t>
            </a:r>
            <a:r>
              <a:rPr spc="-5" dirty="0"/>
              <a:t>a</a:t>
            </a:r>
            <a:r>
              <a:rPr spc="-10" dirty="0"/>
              <a:t>n</a:t>
            </a:r>
            <a:r>
              <a:rPr dirty="0"/>
              <a:t>t</a:t>
            </a:r>
            <a:r>
              <a:rPr spc="95" dirty="0">
                <a:latin typeface="Times New Roman"/>
                <a:cs typeface="Times New Roman"/>
              </a:rPr>
              <a:t> </a:t>
            </a:r>
            <a:r>
              <a:rPr dirty="0"/>
              <a:t>via</a:t>
            </a:r>
            <a:r>
              <a:rPr spc="15" dirty="0">
                <a:latin typeface="Times New Roman"/>
                <a:cs typeface="Times New Roman"/>
              </a:rPr>
              <a:t> </a:t>
            </a:r>
            <a:r>
              <a:rPr dirty="0"/>
              <a:t>s</a:t>
            </a:r>
            <a:r>
              <a:rPr spc="5" dirty="0"/>
              <a:t>t</a:t>
            </a:r>
            <a:r>
              <a:rPr spc="-5" dirty="0"/>
              <a:t>ere</a:t>
            </a:r>
            <a:r>
              <a:rPr spc="-10" dirty="0"/>
              <a:t>o</a:t>
            </a:r>
            <a:r>
              <a:rPr dirty="0"/>
              <a:t>t</a:t>
            </a:r>
            <a:r>
              <a:rPr spc="-20" dirty="0"/>
              <a:t>y</a:t>
            </a:r>
            <a:r>
              <a:rPr spc="-5" dirty="0"/>
              <a:t>p</a:t>
            </a:r>
            <a:r>
              <a:rPr spc="-10" dirty="0"/>
              <a:t>e</a:t>
            </a:r>
            <a:r>
              <a:rPr dirty="0"/>
              <a:t>s</a:t>
            </a:r>
          </a:p>
          <a:p>
            <a:pPr marL="355600">
              <a:lnSpc>
                <a:spcPts val="1760"/>
              </a:lnSpc>
            </a:pPr>
            <a:r>
              <a:rPr dirty="0">
                <a:latin typeface="Arial"/>
                <a:cs typeface="Arial"/>
              </a:rPr>
              <a:t>–</a:t>
            </a:r>
            <a:r>
              <a:rPr spc="-5" dirty="0"/>
              <a:t> </a:t>
            </a:r>
            <a:r>
              <a:rPr i="1" spc="-10" dirty="0">
                <a:solidFill>
                  <a:srgbClr val="000098"/>
                </a:solidFill>
              </a:rPr>
              <a:t>&lt;&lt;</a:t>
            </a:r>
            <a:r>
              <a:rPr i="1" dirty="0">
                <a:solidFill>
                  <a:srgbClr val="000098"/>
                </a:solidFill>
                <a:latin typeface="Arial"/>
                <a:cs typeface="Arial"/>
              </a:rPr>
              <a:t>synchr</a:t>
            </a:r>
            <a:r>
              <a:rPr i="1" spc="-5" dirty="0">
                <a:solidFill>
                  <a:srgbClr val="000098"/>
                </a:solidFill>
              </a:rPr>
              <a:t>on</a:t>
            </a:r>
            <a:r>
              <a:rPr i="1" spc="-10" dirty="0">
                <a:solidFill>
                  <a:srgbClr val="000098"/>
                </a:solidFill>
              </a:rPr>
              <a:t>o</a:t>
            </a:r>
            <a:r>
              <a:rPr i="1" spc="-5" dirty="0">
                <a:solidFill>
                  <a:srgbClr val="000098"/>
                </a:solidFill>
              </a:rPr>
              <a:t>us</a:t>
            </a:r>
            <a:r>
              <a:rPr i="1" spc="5" dirty="0">
                <a:solidFill>
                  <a:srgbClr val="000098"/>
                </a:solidFill>
              </a:rPr>
              <a:t>&gt;</a:t>
            </a:r>
            <a:r>
              <a:rPr i="1" spc="-15" dirty="0">
                <a:solidFill>
                  <a:srgbClr val="000098"/>
                </a:solidFill>
              </a:rPr>
              <a:t>&gt;</a:t>
            </a:r>
            <a:r>
              <a:rPr i="1" spc="30" dirty="0">
                <a:solidFill>
                  <a:srgbClr val="000098"/>
                </a:solidFill>
                <a:latin typeface="Times New Roman"/>
                <a:cs typeface="Times New Roman"/>
              </a:rPr>
              <a:t> </a:t>
            </a:r>
            <a:r>
              <a:rPr i="1" spc="-10" dirty="0">
                <a:solidFill>
                  <a:srgbClr val="000098"/>
                </a:solidFill>
              </a:rPr>
              <a:t>s</a:t>
            </a:r>
            <a:r>
              <a:rPr i="1" dirty="0">
                <a:solidFill>
                  <a:srgbClr val="000098"/>
                </a:solidFill>
                <a:latin typeface="Arial"/>
                <a:cs typeface="Arial"/>
              </a:rPr>
              <a:t>t</a:t>
            </a:r>
            <a:r>
              <a:rPr i="1" spc="-5" dirty="0">
                <a:solidFill>
                  <a:srgbClr val="000098"/>
                </a:solidFill>
              </a:rPr>
              <a:t>ereotyp</a:t>
            </a:r>
            <a:r>
              <a:rPr i="1" dirty="0">
                <a:solidFill>
                  <a:srgbClr val="000098"/>
                </a:solidFill>
                <a:latin typeface="Arial"/>
                <a:cs typeface="Arial"/>
              </a:rPr>
              <a:t>e</a:t>
            </a:r>
            <a:r>
              <a:rPr i="1" spc="-55" dirty="0">
                <a:solidFill>
                  <a:srgbClr val="000098"/>
                </a:solidFill>
                <a:latin typeface="Times New Roman"/>
                <a:cs typeface="Times New Roman"/>
              </a:rPr>
              <a:t> </a:t>
            </a:r>
            <a:r>
              <a:rPr spc="-5" dirty="0"/>
              <a:t>to</a:t>
            </a:r>
          </a:p>
          <a:p>
            <a:pPr marL="355600" marR="118110">
              <a:lnSpc>
                <a:spcPct val="78900"/>
              </a:lnSpc>
              <a:spcBef>
                <a:spcPts val="365"/>
              </a:spcBef>
            </a:pPr>
            <a:r>
              <a:rPr spc="-5" dirty="0"/>
              <a:t>de</a:t>
            </a:r>
            <a:r>
              <a:rPr spc="-10" dirty="0"/>
              <a:t>n</a:t>
            </a:r>
            <a:r>
              <a:rPr spc="-5" dirty="0"/>
              <a:t>ot</a:t>
            </a:r>
            <a:r>
              <a:rPr dirty="0"/>
              <a:t>e</a:t>
            </a:r>
            <a:r>
              <a:rPr spc="35" dirty="0">
                <a:latin typeface="Times New Roman"/>
                <a:cs typeface="Times New Roman"/>
              </a:rPr>
              <a:t> </a:t>
            </a:r>
            <a:r>
              <a:rPr spc="-5" dirty="0"/>
              <a:t>tha</a:t>
            </a:r>
            <a:r>
              <a:rPr dirty="0"/>
              <a:t>t</a:t>
            </a:r>
            <a:r>
              <a:rPr spc="5" dirty="0">
                <a:latin typeface="Times New Roman"/>
                <a:cs typeface="Times New Roman"/>
              </a:rPr>
              <a:t> </a:t>
            </a:r>
            <a:r>
              <a:rPr dirty="0"/>
              <a:t>a</a:t>
            </a:r>
            <a:r>
              <a:rPr spc="45" dirty="0">
                <a:latin typeface="Times New Roman"/>
                <a:cs typeface="Times New Roman"/>
              </a:rPr>
              <a:t> </a:t>
            </a:r>
            <a:r>
              <a:rPr dirty="0"/>
              <a:t>conn</a:t>
            </a:r>
            <a:r>
              <a:rPr spc="-10" dirty="0"/>
              <a:t>ec</a:t>
            </a:r>
            <a:r>
              <a:rPr dirty="0"/>
              <a:t>t</a:t>
            </a:r>
            <a:r>
              <a:rPr spc="-5" dirty="0"/>
              <a:t>i</a:t>
            </a:r>
            <a:r>
              <a:rPr spc="-10" dirty="0"/>
              <a:t>o</a:t>
            </a:r>
            <a:r>
              <a:rPr dirty="0"/>
              <a:t>n</a:t>
            </a:r>
            <a:r>
              <a:rPr spc="-5" dirty="0">
                <a:latin typeface="Times New Roman"/>
                <a:cs typeface="Times New Roman"/>
              </a:rPr>
              <a:t> </a:t>
            </a:r>
            <a:r>
              <a:rPr dirty="0"/>
              <a:t>shou</a:t>
            </a:r>
            <a:r>
              <a:rPr spc="-15" dirty="0"/>
              <a:t>l</a:t>
            </a:r>
            <a:r>
              <a:rPr dirty="0"/>
              <a:t>d</a:t>
            </a:r>
            <a:r>
              <a:rPr spc="60" dirty="0">
                <a:latin typeface="Times New Roman"/>
                <a:cs typeface="Times New Roman"/>
              </a:rPr>
              <a:t> </a:t>
            </a:r>
            <a:r>
              <a:rPr spc="-5" dirty="0"/>
              <a:t>be</a:t>
            </a:r>
            <a:r>
              <a:rPr spc="-5" dirty="0">
                <a:latin typeface="Times New Roman"/>
                <a:cs typeface="Times New Roman"/>
              </a:rPr>
              <a:t> </a:t>
            </a:r>
            <a:r>
              <a:rPr spc="-5" dirty="0"/>
              <a:t>imp</a:t>
            </a:r>
            <a:r>
              <a:rPr spc="-10" dirty="0"/>
              <a:t>l</a:t>
            </a:r>
            <a:r>
              <a:rPr spc="-5" dirty="0"/>
              <a:t>emente</a:t>
            </a:r>
            <a:r>
              <a:rPr dirty="0"/>
              <a:t>d</a:t>
            </a:r>
            <a:r>
              <a:rPr spc="20" dirty="0">
                <a:latin typeface="Times New Roman"/>
                <a:cs typeface="Times New Roman"/>
              </a:rPr>
              <a:t> </a:t>
            </a:r>
            <a:r>
              <a:rPr spc="-40" dirty="0"/>
              <a:t>w</a:t>
            </a:r>
            <a:r>
              <a:rPr spc="-5" dirty="0"/>
              <a:t>it</a:t>
            </a:r>
            <a:r>
              <a:rPr dirty="0"/>
              <a:t>h</a:t>
            </a:r>
            <a:r>
              <a:rPr spc="35" dirty="0">
                <a:latin typeface="Times New Roman"/>
                <a:cs typeface="Times New Roman"/>
              </a:rPr>
              <a:t> </a:t>
            </a:r>
            <a:r>
              <a:rPr dirty="0"/>
              <a:t>s</a:t>
            </a:r>
            <a:r>
              <a:rPr spc="-20" dirty="0"/>
              <a:t>y</a:t>
            </a:r>
            <a:r>
              <a:rPr spc="-5" dirty="0"/>
              <a:t>nchron</a:t>
            </a:r>
            <a:r>
              <a:rPr spc="-10" dirty="0"/>
              <a:t>o</a:t>
            </a:r>
            <a:r>
              <a:rPr spc="-5" dirty="0"/>
              <a:t>us</a:t>
            </a:r>
            <a:r>
              <a:rPr spc="-5" dirty="0">
                <a:latin typeface="Times New Roman"/>
                <a:cs typeface="Times New Roman"/>
              </a:rPr>
              <a:t> </a:t>
            </a:r>
            <a:r>
              <a:rPr dirty="0"/>
              <a:t>semantics</a:t>
            </a:r>
          </a:p>
        </p:txBody>
      </p:sp>
      <p:sp>
        <p:nvSpPr>
          <p:cNvPr id="13" name="object 13"/>
          <p:cNvSpPr/>
          <p:nvPr/>
        </p:nvSpPr>
        <p:spPr>
          <a:xfrm>
            <a:off x="2897754" y="2364730"/>
            <a:ext cx="0" cy="554355"/>
          </a:xfrm>
          <a:custGeom>
            <a:avLst/>
            <a:gdLst/>
            <a:ahLst/>
            <a:cxnLst/>
            <a:rect l="l" t="t" r="r" b="b"/>
            <a:pathLst>
              <a:path h="554355">
                <a:moveTo>
                  <a:pt x="0" y="0"/>
                </a:moveTo>
                <a:lnTo>
                  <a:pt x="0" y="554248"/>
                </a:lnTo>
              </a:path>
            </a:pathLst>
          </a:custGeom>
          <a:ln w="4923">
            <a:solidFill>
              <a:srgbClr val="000000"/>
            </a:solidFill>
            <a:prstDash val="dash"/>
          </a:ln>
        </p:spPr>
        <p:txBody>
          <a:bodyPr wrap="square" lIns="0" tIns="0" rIns="0" bIns="0" rtlCol="0"/>
          <a:lstStyle/>
          <a:p>
            <a:endParaRPr/>
          </a:p>
        </p:txBody>
      </p:sp>
      <p:sp>
        <p:nvSpPr>
          <p:cNvPr id="14" name="object 14"/>
          <p:cNvSpPr/>
          <p:nvPr/>
        </p:nvSpPr>
        <p:spPr>
          <a:xfrm>
            <a:off x="2897754" y="3380872"/>
            <a:ext cx="0" cy="1663064"/>
          </a:xfrm>
          <a:custGeom>
            <a:avLst/>
            <a:gdLst/>
            <a:ahLst/>
            <a:cxnLst/>
            <a:rect l="l" t="t" r="r" b="b"/>
            <a:pathLst>
              <a:path h="1663064">
                <a:moveTo>
                  <a:pt x="0" y="0"/>
                </a:moveTo>
                <a:lnTo>
                  <a:pt x="0" y="1662936"/>
                </a:lnTo>
              </a:path>
            </a:pathLst>
          </a:custGeom>
          <a:ln w="4923">
            <a:solidFill>
              <a:srgbClr val="000000"/>
            </a:solidFill>
            <a:prstDash val="dash"/>
          </a:ln>
        </p:spPr>
        <p:txBody>
          <a:bodyPr wrap="square" lIns="0" tIns="0" rIns="0" bIns="0" rtlCol="0"/>
          <a:lstStyle/>
          <a:p>
            <a:endParaRPr/>
          </a:p>
        </p:txBody>
      </p:sp>
      <p:sp>
        <p:nvSpPr>
          <p:cNvPr id="15" name="object 15"/>
          <p:cNvSpPr/>
          <p:nvPr/>
        </p:nvSpPr>
        <p:spPr>
          <a:xfrm>
            <a:off x="2897754" y="5505699"/>
            <a:ext cx="0" cy="462280"/>
          </a:xfrm>
          <a:custGeom>
            <a:avLst/>
            <a:gdLst/>
            <a:ahLst/>
            <a:cxnLst/>
            <a:rect l="l" t="t" r="r" b="b"/>
            <a:pathLst>
              <a:path h="462279">
                <a:moveTo>
                  <a:pt x="0" y="0"/>
                </a:moveTo>
                <a:lnTo>
                  <a:pt x="0" y="461890"/>
                </a:lnTo>
              </a:path>
            </a:pathLst>
          </a:custGeom>
          <a:ln w="4923">
            <a:solidFill>
              <a:srgbClr val="000000"/>
            </a:solidFill>
            <a:prstDash val="dash"/>
          </a:ln>
        </p:spPr>
        <p:txBody>
          <a:bodyPr wrap="square" lIns="0" tIns="0" rIns="0" bIns="0" rtlCol="0"/>
          <a:lstStyle/>
          <a:p>
            <a:endParaRPr/>
          </a:p>
        </p:txBody>
      </p:sp>
      <p:sp>
        <p:nvSpPr>
          <p:cNvPr id="16" name="object 16"/>
          <p:cNvSpPr/>
          <p:nvPr/>
        </p:nvSpPr>
        <p:spPr>
          <a:xfrm>
            <a:off x="2897754" y="3843015"/>
            <a:ext cx="2216150" cy="0"/>
          </a:xfrm>
          <a:custGeom>
            <a:avLst/>
            <a:gdLst/>
            <a:ahLst/>
            <a:cxnLst/>
            <a:rect l="l" t="t" r="r" b="b"/>
            <a:pathLst>
              <a:path w="2216150">
                <a:moveTo>
                  <a:pt x="0" y="0"/>
                </a:moveTo>
                <a:lnTo>
                  <a:pt x="2215783" y="0"/>
                </a:lnTo>
              </a:path>
            </a:pathLst>
          </a:custGeom>
          <a:ln w="4925">
            <a:solidFill>
              <a:srgbClr val="000000"/>
            </a:solidFill>
          </a:ln>
        </p:spPr>
        <p:txBody>
          <a:bodyPr wrap="square" lIns="0" tIns="0" rIns="0" bIns="0" rtlCol="0"/>
          <a:lstStyle/>
          <a:p>
            <a:endParaRPr/>
          </a:p>
        </p:txBody>
      </p:sp>
      <p:sp>
        <p:nvSpPr>
          <p:cNvPr id="17" name="object 17"/>
          <p:cNvSpPr/>
          <p:nvPr/>
        </p:nvSpPr>
        <p:spPr>
          <a:xfrm>
            <a:off x="4943733" y="3786256"/>
            <a:ext cx="170180" cy="113664"/>
          </a:xfrm>
          <a:custGeom>
            <a:avLst/>
            <a:gdLst/>
            <a:ahLst/>
            <a:cxnLst/>
            <a:rect l="l" t="t" r="r" b="b"/>
            <a:pathLst>
              <a:path w="170179" h="113664">
                <a:moveTo>
                  <a:pt x="0" y="113147"/>
                </a:moveTo>
                <a:lnTo>
                  <a:pt x="169804" y="56759"/>
                </a:lnTo>
                <a:lnTo>
                  <a:pt x="0" y="0"/>
                </a:lnTo>
              </a:path>
            </a:pathLst>
          </a:custGeom>
          <a:ln w="4925">
            <a:solidFill>
              <a:srgbClr val="000000"/>
            </a:solidFill>
          </a:ln>
        </p:spPr>
        <p:txBody>
          <a:bodyPr wrap="square" lIns="0" tIns="0" rIns="0" bIns="0" rtlCol="0"/>
          <a:lstStyle/>
          <a:p>
            <a:endParaRPr/>
          </a:p>
        </p:txBody>
      </p:sp>
      <p:sp>
        <p:nvSpPr>
          <p:cNvPr id="18" name="object 18"/>
          <p:cNvSpPr txBox="1"/>
          <p:nvPr/>
        </p:nvSpPr>
        <p:spPr>
          <a:xfrm>
            <a:off x="3433065" y="3556612"/>
            <a:ext cx="1074420" cy="200055"/>
          </a:xfrm>
          <a:prstGeom prst="rect">
            <a:avLst/>
          </a:prstGeom>
        </p:spPr>
        <p:txBody>
          <a:bodyPr vert="horz" wrap="square" lIns="0" tIns="0" rIns="0" bIns="0" rtlCol="0">
            <a:spAutoFit/>
          </a:bodyPr>
          <a:lstStyle/>
          <a:p>
            <a:pPr marL="12700"/>
            <a:r>
              <a:rPr sz="1300" spc="-15" dirty="0">
                <a:latin typeface="Arial"/>
                <a:cs typeface="Arial"/>
              </a:rPr>
              <a:t>Cal</a:t>
            </a:r>
            <a:r>
              <a:rPr sz="1300" spc="-5" dirty="0">
                <a:latin typeface="Arial"/>
                <a:cs typeface="Arial"/>
              </a:rPr>
              <a:t>l</a:t>
            </a:r>
            <a:r>
              <a:rPr sz="1300" spc="20" dirty="0">
                <a:latin typeface="Times New Roman"/>
                <a:cs typeface="Times New Roman"/>
              </a:rPr>
              <a:t> </a:t>
            </a:r>
            <a:r>
              <a:rPr sz="1300" spc="-10" dirty="0">
                <a:latin typeface="Arial"/>
                <a:cs typeface="Arial"/>
              </a:rPr>
              <a:t>to</a:t>
            </a:r>
            <a:r>
              <a:rPr sz="1300" spc="-55" dirty="0">
                <a:latin typeface="Times New Roman"/>
                <a:cs typeface="Times New Roman"/>
              </a:rPr>
              <a:t> </a:t>
            </a:r>
            <a:r>
              <a:rPr sz="1300" spc="-10" dirty="0">
                <a:latin typeface="Arial"/>
                <a:cs typeface="Arial"/>
              </a:rPr>
              <a:t>method</a:t>
            </a:r>
            <a:endParaRPr sz="1300">
              <a:latin typeface="Arial"/>
              <a:cs typeface="Arial"/>
            </a:endParaRPr>
          </a:p>
        </p:txBody>
      </p:sp>
      <p:sp>
        <p:nvSpPr>
          <p:cNvPr id="19" name="object 19"/>
          <p:cNvSpPr/>
          <p:nvPr/>
        </p:nvSpPr>
        <p:spPr>
          <a:xfrm>
            <a:off x="3636263" y="1625589"/>
            <a:ext cx="0" cy="739140"/>
          </a:xfrm>
          <a:custGeom>
            <a:avLst/>
            <a:gdLst/>
            <a:ahLst/>
            <a:cxnLst/>
            <a:rect l="l" t="t" r="r" b="b"/>
            <a:pathLst>
              <a:path h="739139">
                <a:moveTo>
                  <a:pt x="0" y="0"/>
                </a:moveTo>
                <a:lnTo>
                  <a:pt x="0" y="739139"/>
                </a:lnTo>
              </a:path>
            </a:pathLst>
          </a:custGeom>
          <a:ln w="4923">
            <a:solidFill>
              <a:srgbClr val="000000"/>
            </a:solidFill>
          </a:ln>
        </p:spPr>
        <p:txBody>
          <a:bodyPr wrap="square" lIns="0" tIns="0" rIns="0" bIns="0" rtlCol="0"/>
          <a:lstStyle/>
          <a:p>
            <a:endParaRPr/>
          </a:p>
        </p:txBody>
      </p:sp>
      <p:sp>
        <p:nvSpPr>
          <p:cNvPr id="20" name="object 20"/>
          <p:cNvSpPr/>
          <p:nvPr/>
        </p:nvSpPr>
        <p:spPr>
          <a:xfrm>
            <a:off x="2159140" y="2364729"/>
            <a:ext cx="1477645" cy="0"/>
          </a:xfrm>
          <a:custGeom>
            <a:avLst/>
            <a:gdLst/>
            <a:ahLst/>
            <a:cxnLst/>
            <a:rect l="l" t="t" r="r" b="b"/>
            <a:pathLst>
              <a:path w="1477645">
                <a:moveTo>
                  <a:pt x="1477124" y="0"/>
                </a:moveTo>
                <a:lnTo>
                  <a:pt x="0" y="0"/>
                </a:lnTo>
                <a:lnTo>
                  <a:pt x="1477124" y="0"/>
                </a:lnTo>
                <a:close/>
              </a:path>
            </a:pathLst>
          </a:custGeom>
          <a:ln w="4925">
            <a:solidFill>
              <a:srgbClr val="000000"/>
            </a:solidFill>
          </a:ln>
        </p:spPr>
        <p:txBody>
          <a:bodyPr wrap="square" lIns="0" tIns="0" rIns="0" bIns="0" rtlCol="0"/>
          <a:lstStyle/>
          <a:p>
            <a:endParaRPr/>
          </a:p>
        </p:txBody>
      </p:sp>
      <p:sp>
        <p:nvSpPr>
          <p:cNvPr id="21" name="object 21"/>
          <p:cNvSpPr/>
          <p:nvPr/>
        </p:nvSpPr>
        <p:spPr>
          <a:xfrm>
            <a:off x="2159140" y="1625696"/>
            <a:ext cx="1477645" cy="739140"/>
          </a:xfrm>
          <a:custGeom>
            <a:avLst/>
            <a:gdLst/>
            <a:ahLst/>
            <a:cxnLst/>
            <a:rect l="l" t="t" r="r" b="b"/>
            <a:pathLst>
              <a:path w="1477645" h="739139">
                <a:moveTo>
                  <a:pt x="0" y="739033"/>
                </a:moveTo>
                <a:lnTo>
                  <a:pt x="1477136" y="739033"/>
                </a:lnTo>
                <a:lnTo>
                  <a:pt x="1477136" y="0"/>
                </a:lnTo>
                <a:lnTo>
                  <a:pt x="0" y="0"/>
                </a:lnTo>
                <a:lnTo>
                  <a:pt x="0" y="739033"/>
                </a:lnTo>
                <a:close/>
              </a:path>
            </a:pathLst>
          </a:custGeom>
          <a:ln w="4925">
            <a:solidFill>
              <a:srgbClr val="000000"/>
            </a:solidFill>
          </a:ln>
        </p:spPr>
        <p:txBody>
          <a:bodyPr wrap="square" lIns="0" tIns="0" rIns="0" bIns="0" rtlCol="0"/>
          <a:lstStyle/>
          <a:p>
            <a:endParaRPr/>
          </a:p>
        </p:txBody>
      </p:sp>
      <p:sp>
        <p:nvSpPr>
          <p:cNvPr id="22" name="object 22"/>
          <p:cNvSpPr/>
          <p:nvPr/>
        </p:nvSpPr>
        <p:spPr>
          <a:xfrm>
            <a:off x="2159139" y="1625589"/>
            <a:ext cx="0" cy="739140"/>
          </a:xfrm>
          <a:custGeom>
            <a:avLst/>
            <a:gdLst/>
            <a:ahLst/>
            <a:cxnLst/>
            <a:rect l="l" t="t" r="r" b="b"/>
            <a:pathLst>
              <a:path h="739139">
                <a:moveTo>
                  <a:pt x="0" y="739139"/>
                </a:moveTo>
                <a:lnTo>
                  <a:pt x="0" y="0"/>
                </a:lnTo>
                <a:lnTo>
                  <a:pt x="0" y="739139"/>
                </a:lnTo>
                <a:close/>
              </a:path>
            </a:pathLst>
          </a:custGeom>
          <a:ln w="4923">
            <a:solidFill>
              <a:srgbClr val="000000"/>
            </a:solidFill>
          </a:ln>
        </p:spPr>
        <p:txBody>
          <a:bodyPr wrap="square" lIns="0" tIns="0" rIns="0" bIns="0" rtlCol="0"/>
          <a:lstStyle/>
          <a:p>
            <a:endParaRPr/>
          </a:p>
        </p:txBody>
      </p:sp>
      <p:sp>
        <p:nvSpPr>
          <p:cNvPr id="23" name="object 23"/>
          <p:cNvSpPr txBox="1"/>
          <p:nvPr/>
        </p:nvSpPr>
        <p:spPr>
          <a:xfrm>
            <a:off x="2807591" y="1893291"/>
            <a:ext cx="180975" cy="200055"/>
          </a:xfrm>
          <a:prstGeom prst="rect">
            <a:avLst/>
          </a:prstGeom>
        </p:spPr>
        <p:txBody>
          <a:bodyPr vert="horz" wrap="square" lIns="0" tIns="0" rIns="0" bIns="0" rtlCol="0">
            <a:spAutoFit/>
          </a:bodyPr>
          <a:lstStyle/>
          <a:p>
            <a:pPr marL="12700"/>
            <a:r>
              <a:rPr sz="1300" spc="-10" dirty="0">
                <a:latin typeface="Arial"/>
                <a:cs typeface="Arial"/>
              </a:rPr>
              <a:t>:A</a:t>
            </a:r>
            <a:endParaRPr sz="1300">
              <a:latin typeface="Arial"/>
              <a:cs typeface="Arial"/>
            </a:endParaRPr>
          </a:p>
        </p:txBody>
      </p:sp>
      <p:sp>
        <p:nvSpPr>
          <p:cNvPr id="24" name="object 24"/>
          <p:cNvSpPr/>
          <p:nvPr/>
        </p:nvSpPr>
        <p:spPr>
          <a:xfrm>
            <a:off x="5113538" y="2364729"/>
            <a:ext cx="0" cy="1663064"/>
          </a:xfrm>
          <a:custGeom>
            <a:avLst/>
            <a:gdLst/>
            <a:ahLst/>
            <a:cxnLst/>
            <a:rect l="l" t="t" r="r" b="b"/>
            <a:pathLst>
              <a:path h="1663064">
                <a:moveTo>
                  <a:pt x="0" y="0"/>
                </a:moveTo>
                <a:lnTo>
                  <a:pt x="0" y="1662952"/>
                </a:lnTo>
              </a:path>
            </a:pathLst>
          </a:custGeom>
          <a:ln w="4923">
            <a:solidFill>
              <a:srgbClr val="000000"/>
            </a:solidFill>
            <a:prstDash val="dash"/>
          </a:ln>
        </p:spPr>
        <p:txBody>
          <a:bodyPr wrap="square" lIns="0" tIns="0" rIns="0" bIns="0" rtlCol="0"/>
          <a:lstStyle/>
          <a:p>
            <a:endParaRPr/>
          </a:p>
        </p:txBody>
      </p:sp>
      <p:sp>
        <p:nvSpPr>
          <p:cNvPr id="25" name="object 25"/>
          <p:cNvSpPr/>
          <p:nvPr/>
        </p:nvSpPr>
        <p:spPr>
          <a:xfrm>
            <a:off x="5113538" y="4489572"/>
            <a:ext cx="0" cy="1570990"/>
          </a:xfrm>
          <a:custGeom>
            <a:avLst/>
            <a:gdLst/>
            <a:ahLst/>
            <a:cxnLst/>
            <a:rect l="l" t="t" r="r" b="b"/>
            <a:pathLst>
              <a:path h="1570989">
                <a:moveTo>
                  <a:pt x="0" y="0"/>
                </a:moveTo>
                <a:lnTo>
                  <a:pt x="0" y="1570399"/>
                </a:lnTo>
              </a:path>
            </a:pathLst>
          </a:custGeom>
          <a:ln w="4923">
            <a:solidFill>
              <a:srgbClr val="000000"/>
            </a:solidFill>
            <a:prstDash val="dash"/>
          </a:ln>
        </p:spPr>
        <p:txBody>
          <a:bodyPr wrap="square" lIns="0" tIns="0" rIns="0" bIns="0" rtlCol="0"/>
          <a:lstStyle/>
          <a:p>
            <a:endParaRPr/>
          </a:p>
        </p:txBody>
      </p:sp>
      <p:sp>
        <p:nvSpPr>
          <p:cNvPr id="26" name="object 26"/>
          <p:cNvSpPr/>
          <p:nvPr/>
        </p:nvSpPr>
        <p:spPr>
          <a:xfrm>
            <a:off x="5852159" y="1625589"/>
            <a:ext cx="0" cy="739140"/>
          </a:xfrm>
          <a:custGeom>
            <a:avLst/>
            <a:gdLst/>
            <a:ahLst/>
            <a:cxnLst/>
            <a:rect l="l" t="t" r="r" b="b"/>
            <a:pathLst>
              <a:path h="739139">
                <a:moveTo>
                  <a:pt x="0" y="0"/>
                </a:moveTo>
                <a:lnTo>
                  <a:pt x="0" y="739139"/>
                </a:lnTo>
              </a:path>
            </a:pathLst>
          </a:custGeom>
          <a:ln w="4923">
            <a:solidFill>
              <a:srgbClr val="000000"/>
            </a:solidFill>
          </a:ln>
        </p:spPr>
        <p:txBody>
          <a:bodyPr wrap="square" lIns="0" tIns="0" rIns="0" bIns="0" rtlCol="0"/>
          <a:lstStyle/>
          <a:p>
            <a:endParaRPr/>
          </a:p>
        </p:txBody>
      </p:sp>
      <p:sp>
        <p:nvSpPr>
          <p:cNvPr id="27" name="object 27"/>
          <p:cNvSpPr/>
          <p:nvPr/>
        </p:nvSpPr>
        <p:spPr>
          <a:xfrm>
            <a:off x="4375023" y="2364729"/>
            <a:ext cx="1477645" cy="0"/>
          </a:xfrm>
          <a:custGeom>
            <a:avLst/>
            <a:gdLst/>
            <a:ahLst/>
            <a:cxnLst/>
            <a:rect l="l" t="t" r="r" b="b"/>
            <a:pathLst>
              <a:path w="1477645">
                <a:moveTo>
                  <a:pt x="1477136" y="0"/>
                </a:moveTo>
                <a:lnTo>
                  <a:pt x="0" y="0"/>
                </a:lnTo>
                <a:lnTo>
                  <a:pt x="1477136" y="0"/>
                </a:lnTo>
                <a:close/>
              </a:path>
            </a:pathLst>
          </a:custGeom>
          <a:ln w="4925">
            <a:solidFill>
              <a:srgbClr val="000000"/>
            </a:solidFill>
          </a:ln>
        </p:spPr>
        <p:txBody>
          <a:bodyPr wrap="square" lIns="0" tIns="0" rIns="0" bIns="0" rtlCol="0"/>
          <a:lstStyle/>
          <a:p>
            <a:endParaRPr/>
          </a:p>
        </p:txBody>
      </p:sp>
      <p:sp>
        <p:nvSpPr>
          <p:cNvPr id="28" name="object 28"/>
          <p:cNvSpPr/>
          <p:nvPr/>
        </p:nvSpPr>
        <p:spPr>
          <a:xfrm>
            <a:off x="4375023" y="1625696"/>
            <a:ext cx="1477645" cy="739140"/>
          </a:xfrm>
          <a:custGeom>
            <a:avLst/>
            <a:gdLst/>
            <a:ahLst/>
            <a:cxnLst/>
            <a:rect l="l" t="t" r="r" b="b"/>
            <a:pathLst>
              <a:path w="1477645" h="739139">
                <a:moveTo>
                  <a:pt x="0" y="739033"/>
                </a:moveTo>
                <a:lnTo>
                  <a:pt x="1477136" y="739033"/>
                </a:lnTo>
                <a:lnTo>
                  <a:pt x="1477136" y="0"/>
                </a:lnTo>
                <a:lnTo>
                  <a:pt x="0" y="0"/>
                </a:lnTo>
                <a:lnTo>
                  <a:pt x="0" y="739033"/>
                </a:lnTo>
                <a:close/>
              </a:path>
            </a:pathLst>
          </a:custGeom>
          <a:ln w="4925">
            <a:solidFill>
              <a:srgbClr val="000000"/>
            </a:solidFill>
          </a:ln>
        </p:spPr>
        <p:txBody>
          <a:bodyPr wrap="square" lIns="0" tIns="0" rIns="0" bIns="0" rtlCol="0"/>
          <a:lstStyle/>
          <a:p>
            <a:endParaRPr/>
          </a:p>
        </p:txBody>
      </p:sp>
      <p:sp>
        <p:nvSpPr>
          <p:cNvPr id="29" name="object 29"/>
          <p:cNvSpPr/>
          <p:nvPr/>
        </p:nvSpPr>
        <p:spPr>
          <a:xfrm>
            <a:off x="4375022" y="1625589"/>
            <a:ext cx="0" cy="739140"/>
          </a:xfrm>
          <a:custGeom>
            <a:avLst/>
            <a:gdLst/>
            <a:ahLst/>
            <a:cxnLst/>
            <a:rect l="l" t="t" r="r" b="b"/>
            <a:pathLst>
              <a:path h="739139">
                <a:moveTo>
                  <a:pt x="0" y="739139"/>
                </a:moveTo>
                <a:lnTo>
                  <a:pt x="0" y="0"/>
                </a:lnTo>
                <a:lnTo>
                  <a:pt x="0" y="739139"/>
                </a:lnTo>
                <a:close/>
              </a:path>
            </a:pathLst>
          </a:custGeom>
          <a:ln w="4923">
            <a:solidFill>
              <a:srgbClr val="000000"/>
            </a:solidFill>
          </a:ln>
        </p:spPr>
        <p:txBody>
          <a:bodyPr wrap="square" lIns="0" tIns="0" rIns="0" bIns="0" rtlCol="0"/>
          <a:lstStyle/>
          <a:p>
            <a:endParaRPr/>
          </a:p>
        </p:txBody>
      </p:sp>
      <p:sp>
        <p:nvSpPr>
          <p:cNvPr id="30" name="object 30"/>
          <p:cNvSpPr txBox="1"/>
          <p:nvPr/>
        </p:nvSpPr>
        <p:spPr>
          <a:xfrm>
            <a:off x="5023869" y="1893291"/>
            <a:ext cx="178435" cy="200055"/>
          </a:xfrm>
          <a:prstGeom prst="rect">
            <a:avLst/>
          </a:prstGeom>
        </p:spPr>
        <p:txBody>
          <a:bodyPr vert="horz" wrap="square" lIns="0" tIns="0" rIns="0" bIns="0" rtlCol="0">
            <a:spAutoFit/>
          </a:bodyPr>
          <a:lstStyle/>
          <a:p>
            <a:pPr marL="12700"/>
            <a:r>
              <a:rPr sz="1300" spc="-25" dirty="0">
                <a:latin typeface="Arial"/>
                <a:cs typeface="Arial"/>
              </a:rPr>
              <a:t>:B</a:t>
            </a:r>
            <a:endParaRPr sz="1300">
              <a:latin typeface="Arial"/>
              <a:cs typeface="Arial"/>
            </a:endParaRPr>
          </a:p>
        </p:txBody>
      </p:sp>
      <p:sp>
        <p:nvSpPr>
          <p:cNvPr id="31" name="object 31"/>
          <p:cNvSpPr/>
          <p:nvPr/>
        </p:nvSpPr>
        <p:spPr>
          <a:xfrm>
            <a:off x="2159140" y="2918966"/>
            <a:ext cx="1477645" cy="462280"/>
          </a:xfrm>
          <a:custGeom>
            <a:avLst/>
            <a:gdLst/>
            <a:ahLst/>
            <a:cxnLst/>
            <a:rect l="l" t="t" r="r" b="b"/>
            <a:pathLst>
              <a:path w="1477645" h="462279">
                <a:moveTo>
                  <a:pt x="0" y="462271"/>
                </a:moveTo>
                <a:lnTo>
                  <a:pt x="1477649" y="462271"/>
                </a:lnTo>
                <a:lnTo>
                  <a:pt x="1477649" y="0"/>
                </a:lnTo>
                <a:lnTo>
                  <a:pt x="0" y="0"/>
                </a:lnTo>
                <a:lnTo>
                  <a:pt x="0" y="462271"/>
                </a:lnTo>
                <a:close/>
              </a:path>
            </a:pathLst>
          </a:custGeom>
          <a:ln w="4925">
            <a:solidFill>
              <a:srgbClr val="000000"/>
            </a:solidFill>
          </a:ln>
        </p:spPr>
        <p:txBody>
          <a:bodyPr wrap="square" lIns="0" tIns="0" rIns="0" bIns="0" rtlCol="0"/>
          <a:lstStyle/>
          <a:p>
            <a:endParaRPr/>
          </a:p>
        </p:txBody>
      </p:sp>
      <p:sp>
        <p:nvSpPr>
          <p:cNvPr id="32" name="object 32"/>
          <p:cNvSpPr txBox="1"/>
          <p:nvPr/>
        </p:nvSpPr>
        <p:spPr>
          <a:xfrm>
            <a:off x="2419294" y="3048484"/>
            <a:ext cx="958850" cy="200055"/>
          </a:xfrm>
          <a:prstGeom prst="rect">
            <a:avLst/>
          </a:prstGeom>
        </p:spPr>
        <p:txBody>
          <a:bodyPr vert="horz" wrap="square" lIns="0" tIns="0" rIns="0" bIns="0" rtlCol="0">
            <a:spAutoFit/>
          </a:bodyPr>
          <a:lstStyle/>
          <a:p>
            <a:pPr marL="12700"/>
            <a:r>
              <a:rPr sz="1300" spc="-10" dirty="0">
                <a:latin typeface="Arial"/>
                <a:cs typeface="Arial"/>
              </a:rPr>
              <a:t>Computation</a:t>
            </a:r>
            <a:endParaRPr sz="1300">
              <a:latin typeface="Arial"/>
              <a:cs typeface="Arial"/>
            </a:endParaRPr>
          </a:p>
        </p:txBody>
      </p:sp>
      <p:sp>
        <p:nvSpPr>
          <p:cNvPr id="33" name="object 33"/>
          <p:cNvSpPr/>
          <p:nvPr/>
        </p:nvSpPr>
        <p:spPr>
          <a:xfrm>
            <a:off x="2897754" y="4766691"/>
            <a:ext cx="2216150" cy="0"/>
          </a:xfrm>
          <a:custGeom>
            <a:avLst/>
            <a:gdLst/>
            <a:ahLst/>
            <a:cxnLst/>
            <a:rect l="l" t="t" r="r" b="b"/>
            <a:pathLst>
              <a:path w="2216150">
                <a:moveTo>
                  <a:pt x="2215783" y="0"/>
                </a:moveTo>
                <a:lnTo>
                  <a:pt x="0" y="0"/>
                </a:lnTo>
              </a:path>
            </a:pathLst>
          </a:custGeom>
          <a:ln w="4925">
            <a:solidFill>
              <a:srgbClr val="000000"/>
            </a:solidFill>
          </a:ln>
        </p:spPr>
        <p:txBody>
          <a:bodyPr wrap="square" lIns="0" tIns="0" rIns="0" bIns="0" rtlCol="0"/>
          <a:lstStyle/>
          <a:p>
            <a:endParaRPr/>
          </a:p>
        </p:txBody>
      </p:sp>
      <p:sp>
        <p:nvSpPr>
          <p:cNvPr id="34" name="object 34"/>
          <p:cNvSpPr/>
          <p:nvPr/>
        </p:nvSpPr>
        <p:spPr>
          <a:xfrm>
            <a:off x="2897754" y="4710053"/>
            <a:ext cx="170180" cy="113664"/>
          </a:xfrm>
          <a:custGeom>
            <a:avLst/>
            <a:gdLst/>
            <a:ahLst/>
            <a:cxnLst/>
            <a:rect l="l" t="t" r="r" b="b"/>
            <a:pathLst>
              <a:path w="170180" h="113664">
                <a:moveTo>
                  <a:pt x="169807" y="0"/>
                </a:moveTo>
                <a:lnTo>
                  <a:pt x="0" y="56637"/>
                </a:lnTo>
                <a:lnTo>
                  <a:pt x="169807" y="113275"/>
                </a:lnTo>
              </a:path>
            </a:pathLst>
          </a:custGeom>
          <a:ln w="4925">
            <a:solidFill>
              <a:srgbClr val="000000"/>
            </a:solidFill>
          </a:ln>
        </p:spPr>
        <p:txBody>
          <a:bodyPr wrap="square" lIns="0" tIns="0" rIns="0" bIns="0" rtlCol="0"/>
          <a:lstStyle/>
          <a:p>
            <a:endParaRPr/>
          </a:p>
        </p:txBody>
      </p:sp>
      <p:sp>
        <p:nvSpPr>
          <p:cNvPr id="35" name="object 35"/>
          <p:cNvSpPr txBox="1"/>
          <p:nvPr/>
        </p:nvSpPr>
        <p:spPr>
          <a:xfrm>
            <a:off x="3410206" y="4850235"/>
            <a:ext cx="1123315" cy="200055"/>
          </a:xfrm>
          <a:prstGeom prst="rect">
            <a:avLst/>
          </a:prstGeom>
        </p:spPr>
        <p:txBody>
          <a:bodyPr vert="horz" wrap="square" lIns="0" tIns="0" rIns="0" bIns="0" rtlCol="0">
            <a:spAutoFit/>
          </a:bodyPr>
          <a:lstStyle/>
          <a:p>
            <a:pPr marL="12700"/>
            <a:r>
              <a:rPr sz="1300" spc="-30" dirty="0">
                <a:latin typeface="Arial"/>
                <a:cs typeface="Arial"/>
              </a:rPr>
              <a:t>M</a:t>
            </a:r>
            <a:r>
              <a:rPr sz="1300" spc="-15" dirty="0">
                <a:latin typeface="Arial"/>
                <a:cs typeface="Arial"/>
              </a:rPr>
              <a:t>etho</a:t>
            </a:r>
            <a:r>
              <a:rPr sz="1300" spc="-10" dirty="0">
                <a:latin typeface="Arial"/>
                <a:cs typeface="Arial"/>
              </a:rPr>
              <a:t>d</a:t>
            </a:r>
            <a:r>
              <a:rPr sz="1300" spc="-30" dirty="0">
                <a:latin typeface="Times New Roman"/>
                <a:cs typeface="Times New Roman"/>
              </a:rPr>
              <a:t> </a:t>
            </a:r>
            <a:r>
              <a:rPr sz="1300" spc="-10" dirty="0">
                <a:latin typeface="Arial"/>
                <a:cs typeface="Arial"/>
              </a:rPr>
              <a:t>returns</a:t>
            </a:r>
            <a:endParaRPr sz="1300">
              <a:latin typeface="Arial"/>
              <a:cs typeface="Arial"/>
            </a:endParaRPr>
          </a:p>
        </p:txBody>
      </p:sp>
      <p:sp>
        <p:nvSpPr>
          <p:cNvPr id="36" name="object 36"/>
          <p:cNvSpPr/>
          <p:nvPr/>
        </p:nvSpPr>
        <p:spPr>
          <a:xfrm>
            <a:off x="2159140" y="5043809"/>
            <a:ext cx="1477645" cy="462280"/>
          </a:xfrm>
          <a:custGeom>
            <a:avLst/>
            <a:gdLst/>
            <a:ahLst/>
            <a:cxnLst/>
            <a:rect l="l" t="t" r="r" b="b"/>
            <a:pathLst>
              <a:path w="1477645" h="462279">
                <a:moveTo>
                  <a:pt x="0" y="462271"/>
                </a:moveTo>
                <a:lnTo>
                  <a:pt x="1477649" y="462271"/>
                </a:lnTo>
                <a:lnTo>
                  <a:pt x="1477649" y="0"/>
                </a:lnTo>
                <a:lnTo>
                  <a:pt x="0" y="0"/>
                </a:lnTo>
                <a:lnTo>
                  <a:pt x="0" y="462271"/>
                </a:lnTo>
                <a:close/>
              </a:path>
            </a:pathLst>
          </a:custGeom>
          <a:ln w="4925">
            <a:solidFill>
              <a:srgbClr val="000000"/>
            </a:solidFill>
          </a:ln>
        </p:spPr>
        <p:txBody>
          <a:bodyPr wrap="square" lIns="0" tIns="0" rIns="0" bIns="0" rtlCol="0"/>
          <a:lstStyle/>
          <a:p>
            <a:endParaRPr/>
          </a:p>
        </p:txBody>
      </p:sp>
      <p:sp>
        <p:nvSpPr>
          <p:cNvPr id="37" name="object 37"/>
          <p:cNvSpPr txBox="1"/>
          <p:nvPr/>
        </p:nvSpPr>
        <p:spPr>
          <a:xfrm>
            <a:off x="2419295" y="5173711"/>
            <a:ext cx="958215" cy="200055"/>
          </a:xfrm>
          <a:prstGeom prst="rect">
            <a:avLst/>
          </a:prstGeom>
        </p:spPr>
        <p:txBody>
          <a:bodyPr vert="horz" wrap="square" lIns="0" tIns="0" rIns="0" bIns="0" rtlCol="0">
            <a:spAutoFit/>
          </a:bodyPr>
          <a:lstStyle/>
          <a:p>
            <a:pPr marL="12700"/>
            <a:r>
              <a:rPr sz="1300" spc="-15" dirty="0">
                <a:latin typeface="Arial"/>
                <a:cs typeface="Arial"/>
              </a:rPr>
              <a:t>Computation</a:t>
            </a:r>
            <a:endParaRPr sz="1300">
              <a:latin typeface="Arial"/>
              <a:cs typeface="Arial"/>
            </a:endParaRPr>
          </a:p>
        </p:txBody>
      </p:sp>
      <p:sp>
        <p:nvSpPr>
          <p:cNvPr id="38" name="object 38"/>
          <p:cNvSpPr/>
          <p:nvPr/>
        </p:nvSpPr>
        <p:spPr>
          <a:xfrm>
            <a:off x="4375023" y="4027682"/>
            <a:ext cx="1477645" cy="462280"/>
          </a:xfrm>
          <a:custGeom>
            <a:avLst/>
            <a:gdLst/>
            <a:ahLst/>
            <a:cxnLst/>
            <a:rect l="l" t="t" r="r" b="b"/>
            <a:pathLst>
              <a:path w="1477645" h="462279">
                <a:moveTo>
                  <a:pt x="0" y="462271"/>
                </a:moveTo>
                <a:lnTo>
                  <a:pt x="1477649" y="462271"/>
                </a:lnTo>
                <a:lnTo>
                  <a:pt x="1477649" y="0"/>
                </a:lnTo>
                <a:lnTo>
                  <a:pt x="0" y="0"/>
                </a:lnTo>
                <a:lnTo>
                  <a:pt x="0" y="462271"/>
                </a:lnTo>
                <a:close/>
              </a:path>
            </a:pathLst>
          </a:custGeom>
          <a:ln w="4925">
            <a:solidFill>
              <a:srgbClr val="000000"/>
            </a:solidFill>
          </a:ln>
        </p:spPr>
        <p:txBody>
          <a:bodyPr wrap="square" lIns="0" tIns="0" rIns="0" bIns="0" rtlCol="0"/>
          <a:lstStyle/>
          <a:p>
            <a:endParaRPr/>
          </a:p>
        </p:txBody>
      </p:sp>
      <p:sp>
        <p:nvSpPr>
          <p:cNvPr id="39" name="object 39"/>
          <p:cNvSpPr txBox="1"/>
          <p:nvPr/>
        </p:nvSpPr>
        <p:spPr>
          <a:xfrm>
            <a:off x="4635502" y="4157449"/>
            <a:ext cx="958850" cy="200055"/>
          </a:xfrm>
          <a:prstGeom prst="rect">
            <a:avLst/>
          </a:prstGeom>
        </p:spPr>
        <p:txBody>
          <a:bodyPr vert="horz" wrap="square" lIns="0" tIns="0" rIns="0" bIns="0" rtlCol="0">
            <a:spAutoFit/>
          </a:bodyPr>
          <a:lstStyle/>
          <a:p>
            <a:pPr marL="12700"/>
            <a:r>
              <a:rPr sz="1300" spc="-10" dirty="0">
                <a:latin typeface="Arial"/>
                <a:cs typeface="Arial"/>
              </a:rPr>
              <a:t>Computation</a:t>
            </a:r>
            <a:endParaRPr sz="1300">
              <a:latin typeface="Arial"/>
              <a:cs typeface="Arial"/>
            </a:endParaRPr>
          </a:p>
        </p:txBody>
      </p:sp>
      <p:sp>
        <p:nvSpPr>
          <p:cNvPr id="40" name="object 40"/>
          <p:cNvSpPr/>
          <p:nvPr/>
        </p:nvSpPr>
        <p:spPr>
          <a:xfrm>
            <a:off x="6723247" y="5566791"/>
            <a:ext cx="186690" cy="184150"/>
          </a:xfrm>
          <a:custGeom>
            <a:avLst/>
            <a:gdLst/>
            <a:ahLst/>
            <a:cxnLst/>
            <a:rect l="l" t="t" r="r" b="b"/>
            <a:pathLst>
              <a:path w="186689" h="184150">
                <a:moveTo>
                  <a:pt x="0" y="183821"/>
                </a:moveTo>
                <a:lnTo>
                  <a:pt x="186324" y="183821"/>
                </a:lnTo>
                <a:lnTo>
                  <a:pt x="186324" y="0"/>
                </a:lnTo>
                <a:lnTo>
                  <a:pt x="0" y="0"/>
                </a:lnTo>
                <a:lnTo>
                  <a:pt x="0" y="36789"/>
                </a:lnTo>
                <a:lnTo>
                  <a:pt x="37216" y="36789"/>
                </a:lnTo>
                <a:lnTo>
                  <a:pt x="37216" y="73545"/>
                </a:lnTo>
                <a:lnTo>
                  <a:pt x="0" y="73545"/>
                </a:lnTo>
                <a:lnTo>
                  <a:pt x="0" y="110310"/>
                </a:lnTo>
                <a:lnTo>
                  <a:pt x="37216" y="110310"/>
                </a:lnTo>
                <a:lnTo>
                  <a:pt x="37216" y="147065"/>
                </a:lnTo>
                <a:lnTo>
                  <a:pt x="0" y="147065"/>
                </a:lnTo>
                <a:lnTo>
                  <a:pt x="0" y="183821"/>
                </a:lnTo>
                <a:close/>
              </a:path>
            </a:pathLst>
          </a:custGeom>
          <a:ln w="4933">
            <a:solidFill>
              <a:srgbClr val="000000"/>
            </a:solidFill>
          </a:ln>
        </p:spPr>
        <p:txBody>
          <a:bodyPr wrap="square" lIns="0" tIns="0" rIns="0" bIns="0" rtlCol="0"/>
          <a:lstStyle/>
          <a:p>
            <a:endParaRPr/>
          </a:p>
        </p:txBody>
      </p:sp>
      <p:sp>
        <p:nvSpPr>
          <p:cNvPr id="41" name="object 41"/>
          <p:cNvSpPr/>
          <p:nvPr/>
        </p:nvSpPr>
        <p:spPr>
          <a:xfrm>
            <a:off x="6686031" y="5677102"/>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42" name="object 42"/>
          <p:cNvSpPr/>
          <p:nvPr/>
        </p:nvSpPr>
        <p:spPr>
          <a:xfrm>
            <a:off x="6686031" y="5603581"/>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43" name="object 43"/>
          <p:cNvSpPr/>
          <p:nvPr/>
        </p:nvSpPr>
        <p:spPr>
          <a:xfrm>
            <a:off x="7887097" y="5729719"/>
            <a:ext cx="139103" cy="227748"/>
          </a:xfrm>
          <a:prstGeom prst="rect">
            <a:avLst/>
          </a:prstGeom>
          <a:blipFill>
            <a:blip r:embed="rId5" cstate="print"/>
            <a:stretch>
              <a:fillRect/>
            </a:stretch>
          </a:blipFill>
        </p:spPr>
        <p:txBody>
          <a:bodyPr wrap="square" lIns="0" tIns="0" rIns="0" bIns="0" rtlCol="0"/>
          <a:lstStyle/>
          <a:p>
            <a:endParaRPr/>
          </a:p>
        </p:txBody>
      </p:sp>
      <p:sp>
        <p:nvSpPr>
          <p:cNvPr id="44" name="object 44"/>
          <p:cNvSpPr/>
          <p:nvPr/>
        </p:nvSpPr>
        <p:spPr>
          <a:xfrm>
            <a:off x="10403220" y="5474970"/>
            <a:ext cx="0" cy="735330"/>
          </a:xfrm>
          <a:custGeom>
            <a:avLst/>
            <a:gdLst/>
            <a:ahLst/>
            <a:cxnLst/>
            <a:rect l="l" t="t" r="r" b="b"/>
            <a:pathLst>
              <a:path h="735329">
                <a:moveTo>
                  <a:pt x="0" y="735137"/>
                </a:moveTo>
                <a:lnTo>
                  <a:pt x="0" y="0"/>
                </a:lnTo>
                <a:lnTo>
                  <a:pt x="0" y="735137"/>
                </a:lnTo>
                <a:close/>
              </a:path>
            </a:pathLst>
          </a:custGeom>
          <a:ln w="4967">
            <a:solidFill>
              <a:srgbClr val="000000"/>
            </a:solidFill>
          </a:ln>
        </p:spPr>
        <p:txBody>
          <a:bodyPr wrap="square" lIns="0" tIns="0" rIns="0" bIns="0" rtlCol="0"/>
          <a:lstStyle/>
          <a:p>
            <a:endParaRPr/>
          </a:p>
        </p:txBody>
      </p:sp>
      <p:sp>
        <p:nvSpPr>
          <p:cNvPr id="45" name="object 45"/>
          <p:cNvSpPr/>
          <p:nvPr/>
        </p:nvSpPr>
        <p:spPr>
          <a:xfrm>
            <a:off x="8912595" y="6210108"/>
            <a:ext cx="1490980" cy="0"/>
          </a:xfrm>
          <a:custGeom>
            <a:avLst/>
            <a:gdLst/>
            <a:ahLst/>
            <a:cxnLst/>
            <a:rect l="l" t="t" r="r" b="b"/>
            <a:pathLst>
              <a:path w="1490979">
                <a:moveTo>
                  <a:pt x="1490624" y="0"/>
                </a:moveTo>
                <a:lnTo>
                  <a:pt x="0" y="0"/>
                </a:lnTo>
                <a:lnTo>
                  <a:pt x="1490624" y="0"/>
                </a:lnTo>
                <a:close/>
              </a:path>
            </a:pathLst>
          </a:custGeom>
          <a:ln w="4901">
            <a:solidFill>
              <a:srgbClr val="000000"/>
            </a:solidFill>
          </a:ln>
        </p:spPr>
        <p:txBody>
          <a:bodyPr wrap="square" lIns="0" tIns="0" rIns="0" bIns="0" rtlCol="0"/>
          <a:lstStyle/>
          <a:p>
            <a:endParaRPr/>
          </a:p>
        </p:txBody>
      </p:sp>
      <p:sp>
        <p:nvSpPr>
          <p:cNvPr id="46" name="object 46"/>
          <p:cNvSpPr/>
          <p:nvPr/>
        </p:nvSpPr>
        <p:spPr>
          <a:xfrm>
            <a:off x="8912595" y="5474921"/>
            <a:ext cx="1490980" cy="735330"/>
          </a:xfrm>
          <a:custGeom>
            <a:avLst/>
            <a:gdLst/>
            <a:ahLst/>
            <a:cxnLst/>
            <a:rect l="l" t="t" r="r" b="b"/>
            <a:pathLst>
              <a:path w="1490979" h="735329">
                <a:moveTo>
                  <a:pt x="0" y="735186"/>
                </a:moveTo>
                <a:lnTo>
                  <a:pt x="1490603" y="735186"/>
                </a:lnTo>
                <a:lnTo>
                  <a:pt x="1490603" y="0"/>
                </a:lnTo>
                <a:lnTo>
                  <a:pt x="0" y="0"/>
                </a:lnTo>
                <a:lnTo>
                  <a:pt x="0" y="735186"/>
                </a:lnTo>
                <a:close/>
              </a:path>
            </a:pathLst>
          </a:custGeom>
          <a:ln w="4914">
            <a:solidFill>
              <a:srgbClr val="000000"/>
            </a:solidFill>
          </a:ln>
        </p:spPr>
        <p:txBody>
          <a:bodyPr wrap="square" lIns="0" tIns="0" rIns="0" bIns="0" rtlCol="0"/>
          <a:lstStyle/>
          <a:p>
            <a:endParaRPr/>
          </a:p>
        </p:txBody>
      </p:sp>
      <p:sp>
        <p:nvSpPr>
          <p:cNvPr id="47" name="object 47"/>
          <p:cNvSpPr/>
          <p:nvPr/>
        </p:nvSpPr>
        <p:spPr>
          <a:xfrm>
            <a:off x="8912595" y="5474970"/>
            <a:ext cx="1490980" cy="735330"/>
          </a:xfrm>
          <a:custGeom>
            <a:avLst/>
            <a:gdLst/>
            <a:ahLst/>
            <a:cxnLst/>
            <a:rect l="l" t="t" r="r" b="b"/>
            <a:pathLst>
              <a:path w="1490979" h="735329">
                <a:moveTo>
                  <a:pt x="1490624" y="735137"/>
                </a:moveTo>
                <a:lnTo>
                  <a:pt x="1490624" y="0"/>
                </a:lnTo>
                <a:lnTo>
                  <a:pt x="0" y="0"/>
                </a:lnTo>
                <a:lnTo>
                  <a:pt x="1490624" y="0"/>
                </a:lnTo>
                <a:lnTo>
                  <a:pt x="1490624" y="735137"/>
                </a:lnTo>
                <a:close/>
              </a:path>
            </a:pathLst>
          </a:custGeom>
          <a:ln w="4914">
            <a:solidFill>
              <a:srgbClr val="000000"/>
            </a:solidFill>
          </a:ln>
        </p:spPr>
        <p:txBody>
          <a:bodyPr wrap="square" lIns="0" tIns="0" rIns="0" bIns="0" rtlCol="0"/>
          <a:lstStyle/>
          <a:p>
            <a:endParaRPr/>
          </a:p>
        </p:txBody>
      </p:sp>
      <p:sp>
        <p:nvSpPr>
          <p:cNvPr id="48" name="object 48"/>
          <p:cNvSpPr txBox="1"/>
          <p:nvPr/>
        </p:nvSpPr>
        <p:spPr>
          <a:xfrm>
            <a:off x="9586729" y="5746686"/>
            <a:ext cx="140335" cy="192360"/>
          </a:xfrm>
          <a:prstGeom prst="rect">
            <a:avLst/>
          </a:prstGeom>
        </p:spPr>
        <p:txBody>
          <a:bodyPr vert="horz" wrap="square" lIns="0" tIns="0" rIns="0" bIns="0" rtlCol="0">
            <a:spAutoFit/>
          </a:bodyPr>
          <a:lstStyle/>
          <a:p>
            <a:pPr marL="12700"/>
            <a:r>
              <a:rPr sz="1250" b="1" spc="-10" dirty="0">
                <a:latin typeface="Arial"/>
                <a:cs typeface="Arial"/>
              </a:rPr>
              <a:t>B</a:t>
            </a:r>
            <a:endParaRPr sz="1250">
              <a:latin typeface="Arial"/>
              <a:cs typeface="Arial"/>
            </a:endParaRPr>
          </a:p>
        </p:txBody>
      </p:sp>
      <p:sp>
        <p:nvSpPr>
          <p:cNvPr id="49" name="object 49"/>
          <p:cNvSpPr/>
          <p:nvPr/>
        </p:nvSpPr>
        <p:spPr>
          <a:xfrm>
            <a:off x="10123688" y="5566791"/>
            <a:ext cx="186690" cy="184150"/>
          </a:xfrm>
          <a:custGeom>
            <a:avLst/>
            <a:gdLst/>
            <a:ahLst/>
            <a:cxnLst/>
            <a:rect l="l" t="t" r="r" b="b"/>
            <a:pathLst>
              <a:path w="186690" h="184150">
                <a:moveTo>
                  <a:pt x="0" y="183821"/>
                </a:moveTo>
                <a:lnTo>
                  <a:pt x="186293" y="183821"/>
                </a:lnTo>
                <a:lnTo>
                  <a:pt x="186293" y="0"/>
                </a:lnTo>
                <a:lnTo>
                  <a:pt x="0" y="0"/>
                </a:lnTo>
                <a:lnTo>
                  <a:pt x="0" y="36789"/>
                </a:lnTo>
                <a:lnTo>
                  <a:pt x="37216" y="36789"/>
                </a:lnTo>
                <a:lnTo>
                  <a:pt x="37216" y="73545"/>
                </a:lnTo>
                <a:lnTo>
                  <a:pt x="0" y="73545"/>
                </a:lnTo>
                <a:lnTo>
                  <a:pt x="0" y="110310"/>
                </a:lnTo>
                <a:lnTo>
                  <a:pt x="37216" y="110310"/>
                </a:lnTo>
                <a:lnTo>
                  <a:pt x="37216" y="147065"/>
                </a:lnTo>
                <a:lnTo>
                  <a:pt x="0" y="147065"/>
                </a:lnTo>
                <a:lnTo>
                  <a:pt x="0" y="183821"/>
                </a:lnTo>
                <a:close/>
              </a:path>
            </a:pathLst>
          </a:custGeom>
          <a:ln w="4933">
            <a:solidFill>
              <a:srgbClr val="000000"/>
            </a:solidFill>
          </a:ln>
        </p:spPr>
        <p:txBody>
          <a:bodyPr wrap="square" lIns="0" tIns="0" rIns="0" bIns="0" rtlCol="0"/>
          <a:lstStyle/>
          <a:p>
            <a:endParaRPr/>
          </a:p>
        </p:txBody>
      </p:sp>
      <p:sp>
        <p:nvSpPr>
          <p:cNvPr id="50" name="object 50"/>
          <p:cNvSpPr/>
          <p:nvPr/>
        </p:nvSpPr>
        <p:spPr>
          <a:xfrm>
            <a:off x="10086471" y="5677102"/>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51" name="object 51"/>
          <p:cNvSpPr/>
          <p:nvPr/>
        </p:nvSpPr>
        <p:spPr>
          <a:xfrm>
            <a:off x="10086471" y="5603581"/>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52" name="object 52"/>
          <p:cNvSpPr/>
          <p:nvPr/>
        </p:nvSpPr>
        <p:spPr>
          <a:xfrm>
            <a:off x="8066532" y="5842503"/>
            <a:ext cx="846455" cy="0"/>
          </a:xfrm>
          <a:custGeom>
            <a:avLst/>
            <a:gdLst/>
            <a:ahLst/>
            <a:cxnLst/>
            <a:rect l="l" t="t" r="r" b="b"/>
            <a:pathLst>
              <a:path w="846454">
                <a:moveTo>
                  <a:pt x="846063" y="0"/>
                </a:moveTo>
                <a:lnTo>
                  <a:pt x="0" y="0"/>
                </a:lnTo>
              </a:path>
            </a:pathLst>
          </a:custGeom>
          <a:ln w="4901">
            <a:solidFill>
              <a:srgbClr val="000000"/>
            </a:solidFill>
          </a:ln>
        </p:spPr>
        <p:txBody>
          <a:bodyPr wrap="square" lIns="0" tIns="0" rIns="0" bIns="0" rtlCol="0"/>
          <a:lstStyle/>
          <a:p>
            <a:endParaRPr/>
          </a:p>
        </p:txBody>
      </p:sp>
      <p:sp>
        <p:nvSpPr>
          <p:cNvPr id="53" name="object 53"/>
          <p:cNvSpPr/>
          <p:nvPr/>
        </p:nvSpPr>
        <p:spPr>
          <a:xfrm>
            <a:off x="7933578" y="5775719"/>
            <a:ext cx="135356" cy="133591"/>
          </a:xfrm>
          <a:prstGeom prst="rect">
            <a:avLst/>
          </a:prstGeom>
          <a:blipFill>
            <a:blip r:embed="rId6" cstate="print"/>
            <a:stretch>
              <a:fillRect/>
            </a:stretch>
          </a:blipFill>
        </p:spPr>
        <p:txBody>
          <a:bodyPr wrap="square" lIns="0" tIns="0" rIns="0" bIns="0" rtlCol="0"/>
          <a:lstStyle/>
          <a:p>
            <a:endParaRPr/>
          </a:p>
        </p:txBody>
      </p:sp>
      <p:sp>
        <p:nvSpPr>
          <p:cNvPr id="55" name="object 55"/>
          <p:cNvSpPr txBox="1"/>
          <p:nvPr/>
        </p:nvSpPr>
        <p:spPr>
          <a:xfrm>
            <a:off x="7880132" y="5470842"/>
            <a:ext cx="808990" cy="192360"/>
          </a:xfrm>
          <a:prstGeom prst="rect">
            <a:avLst/>
          </a:prstGeom>
        </p:spPr>
        <p:txBody>
          <a:bodyPr vert="horz" wrap="square" lIns="0" tIns="0" rIns="0" bIns="0" rtlCol="0">
            <a:spAutoFit/>
          </a:bodyPr>
          <a:lstStyle/>
          <a:p>
            <a:pPr marL="12700"/>
            <a:r>
              <a:rPr sz="1250" spc="5" dirty="0">
                <a:latin typeface="Arial"/>
                <a:cs typeface="Arial"/>
              </a:rPr>
              <a:t>h</a:t>
            </a:r>
            <a:r>
              <a:rPr sz="1250" spc="20" dirty="0">
                <a:latin typeface="Arial"/>
                <a:cs typeface="Arial"/>
              </a:rPr>
              <a:t>r</a:t>
            </a:r>
            <a:r>
              <a:rPr sz="1250" spc="5" dirty="0">
                <a:latin typeface="Arial"/>
                <a:cs typeface="Arial"/>
              </a:rPr>
              <a:t>onous</a:t>
            </a:r>
            <a:r>
              <a:rPr sz="1250" spc="15" dirty="0">
                <a:latin typeface="Arial"/>
                <a:cs typeface="Arial"/>
              </a:rPr>
              <a:t>&gt;</a:t>
            </a:r>
            <a:r>
              <a:rPr sz="1250" spc="-10" dirty="0">
                <a:latin typeface="Arial"/>
                <a:cs typeface="Arial"/>
              </a:rPr>
              <a:t>&gt;</a:t>
            </a:r>
            <a:endParaRPr sz="1250">
              <a:latin typeface="Arial"/>
              <a:cs typeface="Arial"/>
            </a:endParaRPr>
          </a:p>
        </p:txBody>
      </p:sp>
      <p:graphicFrame>
        <p:nvGraphicFramePr>
          <p:cNvPr id="54" name="object 54"/>
          <p:cNvGraphicFramePr>
            <a:graphicFrameLocks noGrp="1"/>
          </p:cNvGraphicFramePr>
          <p:nvPr/>
        </p:nvGraphicFramePr>
        <p:xfrm>
          <a:off x="5509729" y="5472488"/>
          <a:ext cx="2375274" cy="735162"/>
        </p:xfrm>
        <a:graphic>
          <a:graphicData uri="http://schemas.openxmlformats.org/drawingml/2006/table">
            <a:tbl>
              <a:tblPr firstRow="1" bandRow="1">
                <a:tableStyleId>{2D5ABB26-0587-4C30-8999-92F81FD0307C}</a:tableStyleId>
              </a:tblPr>
              <a:tblGrid>
                <a:gridCol w="1490593">
                  <a:extLst>
                    <a:ext uri="{9D8B030D-6E8A-4147-A177-3AD203B41FA5}">
                      <a16:colId xmlns:a16="http://schemas.microsoft.com/office/drawing/2014/main" val="20000"/>
                    </a:ext>
                  </a:extLst>
                </a:gridCol>
                <a:gridCol w="884681">
                  <a:extLst>
                    <a:ext uri="{9D8B030D-6E8A-4147-A177-3AD203B41FA5}">
                      <a16:colId xmlns:a16="http://schemas.microsoft.com/office/drawing/2014/main" val="20001"/>
                    </a:ext>
                  </a:extLst>
                </a:gridCol>
              </a:tblGrid>
              <a:tr h="367558">
                <a:tc rowSpan="2">
                  <a:txBody>
                    <a:bodyPr/>
                    <a:lstStyle/>
                    <a:p>
                      <a:pPr algn="ctr">
                        <a:lnSpc>
                          <a:spcPct val="100000"/>
                        </a:lnSpc>
                      </a:pPr>
                      <a:r>
                        <a:rPr sz="1250" b="1" dirty="0">
                          <a:latin typeface="Arial"/>
                          <a:cs typeface="Arial"/>
                        </a:rPr>
                        <a:t>A</a:t>
                      </a:r>
                      <a:endParaRPr sz="1250">
                        <a:latin typeface="Arial"/>
                        <a:cs typeface="Arial"/>
                      </a:endParaRPr>
                    </a:p>
                  </a:txBody>
                  <a:tcPr marL="0" marR="0" marT="0" marB="0">
                    <a:lnL w="4914">
                      <a:solidFill>
                        <a:srgbClr val="000000"/>
                      </a:solidFill>
                      <a:prstDash val="solid"/>
                    </a:lnL>
                    <a:lnR w="4914">
                      <a:solidFill>
                        <a:srgbClr val="000000"/>
                      </a:solidFill>
                      <a:prstDash val="solid"/>
                    </a:lnR>
                    <a:lnT w="4914">
                      <a:solidFill>
                        <a:srgbClr val="000000"/>
                      </a:solidFill>
                      <a:prstDash val="solid"/>
                    </a:lnT>
                    <a:lnB w="4914">
                      <a:solidFill>
                        <a:srgbClr val="000000"/>
                      </a:solidFill>
                      <a:prstDash val="solid"/>
                    </a:lnB>
                  </a:tcPr>
                </a:tc>
                <a:tc>
                  <a:txBody>
                    <a:bodyPr/>
                    <a:lstStyle/>
                    <a:p>
                      <a:pPr marL="359410">
                        <a:lnSpc>
                          <a:spcPct val="100000"/>
                        </a:lnSpc>
                      </a:pPr>
                      <a:r>
                        <a:rPr sz="1250" spc="25" dirty="0">
                          <a:latin typeface="Arial"/>
                          <a:cs typeface="Arial"/>
                        </a:rPr>
                        <a:t>&lt;&lt;</a:t>
                      </a:r>
                      <a:r>
                        <a:rPr sz="1250" spc="20" dirty="0">
                          <a:latin typeface="Arial"/>
                          <a:cs typeface="Arial"/>
                        </a:rPr>
                        <a:t>s</a:t>
                      </a:r>
                      <a:r>
                        <a:rPr sz="1250" spc="10" dirty="0">
                          <a:latin typeface="Arial"/>
                          <a:cs typeface="Arial"/>
                        </a:rPr>
                        <a:t>y</a:t>
                      </a:r>
                      <a:r>
                        <a:rPr sz="1250" spc="20" dirty="0">
                          <a:latin typeface="Arial"/>
                          <a:cs typeface="Arial"/>
                        </a:rPr>
                        <a:t>n</a:t>
                      </a:r>
                      <a:r>
                        <a:rPr sz="1250" dirty="0">
                          <a:latin typeface="Arial"/>
                          <a:cs typeface="Arial"/>
                        </a:rPr>
                        <a:t>c</a:t>
                      </a:r>
                      <a:endParaRPr sz="1250">
                        <a:latin typeface="Arial"/>
                        <a:cs typeface="Arial"/>
                      </a:endParaRPr>
                    </a:p>
                  </a:txBody>
                  <a:tcPr marL="0" marR="0" marT="0" marB="0">
                    <a:lnL w="4914">
                      <a:solidFill>
                        <a:srgbClr val="000000"/>
                      </a:solidFill>
                      <a:prstDash val="solid"/>
                    </a:lnL>
                    <a:lnB w="4901">
                      <a:solidFill>
                        <a:srgbClr val="000000"/>
                      </a:solidFill>
                      <a:prstDash val="solid"/>
                    </a:lnB>
                  </a:tcPr>
                </a:tc>
                <a:extLst>
                  <a:ext uri="{0D108BD9-81ED-4DB2-BD59-A6C34878D82A}">
                    <a16:rowId xmlns:a16="http://schemas.microsoft.com/office/drawing/2014/main" val="10000"/>
                  </a:ext>
                </a:extLst>
              </a:tr>
              <a:tr h="367604">
                <a:tc vMerge="1">
                  <a:txBody>
                    <a:bodyPr/>
                    <a:lstStyle/>
                    <a:p>
                      <a:endParaRPr/>
                    </a:p>
                  </a:txBody>
                  <a:tcPr marL="0" marR="0" marT="0" marB="0">
                    <a:lnL w="4914">
                      <a:solidFill>
                        <a:srgbClr val="000000"/>
                      </a:solidFill>
                      <a:prstDash val="solid"/>
                    </a:lnL>
                    <a:lnR w="4914">
                      <a:solidFill>
                        <a:srgbClr val="000000"/>
                      </a:solidFill>
                      <a:prstDash val="solid"/>
                    </a:lnR>
                    <a:lnT w="4914">
                      <a:solidFill>
                        <a:srgbClr val="000000"/>
                      </a:solidFill>
                      <a:prstDash val="solid"/>
                    </a:lnT>
                    <a:lnB w="4914">
                      <a:solidFill>
                        <a:srgbClr val="000000"/>
                      </a:solidFill>
                      <a:prstDash val="solid"/>
                    </a:lnB>
                  </a:tcPr>
                </a:tc>
                <a:tc>
                  <a:txBody>
                    <a:bodyPr/>
                    <a:lstStyle/>
                    <a:p>
                      <a:endParaRPr sz="1250">
                        <a:latin typeface="Arial"/>
                        <a:cs typeface="Arial"/>
                      </a:endParaRPr>
                    </a:p>
                  </a:txBody>
                  <a:tcPr marL="0" marR="0" marT="0" marB="0">
                    <a:lnL w="4914">
                      <a:solidFill>
                        <a:srgbClr val="000000"/>
                      </a:solidFill>
                      <a:prstDash val="solid"/>
                    </a:lnL>
                    <a:lnT w="4901">
                      <a:solidFill>
                        <a:srgbClr val="000000"/>
                      </a:solidFill>
                      <a:prstDash val="solid"/>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741771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200400" y="460752"/>
            <a:ext cx="10515600" cy="677108"/>
          </a:xfrm>
          <a:prstGeom prst="rect">
            <a:avLst/>
          </a:prstGeom>
        </p:spPr>
        <p:txBody>
          <a:bodyPr vert="horz" wrap="square" lIns="0" tIns="0" rIns="0" bIns="0" rtlCol="0" anchor="ctr">
            <a:spAutoFit/>
          </a:bodyPr>
          <a:lstStyle/>
          <a:p>
            <a:pPr marL="80645">
              <a:lnSpc>
                <a:spcPct val="100000"/>
              </a:lnSpc>
            </a:pPr>
            <a:r>
              <a:rPr dirty="0"/>
              <a:t>As</a:t>
            </a:r>
            <a:r>
              <a:rPr spc="10" dirty="0"/>
              <a:t>y</a:t>
            </a:r>
            <a:r>
              <a:rPr spc="-5" dirty="0"/>
              <a:t>nchronou</a:t>
            </a:r>
            <a:r>
              <a:rPr dirty="0"/>
              <a:t>s</a:t>
            </a:r>
            <a:r>
              <a:rPr spc="50" dirty="0">
                <a:latin typeface="Times New Roman"/>
                <a:cs typeface="Times New Roman"/>
              </a:rPr>
              <a:t> </a:t>
            </a:r>
            <a:r>
              <a:rPr spc="-5" dirty="0"/>
              <a:t>Communica</a:t>
            </a:r>
            <a:r>
              <a:rPr spc="-20" dirty="0"/>
              <a:t>t</a:t>
            </a:r>
            <a:r>
              <a:rPr spc="-5" dirty="0"/>
              <a:t>ion</a:t>
            </a:r>
          </a:p>
        </p:txBody>
      </p:sp>
      <p:sp>
        <p:nvSpPr>
          <p:cNvPr id="12" name="object 12"/>
          <p:cNvSpPr txBox="1"/>
          <p:nvPr/>
        </p:nvSpPr>
        <p:spPr>
          <a:xfrm>
            <a:off x="6390897" y="1435493"/>
            <a:ext cx="3799840" cy="729430"/>
          </a:xfrm>
          <a:prstGeom prst="rect">
            <a:avLst/>
          </a:prstGeom>
        </p:spPr>
        <p:txBody>
          <a:bodyPr vert="horz" wrap="square" lIns="0" tIns="0" rIns="0" bIns="0" rtlCol="0">
            <a:spAutoFit/>
          </a:bodyPr>
          <a:lstStyle/>
          <a:p>
            <a:pPr marL="355600" marR="5080" indent="-342900">
              <a:lnSpc>
                <a:spcPct val="79100"/>
              </a:lnSpc>
              <a:buClr>
                <a:srgbClr val="00007C"/>
              </a:buClr>
              <a:buSzPct val="75000"/>
              <a:buFont typeface="Wingdings"/>
              <a:buChar char=""/>
              <a:tabLst>
                <a:tab pos="356235" algn="l"/>
              </a:tabLst>
            </a:pPr>
            <a:r>
              <a:rPr sz="2000" dirty="0">
                <a:latin typeface="Arial"/>
                <a:cs typeface="Arial"/>
              </a:rPr>
              <a:t>A</a:t>
            </a:r>
            <a:r>
              <a:rPr sz="2000" spc="-55" dirty="0">
                <a:latin typeface="Times New Roman"/>
                <a:cs typeface="Times New Roman"/>
              </a:rPr>
              <a:t> </a:t>
            </a:r>
            <a:r>
              <a:rPr sz="2000" dirty="0">
                <a:latin typeface="Arial"/>
                <a:cs typeface="Arial"/>
              </a:rPr>
              <a:t>can</a:t>
            </a:r>
            <a:r>
              <a:rPr sz="2000" spc="40" dirty="0">
                <a:latin typeface="Times New Roman"/>
                <a:cs typeface="Times New Roman"/>
              </a:rPr>
              <a:t> </a:t>
            </a:r>
            <a:r>
              <a:rPr sz="2000" dirty="0">
                <a:latin typeface="Arial"/>
                <a:cs typeface="Arial"/>
              </a:rPr>
              <a:t>c</a:t>
            </a:r>
            <a:r>
              <a:rPr sz="2000" spc="5" dirty="0">
                <a:latin typeface="Arial"/>
                <a:cs typeface="Arial"/>
              </a:rPr>
              <a:t>o</a:t>
            </a:r>
            <a:r>
              <a:rPr sz="2000" spc="-5" dirty="0">
                <a:latin typeface="Arial"/>
                <a:cs typeface="Arial"/>
              </a:rPr>
              <a:t>nti</a:t>
            </a:r>
            <a:r>
              <a:rPr sz="2000" spc="-15" dirty="0">
                <a:latin typeface="Arial"/>
                <a:cs typeface="Arial"/>
              </a:rPr>
              <a:t>nu</a:t>
            </a:r>
            <a:r>
              <a:rPr sz="2000" dirty="0">
                <a:latin typeface="Arial"/>
                <a:cs typeface="Arial"/>
              </a:rPr>
              <a:t>e</a:t>
            </a:r>
            <a:r>
              <a:rPr sz="2000" dirty="0">
                <a:latin typeface="Times New Roman"/>
                <a:cs typeface="Times New Roman"/>
              </a:rPr>
              <a:t> </a:t>
            </a:r>
            <a:r>
              <a:rPr sz="2000" spc="-5" dirty="0">
                <a:latin typeface="Arial"/>
                <a:cs typeface="Arial"/>
              </a:rPr>
              <a:t>it</a:t>
            </a:r>
            <a:r>
              <a:rPr sz="2000" dirty="0">
                <a:latin typeface="Arial"/>
                <a:cs typeface="Arial"/>
              </a:rPr>
              <a:t>s</a:t>
            </a:r>
            <a:r>
              <a:rPr sz="2000" spc="25"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a:t>
            </a:r>
            <a:r>
              <a:rPr sz="2000" spc="-15" dirty="0">
                <a:latin typeface="Arial"/>
                <a:cs typeface="Arial"/>
              </a:rPr>
              <a:t>p</a:t>
            </a:r>
            <a:r>
              <a:rPr sz="2000" spc="-5" dirty="0">
                <a:latin typeface="Arial"/>
                <a:cs typeface="Arial"/>
              </a:rPr>
              <a:t>u</a:t>
            </a:r>
            <a:r>
              <a:rPr sz="2000" spc="-20" dirty="0">
                <a:latin typeface="Arial"/>
                <a:cs typeface="Arial"/>
              </a:rPr>
              <a:t>t</a:t>
            </a:r>
            <a:r>
              <a:rPr sz="2000" spc="-15" dirty="0">
                <a:latin typeface="Arial"/>
                <a:cs typeface="Arial"/>
              </a:rPr>
              <a:t>a</a:t>
            </a:r>
            <a:r>
              <a:rPr sz="2000" dirty="0">
                <a:latin typeface="Arial"/>
                <a:cs typeface="Arial"/>
              </a:rPr>
              <a:t>ti</a:t>
            </a:r>
            <a:r>
              <a:rPr sz="2000" spc="-20" dirty="0">
                <a:latin typeface="Arial"/>
                <a:cs typeface="Arial"/>
              </a:rPr>
              <a:t>o</a:t>
            </a:r>
            <a:r>
              <a:rPr sz="2000" dirty="0">
                <a:latin typeface="Arial"/>
                <a:cs typeface="Arial"/>
              </a:rPr>
              <a:t>n</a:t>
            </a:r>
            <a:r>
              <a:rPr sz="2000" dirty="0">
                <a:latin typeface="Times New Roman"/>
                <a:cs typeface="Times New Roman"/>
              </a:rPr>
              <a:t> </a:t>
            </a:r>
            <a:r>
              <a:rPr sz="2000" spc="-5" dirty="0">
                <a:latin typeface="Arial"/>
                <a:cs typeface="Arial"/>
              </a:rPr>
              <a:t>immedi</a:t>
            </a:r>
            <a:r>
              <a:rPr sz="2000" spc="-15" dirty="0">
                <a:latin typeface="Arial"/>
                <a:cs typeface="Arial"/>
              </a:rPr>
              <a:t>a</a:t>
            </a:r>
            <a:r>
              <a:rPr sz="2000" dirty="0">
                <a:latin typeface="Arial"/>
                <a:cs typeface="Arial"/>
              </a:rPr>
              <a:t>t</a:t>
            </a:r>
            <a:r>
              <a:rPr sz="2000" spc="-20" dirty="0">
                <a:latin typeface="Arial"/>
                <a:cs typeface="Arial"/>
              </a:rPr>
              <a:t>e</a:t>
            </a:r>
            <a:r>
              <a:rPr sz="2000" spc="-5" dirty="0">
                <a:latin typeface="Arial"/>
                <a:cs typeface="Arial"/>
              </a:rPr>
              <a:t>l</a:t>
            </a:r>
            <a:r>
              <a:rPr sz="2000" dirty="0">
                <a:latin typeface="Arial"/>
                <a:cs typeface="Arial"/>
              </a:rPr>
              <a:t>y</a:t>
            </a:r>
            <a:r>
              <a:rPr sz="2000" spc="-5" dirty="0">
                <a:latin typeface="Times New Roman"/>
                <a:cs typeface="Times New Roman"/>
              </a:rPr>
              <a:t> </a:t>
            </a:r>
            <a:r>
              <a:rPr sz="2000" spc="-5" dirty="0">
                <a:latin typeface="Arial"/>
                <a:cs typeface="Arial"/>
              </a:rPr>
              <a:t>af</a:t>
            </a:r>
            <a:r>
              <a:rPr sz="2000" spc="-10" dirty="0">
                <a:latin typeface="Arial"/>
                <a:cs typeface="Arial"/>
              </a:rPr>
              <a:t>t</a:t>
            </a:r>
            <a:r>
              <a:rPr sz="2000" spc="-5" dirty="0">
                <a:latin typeface="Arial"/>
                <a:cs typeface="Arial"/>
              </a:rPr>
              <a:t>e</a:t>
            </a:r>
            <a:r>
              <a:rPr sz="2000" dirty="0">
                <a:latin typeface="Arial"/>
                <a:cs typeface="Arial"/>
              </a:rPr>
              <a:t>r</a:t>
            </a:r>
            <a:r>
              <a:rPr sz="2000" spc="10" dirty="0">
                <a:latin typeface="Times New Roman"/>
                <a:cs typeface="Times New Roman"/>
              </a:rPr>
              <a:t> </a:t>
            </a:r>
            <a:r>
              <a:rPr sz="2000" spc="-5" dirty="0">
                <a:latin typeface="Arial"/>
                <a:cs typeface="Arial"/>
              </a:rPr>
              <a:t>invokin</a:t>
            </a:r>
            <a:r>
              <a:rPr sz="2000" dirty="0">
                <a:latin typeface="Arial"/>
                <a:cs typeface="Arial"/>
              </a:rPr>
              <a:t>g</a:t>
            </a:r>
            <a:r>
              <a:rPr sz="2000" spc="45" dirty="0">
                <a:latin typeface="Times New Roman"/>
                <a:cs typeface="Times New Roman"/>
              </a:rPr>
              <a:t> </a:t>
            </a:r>
            <a:r>
              <a:rPr sz="2000" dirty="0">
                <a:latin typeface="Arial"/>
                <a:cs typeface="Arial"/>
              </a:rPr>
              <a:t>a</a:t>
            </a:r>
            <a:r>
              <a:rPr sz="2000" dirty="0">
                <a:latin typeface="Times New Roman"/>
                <a:cs typeface="Times New Roman"/>
              </a:rPr>
              <a:t> </a:t>
            </a:r>
            <a:r>
              <a:rPr sz="2000" dirty="0">
                <a:latin typeface="Arial"/>
                <a:cs typeface="Arial"/>
              </a:rPr>
              <a:t>me</a:t>
            </a:r>
            <a:r>
              <a:rPr sz="2000" spc="-10" dirty="0">
                <a:latin typeface="Arial"/>
                <a:cs typeface="Arial"/>
              </a:rPr>
              <a:t>t</a:t>
            </a:r>
            <a:r>
              <a:rPr sz="2000" spc="-5" dirty="0">
                <a:latin typeface="Arial"/>
                <a:cs typeface="Arial"/>
              </a:rPr>
              <a:t>h</a:t>
            </a:r>
            <a:r>
              <a:rPr sz="2000" spc="-15" dirty="0">
                <a:latin typeface="Arial"/>
                <a:cs typeface="Arial"/>
              </a:rPr>
              <a:t>o</a:t>
            </a:r>
            <a:r>
              <a:rPr sz="2000" dirty="0">
                <a:latin typeface="Arial"/>
                <a:cs typeface="Arial"/>
              </a:rPr>
              <a:t>d</a:t>
            </a:r>
            <a:r>
              <a:rPr sz="2000" dirty="0">
                <a:latin typeface="Times New Roman"/>
                <a:cs typeface="Times New Roman"/>
              </a:rPr>
              <a:t> </a:t>
            </a:r>
            <a:r>
              <a:rPr sz="2000" spc="-5" dirty="0">
                <a:latin typeface="Arial"/>
                <a:cs typeface="Arial"/>
              </a:rPr>
              <a:t>o</a:t>
            </a:r>
            <a:r>
              <a:rPr sz="2000" dirty="0">
                <a:latin typeface="Arial"/>
                <a:cs typeface="Arial"/>
              </a:rPr>
              <a:t>n</a:t>
            </a:r>
            <a:r>
              <a:rPr sz="2000" spc="40" dirty="0">
                <a:latin typeface="Times New Roman"/>
                <a:cs typeface="Times New Roman"/>
              </a:rPr>
              <a:t> </a:t>
            </a:r>
            <a:r>
              <a:rPr sz="2000" dirty="0">
                <a:latin typeface="Arial"/>
                <a:cs typeface="Arial"/>
              </a:rPr>
              <a:t>B</a:t>
            </a:r>
            <a:endParaRPr sz="2000">
              <a:latin typeface="Arial"/>
              <a:cs typeface="Arial"/>
            </a:endParaRPr>
          </a:p>
        </p:txBody>
      </p:sp>
      <p:sp>
        <p:nvSpPr>
          <p:cNvPr id="13" name="object 13"/>
          <p:cNvSpPr txBox="1"/>
          <p:nvPr/>
        </p:nvSpPr>
        <p:spPr>
          <a:xfrm>
            <a:off x="6390897" y="2520328"/>
            <a:ext cx="3488054" cy="564257"/>
          </a:xfrm>
          <a:prstGeom prst="rect">
            <a:avLst/>
          </a:prstGeom>
        </p:spPr>
        <p:txBody>
          <a:bodyPr vert="horz" wrap="square" lIns="0" tIns="0" rIns="0" bIns="0" rtlCol="0">
            <a:spAutoFit/>
          </a:bodyPr>
          <a:lstStyle/>
          <a:p>
            <a:pPr marL="355600" indent="-342900" algn="ctr">
              <a:lnSpc>
                <a:spcPts val="2155"/>
              </a:lnSpc>
              <a:buClr>
                <a:srgbClr val="00007C"/>
              </a:buClr>
              <a:buSzPct val="75000"/>
              <a:buFont typeface="Wingdings"/>
              <a:buChar char=""/>
              <a:tabLst>
                <a:tab pos="356235" algn="l"/>
              </a:tabLst>
            </a:pPr>
            <a:r>
              <a:rPr sz="2000" spc="-5" dirty="0">
                <a:latin typeface="Arial"/>
                <a:cs typeface="Arial"/>
              </a:rPr>
              <a:t>C</a:t>
            </a:r>
            <a:r>
              <a:rPr sz="2000" dirty="0">
                <a:latin typeface="Arial"/>
                <a:cs typeface="Arial"/>
              </a:rPr>
              <a:t>a</a:t>
            </a:r>
            <a:r>
              <a:rPr sz="2000" spc="-5" dirty="0">
                <a:latin typeface="Arial"/>
                <a:cs typeface="Arial"/>
              </a:rPr>
              <a:t>l</a:t>
            </a:r>
            <a:r>
              <a:rPr sz="2000" dirty="0">
                <a:latin typeface="Arial"/>
                <a:cs typeface="Arial"/>
              </a:rPr>
              <a:t>l</a:t>
            </a:r>
            <a:r>
              <a:rPr sz="2000" spc="50" dirty="0">
                <a:latin typeface="Times New Roman"/>
                <a:cs typeface="Times New Roman"/>
              </a:rPr>
              <a:t> </a:t>
            </a:r>
            <a:r>
              <a:rPr sz="2000" dirty="0">
                <a:latin typeface="Arial"/>
                <a:cs typeface="Arial"/>
              </a:rPr>
              <a:t>from</a:t>
            </a:r>
            <a:r>
              <a:rPr sz="2000" spc="-110" dirty="0">
                <a:latin typeface="Times New Roman"/>
                <a:cs typeface="Times New Roman"/>
              </a:rPr>
              <a:t> </a:t>
            </a:r>
            <a:r>
              <a:rPr sz="2000" dirty="0">
                <a:latin typeface="Arial"/>
                <a:cs typeface="Arial"/>
              </a:rPr>
              <a:t>A</a:t>
            </a:r>
            <a:r>
              <a:rPr sz="2000" spc="-55" dirty="0">
                <a:latin typeface="Times New Roman"/>
                <a:cs typeface="Times New Roman"/>
              </a:rPr>
              <a:t> </a:t>
            </a:r>
            <a:r>
              <a:rPr sz="2000" spc="-5" dirty="0">
                <a:latin typeface="Arial"/>
                <a:cs typeface="Arial"/>
              </a:rPr>
              <a:t>doe</a:t>
            </a:r>
            <a:r>
              <a:rPr sz="2000" dirty="0">
                <a:latin typeface="Arial"/>
                <a:cs typeface="Arial"/>
              </a:rPr>
              <a:t>s</a:t>
            </a:r>
            <a:r>
              <a:rPr sz="2000" spc="40" dirty="0">
                <a:latin typeface="Times New Roman"/>
                <a:cs typeface="Times New Roman"/>
              </a:rPr>
              <a:t> </a:t>
            </a:r>
            <a:r>
              <a:rPr sz="2000" spc="-5" dirty="0">
                <a:latin typeface="Arial"/>
                <a:cs typeface="Arial"/>
              </a:rPr>
              <a:t>no</a:t>
            </a:r>
            <a:r>
              <a:rPr sz="2000" dirty="0">
                <a:latin typeface="Arial"/>
                <a:cs typeface="Arial"/>
              </a:rPr>
              <a:t>t</a:t>
            </a:r>
            <a:r>
              <a:rPr sz="2000" spc="-55" dirty="0">
                <a:latin typeface="Times New Roman"/>
                <a:cs typeface="Times New Roman"/>
              </a:rPr>
              <a:t> </a:t>
            </a:r>
            <a:r>
              <a:rPr sz="2000" dirty="0">
                <a:latin typeface="Arial"/>
                <a:cs typeface="Arial"/>
              </a:rPr>
              <a:t>re</a:t>
            </a:r>
            <a:r>
              <a:rPr sz="2000" spc="-5" dirty="0">
                <a:latin typeface="Arial"/>
                <a:cs typeface="Arial"/>
              </a:rPr>
              <a:t>qui</a:t>
            </a:r>
            <a:r>
              <a:rPr sz="2000" spc="5" dirty="0">
                <a:latin typeface="Arial"/>
                <a:cs typeface="Arial"/>
              </a:rPr>
              <a:t>r</a:t>
            </a:r>
            <a:r>
              <a:rPr sz="2000" dirty="0">
                <a:latin typeface="Arial"/>
                <a:cs typeface="Arial"/>
              </a:rPr>
              <a:t>e</a:t>
            </a:r>
            <a:endParaRPr sz="2000">
              <a:latin typeface="Arial"/>
              <a:cs typeface="Arial"/>
            </a:endParaRPr>
          </a:p>
          <a:p>
            <a:pPr marL="33020" algn="ctr">
              <a:lnSpc>
                <a:spcPts val="2155"/>
              </a:lnSpc>
            </a:pPr>
            <a:r>
              <a:rPr sz="2000" dirty="0">
                <a:latin typeface="Arial"/>
                <a:cs typeface="Arial"/>
              </a:rPr>
              <a:t>that</a:t>
            </a:r>
            <a:r>
              <a:rPr sz="2000" dirty="0">
                <a:latin typeface="Times New Roman"/>
                <a:cs typeface="Times New Roman"/>
              </a:rPr>
              <a:t> </a:t>
            </a:r>
            <a:r>
              <a:rPr sz="2000" dirty="0">
                <a:latin typeface="Arial"/>
                <a:cs typeface="Arial"/>
              </a:rPr>
              <a:t>B</a:t>
            </a:r>
            <a:r>
              <a:rPr sz="2000" spc="45" dirty="0">
                <a:latin typeface="Times New Roman"/>
                <a:cs typeface="Times New Roman"/>
              </a:rPr>
              <a:t> </a:t>
            </a:r>
            <a:r>
              <a:rPr sz="2000" dirty="0">
                <a:latin typeface="Arial"/>
                <a:cs typeface="Arial"/>
              </a:rPr>
              <a:t>retu</a:t>
            </a:r>
            <a:r>
              <a:rPr sz="2000" spc="-15" dirty="0">
                <a:latin typeface="Arial"/>
                <a:cs typeface="Arial"/>
              </a:rPr>
              <a:t>r</a:t>
            </a:r>
            <a:r>
              <a:rPr sz="2000" dirty="0">
                <a:latin typeface="Arial"/>
                <a:cs typeface="Arial"/>
              </a:rPr>
              <a:t>n</a:t>
            </a:r>
            <a:r>
              <a:rPr sz="2000" spc="-10" dirty="0">
                <a:latin typeface="Times New Roman"/>
                <a:cs typeface="Times New Roman"/>
              </a:rPr>
              <a:t> </a:t>
            </a:r>
            <a:r>
              <a:rPr sz="2000" spc="-5" dirty="0">
                <a:latin typeface="Arial"/>
                <a:cs typeface="Arial"/>
              </a:rPr>
              <a:t>im</a:t>
            </a:r>
            <a:r>
              <a:rPr sz="2000" spc="-10" dirty="0">
                <a:latin typeface="Arial"/>
                <a:cs typeface="Arial"/>
              </a:rPr>
              <a:t>m</a:t>
            </a:r>
            <a:r>
              <a:rPr sz="2000" spc="-5" dirty="0">
                <a:latin typeface="Arial"/>
                <a:cs typeface="Arial"/>
              </a:rPr>
              <a:t>edia</a:t>
            </a:r>
            <a:r>
              <a:rPr sz="2000" spc="-20" dirty="0">
                <a:latin typeface="Arial"/>
                <a:cs typeface="Arial"/>
              </a:rPr>
              <a:t>t</a:t>
            </a:r>
            <a:r>
              <a:rPr sz="2000" spc="-15" dirty="0">
                <a:latin typeface="Arial"/>
                <a:cs typeface="Arial"/>
              </a:rPr>
              <a:t>e</a:t>
            </a:r>
            <a:r>
              <a:rPr sz="2000" spc="-5" dirty="0">
                <a:latin typeface="Arial"/>
                <a:cs typeface="Arial"/>
              </a:rPr>
              <a:t>ly</a:t>
            </a:r>
            <a:endParaRPr sz="2000">
              <a:latin typeface="Arial"/>
              <a:cs typeface="Arial"/>
            </a:endParaRPr>
          </a:p>
        </p:txBody>
      </p:sp>
      <p:sp>
        <p:nvSpPr>
          <p:cNvPr id="14" name="object 14"/>
          <p:cNvSpPr txBox="1"/>
          <p:nvPr/>
        </p:nvSpPr>
        <p:spPr>
          <a:xfrm>
            <a:off x="6390897" y="3351163"/>
            <a:ext cx="3792854" cy="1330621"/>
          </a:xfrm>
          <a:prstGeom prst="rect">
            <a:avLst/>
          </a:prstGeom>
        </p:spPr>
        <p:txBody>
          <a:bodyPr vert="horz" wrap="square" lIns="0" tIns="0" rIns="0" bIns="0" rtlCol="0">
            <a:spAutoFit/>
          </a:bodyPr>
          <a:lstStyle/>
          <a:p>
            <a:pPr marL="355600" indent="-342900">
              <a:lnSpc>
                <a:spcPts val="2275"/>
              </a:lnSpc>
              <a:buClr>
                <a:srgbClr val="00007C"/>
              </a:buClr>
              <a:buSzPct val="75000"/>
              <a:buFont typeface="Wingdings"/>
              <a:buChar char=""/>
              <a:tabLst>
                <a:tab pos="356235" algn="l"/>
              </a:tabLst>
            </a:pPr>
            <a:r>
              <a:rPr sz="2000" spc="-35" dirty="0">
                <a:latin typeface="Arial"/>
                <a:cs typeface="Arial"/>
              </a:rPr>
              <a:t>W</a:t>
            </a:r>
            <a:r>
              <a:rPr sz="2000" dirty="0">
                <a:latin typeface="Arial"/>
                <a:cs typeface="Arial"/>
              </a:rPr>
              <a:t>e</a:t>
            </a:r>
            <a:r>
              <a:rPr sz="2000" spc="25" dirty="0">
                <a:latin typeface="Times New Roman"/>
                <a:cs typeface="Times New Roman"/>
              </a:rPr>
              <a:t> </a:t>
            </a:r>
            <a:r>
              <a:rPr sz="2000" spc="-5" dirty="0">
                <a:latin typeface="Arial"/>
                <a:cs typeface="Arial"/>
              </a:rPr>
              <a:t>u</a:t>
            </a:r>
            <a:r>
              <a:rPr sz="2000" spc="5" dirty="0">
                <a:latin typeface="Arial"/>
                <a:cs typeface="Arial"/>
              </a:rPr>
              <a:t>s</a:t>
            </a:r>
            <a:r>
              <a:rPr sz="2000" dirty="0">
                <a:latin typeface="Arial"/>
                <a:cs typeface="Arial"/>
              </a:rPr>
              <a:t>e</a:t>
            </a:r>
            <a:r>
              <a:rPr sz="2000" spc="30" dirty="0">
                <a:latin typeface="Times New Roman"/>
                <a:cs typeface="Times New Roman"/>
              </a:rPr>
              <a:t> </a:t>
            </a:r>
            <a:r>
              <a:rPr sz="2000" dirty="0">
                <a:latin typeface="Arial"/>
                <a:cs typeface="Arial"/>
              </a:rPr>
              <a:t>the</a:t>
            </a:r>
            <a:endParaRPr sz="2000">
              <a:latin typeface="Arial"/>
              <a:cs typeface="Arial"/>
            </a:endParaRPr>
          </a:p>
          <a:p>
            <a:pPr marL="355600" marR="5080">
              <a:lnSpc>
                <a:spcPct val="81000"/>
              </a:lnSpc>
              <a:spcBef>
                <a:spcPts val="330"/>
              </a:spcBef>
            </a:pPr>
            <a:r>
              <a:rPr sz="2000" i="1" dirty="0">
                <a:solidFill>
                  <a:srgbClr val="000098"/>
                </a:solidFill>
                <a:latin typeface="Arial"/>
                <a:cs typeface="Arial"/>
              </a:rPr>
              <a:t>&lt;</a:t>
            </a:r>
            <a:r>
              <a:rPr sz="2000" i="1" spc="10" dirty="0">
                <a:solidFill>
                  <a:srgbClr val="000098"/>
                </a:solidFill>
                <a:latin typeface="Arial"/>
                <a:cs typeface="Arial"/>
              </a:rPr>
              <a:t>&lt;</a:t>
            </a:r>
            <a:r>
              <a:rPr sz="2000" i="1" spc="-5" dirty="0">
                <a:solidFill>
                  <a:srgbClr val="000098"/>
                </a:solidFill>
                <a:latin typeface="Arial"/>
                <a:cs typeface="Arial"/>
              </a:rPr>
              <a:t>a</a:t>
            </a:r>
            <a:r>
              <a:rPr sz="2000" i="1" spc="5" dirty="0">
                <a:solidFill>
                  <a:srgbClr val="000098"/>
                </a:solidFill>
                <a:latin typeface="Arial"/>
                <a:cs typeface="Arial"/>
              </a:rPr>
              <a:t>s</a:t>
            </a:r>
            <a:r>
              <a:rPr sz="2000" i="1" dirty="0">
                <a:solidFill>
                  <a:srgbClr val="000098"/>
                </a:solidFill>
                <a:latin typeface="Arial"/>
                <a:cs typeface="Arial"/>
              </a:rPr>
              <a:t>yn</a:t>
            </a:r>
            <a:r>
              <a:rPr sz="2000" i="1" spc="-15" dirty="0">
                <a:solidFill>
                  <a:srgbClr val="000098"/>
                </a:solidFill>
                <a:latin typeface="Arial"/>
                <a:cs typeface="Arial"/>
              </a:rPr>
              <a:t>c</a:t>
            </a:r>
            <a:r>
              <a:rPr sz="2000" i="1" spc="-5" dirty="0">
                <a:solidFill>
                  <a:srgbClr val="000098"/>
                </a:solidFill>
                <a:latin typeface="Arial"/>
                <a:cs typeface="Arial"/>
              </a:rPr>
              <a:t>hro</a:t>
            </a:r>
            <a:r>
              <a:rPr sz="2000" i="1" spc="-15" dirty="0">
                <a:solidFill>
                  <a:srgbClr val="000098"/>
                </a:solidFill>
                <a:latin typeface="Arial"/>
                <a:cs typeface="Arial"/>
              </a:rPr>
              <a:t>n</a:t>
            </a:r>
            <a:r>
              <a:rPr sz="2000" i="1" spc="-5" dirty="0">
                <a:solidFill>
                  <a:srgbClr val="000098"/>
                </a:solidFill>
                <a:latin typeface="Arial"/>
                <a:cs typeface="Arial"/>
              </a:rPr>
              <a:t>ous</a:t>
            </a:r>
            <a:r>
              <a:rPr sz="2000" i="1" spc="-10" dirty="0">
                <a:solidFill>
                  <a:srgbClr val="000098"/>
                </a:solidFill>
                <a:latin typeface="Arial"/>
                <a:cs typeface="Arial"/>
              </a:rPr>
              <a:t>&gt;</a:t>
            </a:r>
            <a:r>
              <a:rPr sz="2000" i="1" dirty="0">
                <a:solidFill>
                  <a:srgbClr val="000098"/>
                </a:solidFill>
                <a:latin typeface="Arial"/>
                <a:cs typeface="Arial"/>
              </a:rPr>
              <a:t>&gt;</a:t>
            </a:r>
            <a:r>
              <a:rPr sz="2000" i="1" spc="10" dirty="0">
                <a:solidFill>
                  <a:srgbClr val="000098"/>
                </a:solidFill>
                <a:latin typeface="Times New Roman"/>
                <a:cs typeface="Times New Roman"/>
              </a:rPr>
              <a:t> </a:t>
            </a:r>
            <a:r>
              <a:rPr sz="2000" i="1" dirty="0">
                <a:solidFill>
                  <a:srgbClr val="000098"/>
                </a:solidFill>
                <a:latin typeface="Arial"/>
                <a:cs typeface="Arial"/>
              </a:rPr>
              <a:t>stere</a:t>
            </a:r>
            <a:r>
              <a:rPr sz="2000" i="1" spc="-15" dirty="0">
                <a:solidFill>
                  <a:srgbClr val="000098"/>
                </a:solidFill>
                <a:latin typeface="Arial"/>
                <a:cs typeface="Arial"/>
              </a:rPr>
              <a:t>o</a:t>
            </a:r>
            <a:r>
              <a:rPr sz="2000" i="1" spc="-20" dirty="0">
                <a:solidFill>
                  <a:srgbClr val="000098"/>
                </a:solidFill>
                <a:latin typeface="Arial"/>
                <a:cs typeface="Arial"/>
              </a:rPr>
              <a:t>t</a:t>
            </a:r>
            <a:r>
              <a:rPr sz="2000" i="1" dirty="0">
                <a:solidFill>
                  <a:srgbClr val="000098"/>
                </a:solidFill>
                <a:latin typeface="Arial"/>
                <a:cs typeface="Arial"/>
              </a:rPr>
              <a:t>y</a:t>
            </a:r>
            <a:r>
              <a:rPr sz="2000" i="1" spc="-20" dirty="0">
                <a:solidFill>
                  <a:srgbClr val="000098"/>
                </a:solidFill>
                <a:latin typeface="Arial"/>
                <a:cs typeface="Arial"/>
              </a:rPr>
              <a:t>p</a:t>
            </a:r>
            <a:r>
              <a:rPr sz="2000" i="1" dirty="0">
                <a:solidFill>
                  <a:srgbClr val="000098"/>
                </a:solidFill>
                <a:latin typeface="Arial"/>
                <a:cs typeface="Arial"/>
              </a:rPr>
              <a:t>e</a:t>
            </a:r>
            <a:r>
              <a:rPr sz="2000" i="1" dirty="0">
                <a:solidFill>
                  <a:srgbClr val="000098"/>
                </a:solidFill>
                <a:latin typeface="Times New Roman"/>
                <a:cs typeface="Times New Roman"/>
              </a:rPr>
              <a:t> </a:t>
            </a:r>
            <a:r>
              <a:rPr sz="2000" dirty="0">
                <a:latin typeface="Arial"/>
                <a:cs typeface="Arial"/>
              </a:rPr>
              <a:t>to</a:t>
            </a:r>
            <a:r>
              <a:rPr sz="2000" spc="20" dirty="0">
                <a:latin typeface="Times New Roman"/>
                <a:cs typeface="Times New Roman"/>
              </a:rPr>
              <a:t> </a:t>
            </a:r>
            <a:r>
              <a:rPr sz="2000" dirty="0">
                <a:latin typeface="Arial"/>
                <a:cs typeface="Arial"/>
              </a:rPr>
              <a:t>s</a:t>
            </a:r>
            <a:r>
              <a:rPr sz="2000" spc="5" dirty="0">
                <a:latin typeface="Arial"/>
                <a:cs typeface="Arial"/>
              </a:rPr>
              <a:t>p</a:t>
            </a:r>
            <a:r>
              <a:rPr sz="2000" spc="-5" dirty="0">
                <a:latin typeface="Arial"/>
                <a:cs typeface="Arial"/>
              </a:rPr>
              <a:t>e</a:t>
            </a:r>
            <a:r>
              <a:rPr sz="2000" spc="5" dirty="0">
                <a:latin typeface="Arial"/>
                <a:cs typeface="Arial"/>
              </a:rPr>
              <a:t>c</a:t>
            </a:r>
            <a:r>
              <a:rPr sz="2000" spc="-5" dirty="0">
                <a:latin typeface="Arial"/>
                <a:cs typeface="Arial"/>
              </a:rPr>
              <a:t>i</a:t>
            </a:r>
            <a:r>
              <a:rPr sz="2000" spc="-20" dirty="0">
                <a:latin typeface="Arial"/>
                <a:cs typeface="Arial"/>
              </a:rPr>
              <a:t>f</a:t>
            </a:r>
            <a:r>
              <a:rPr sz="2000" dirty="0">
                <a:latin typeface="Arial"/>
                <a:cs typeface="Arial"/>
              </a:rPr>
              <a:t>y</a:t>
            </a:r>
            <a:r>
              <a:rPr sz="2000" spc="-5" dirty="0">
                <a:latin typeface="Times New Roman"/>
                <a:cs typeface="Times New Roman"/>
              </a:rPr>
              <a:t> </a:t>
            </a:r>
            <a:r>
              <a:rPr sz="2000" dirty="0">
                <a:latin typeface="Arial"/>
                <a:cs typeface="Arial"/>
              </a:rPr>
              <a:t>that</a:t>
            </a:r>
            <a:r>
              <a:rPr sz="2000" spc="10" dirty="0">
                <a:latin typeface="Times New Roman"/>
                <a:cs typeface="Times New Roman"/>
              </a:rPr>
              <a:t> </a:t>
            </a:r>
            <a:r>
              <a:rPr sz="2000" dirty="0">
                <a:latin typeface="Arial"/>
                <a:cs typeface="Arial"/>
              </a:rPr>
              <a:t>a</a:t>
            </a:r>
            <a:r>
              <a:rPr sz="2000" spc="55" dirty="0">
                <a:latin typeface="Times New Roman"/>
                <a:cs typeface="Times New Roman"/>
              </a:rPr>
              <a:t> </a:t>
            </a:r>
            <a:r>
              <a:rPr sz="2000" dirty="0">
                <a:latin typeface="Arial"/>
                <a:cs typeface="Arial"/>
              </a:rPr>
              <a:t>c</a:t>
            </a:r>
            <a:r>
              <a:rPr sz="2000" spc="5" dirty="0">
                <a:latin typeface="Arial"/>
                <a:cs typeface="Arial"/>
              </a:rPr>
              <a:t>o</a:t>
            </a:r>
            <a:r>
              <a:rPr sz="2000" spc="-5" dirty="0">
                <a:latin typeface="Arial"/>
                <a:cs typeface="Arial"/>
              </a:rPr>
              <a:t>nn</a:t>
            </a:r>
            <a:r>
              <a:rPr sz="2000" spc="-10" dirty="0">
                <a:latin typeface="Arial"/>
                <a:cs typeface="Arial"/>
              </a:rPr>
              <a:t>e</a:t>
            </a:r>
            <a:r>
              <a:rPr sz="2000" dirty="0">
                <a:latin typeface="Arial"/>
                <a:cs typeface="Arial"/>
              </a:rPr>
              <a:t>c</a:t>
            </a:r>
            <a:r>
              <a:rPr sz="2000" spc="-25" dirty="0">
                <a:latin typeface="Arial"/>
                <a:cs typeface="Arial"/>
              </a:rPr>
              <a:t>t</a:t>
            </a:r>
            <a:r>
              <a:rPr sz="2000" spc="-15" dirty="0">
                <a:latin typeface="Arial"/>
                <a:cs typeface="Arial"/>
              </a:rPr>
              <a:t>o</a:t>
            </a:r>
            <a:r>
              <a:rPr sz="2000" dirty="0">
                <a:latin typeface="Arial"/>
                <a:cs typeface="Arial"/>
              </a:rPr>
              <a:t>r</a:t>
            </a:r>
            <a:r>
              <a:rPr sz="2000" spc="10" dirty="0">
                <a:latin typeface="Times New Roman"/>
                <a:cs typeface="Times New Roman"/>
              </a:rPr>
              <a:t> </a:t>
            </a:r>
            <a:r>
              <a:rPr sz="2000" spc="-5" dirty="0">
                <a:latin typeface="Arial"/>
                <a:cs typeface="Arial"/>
              </a:rPr>
              <a:t>has</a:t>
            </a:r>
            <a:r>
              <a:rPr sz="2000" spc="-5" dirty="0">
                <a:latin typeface="Times New Roman"/>
                <a:cs typeface="Times New Roman"/>
              </a:rPr>
              <a:t> </a:t>
            </a:r>
            <a:r>
              <a:rPr sz="2000" dirty="0">
                <a:latin typeface="Arial"/>
                <a:cs typeface="Arial"/>
              </a:rPr>
              <a:t>this</a:t>
            </a:r>
            <a:r>
              <a:rPr sz="2000" spc="10" dirty="0">
                <a:latin typeface="Times New Roman"/>
                <a:cs typeface="Times New Roman"/>
              </a:rPr>
              <a:t> </a:t>
            </a:r>
            <a:r>
              <a:rPr sz="2000" dirty="0">
                <a:latin typeface="Arial"/>
                <a:cs typeface="Arial"/>
              </a:rPr>
              <a:t>form</a:t>
            </a:r>
            <a:r>
              <a:rPr sz="2000"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spc="-5" dirty="0">
                <a:latin typeface="Arial"/>
                <a:cs typeface="Arial"/>
              </a:rPr>
              <a:t>implem</a:t>
            </a:r>
            <a:r>
              <a:rPr sz="2000" spc="-15" dirty="0">
                <a:latin typeface="Arial"/>
                <a:cs typeface="Arial"/>
              </a:rPr>
              <a:t>en</a:t>
            </a:r>
            <a:r>
              <a:rPr sz="2000" dirty="0">
                <a:latin typeface="Arial"/>
                <a:cs typeface="Arial"/>
              </a:rPr>
              <a:t>t</a:t>
            </a:r>
            <a:r>
              <a:rPr sz="2000" spc="-20" dirty="0">
                <a:latin typeface="Arial"/>
                <a:cs typeface="Arial"/>
              </a:rPr>
              <a:t>at</a:t>
            </a:r>
            <a:r>
              <a:rPr sz="2000" spc="-5" dirty="0">
                <a:latin typeface="Arial"/>
                <a:cs typeface="Arial"/>
              </a:rPr>
              <a:t>ion</a:t>
            </a:r>
            <a:r>
              <a:rPr sz="2000" spc="-5" dirty="0">
                <a:latin typeface="Times New Roman"/>
                <a:cs typeface="Times New Roman"/>
              </a:rPr>
              <a:t> </a:t>
            </a:r>
            <a:r>
              <a:rPr sz="2000" dirty="0">
                <a:latin typeface="Arial"/>
                <a:cs typeface="Arial"/>
              </a:rPr>
              <a:t>sema</a:t>
            </a:r>
            <a:r>
              <a:rPr sz="2000" spc="-15" dirty="0">
                <a:latin typeface="Arial"/>
                <a:cs typeface="Arial"/>
              </a:rPr>
              <a:t>n</a:t>
            </a:r>
            <a:r>
              <a:rPr sz="2000" spc="-20" dirty="0">
                <a:latin typeface="Arial"/>
                <a:cs typeface="Arial"/>
              </a:rPr>
              <a:t>t</a:t>
            </a:r>
            <a:r>
              <a:rPr sz="2000" spc="-5" dirty="0">
                <a:latin typeface="Arial"/>
                <a:cs typeface="Arial"/>
              </a:rPr>
              <a:t>i</a:t>
            </a:r>
            <a:r>
              <a:rPr sz="2000" spc="-10" dirty="0">
                <a:latin typeface="Arial"/>
                <a:cs typeface="Arial"/>
              </a:rPr>
              <a:t>c</a:t>
            </a:r>
            <a:r>
              <a:rPr sz="2000" dirty="0">
                <a:latin typeface="Arial"/>
                <a:cs typeface="Arial"/>
              </a:rPr>
              <a:t>s</a:t>
            </a:r>
            <a:endParaRPr sz="2000">
              <a:latin typeface="Arial"/>
              <a:cs typeface="Arial"/>
            </a:endParaRPr>
          </a:p>
        </p:txBody>
      </p:sp>
      <p:sp>
        <p:nvSpPr>
          <p:cNvPr id="15" name="object 15"/>
          <p:cNvSpPr/>
          <p:nvPr/>
        </p:nvSpPr>
        <p:spPr>
          <a:xfrm>
            <a:off x="2923925" y="2390638"/>
            <a:ext cx="0" cy="573405"/>
          </a:xfrm>
          <a:custGeom>
            <a:avLst/>
            <a:gdLst/>
            <a:ahLst/>
            <a:cxnLst/>
            <a:rect l="l" t="t" r="r" b="b"/>
            <a:pathLst>
              <a:path h="573405">
                <a:moveTo>
                  <a:pt x="0" y="0"/>
                </a:moveTo>
                <a:lnTo>
                  <a:pt x="0" y="573023"/>
                </a:lnTo>
              </a:path>
            </a:pathLst>
          </a:custGeom>
          <a:ln w="5091">
            <a:solidFill>
              <a:srgbClr val="000000"/>
            </a:solidFill>
            <a:prstDash val="dash"/>
          </a:ln>
        </p:spPr>
        <p:txBody>
          <a:bodyPr wrap="square" lIns="0" tIns="0" rIns="0" bIns="0" rtlCol="0"/>
          <a:lstStyle/>
          <a:p>
            <a:endParaRPr/>
          </a:p>
        </p:txBody>
      </p:sp>
      <p:sp>
        <p:nvSpPr>
          <p:cNvPr id="16" name="object 16"/>
          <p:cNvSpPr/>
          <p:nvPr/>
        </p:nvSpPr>
        <p:spPr>
          <a:xfrm>
            <a:off x="2923925" y="3441191"/>
            <a:ext cx="0" cy="859790"/>
          </a:xfrm>
          <a:custGeom>
            <a:avLst/>
            <a:gdLst/>
            <a:ahLst/>
            <a:cxnLst/>
            <a:rect l="l" t="t" r="r" b="b"/>
            <a:pathLst>
              <a:path h="859789">
                <a:moveTo>
                  <a:pt x="0" y="0"/>
                </a:moveTo>
                <a:lnTo>
                  <a:pt x="0" y="859785"/>
                </a:lnTo>
              </a:path>
            </a:pathLst>
          </a:custGeom>
          <a:ln w="5091">
            <a:solidFill>
              <a:srgbClr val="000000"/>
            </a:solidFill>
            <a:prstDash val="dash"/>
          </a:ln>
        </p:spPr>
        <p:txBody>
          <a:bodyPr wrap="square" lIns="0" tIns="0" rIns="0" bIns="0" rtlCol="0"/>
          <a:lstStyle/>
          <a:p>
            <a:endParaRPr/>
          </a:p>
        </p:txBody>
      </p:sp>
      <p:sp>
        <p:nvSpPr>
          <p:cNvPr id="17" name="object 17"/>
          <p:cNvSpPr/>
          <p:nvPr/>
        </p:nvSpPr>
        <p:spPr>
          <a:xfrm>
            <a:off x="2923925" y="4778503"/>
            <a:ext cx="0" cy="668655"/>
          </a:xfrm>
          <a:custGeom>
            <a:avLst/>
            <a:gdLst/>
            <a:ahLst/>
            <a:cxnLst/>
            <a:rect l="l" t="t" r="r" b="b"/>
            <a:pathLst>
              <a:path h="668654">
                <a:moveTo>
                  <a:pt x="0" y="0"/>
                </a:moveTo>
                <a:lnTo>
                  <a:pt x="0" y="668523"/>
                </a:lnTo>
              </a:path>
            </a:pathLst>
          </a:custGeom>
          <a:ln w="5091">
            <a:solidFill>
              <a:srgbClr val="000000"/>
            </a:solidFill>
            <a:prstDash val="dash"/>
          </a:ln>
        </p:spPr>
        <p:txBody>
          <a:bodyPr wrap="square" lIns="0" tIns="0" rIns="0" bIns="0" rtlCol="0"/>
          <a:lstStyle/>
          <a:p>
            <a:endParaRPr/>
          </a:p>
        </p:txBody>
      </p:sp>
      <p:sp>
        <p:nvSpPr>
          <p:cNvPr id="18" name="object 18"/>
          <p:cNvSpPr/>
          <p:nvPr/>
        </p:nvSpPr>
        <p:spPr>
          <a:xfrm>
            <a:off x="2923925" y="5924611"/>
            <a:ext cx="0" cy="191135"/>
          </a:xfrm>
          <a:custGeom>
            <a:avLst/>
            <a:gdLst/>
            <a:ahLst/>
            <a:cxnLst/>
            <a:rect l="l" t="t" r="r" b="b"/>
            <a:pathLst>
              <a:path h="191135">
                <a:moveTo>
                  <a:pt x="0" y="0"/>
                </a:moveTo>
                <a:lnTo>
                  <a:pt x="0" y="191021"/>
                </a:lnTo>
              </a:path>
            </a:pathLst>
          </a:custGeom>
          <a:ln w="5091">
            <a:solidFill>
              <a:srgbClr val="000000"/>
            </a:solidFill>
            <a:prstDash val="dash"/>
          </a:ln>
        </p:spPr>
        <p:txBody>
          <a:bodyPr wrap="square" lIns="0" tIns="0" rIns="0" bIns="0" rtlCol="0"/>
          <a:lstStyle/>
          <a:p>
            <a:endParaRPr/>
          </a:p>
        </p:txBody>
      </p:sp>
      <p:sp>
        <p:nvSpPr>
          <p:cNvPr id="19" name="object 19"/>
          <p:cNvSpPr/>
          <p:nvPr/>
        </p:nvSpPr>
        <p:spPr>
          <a:xfrm>
            <a:off x="2923926" y="3918966"/>
            <a:ext cx="2291715" cy="0"/>
          </a:xfrm>
          <a:custGeom>
            <a:avLst/>
            <a:gdLst/>
            <a:ahLst/>
            <a:cxnLst/>
            <a:rect l="l" t="t" r="r" b="b"/>
            <a:pathLst>
              <a:path w="2291715">
                <a:moveTo>
                  <a:pt x="0" y="0"/>
                </a:moveTo>
                <a:lnTo>
                  <a:pt x="2291721" y="0"/>
                </a:lnTo>
              </a:path>
            </a:pathLst>
          </a:custGeom>
          <a:ln w="5092">
            <a:solidFill>
              <a:srgbClr val="000000"/>
            </a:solidFill>
          </a:ln>
        </p:spPr>
        <p:txBody>
          <a:bodyPr wrap="square" lIns="0" tIns="0" rIns="0" bIns="0" rtlCol="0"/>
          <a:lstStyle/>
          <a:p>
            <a:endParaRPr/>
          </a:p>
        </p:txBody>
      </p:sp>
      <p:sp>
        <p:nvSpPr>
          <p:cNvPr id="20" name="object 20"/>
          <p:cNvSpPr/>
          <p:nvPr/>
        </p:nvSpPr>
        <p:spPr>
          <a:xfrm>
            <a:off x="5039990" y="3860424"/>
            <a:ext cx="175895" cy="117475"/>
          </a:xfrm>
          <a:custGeom>
            <a:avLst/>
            <a:gdLst/>
            <a:ahLst/>
            <a:cxnLst/>
            <a:rect l="l" t="t" r="r" b="b"/>
            <a:pathLst>
              <a:path w="175895" h="117475">
                <a:moveTo>
                  <a:pt x="0" y="116966"/>
                </a:moveTo>
                <a:lnTo>
                  <a:pt x="175656" y="58542"/>
                </a:lnTo>
                <a:lnTo>
                  <a:pt x="0" y="0"/>
                </a:lnTo>
              </a:path>
            </a:pathLst>
          </a:custGeom>
          <a:ln w="5092">
            <a:solidFill>
              <a:srgbClr val="000000"/>
            </a:solidFill>
          </a:ln>
        </p:spPr>
        <p:txBody>
          <a:bodyPr wrap="square" lIns="0" tIns="0" rIns="0" bIns="0" rtlCol="0"/>
          <a:lstStyle/>
          <a:p>
            <a:endParaRPr/>
          </a:p>
        </p:txBody>
      </p:sp>
      <p:sp>
        <p:nvSpPr>
          <p:cNvPr id="21" name="object 21"/>
          <p:cNvSpPr txBox="1"/>
          <p:nvPr/>
        </p:nvSpPr>
        <p:spPr>
          <a:xfrm>
            <a:off x="3477896" y="3628240"/>
            <a:ext cx="1108710" cy="200055"/>
          </a:xfrm>
          <a:prstGeom prst="rect">
            <a:avLst/>
          </a:prstGeom>
        </p:spPr>
        <p:txBody>
          <a:bodyPr vert="horz" wrap="square" lIns="0" tIns="0" rIns="0" bIns="0" rtlCol="0">
            <a:spAutoFit/>
          </a:bodyPr>
          <a:lstStyle/>
          <a:p>
            <a:pPr marL="12700"/>
            <a:r>
              <a:rPr sz="1300" dirty="0">
                <a:latin typeface="Arial"/>
                <a:cs typeface="Arial"/>
              </a:rPr>
              <a:t>Cal</a:t>
            </a:r>
            <a:r>
              <a:rPr sz="1300" spc="-5" dirty="0">
                <a:latin typeface="Arial"/>
                <a:cs typeface="Arial"/>
              </a:rPr>
              <a:t>l</a:t>
            </a:r>
            <a:r>
              <a:rPr sz="1300" spc="80" dirty="0">
                <a:latin typeface="Times New Roman"/>
                <a:cs typeface="Times New Roman"/>
              </a:rPr>
              <a:t> </a:t>
            </a:r>
            <a:r>
              <a:rPr sz="1300" dirty="0">
                <a:latin typeface="Arial"/>
                <a:cs typeface="Arial"/>
              </a:rPr>
              <a:t>t</a:t>
            </a:r>
            <a:r>
              <a:rPr sz="1300" spc="-10" dirty="0">
                <a:latin typeface="Arial"/>
                <a:cs typeface="Arial"/>
              </a:rPr>
              <a:t>o</a:t>
            </a:r>
            <a:r>
              <a:rPr sz="1300" spc="-10" dirty="0">
                <a:latin typeface="Times New Roman"/>
                <a:cs typeface="Times New Roman"/>
              </a:rPr>
              <a:t> </a:t>
            </a:r>
            <a:r>
              <a:rPr sz="1300" spc="10" dirty="0">
                <a:latin typeface="Arial"/>
                <a:cs typeface="Arial"/>
              </a:rPr>
              <a:t>m</a:t>
            </a:r>
            <a:r>
              <a:rPr sz="1300" spc="5" dirty="0">
                <a:latin typeface="Arial"/>
                <a:cs typeface="Arial"/>
              </a:rPr>
              <a:t>etho</a:t>
            </a:r>
            <a:r>
              <a:rPr sz="1300" spc="-10" dirty="0">
                <a:latin typeface="Arial"/>
                <a:cs typeface="Arial"/>
              </a:rPr>
              <a:t>d</a:t>
            </a:r>
            <a:endParaRPr sz="1300">
              <a:latin typeface="Arial"/>
              <a:cs typeface="Arial"/>
            </a:endParaRPr>
          </a:p>
        </p:txBody>
      </p:sp>
      <p:sp>
        <p:nvSpPr>
          <p:cNvPr id="22" name="object 22"/>
          <p:cNvSpPr/>
          <p:nvPr/>
        </p:nvSpPr>
        <p:spPr>
          <a:xfrm>
            <a:off x="3687829" y="1626473"/>
            <a:ext cx="0" cy="764540"/>
          </a:xfrm>
          <a:custGeom>
            <a:avLst/>
            <a:gdLst/>
            <a:ahLst/>
            <a:cxnLst/>
            <a:rect l="l" t="t" r="r" b="b"/>
            <a:pathLst>
              <a:path h="764539">
                <a:moveTo>
                  <a:pt x="0" y="0"/>
                </a:moveTo>
                <a:lnTo>
                  <a:pt x="0" y="764164"/>
                </a:lnTo>
              </a:path>
            </a:pathLst>
          </a:custGeom>
          <a:ln w="5091">
            <a:solidFill>
              <a:srgbClr val="000000"/>
            </a:solidFill>
          </a:ln>
        </p:spPr>
        <p:txBody>
          <a:bodyPr wrap="square" lIns="0" tIns="0" rIns="0" bIns="0" rtlCol="0"/>
          <a:lstStyle/>
          <a:p>
            <a:endParaRPr/>
          </a:p>
        </p:txBody>
      </p:sp>
      <p:sp>
        <p:nvSpPr>
          <p:cNvPr id="23" name="object 23"/>
          <p:cNvSpPr/>
          <p:nvPr/>
        </p:nvSpPr>
        <p:spPr>
          <a:xfrm>
            <a:off x="2160020" y="2390637"/>
            <a:ext cx="1527810" cy="0"/>
          </a:xfrm>
          <a:custGeom>
            <a:avLst/>
            <a:gdLst/>
            <a:ahLst/>
            <a:cxnLst/>
            <a:rect l="l" t="t" r="r" b="b"/>
            <a:pathLst>
              <a:path w="1527810">
                <a:moveTo>
                  <a:pt x="1527809" y="0"/>
                </a:moveTo>
                <a:lnTo>
                  <a:pt x="0" y="0"/>
                </a:lnTo>
                <a:lnTo>
                  <a:pt x="1527809" y="0"/>
                </a:lnTo>
                <a:close/>
              </a:path>
            </a:pathLst>
          </a:custGeom>
          <a:ln w="5092">
            <a:solidFill>
              <a:srgbClr val="000000"/>
            </a:solidFill>
          </a:ln>
        </p:spPr>
        <p:txBody>
          <a:bodyPr wrap="square" lIns="0" tIns="0" rIns="0" bIns="0" rtlCol="0"/>
          <a:lstStyle/>
          <a:p>
            <a:endParaRPr/>
          </a:p>
        </p:txBody>
      </p:sp>
      <p:sp>
        <p:nvSpPr>
          <p:cNvPr id="24" name="object 24"/>
          <p:cNvSpPr/>
          <p:nvPr/>
        </p:nvSpPr>
        <p:spPr>
          <a:xfrm>
            <a:off x="2160020" y="1626553"/>
            <a:ext cx="1527810" cy="764540"/>
          </a:xfrm>
          <a:custGeom>
            <a:avLst/>
            <a:gdLst/>
            <a:ahLst/>
            <a:cxnLst/>
            <a:rect l="l" t="t" r="r" b="b"/>
            <a:pathLst>
              <a:path w="1527810" h="764539">
                <a:moveTo>
                  <a:pt x="0" y="764084"/>
                </a:moveTo>
                <a:lnTo>
                  <a:pt x="1527809" y="764084"/>
                </a:lnTo>
                <a:lnTo>
                  <a:pt x="1527809" y="0"/>
                </a:lnTo>
                <a:lnTo>
                  <a:pt x="0" y="0"/>
                </a:lnTo>
                <a:lnTo>
                  <a:pt x="0" y="764084"/>
                </a:lnTo>
                <a:close/>
              </a:path>
            </a:pathLst>
          </a:custGeom>
          <a:ln w="5092">
            <a:solidFill>
              <a:srgbClr val="000000"/>
            </a:solidFill>
          </a:ln>
        </p:spPr>
        <p:txBody>
          <a:bodyPr wrap="square" lIns="0" tIns="0" rIns="0" bIns="0" rtlCol="0"/>
          <a:lstStyle/>
          <a:p>
            <a:endParaRPr/>
          </a:p>
        </p:txBody>
      </p:sp>
      <p:sp>
        <p:nvSpPr>
          <p:cNvPr id="25" name="object 25"/>
          <p:cNvSpPr/>
          <p:nvPr/>
        </p:nvSpPr>
        <p:spPr>
          <a:xfrm>
            <a:off x="2160020" y="1626473"/>
            <a:ext cx="0" cy="764540"/>
          </a:xfrm>
          <a:custGeom>
            <a:avLst/>
            <a:gdLst/>
            <a:ahLst/>
            <a:cxnLst/>
            <a:rect l="l" t="t" r="r" b="b"/>
            <a:pathLst>
              <a:path h="764539">
                <a:moveTo>
                  <a:pt x="0" y="764164"/>
                </a:moveTo>
                <a:lnTo>
                  <a:pt x="0" y="0"/>
                </a:lnTo>
                <a:lnTo>
                  <a:pt x="0" y="764164"/>
                </a:lnTo>
                <a:close/>
              </a:path>
            </a:pathLst>
          </a:custGeom>
          <a:ln w="5091">
            <a:solidFill>
              <a:srgbClr val="000000"/>
            </a:solidFill>
          </a:ln>
        </p:spPr>
        <p:txBody>
          <a:bodyPr wrap="square" lIns="0" tIns="0" rIns="0" bIns="0" rtlCol="0"/>
          <a:lstStyle/>
          <a:p>
            <a:endParaRPr/>
          </a:p>
        </p:txBody>
      </p:sp>
      <p:sp>
        <p:nvSpPr>
          <p:cNvPr id="26" name="object 26"/>
          <p:cNvSpPr txBox="1"/>
          <p:nvPr/>
        </p:nvSpPr>
        <p:spPr>
          <a:xfrm>
            <a:off x="2831085" y="1908531"/>
            <a:ext cx="184150" cy="200055"/>
          </a:xfrm>
          <a:prstGeom prst="rect">
            <a:avLst/>
          </a:prstGeom>
        </p:spPr>
        <p:txBody>
          <a:bodyPr vert="horz" wrap="square" lIns="0" tIns="0" rIns="0" bIns="0" rtlCol="0">
            <a:spAutoFit/>
          </a:bodyPr>
          <a:lstStyle/>
          <a:p>
            <a:pPr marL="12700"/>
            <a:r>
              <a:rPr sz="1300" dirty="0">
                <a:latin typeface="Arial"/>
                <a:cs typeface="Arial"/>
              </a:rPr>
              <a:t>:A</a:t>
            </a:r>
            <a:endParaRPr sz="1300">
              <a:latin typeface="Arial"/>
              <a:cs typeface="Arial"/>
            </a:endParaRPr>
          </a:p>
        </p:txBody>
      </p:sp>
      <p:sp>
        <p:nvSpPr>
          <p:cNvPr id="27" name="object 27"/>
          <p:cNvSpPr/>
          <p:nvPr/>
        </p:nvSpPr>
        <p:spPr>
          <a:xfrm>
            <a:off x="5215645" y="2390637"/>
            <a:ext cx="0" cy="1719580"/>
          </a:xfrm>
          <a:custGeom>
            <a:avLst/>
            <a:gdLst/>
            <a:ahLst/>
            <a:cxnLst/>
            <a:rect l="l" t="t" r="r" b="b"/>
            <a:pathLst>
              <a:path h="1719579">
                <a:moveTo>
                  <a:pt x="0" y="0"/>
                </a:moveTo>
                <a:lnTo>
                  <a:pt x="0" y="1719340"/>
                </a:lnTo>
              </a:path>
            </a:pathLst>
          </a:custGeom>
          <a:ln w="5091">
            <a:solidFill>
              <a:srgbClr val="000000"/>
            </a:solidFill>
            <a:prstDash val="dash"/>
          </a:ln>
        </p:spPr>
        <p:txBody>
          <a:bodyPr wrap="square" lIns="0" tIns="0" rIns="0" bIns="0" rtlCol="0"/>
          <a:lstStyle/>
          <a:p>
            <a:endParaRPr/>
          </a:p>
        </p:txBody>
      </p:sp>
      <p:sp>
        <p:nvSpPr>
          <p:cNvPr id="28" name="object 28"/>
          <p:cNvSpPr/>
          <p:nvPr/>
        </p:nvSpPr>
        <p:spPr>
          <a:xfrm>
            <a:off x="5215645" y="4587491"/>
            <a:ext cx="0" cy="1623695"/>
          </a:xfrm>
          <a:custGeom>
            <a:avLst/>
            <a:gdLst/>
            <a:ahLst/>
            <a:cxnLst/>
            <a:rect l="l" t="t" r="r" b="b"/>
            <a:pathLst>
              <a:path h="1623695">
                <a:moveTo>
                  <a:pt x="0" y="0"/>
                </a:moveTo>
                <a:lnTo>
                  <a:pt x="0" y="1623654"/>
                </a:lnTo>
              </a:path>
            </a:pathLst>
          </a:custGeom>
          <a:ln w="5091">
            <a:solidFill>
              <a:srgbClr val="000000"/>
            </a:solidFill>
            <a:prstDash val="dash"/>
          </a:ln>
        </p:spPr>
        <p:txBody>
          <a:bodyPr wrap="square" lIns="0" tIns="0" rIns="0" bIns="0" rtlCol="0"/>
          <a:lstStyle/>
          <a:p>
            <a:endParaRPr/>
          </a:p>
        </p:txBody>
      </p:sp>
      <p:sp>
        <p:nvSpPr>
          <p:cNvPr id="29" name="object 29"/>
          <p:cNvSpPr/>
          <p:nvPr/>
        </p:nvSpPr>
        <p:spPr>
          <a:xfrm>
            <a:off x="5979535" y="1626473"/>
            <a:ext cx="0" cy="764540"/>
          </a:xfrm>
          <a:custGeom>
            <a:avLst/>
            <a:gdLst/>
            <a:ahLst/>
            <a:cxnLst/>
            <a:rect l="l" t="t" r="r" b="b"/>
            <a:pathLst>
              <a:path h="764539">
                <a:moveTo>
                  <a:pt x="0" y="0"/>
                </a:moveTo>
                <a:lnTo>
                  <a:pt x="0" y="764164"/>
                </a:lnTo>
              </a:path>
            </a:pathLst>
          </a:custGeom>
          <a:ln w="5091">
            <a:solidFill>
              <a:srgbClr val="000000"/>
            </a:solidFill>
          </a:ln>
        </p:spPr>
        <p:txBody>
          <a:bodyPr wrap="square" lIns="0" tIns="0" rIns="0" bIns="0" rtlCol="0"/>
          <a:lstStyle/>
          <a:p>
            <a:endParaRPr/>
          </a:p>
        </p:txBody>
      </p:sp>
      <p:sp>
        <p:nvSpPr>
          <p:cNvPr id="30" name="object 30"/>
          <p:cNvSpPr/>
          <p:nvPr/>
        </p:nvSpPr>
        <p:spPr>
          <a:xfrm>
            <a:off x="4451735" y="2390637"/>
            <a:ext cx="1527810" cy="0"/>
          </a:xfrm>
          <a:custGeom>
            <a:avLst/>
            <a:gdLst/>
            <a:ahLst/>
            <a:cxnLst/>
            <a:rect l="l" t="t" r="r" b="b"/>
            <a:pathLst>
              <a:path w="1527810">
                <a:moveTo>
                  <a:pt x="1527800" y="0"/>
                </a:moveTo>
                <a:lnTo>
                  <a:pt x="0" y="0"/>
                </a:lnTo>
                <a:lnTo>
                  <a:pt x="1527800" y="0"/>
                </a:lnTo>
                <a:close/>
              </a:path>
            </a:pathLst>
          </a:custGeom>
          <a:ln w="5092">
            <a:solidFill>
              <a:srgbClr val="000000"/>
            </a:solidFill>
          </a:ln>
        </p:spPr>
        <p:txBody>
          <a:bodyPr wrap="square" lIns="0" tIns="0" rIns="0" bIns="0" rtlCol="0"/>
          <a:lstStyle/>
          <a:p>
            <a:endParaRPr/>
          </a:p>
        </p:txBody>
      </p:sp>
      <p:sp>
        <p:nvSpPr>
          <p:cNvPr id="31" name="object 31"/>
          <p:cNvSpPr/>
          <p:nvPr/>
        </p:nvSpPr>
        <p:spPr>
          <a:xfrm>
            <a:off x="4451735" y="1626553"/>
            <a:ext cx="1527810" cy="764540"/>
          </a:xfrm>
          <a:custGeom>
            <a:avLst/>
            <a:gdLst/>
            <a:ahLst/>
            <a:cxnLst/>
            <a:rect l="l" t="t" r="r" b="b"/>
            <a:pathLst>
              <a:path w="1527810" h="764539">
                <a:moveTo>
                  <a:pt x="0" y="764084"/>
                </a:moveTo>
                <a:lnTo>
                  <a:pt x="1527809" y="764084"/>
                </a:lnTo>
                <a:lnTo>
                  <a:pt x="1527809" y="0"/>
                </a:lnTo>
                <a:lnTo>
                  <a:pt x="0" y="0"/>
                </a:lnTo>
                <a:lnTo>
                  <a:pt x="0" y="764084"/>
                </a:lnTo>
                <a:close/>
              </a:path>
            </a:pathLst>
          </a:custGeom>
          <a:ln w="5092">
            <a:solidFill>
              <a:srgbClr val="000000"/>
            </a:solidFill>
          </a:ln>
        </p:spPr>
        <p:txBody>
          <a:bodyPr wrap="square" lIns="0" tIns="0" rIns="0" bIns="0" rtlCol="0"/>
          <a:lstStyle/>
          <a:p>
            <a:endParaRPr/>
          </a:p>
        </p:txBody>
      </p:sp>
      <p:sp>
        <p:nvSpPr>
          <p:cNvPr id="32" name="object 32"/>
          <p:cNvSpPr/>
          <p:nvPr/>
        </p:nvSpPr>
        <p:spPr>
          <a:xfrm>
            <a:off x="4451735" y="1626473"/>
            <a:ext cx="0" cy="764540"/>
          </a:xfrm>
          <a:custGeom>
            <a:avLst/>
            <a:gdLst/>
            <a:ahLst/>
            <a:cxnLst/>
            <a:rect l="l" t="t" r="r" b="b"/>
            <a:pathLst>
              <a:path h="764539">
                <a:moveTo>
                  <a:pt x="0" y="764164"/>
                </a:moveTo>
                <a:lnTo>
                  <a:pt x="0" y="0"/>
                </a:lnTo>
                <a:lnTo>
                  <a:pt x="0" y="764164"/>
                </a:lnTo>
                <a:close/>
              </a:path>
            </a:pathLst>
          </a:custGeom>
          <a:ln w="5091">
            <a:solidFill>
              <a:srgbClr val="000000"/>
            </a:solidFill>
          </a:ln>
        </p:spPr>
        <p:txBody>
          <a:bodyPr wrap="square" lIns="0" tIns="0" rIns="0" bIns="0" rtlCol="0"/>
          <a:lstStyle/>
          <a:p>
            <a:endParaRPr/>
          </a:p>
        </p:txBody>
      </p:sp>
      <p:sp>
        <p:nvSpPr>
          <p:cNvPr id="33" name="object 33"/>
          <p:cNvSpPr txBox="1"/>
          <p:nvPr/>
        </p:nvSpPr>
        <p:spPr>
          <a:xfrm>
            <a:off x="5123184" y="1908531"/>
            <a:ext cx="180975" cy="200055"/>
          </a:xfrm>
          <a:prstGeom prst="rect">
            <a:avLst/>
          </a:prstGeom>
        </p:spPr>
        <p:txBody>
          <a:bodyPr vert="horz" wrap="square" lIns="0" tIns="0" rIns="0" bIns="0" rtlCol="0">
            <a:spAutoFit/>
          </a:bodyPr>
          <a:lstStyle/>
          <a:p>
            <a:pPr marL="12700"/>
            <a:r>
              <a:rPr sz="1300" spc="-10" dirty="0">
                <a:latin typeface="Arial"/>
                <a:cs typeface="Arial"/>
              </a:rPr>
              <a:t>:B</a:t>
            </a:r>
            <a:endParaRPr sz="1300">
              <a:latin typeface="Arial"/>
              <a:cs typeface="Arial"/>
            </a:endParaRPr>
          </a:p>
        </p:txBody>
      </p:sp>
      <p:sp>
        <p:nvSpPr>
          <p:cNvPr id="34" name="object 34"/>
          <p:cNvSpPr/>
          <p:nvPr/>
        </p:nvSpPr>
        <p:spPr>
          <a:xfrm>
            <a:off x="2160020" y="2963678"/>
            <a:ext cx="1527810" cy="478155"/>
          </a:xfrm>
          <a:custGeom>
            <a:avLst/>
            <a:gdLst/>
            <a:ahLst/>
            <a:cxnLst/>
            <a:rect l="l" t="t" r="r" b="b"/>
            <a:pathLst>
              <a:path w="1527810" h="478154">
                <a:moveTo>
                  <a:pt x="0" y="478154"/>
                </a:moveTo>
                <a:lnTo>
                  <a:pt x="1527809" y="478154"/>
                </a:lnTo>
                <a:lnTo>
                  <a:pt x="1527809" y="0"/>
                </a:lnTo>
                <a:lnTo>
                  <a:pt x="0" y="0"/>
                </a:lnTo>
                <a:lnTo>
                  <a:pt x="0" y="478154"/>
                </a:lnTo>
                <a:close/>
              </a:path>
            </a:pathLst>
          </a:custGeom>
          <a:ln w="5092">
            <a:solidFill>
              <a:srgbClr val="000000"/>
            </a:solidFill>
          </a:ln>
        </p:spPr>
        <p:txBody>
          <a:bodyPr wrap="square" lIns="0" tIns="0" rIns="0" bIns="0" rtlCol="0"/>
          <a:lstStyle/>
          <a:p>
            <a:endParaRPr/>
          </a:p>
        </p:txBody>
      </p:sp>
      <p:sp>
        <p:nvSpPr>
          <p:cNvPr id="35" name="object 35"/>
          <p:cNvSpPr txBox="1"/>
          <p:nvPr/>
        </p:nvSpPr>
        <p:spPr>
          <a:xfrm>
            <a:off x="2429355" y="3102840"/>
            <a:ext cx="976630" cy="200055"/>
          </a:xfrm>
          <a:prstGeom prst="rect">
            <a:avLst/>
          </a:prstGeom>
        </p:spPr>
        <p:txBody>
          <a:bodyPr vert="horz" wrap="square" lIns="0" tIns="0" rIns="0" bIns="0" rtlCol="0">
            <a:spAutoFit/>
          </a:bodyPr>
          <a:lstStyle/>
          <a:p>
            <a:pPr marL="12700"/>
            <a:r>
              <a:rPr sz="1300" dirty="0">
                <a:latin typeface="Arial"/>
                <a:cs typeface="Arial"/>
              </a:rPr>
              <a:t>Computat</a:t>
            </a:r>
            <a:r>
              <a:rPr sz="1300" spc="10" dirty="0">
                <a:latin typeface="Arial"/>
                <a:cs typeface="Arial"/>
              </a:rPr>
              <a:t>i</a:t>
            </a:r>
            <a:r>
              <a:rPr sz="1300" dirty="0">
                <a:latin typeface="Arial"/>
                <a:cs typeface="Arial"/>
              </a:rPr>
              <a:t>on</a:t>
            </a:r>
            <a:endParaRPr sz="1300">
              <a:latin typeface="Arial"/>
              <a:cs typeface="Arial"/>
            </a:endParaRPr>
          </a:p>
        </p:txBody>
      </p:sp>
      <p:sp>
        <p:nvSpPr>
          <p:cNvPr id="36" name="object 36"/>
          <p:cNvSpPr/>
          <p:nvPr/>
        </p:nvSpPr>
        <p:spPr>
          <a:xfrm>
            <a:off x="2160020" y="4300979"/>
            <a:ext cx="1527810" cy="478155"/>
          </a:xfrm>
          <a:custGeom>
            <a:avLst/>
            <a:gdLst/>
            <a:ahLst/>
            <a:cxnLst/>
            <a:rect l="l" t="t" r="r" b="b"/>
            <a:pathLst>
              <a:path w="1527810" h="478154">
                <a:moveTo>
                  <a:pt x="0" y="478154"/>
                </a:moveTo>
                <a:lnTo>
                  <a:pt x="1527809" y="478154"/>
                </a:lnTo>
                <a:lnTo>
                  <a:pt x="1527809" y="0"/>
                </a:lnTo>
                <a:lnTo>
                  <a:pt x="0" y="0"/>
                </a:lnTo>
                <a:lnTo>
                  <a:pt x="0" y="478154"/>
                </a:lnTo>
                <a:close/>
              </a:path>
            </a:pathLst>
          </a:custGeom>
          <a:ln w="5092">
            <a:solidFill>
              <a:srgbClr val="000000"/>
            </a:solidFill>
          </a:ln>
        </p:spPr>
        <p:txBody>
          <a:bodyPr wrap="square" lIns="0" tIns="0" rIns="0" bIns="0" rtlCol="0"/>
          <a:lstStyle/>
          <a:p>
            <a:endParaRPr/>
          </a:p>
        </p:txBody>
      </p:sp>
      <p:sp>
        <p:nvSpPr>
          <p:cNvPr id="37" name="object 37"/>
          <p:cNvSpPr txBox="1"/>
          <p:nvPr/>
        </p:nvSpPr>
        <p:spPr>
          <a:xfrm>
            <a:off x="2429355" y="4440278"/>
            <a:ext cx="976630" cy="200055"/>
          </a:xfrm>
          <a:prstGeom prst="rect">
            <a:avLst/>
          </a:prstGeom>
        </p:spPr>
        <p:txBody>
          <a:bodyPr vert="horz" wrap="square" lIns="0" tIns="0" rIns="0" bIns="0" rtlCol="0">
            <a:spAutoFit/>
          </a:bodyPr>
          <a:lstStyle/>
          <a:p>
            <a:pPr marL="12700"/>
            <a:r>
              <a:rPr sz="1300" dirty="0">
                <a:latin typeface="Arial"/>
                <a:cs typeface="Arial"/>
              </a:rPr>
              <a:t>Computat</a:t>
            </a:r>
            <a:r>
              <a:rPr sz="1300" spc="10" dirty="0">
                <a:latin typeface="Arial"/>
                <a:cs typeface="Arial"/>
              </a:rPr>
              <a:t>i</a:t>
            </a:r>
            <a:r>
              <a:rPr sz="1300" dirty="0">
                <a:latin typeface="Arial"/>
                <a:cs typeface="Arial"/>
              </a:rPr>
              <a:t>on</a:t>
            </a:r>
            <a:endParaRPr sz="1300">
              <a:latin typeface="Arial"/>
              <a:cs typeface="Arial"/>
            </a:endParaRPr>
          </a:p>
        </p:txBody>
      </p:sp>
      <p:sp>
        <p:nvSpPr>
          <p:cNvPr id="38" name="object 38"/>
          <p:cNvSpPr/>
          <p:nvPr/>
        </p:nvSpPr>
        <p:spPr>
          <a:xfrm>
            <a:off x="4451735" y="4109978"/>
            <a:ext cx="1527810" cy="477520"/>
          </a:xfrm>
          <a:custGeom>
            <a:avLst/>
            <a:gdLst/>
            <a:ahLst/>
            <a:cxnLst/>
            <a:rect l="l" t="t" r="r" b="b"/>
            <a:pathLst>
              <a:path w="1527810" h="477520">
                <a:moveTo>
                  <a:pt x="0" y="477511"/>
                </a:moveTo>
                <a:lnTo>
                  <a:pt x="1527809" y="477511"/>
                </a:lnTo>
                <a:lnTo>
                  <a:pt x="1527809" y="0"/>
                </a:lnTo>
                <a:lnTo>
                  <a:pt x="0" y="0"/>
                </a:lnTo>
                <a:lnTo>
                  <a:pt x="0" y="477511"/>
                </a:lnTo>
                <a:close/>
              </a:path>
            </a:pathLst>
          </a:custGeom>
          <a:ln w="5092">
            <a:solidFill>
              <a:srgbClr val="000000"/>
            </a:solidFill>
          </a:ln>
        </p:spPr>
        <p:txBody>
          <a:bodyPr wrap="square" lIns="0" tIns="0" rIns="0" bIns="0" rtlCol="0"/>
          <a:lstStyle/>
          <a:p>
            <a:endParaRPr/>
          </a:p>
        </p:txBody>
      </p:sp>
      <p:sp>
        <p:nvSpPr>
          <p:cNvPr id="39" name="object 39"/>
          <p:cNvSpPr txBox="1"/>
          <p:nvPr/>
        </p:nvSpPr>
        <p:spPr>
          <a:xfrm>
            <a:off x="4721481" y="4249397"/>
            <a:ext cx="976630" cy="200055"/>
          </a:xfrm>
          <a:prstGeom prst="rect">
            <a:avLst/>
          </a:prstGeom>
        </p:spPr>
        <p:txBody>
          <a:bodyPr vert="horz" wrap="square" lIns="0" tIns="0" rIns="0" bIns="0" rtlCol="0">
            <a:spAutoFit/>
          </a:bodyPr>
          <a:lstStyle/>
          <a:p>
            <a:pPr marL="12700"/>
            <a:r>
              <a:rPr sz="1300" dirty="0">
                <a:latin typeface="Arial"/>
                <a:cs typeface="Arial"/>
              </a:rPr>
              <a:t>Computat</a:t>
            </a:r>
            <a:r>
              <a:rPr sz="1300" spc="10" dirty="0">
                <a:latin typeface="Arial"/>
                <a:cs typeface="Arial"/>
              </a:rPr>
              <a:t>i</a:t>
            </a:r>
            <a:r>
              <a:rPr sz="1300" dirty="0">
                <a:latin typeface="Arial"/>
                <a:cs typeface="Arial"/>
              </a:rPr>
              <a:t>on</a:t>
            </a:r>
            <a:endParaRPr sz="1300">
              <a:latin typeface="Arial"/>
              <a:cs typeface="Arial"/>
            </a:endParaRPr>
          </a:p>
        </p:txBody>
      </p:sp>
      <p:sp>
        <p:nvSpPr>
          <p:cNvPr id="40" name="object 40"/>
          <p:cNvSpPr/>
          <p:nvPr/>
        </p:nvSpPr>
        <p:spPr>
          <a:xfrm>
            <a:off x="2923926" y="5065014"/>
            <a:ext cx="2291715" cy="0"/>
          </a:xfrm>
          <a:custGeom>
            <a:avLst/>
            <a:gdLst/>
            <a:ahLst/>
            <a:cxnLst/>
            <a:rect l="l" t="t" r="r" b="b"/>
            <a:pathLst>
              <a:path w="2291715">
                <a:moveTo>
                  <a:pt x="2291721" y="0"/>
                </a:moveTo>
                <a:lnTo>
                  <a:pt x="0" y="0"/>
                </a:lnTo>
              </a:path>
            </a:pathLst>
          </a:custGeom>
          <a:ln w="5092">
            <a:solidFill>
              <a:srgbClr val="000000"/>
            </a:solidFill>
          </a:ln>
        </p:spPr>
        <p:txBody>
          <a:bodyPr wrap="square" lIns="0" tIns="0" rIns="0" bIns="0" rtlCol="0"/>
          <a:lstStyle/>
          <a:p>
            <a:endParaRPr/>
          </a:p>
        </p:txBody>
      </p:sp>
      <p:sp>
        <p:nvSpPr>
          <p:cNvPr id="41" name="object 41"/>
          <p:cNvSpPr/>
          <p:nvPr/>
        </p:nvSpPr>
        <p:spPr>
          <a:xfrm>
            <a:off x="2923926" y="5006472"/>
            <a:ext cx="175895" cy="117475"/>
          </a:xfrm>
          <a:custGeom>
            <a:avLst/>
            <a:gdLst/>
            <a:ahLst/>
            <a:cxnLst/>
            <a:rect l="l" t="t" r="r" b="b"/>
            <a:pathLst>
              <a:path w="175894" h="117475">
                <a:moveTo>
                  <a:pt x="175640" y="0"/>
                </a:moveTo>
                <a:lnTo>
                  <a:pt x="0" y="58542"/>
                </a:lnTo>
                <a:lnTo>
                  <a:pt x="175640" y="117085"/>
                </a:lnTo>
              </a:path>
            </a:pathLst>
          </a:custGeom>
          <a:ln w="5092">
            <a:solidFill>
              <a:srgbClr val="000000"/>
            </a:solidFill>
          </a:ln>
        </p:spPr>
        <p:txBody>
          <a:bodyPr wrap="square" lIns="0" tIns="0" rIns="0" bIns="0" rtlCol="0"/>
          <a:lstStyle/>
          <a:p>
            <a:endParaRPr/>
          </a:p>
        </p:txBody>
      </p:sp>
      <p:sp>
        <p:nvSpPr>
          <p:cNvPr id="42" name="object 42"/>
          <p:cNvSpPr txBox="1"/>
          <p:nvPr/>
        </p:nvSpPr>
        <p:spPr>
          <a:xfrm>
            <a:off x="3152396" y="5156559"/>
            <a:ext cx="1755139" cy="200055"/>
          </a:xfrm>
          <a:prstGeom prst="rect">
            <a:avLst/>
          </a:prstGeom>
        </p:spPr>
        <p:txBody>
          <a:bodyPr vert="horz" wrap="square" lIns="0" tIns="0" rIns="0" bIns="0" rtlCol="0">
            <a:spAutoFit/>
          </a:bodyPr>
          <a:lstStyle/>
          <a:p>
            <a:pPr marL="12700"/>
            <a:r>
              <a:rPr sz="1300" dirty="0">
                <a:latin typeface="Arial"/>
                <a:cs typeface="Arial"/>
              </a:rPr>
              <a:t>Possibl</a:t>
            </a:r>
            <a:r>
              <a:rPr sz="1300" spc="-10" dirty="0">
                <a:latin typeface="Arial"/>
                <a:cs typeface="Arial"/>
              </a:rPr>
              <a:t>e</a:t>
            </a:r>
            <a:r>
              <a:rPr sz="1300" spc="105" dirty="0">
                <a:latin typeface="Times New Roman"/>
                <a:cs typeface="Times New Roman"/>
              </a:rPr>
              <a:t> </a:t>
            </a:r>
            <a:r>
              <a:rPr sz="1300" spc="5" dirty="0">
                <a:latin typeface="Arial"/>
                <a:cs typeface="Arial"/>
              </a:rPr>
              <a:t>metho</a:t>
            </a:r>
            <a:r>
              <a:rPr sz="1300" spc="-10" dirty="0">
                <a:latin typeface="Arial"/>
                <a:cs typeface="Arial"/>
              </a:rPr>
              <a:t>d</a:t>
            </a:r>
            <a:r>
              <a:rPr sz="1300" spc="5" dirty="0">
                <a:latin typeface="Times New Roman"/>
                <a:cs typeface="Times New Roman"/>
              </a:rPr>
              <a:t> </a:t>
            </a:r>
            <a:r>
              <a:rPr sz="1300" dirty="0">
                <a:latin typeface="Arial"/>
                <a:cs typeface="Arial"/>
              </a:rPr>
              <a:t>retur</a:t>
            </a:r>
            <a:r>
              <a:rPr sz="1300" spc="-10" dirty="0">
                <a:latin typeface="Arial"/>
                <a:cs typeface="Arial"/>
              </a:rPr>
              <a:t>n</a:t>
            </a:r>
            <a:endParaRPr sz="1300">
              <a:latin typeface="Arial"/>
              <a:cs typeface="Arial"/>
            </a:endParaRPr>
          </a:p>
        </p:txBody>
      </p:sp>
      <p:sp>
        <p:nvSpPr>
          <p:cNvPr id="43" name="object 43"/>
          <p:cNvSpPr/>
          <p:nvPr/>
        </p:nvSpPr>
        <p:spPr>
          <a:xfrm>
            <a:off x="2160020" y="5447075"/>
            <a:ext cx="1527810" cy="478155"/>
          </a:xfrm>
          <a:custGeom>
            <a:avLst/>
            <a:gdLst/>
            <a:ahLst/>
            <a:cxnLst/>
            <a:rect l="l" t="t" r="r" b="b"/>
            <a:pathLst>
              <a:path w="1527810" h="478154">
                <a:moveTo>
                  <a:pt x="0" y="478154"/>
                </a:moveTo>
                <a:lnTo>
                  <a:pt x="1527809" y="478154"/>
                </a:lnTo>
                <a:lnTo>
                  <a:pt x="1527809" y="0"/>
                </a:lnTo>
                <a:lnTo>
                  <a:pt x="0" y="0"/>
                </a:lnTo>
                <a:lnTo>
                  <a:pt x="0" y="478154"/>
                </a:lnTo>
                <a:close/>
              </a:path>
            </a:pathLst>
          </a:custGeom>
          <a:ln w="5092">
            <a:solidFill>
              <a:srgbClr val="000000"/>
            </a:solidFill>
          </a:ln>
        </p:spPr>
        <p:txBody>
          <a:bodyPr wrap="square" lIns="0" tIns="0" rIns="0" bIns="0" rtlCol="0"/>
          <a:lstStyle/>
          <a:p>
            <a:endParaRPr/>
          </a:p>
        </p:txBody>
      </p:sp>
      <p:sp>
        <p:nvSpPr>
          <p:cNvPr id="44" name="object 44"/>
          <p:cNvSpPr txBox="1"/>
          <p:nvPr/>
        </p:nvSpPr>
        <p:spPr>
          <a:xfrm>
            <a:off x="2429355" y="5586609"/>
            <a:ext cx="976630" cy="200055"/>
          </a:xfrm>
          <a:prstGeom prst="rect">
            <a:avLst/>
          </a:prstGeom>
        </p:spPr>
        <p:txBody>
          <a:bodyPr vert="horz" wrap="square" lIns="0" tIns="0" rIns="0" bIns="0" rtlCol="0">
            <a:spAutoFit/>
          </a:bodyPr>
          <a:lstStyle/>
          <a:p>
            <a:pPr marL="12700"/>
            <a:r>
              <a:rPr sz="1300" dirty="0">
                <a:latin typeface="Arial"/>
                <a:cs typeface="Arial"/>
              </a:rPr>
              <a:t>Computat</a:t>
            </a:r>
            <a:r>
              <a:rPr sz="1300" spc="10" dirty="0">
                <a:latin typeface="Arial"/>
                <a:cs typeface="Arial"/>
              </a:rPr>
              <a:t>i</a:t>
            </a:r>
            <a:r>
              <a:rPr sz="1300" dirty="0">
                <a:latin typeface="Arial"/>
                <a:cs typeface="Arial"/>
              </a:rPr>
              <a:t>on</a:t>
            </a:r>
            <a:endParaRPr sz="1300">
              <a:latin typeface="Arial"/>
              <a:cs typeface="Arial"/>
            </a:endParaRPr>
          </a:p>
        </p:txBody>
      </p:sp>
      <p:sp>
        <p:nvSpPr>
          <p:cNvPr id="45" name="object 45"/>
          <p:cNvSpPr/>
          <p:nvPr/>
        </p:nvSpPr>
        <p:spPr>
          <a:xfrm>
            <a:off x="6723247" y="5479541"/>
            <a:ext cx="186690" cy="184150"/>
          </a:xfrm>
          <a:custGeom>
            <a:avLst/>
            <a:gdLst/>
            <a:ahLst/>
            <a:cxnLst/>
            <a:rect l="l" t="t" r="r" b="b"/>
            <a:pathLst>
              <a:path w="186689" h="184150">
                <a:moveTo>
                  <a:pt x="0" y="183760"/>
                </a:moveTo>
                <a:lnTo>
                  <a:pt x="186324" y="183760"/>
                </a:lnTo>
                <a:lnTo>
                  <a:pt x="186324" y="0"/>
                </a:lnTo>
                <a:lnTo>
                  <a:pt x="0" y="0"/>
                </a:lnTo>
                <a:lnTo>
                  <a:pt x="0" y="36707"/>
                </a:lnTo>
                <a:lnTo>
                  <a:pt x="37216" y="36707"/>
                </a:lnTo>
                <a:lnTo>
                  <a:pt x="37216" y="73532"/>
                </a:lnTo>
                <a:lnTo>
                  <a:pt x="0" y="73532"/>
                </a:lnTo>
                <a:lnTo>
                  <a:pt x="0" y="110240"/>
                </a:lnTo>
                <a:lnTo>
                  <a:pt x="37216" y="110240"/>
                </a:lnTo>
                <a:lnTo>
                  <a:pt x="37216" y="147005"/>
                </a:lnTo>
                <a:lnTo>
                  <a:pt x="0" y="147005"/>
                </a:lnTo>
                <a:lnTo>
                  <a:pt x="0" y="183760"/>
                </a:lnTo>
                <a:close/>
              </a:path>
            </a:pathLst>
          </a:custGeom>
          <a:ln w="4933">
            <a:solidFill>
              <a:srgbClr val="000000"/>
            </a:solidFill>
          </a:ln>
        </p:spPr>
        <p:txBody>
          <a:bodyPr wrap="square" lIns="0" tIns="0" rIns="0" bIns="0" rtlCol="0"/>
          <a:lstStyle/>
          <a:p>
            <a:endParaRPr/>
          </a:p>
        </p:txBody>
      </p:sp>
      <p:sp>
        <p:nvSpPr>
          <p:cNvPr id="46" name="object 46"/>
          <p:cNvSpPr/>
          <p:nvPr/>
        </p:nvSpPr>
        <p:spPr>
          <a:xfrm>
            <a:off x="6686031" y="5589780"/>
            <a:ext cx="74930" cy="36830"/>
          </a:xfrm>
          <a:custGeom>
            <a:avLst/>
            <a:gdLst/>
            <a:ahLst/>
            <a:cxnLst/>
            <a:rect l="l" t="t" r="r" b="b"/>
            <a:pathLst>
              <a:path w="74929" h="36829">
                <a:moveTo>
                  <a:pt x="0" y="36766"/>
                </a:moveTo>
                <a:lnTo>
                  <a:pt x="74533" y="36766"/>
                </a:lnTo>
                <a:lnTo>
                  <a:pt x="74533" y="0"/>
                </a:lnTo>
                <a:lnTo>
                  <a:pt x="0" y="0"/>
                </a:lnTo>
                <a:lnTo>
                  <a:pt x="0" y="36766"/>
                </a:lnTo>
                <a:close/>
              </a:path>
            </a:pathLst>
          </a:custGeom>
          <a:ln w="4914">
            <a:solidFill>
              <a:srgbClr val="000000"/>
            </a:solidFill>
          </a:ln>
        </p:spPr>
        <p:txBody>
          <a:bodyPr wrap="square" lIns="0" tIns="0" rIns="0" bIns="0" rtlCol="0"/>
          <a:lstStyle/>
          <a:p>
            <a:endParaRPr/>
          </a:p>
        </p:txBody>
      </p:sp>
      <p:sp>
        <p:nvSpPr>
          <p:cNvPr id="47" name="object 47"/>
          <p:cNvSpPr/>
          <p:nvPr/>
        </p:nvSpPr>
        <p:spPr>
          <a:xfrm>
            <a:off x="6686031" y="5516320"/>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48" name="object 48"/>
          <p:cNvSpPr/>
          <p:nvPr/>
        </p:nvSpPr>
        <p:spPr>
          <a:xfrm>
            <a:off x="7887097" y="5642406"/>
            <a:ext cx="139103" cy="227748"/>
          </a:xfrm>
          <a:prstGeom prst="rect">
            <a:avLst/>
          </a:prstGeom>
          <a:blipFill>
            <a:blip r:embed="rId5" cstate="print"/>
            <a:stretch>
              <a:fillRect/>
            </a:stretch>
          </a:blipFill>
        </p:spPr>
        <p:txBody>
          <a:bodyPr wrap="square" lIns="0" tIns="0" rIns="0" bIns="0" rtlCol="0"/>
          <a:lstStyle/>
          <a:p>
            <a:endParaRPr/>
          </a:p>
        </p:txBody>
      </p:sp>
      <p:sp>
        <p:nvSpPr>
          <p:cNvPr id="49" name="object 49"/>
          <p:cNvSpPr/>
          <p:nvPr/>
        </p:nvSpPr>
        <p:spPr>
          <a:xfrm>
            <a:off x="10403220" y="5387590"/>
            <a:ext cx="0" cy="735330"/>
          </a:xfrm>
          <a:custGeom>
            <a:avLst/>
            <a:gdLst/>
            <a:ahLst/>
            <a:cxnLst/>
            <a:rect l="l" t="t" r="r" b="b"/>
            <a:pathLst>
              <a:path h="735329">
                <a:moveTo>
                  <a:pt x="0" y="735211"/>
                </a:moveTo>
                <a:lnTo>
                  <a:pt x="0" y="0"/>
                </a:lnTo>
                <a:lnTo>
                  <a:pt x="0" y="735211"/>
                </a:lnTo>
                <a:close/>
              </a:path>
            </a:pathLst>
          </a:custGeom>
          <a:ln w="4967">
            <a:solidFill>
              <a:srgbClr val="000000"/>
            </a:solidFill>
          </a:ln>
        </p:spPr>
        <p:txBody>
          <a:bodyPr wrap="square" lIns="0" tIns="0" rIns="0" bIns="0" rtlCol="0"/>
          <a:lstStyle/>
          <a:p>
            <a:endParaRPr/>
          </a:p>
        </p:txBody>
      </p:sp>
      <p:sp>
        <p:nvSpPr>
          <p:cNvPr id="50" name="object 50"/>
          <p:cNvSpPr/>
          <p:nvPr/>
        </p:nvSpPr>
        <p:spPr>
          <a:xfrm>
            <a:off x="8912595" y="6122801"/>
            <a:ext cx="1490980" cy="0"/>
          </a:xfrm>
          <a:custGeom>
            <a:avLst/>
            <a:gdLst/>
            <a:ahLst/>
            <a:cxnLst/>
            <a:rect l="l" t="t" r="r" b="b"/>
            <a:pathLst>
              <a:path w="1490979">
                <a:moveTo>
                  <a:pt x="1490624" y="0"/>
                </a:moveTo>
                <a:lnTo>
                  <a:pt x="0" y="0"/>
                </a:lnTo>
                <a:lnTo>
                  <a:pt x="1490624" y="0"/>
                </a:lnTo>
                <a:close/>
              </a:path>
            </a:pathLst>
          </a:custGeom>
          <a:ln w="4901">
            <a:solidFill>
              <a:srgbClr val="000000"/>
            </a:solidFill>
          </a:ln>
        </p:spPr>
        <p:txBody>
          <a:bodyPr wrap="square" lIns="0" tIns="0" rIns="0" bIns="0" rtlCol="0"/>
          <a:lstStyle/>
          <a:p>
            <a:endParaRPr/>
          </a:p>
        </p:txBody>
      </p:sp>
      <p:sp>
        <p:nvSpPr>
          <p:cNvPr id="51" name="object 51"/>
          <p:cNvSpPr/>
          <p:nvPr/>
        </p:nvSpPr>
        <p:spPr>
          <a:xfrm>
            <a:off x="8912595" y="5387602"/>
            <a:ext cx="1490980" cy="735330"/>
          </a:xfrm>
          <a:custGeom>
            <a:avLst/>
            <a:gdLst/>
            <a:ahLst/>
            <a:cxnLst/>
            <a:rect l="l" t="t" r="r" b="b"/>
            <a:pathLst>
              <a:path w="1490979" h="735329">
                <a:moveTo>
                  <a:pt x="0" y="735198"/>
                </a:moveTo>
                <a:lnTo>
                  <a:pt x="1490603" y="735198"/>
                </a:lnTo>
                <a:lnTo>
                  <a:pt x="1490603" y="0"/>
                </a:lnTo>
                <a:lnTo>
                  <a:pt x="0" y="0"/>
                </a:lnTo>
                <a:lnTo>
                  <a:pt x="0" y="735198"/>
                </a:lnTo>
                <a:close/>
              </a:path>
            </a:pathLst>
          </a:custGeom>
          <a:ln w="4914">
            <a:solidFill>
              <a:srgbClr val="000000"/>
            </a:solidFill>
          </a:ln>
        </p:spPr>
        <p:txBody>
          <a:bodyPr wrap="square" lIns="0" tIns="0" rIns="0" bIns="0" rtlCol="0"/>
          <a:lstStyle/>
          <a:p>
            <a:endParaRPr/>
          </a:p>
        </p:txBody>
      </p:sp>
      <p:sp>
        <p:nvSpPr>
          <p:cNvPr id="52" name="object 52"/>
          <p:cNvSpPr/>
          <p:nvPr/>
        </p:nvSpPr>
        <p:spPr>
          <a:xfrm>
            <a:off x="8912595" y="5387590"/>
            <a:ext cx="1490980" cy="735330"/>
          </a:xfrm>
          <a:custGeom>
            <a:avLst/>
            <a:gdLst/>
            <a:ahLst/>
            <a:cxnLst/>
            <a:rect l="l" t="t" r="r" b="b"/>
            <a:pathLst>
              <a:path w="1490979" h="735329">
                <a:moveTo>
                  <a:pt x="1490624" y="735211"/>
                </a:moveTo>
                <a:lnTo>
                  <a:pt x="1490624" y="0"/>
                </a:lnTo>
                <a:lnTo>
                  <a:pt x="0" y="0"/>
                </a:lnTo>
                <a:lnTo>
                  <a:pt x="1490624" y="0"/>
                </a:lnTo>
                <a:lnTo>
                  <a:pt x="1490624" y="735211"/>
                </a:lnTo>
                <a:close/>
              </a:path>
            </a:pathLst>
          </a:custGeom>
          <a:ln w="4914">
            <a:solidFill>
              <a:srgbClr val="000000"/>
            </a:solidFill>
          </a:ln>
        </p:spPr>
        <p:txBody>
          <a:bodyPr wrap="square" lIns="0" tIns="0" rIns="0" bIns="0" rtlCol="0"/>
          <a:lstStyle/>
          <a:p>
            <a:endParaRPr/>
          </a:p>
        </p:txBody>
      </p:sp>
      <p:sp>
        <p:nvSpPr>
          <p:cNvPr id="53" name="object 53"/>
          <p:cNvSpPr txBox="1"/>
          <p:nvPr/>
        </p:nvSpPr>
        <p:spPr>
          <a:xfrm>
            <a:off x="9586729" y="5659211"/>
            <a:ext cx="140335" cy="192360"/>
          </a:xfrm>
          <a:prstGeom prst="rect">
            <a:avLst/>
          </a:prstGeom>
        </p:spPr>
        <p:txBody>
          <a:bodyPr vert="horz" wrap="square" lIns="0" tIns="0" rIns="0" bIns="0" rtlCol="0">
            <a:spAutoFit/>
          </a:bodyPr>
          <a:lstStyle/>
          <a:p>
            <a:pPr marL="12700"/>
            <a:r>
              <a:rPr sz="1250" b="1" spc="-10" dirty="0">
                <a:latin typeface="Arial"/>
                <a:cs typeface="Arial"/>
              </a:rPr>
              <a:t>B</a:t>
            </a:r>
            <a:endParaRPr sz="1250">
              <a:latin typeface="Arial"/>
              <a:cs typeface="Arial"/>
            </a:endParaRPr>
          </a:p>
        </p:txBody>
      </p:sp>
      <p:sp>
        <p:nvSpPr>
          <p:cNvPr id="54" name="object 54"/>
          <p:cNvSpPr/>
          <p:nvPr/>
        </p:nvSpPr>
        <p:spPr>
          <a:xfrm>
            <a:off x="10123688" y="5479541"/>
            <a:ext cx="186690" cy="184150"/>
          </a:xfrm>
          <a:custGeom>
            <a:avLst/>
            <a:gdLst/>
            <a:ahLst/>
            <a:cxnLst/>
            <a:rect l="l" t="t" r="r" b="b"/>
            <a:pathLst>
              <a:path w="186690" h="184150">
                <a:moveTo>
                  <a:pt x="0" y="183760"/>
                </a:moveTo>
                <a:lnTo>
                  <a:pt x="186293" y="183760"/>
                </a:lnTo>
                <a:lnTo>
                  <a:pt x="186293" y="0"/>
                </a:lnTo>
                <a:lnTo>
                  <a:pt x="0" y="0"/>
                </a:lnTo>
                <a:lnTo>
                  <a:pt x="0" y="36707"/>
                </a:lnTo>
                <a:lnTo>
                  <a:pt x="37216" y="36707"/>
                </a:lnTo>
                <a:lnTo>
                  <a:pt x="37216" y="73532"/>
                </a:lnTo>
                <a:lnTo>
                  <a:pt x="0" y="73532"/>
                </a:lnTo>
                <a:lnTo>
                  <a:pt x="0" y="110240"/>
                </a:lnTo>
                <a:lnTo>
                  <a:pt x="37216" y="110240"/>
                </a:lnTo>
                <a:lnTo>
                  <a:pt x="37216" y="147005"/>
                </a:lnTo>
                <a:lnTo>
                  <a:pt x="0" y="147005"/>
                </a:lnTo>
                <a:lnTo>
                  <a:pt x="0" y="183760"/>
                </a:lnTo>
                <a:close/>
              </a:path>
            </a:pathLst>
          </a:custGeom>
          <a:ln w="4933">
            <a:solidFill>
              <a:srgbClr val="000000"/>
            </a:solidFill>
          </a:ln>
        </p:spPr>
        <p:txBody>
          <a:bodyPr wrap="square" lIns="0" tIns="0" rIns="0" bIns="0" rtlCol="0"/>
          <a:lstStyle/>
          <a:p>
            <a:endParaRPr/>
          </a:p>
        </p:txBody>
      </p:sp>
      <p:sp>
        <p:nvSpPr>
          <p:cNvPr id="55" name="object 55"/>
          <p:cNvSpPr/>
          <p:nvPr/>
        </p:nvSpPr>
        <p:spPr>
          <a:xfrm>
            <a:off x="10086471" y="5589780"/>
            <a:ext cx="74930" cy="36830"/>
          </a:xfrm>
          <a:custGeom>
            <a:avLst/>
            <a:gdLst/>
            <a:ahLst/>
            <a:cxnLst/>
            <a:rect l="l" t="t" r="r" b="b"/>
            <a:pathLst>
              <a:path w="74929" h="36829">
                <a:moveTo>
                  <a:pt x="0" y="36766"/>
                </a:moveTo>
                <a:lnTo>
                  <a:pt x="74533" y="36766"/>
                </a:lnTo>
                <a:lnTo>
                  <a:pt x="74533" y="0"/>
                </a:lnTo>
                <a:lnTo>
                  <a:pt x="0" y="0"/>
                </a:lnTo>
                <a:lnTo>
                  <a:pt x="0" y="36766"/>
                </a:lnTo>
                <a:close/>
              </a:path>
            </a:pathLst>
          </a:custGeom>
          <a:ln w="4914">
            <a:solidFill>
              <a:srgbClr val="000000"/>
            </a:solidFill>
          </a:ln>
        </p:spPr>
        <p:txBody>
          <a:bodyPr wrap="square" lIns="0" tIns="0" rIns="0" bIns="0" rtlCol="0"/>
          <a:lstStyle/>
          <a:p>
            <a:endParaRPr/>
          </a:p>
        </p:txBody>
      </p:sp>
      <p:sp>
        <p:nvSpPr>
          <p:cNvPr id="56" name="object 56"/>
          <p:cNvSpPr/>
          <p:nvPr/>
        </p:nvSpPr>
        <p:spPr>
          <a:xfrm>
            <a:off x="10086471" y="5516320"/>
            <a:ext cx="74930" cy="36830"/>
          </a:xfrm>
          <a:custGeom>
            <a:avLst/>
            <a:gdLst/>
            <a:ahLst/>
            <a:cxnLst/>
            <a:rect l="l" t="t" r="r" b="b"/>
            <a:pathLst>
              <a:path w="74929" h="36829">
                <a:moveTo>
                  <a:pt x="0" y="36754"/>
                </a:moveTo>
                <a:lnTo>
                  <a:pt x="74533" y="36754"/>
                </a:lnTo>
                <a:lnTo>
                  <a:pt x="74533" y="0"/>
                </a:lnTo>
                <a:lnTo>
                  <a:pt x="0" y="0"/>
                </a:lnTo>
                <a:lnTo>
                  <a:pt x="0" y="36754"/>
                </a:lnTo>
                <a:close/>
              </a:path>
            </a:pathLst>
          </a:custGeom>
          <a:ln w="4914">
            <a:solidFill>
              <a:srgbClr val="000000"/>
            </a:solidFill>
          </a:ln>
        </p:spPr>
        <p:txBody>
          <a:bodyPr wrap="square" lIns="0" tIns="0" rIns="0" bIns="0" rtlCol="0"/>
          <a:lstStyle/>
          <a:p>
            <a:endParaRPr/>
          </a:p>
        </p:txBody>
      </p:sp>
      <p:sp>
        <p:nvSpPr>
          <p:cNvPr id="57" name="object 57"/>
          <p:cNvSpPr/>
          <p:nvPr/>
        </p:nvSpPr>
        <p:spPr>
          <a:xfrm>
            <a:off x="8066532" y="5755194"/>
            <a:ext cx="846455" cy="0"/>
          </a:xfrm>
          <a:custGeom>
            <a:avLst/>
            <a:gdLst/>
            <a:ahLst/>
            <a:cxnLst/>
            <a:rect l="l" t="t" r="r" b="b"/>
            <a:pathLst>
              <a:path w="846454">
                <a:moveTo>
                  <a:pt x="846063" y="0"/>
                </a:moveTo>
                <a:lnTo>
                  <a:pt x="0" y="0"/>
                </a:lnTo>
              </a:path>
            </a:pathLst>
          </a:custGeom>
          <a:ln w="4901">
            <a:solidFill>
              <a:srgbClr val="000000"/>
            </a:solidFill>
          </a:ln>
        </p:spPr>
        <p:txBody>
          <a:bodyPr wrap="square" lIns="0" tIns="0" rIns="0" bIns="0" rtlCol="0"/>
          <a:lstStyle/>
          <a:p>
            <a:endParaRPr/>
          </a:p>
        </p:txBody>
      </p:sp>
      <p:sp>
        <p:nvSpPr>
          <p:cNvPr id="58" name="object 58"/>
          <p:cNvSpPr/>
          <p:nvPr/>
        </p:nvSpPr>
        <p:spPr>
          <a:xfrm>
            <a:off x="7933578" y="5688406"/>
            <a:ext cx="135356" cy="133591"/>
          </a:xfrm>
          <a:prstGeom prst="rect">
            <a:avLst/>
          </a:prstGeom>
          <a:blipFill>
            <a:blip r:embed="rId6" cstate="print"/>
            <a:stretch>
              <a:fillRect/>
            </a:stretch>
          </a:blipFill>
        </p:spPr>
        <p:txBody>
          <a:bodyPr wrap="square" lIns="0" tIns="0" rIns="0" bIns="0" rtlCol="0"/>
          <a:lstStyle/>
          <a:p>
            <a:endParaRPr/>
          </a:p>
        </p:txBody>
      </p:sp>
      <p:sp>
        <p:nvSpPr>
          <p:cNvPr id="60" name="object 60"/>
          <p:cNvSpPr txBox="1"/>
          <p:nvPr/>
        </p:nvSpPr>
        <p:spPr>
          <a:xfrm>
            <a:off x="7843421" y="5383374"/>
            <a:ext cx="891540" cy="192360"/>
          </a:xfrm>
          <a:prstGeom prst="rect">
            <a:avLst/>
          </a:prstGeom>
        </p:spPr>
        <p:txBody>
          <a:bodyPr vert="horz" wrap="square" lIns="0" tIns="0" rIns="0" bIns="0" rtlCol="0">
            <a:spAutoFit/>
          </a:bodyPr>
          <a:lstStyle/>
          <a:p>
            <a:pPr marL="12700"/>
            <a:r>
              <a:rPr sz="1250" spc="20" dirty="0">
                <a:latin typeface="Arial"/>
                <a:cs typeface="Arial"/>
              </a:rPr>
              <a:t>ch</a:t>
            </a:r>
            <a:r>
              <a:rPr sz="1250" spc="25" dirty="0">
                <a:latin typeface="Arial"/>
                <a:cs typeface="Arial"/>
              </a:rPr>
              <a:t>r</a:t>
            </a:r>
            <a:r>
              <a:rPr sz="1250" spc="20" dirty="0">
                <a:latin typeface="Arial"/>
                <a:cs typeface="Arial"/>
              </a:rPr>
              <a:t>onous</a:t>
            </a:r>
            <a:r>
              <a:rPr sz="1250" spc="15" dirty="0">
                <a:latin typeface="Arial"/>
                <a:cs typeface="Arial"/>
              </a:rPr>
              <a:t>&gt;</a:t>
            </a:r>
            <a:r>
              <a:rPr sz="1250" spc="-10" dirty="0">
                <a:latin typeface="Arial"/>
                <a:cs typeface="Arial"/>
              </a:rPr>
              <a:t>&gt;</a:t>
            </a:r>
            <a:endParaRPr sz="1250">
              <a:latin typeface="Arial"/>
              <a:cs typeface="Arial"/>
            </a:endParaRPr>
          </a:p>
        </p:txBody>
      </p:sp>
      <p:graphicFrame>
        <p:nvGraphicFramePr>
          <p:cNvPr id="59" name="object 59"/>
          <p:cNvGraphicFramePr>
            <a:graphicFrameLocks noGrp="1"/>
          </p:cNvGraphicFramePr>
          <p:nvPr/>
        </p:nvGraphicFramePr>
        <p:xfrm>
          <a:off x="5509729" y="5385139"/>
          <a:ext cx="2375274" cy="735204"/>
        </p:xfrm>
        <a:graphic>
          <a:graphicData uri="http://schemas.openxmlformats.org/drawingml/2006/table">
            <a:tbl>
              <a:tblPr firstRow="1" bandRow="1">
                <a:tableStyleId>{2D5ABB26-0587-4C30-8999-92F81FD0307C}</a:tableStyleId>
              </a:tblPr>
              <a:tblGrid>
                <a:gridCol w="1490593">
                  <a:extLst>
                    <a:ext uri="{9D8B030D-6E8A-4147-A177-3AD203B41FA5}">
                      <a16:colId xmlns:a16="http://schemas.microsoft.com/office/drawing/2014/main" val="20000"/>
                    </a:ext>
                  </a:extLst>
                </a:gridCol>
                <a:gridCol w="884681">
                  <a:extLst>
                    <a:ext uri="{9D8B030D-6E8A-4147-A177-3AD203B41FA5}">
                      <a16:colId xmlns:a16="http://schemas.microsoft.com/office/drawing/2014/main" val="20001"/>
                    </a:ext>
                  </a:extLst>
                </a:gridCol>
              </a:tblGrid>
              <a:tr h="367597">
                <a:tc rowSpan="2">
                  <a:txBody>
                    <a:bodyPr/>
                    <a:lstStyle/>
                    <a:p>
                      <a:pPr algn="ctr">
                        <a:lnSpc>
                          <a:spcPct val="100000"/>
                        </a:lnSpc>
                      </a:pPr>
                      <a:r>
                        <a:rPr sz="1250" b="1" dirty="0">
                          <a:latin typeface="Arial"/>
                          <a:cs typeface="Arial"/>
                        </a:rPr>
                        <a:t>A</a:t>
                      </a:r>
                      <a:endParaRPr sz="1250">
                        <a:latin typeface="Arial"/>
                        <a:cs typeface="Arial"/>
                      </a:endParaRPr>
                    </a:p>
                  </a:txBody>
                  <a:tcPr marL="0" marR="0" marT="0" marB="0">
                    <a:lnL w="4914">
                      <a:solidFill>
                        <a:srgbClr val="000000"/>
                      </a:solidFill>
                      <a:prstDash val="solid"/>
                    </a:lnL>
                    <a:lnR w="4914">
                      <a:solidFill>
                        <a:srgbClr val="000000"/>
                      </a:solidFill>
                      <a:prstDash val="solid"/>
                    </a:lnR>
                    <a:lnT w="4914">
                      <a:solidFill>
                        <a:srgbClr val="000000"/>
                      </a:solidFill>
                      <a:prstDash val="solid"/>
                    </a:lnT>
                    <a:lnB w="4914">
                      <a:solidFill>
                        <a:srgbClr val="000000"/>
                      </a:solidFill>
                      <a:prstDash val="solid"/>
                    </a:lnB>
                  </a:tcPr>
                </a:tc>
                <a:tc>
                  <a:txBody>
                    <a:bodyPr/>
                    <a:lstStyle/>
                    <a:p>
                      <a:pPr marL="313055">
                        <a:lnSpc>
                          <a:spcPct val="100000"/>
                        </a:lnSpc>
                      </a:pPr>
                      <a:r>
                        <a:rPr sz="1250" spc="25" dirty="0">
                          <a:latin typeface="Arial"/>
                          <a:cs typeface="Arial"/>
                        </a:rPr>
                        <a:t>&lt;&lt;</a:t>
                      </a:r>
                      <a:r>
                        <a:rPr sz="1250" spc="20" dirty="0">
                          <a:latin typeface="Arial"/>
                          <a:cs typeface="Arial"/>
                        </a:rPr>
                        <a:t>as</a:t>
                      </a:r>
                      <a:r>
                        <a:rPr sz="1250" spc="10" dirty="0">
                          <a:latin typeface="Arial"/>
                          <a:cs typeface="Arial"/>
                        </a:rPr>
                        <a:t>y</a:t>
                      </a:r>
                      <a:r>
                        <a:rPr sz="1250" dirty="0">
                          <a:latin typeface="Arial"/>
                          <a:cs typeface="Arial"/>
                        </a:rPr>
                        <a:t>n</a:t>
                      </a:r>
                      <a:endParaRPr sz="1250">
                        <a:latin typeface="Arial"/>
                        <a:cs typeface="Arial"/>
                      </a:endParaRPr>
                    </a:p>
                  </a:txBody>
                  <a:tcPr marL="0" marR="0" marT="0" marB="0">
                    <a:lnL w="4914">
                      <a:solidFill>
                        <a:srgbClr val="000000"/>
                      </a:solidFill>
                      <a:prstDash val="solid"/>
                    </a:lnL>
                    <a:lnB w="4901">
                      <a:solidFill>
                        <a:srgbClr val="000000"/>
                      </a:solidFill>
                      <a:prstDash val="solid"/>
                    </a:lnB>
                  </a:tcPr>
                </a:tc>
                <a:extLst>
                  <a:ext uri="{0D108BD9-81ED-4DB2-BD59-A6C34878D82A}">
                    <a16:rowId xmlns:a16="http://schemas.microsoft.com/office/drawing/2014/main" val="10000"/>
                  </a:ext>
                </a:extLst>
              </a:tr>
              <a:tr h="367607">
                <a:tc vMerge="1">
                  <a:txBody>
                    <a:bodyPr/>
                    <a:lstStyle/>
                    <a:p>
                      <a:endParaRPr/>
                    </a:p>
                  </a:txBody>
                  <a:tcPr marL="0" marR="0" marT="0" marB="0">
                    <a:lnL w="4914">
                      <a:solidFill>
                        <a:srgbClr val="000000"/>
                      </a:solidFill>
                      <a:prstDash val="solid"/>
                    </a:lnL>
                    <a:lnR w="4914">
                      <a:solidFill>
                        <a:srgbClr val="000000"/>
                      </a:solidFill>
                      <a:prstDash val="solid"/>
                    </a:lnR>
                    <a:lnT w="4914">
                      <a:solidFill>
                        <a:srgbClr val="000000"/>
                      </a:solidFill>
                      <a:prstDash val="solid"/>
                    </a:lnT>
                    <a:lnB w="4914">
                      <a:solidFill>
                        <a:srgbClr val="000000"/>
                      </a:solidFill>
                      <a:prstDash val="solid"/>
                    </a:lnB>
                  </a:tcPr>
                </a:tc>
                <a:tc>
                  <a:txBody>
                    <a:bodyPr/>
                    <a:lstStyle/>
                    <a:p>
                      <a:endParaRPr sz="1250">
                        <a:latin typeface="Arial"/>
                        <a:cs typeface="Arial"/>
                      </a:endParaRPr>
                    </a:p>
                  </a:txBody>
                  <a:tcPr marL="0" marR="0" marT="0" marB="0">
                    <a:lnL w="4914">
                      <a:solidFill>
                        <a:srgbClr val="000000"/>
                      </a:solidFill>
                      <a:prstDash val="solid"/>
                    </a:lnL>
                    <a:lnT w="4901">
                      <a:solidFill>
                        <a:srgbClr val="000000"/>
                      </a:solidFill>
                      <a:prstDash val="solid"/>
                    </a:lnT>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415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5</a:t>
            </a:r>
            <a:r>
              <a:rPr dirty="0"/>
              <a:t>:</a:t>
            </a:r>
            <a:r>
              <a:rPr spc="25" dirty="0">
                <a:latin typeface="Times New Roman"/>
                <a:cs typeface="Times New Roman"/>
              </a:rPr>
              <a:t> </a:t>
            </a:r>
            <a:r>
              <a:rPr dirty="0"/>
              <a:t>Bla</a:t>
            </a:r>
            <a:r>
              <a:rPr spc="10" dirty="0"/>
              <a:t>c</a:t>
            </a:r>
            <a:r>
              <a:rPr dirty="0"/>
              <a:t>kboard</a:t>
            </a:r>
          </a:p>
        </p:txBody>
      </p:sp>
      <p:sp>
        <p:nvSpPr>
          <p:cNvPr id="12" name="object 12"/>
          <p:cNvSpPr txBox="1">
            <a:spLocks noGrp="1"/>
          </p:cNvSpPr>
          <p:nvPr>
            <p:ph idx="1"/>
          </p:nvPr>
        </p:nvSpPr>
        <p:spPr>
          <a:prstGeom prst="rect">
            <a:avLst/>
          </a:prstGeom>
        </p:spPr>
        <p:txBody>
          <a:bodyPr vert="horz" wrap="square" lIns="0" tIns="0" rIns="0" bIns="0" rtlCol="0">
            <a:spAutoFit/>
          </a:bodyPr>
          <a:lstStyle/>
          <a:p>
            <a:pPr marL="355600" indent="-342900">
              <a:lnSpc>
                <a:spcPct val="100000"/>
              </a:lnSpc>
              <a:buClr>
                <a:srgbClr val="00007C"/>
              </a:buClr>
              <a:buSzPct val="75000"/>
              <a:buFont typeface="Wingdings"/>
              <a:buChar char=""/>
              <a:tabLst>
                <a:tab pos="355600" algn="l"/>
              </a:tabLst>
            </a:pPr>
            <a:r>
              <a:rPr spc="-10" dirty="0"/>
              <a:t>S</a:t>
            </a:r>
            <a:r>
              <a:rPr spc="-5" dirty="0"/>
              <a:t>eman</a:t>
            </a:r>
            <a:r>
              <a:rPr spc="-20" dirty="0"/>
              <a:t>t</a:t>
            </a:r>
            <a:r>
              <a:rPr spc="-5" dirty="0"/>
              <a:t>i</a:t>
            </a:r>
            <a:r>
              <a:rPr spc="-10" dirty="0"/>
              <a:t>c</a:t>
            </a:r>
            <a:r>
              <a:rPr dirty="0"/>
              <a:t>s</a:t>
            </a:r>
          </a:p>
          <a:p>
            <a:pPr marL="750570" marR="1114425" lvl="1" indent="-280670">
              <a:lnSpc>
                <a:spcPts val="2000"/>
              </a:lnSpc>
              <a:spcBef>
                <a:spcPts val="445"/>
              </a:spcBef>
              <a:buClr>
                <a:srgbClr val="9898CC"/>
              </a:buClr>
              <a:buSzPct val="80555"/>
              <a:buFont typeface="Wingdings"/>
              <a:buChar char=""/>
              <a:tabLst>
                <a:tab pos="751205" algn="l"/>
              </a:tabLst>
            </a:pPr>
            <a:r>
              <a:rPr sz="1800" spc="-5" dirty="0">
                <a:latin typeface="Arial"/>
                <a:cs typeface="Arial"/>
              </a:rPr>
              <a:t>C</a:t>
            </a:r>
            <a:r>
              <a:rPr sz="1800" spc="-10" dirty="0">
                <a:latin typeface="Arial"/>
                <a:cs typeface="Arial"/>
              </a:rPr>
              <a:t>l</a:t>
            </a:r>
            <a:r>
              <a:rPr sz="1800" spc="-5" dirty="0">
                <a:latin typeface="Arial"/>
                <a:cs typeface="Arial"/>
              </a:rPr>
              <a:t>i</a:t>
            </a:r>
            <a:r>
              <a:rPr sz="1800" spc="-10" dirty="0">
                <a:latin typeface="Arial"/>
                <a:cs typeface="Arial"/>
              </a:rPr>
              <a:t>e</a:t>
            </a:r>
            <a:r>
              <a:rPr sz="1800" spc="-15" dirty="0">
                <a:latin typeface="Arial"/>
                <a:cs typeface="Arial"/>
              </a:rPr>
              <a:t>n</a:t>
            </a:r>
            <a:r>
              <a:rPr sz="1800" spc="-5" dirty="0">
                <a:latin typeface="Arial"/>
                <a:cs typeface="Arial"/>
              </a:rPr>
              <a:t>t</a:t>
            </a:r>
            <a:r>
              <a:rPr sz="1800" spc="65" dirty="0">
                <a:latin typeface="Times New Roman"/>
                <a:cs typeface="Times New Roman"/>
              </a:rPr>
              <a:t> </a:t>
            </a:r>
            <a:r>
              <a:rPr sz="1800" dirty="0">
                <a:latin typeface="Arial"/>
                <a:cs typeface="Arial"/>
              </a:rPr>
              <a:t>com</a:t>
            </a:r>
            <a:r>
              <a:rPr sz="1800" spc="-10" dirty="0">
                <a:latin typeface="Arial"/>
                <a:cs typeface="Arial"/>
              </a:rPr>
              <a:t>p</a:t>
            </a:r>
            <a:r>
              <a:rPr sz="1800" spc="-5" dirty="0">
                <a:latin typeface="Arial"/>
                <a:cs typeface="Arial"/>
              </a:rPr>
              <a:t>o</a:t>
            </a:r>
            <a:r>
              <a:rPr sz="1800" spc="-10" dirty="0">
                <a:latin typeface="Arial"/>
                <a:cs typeface="Arial"/>
              </a:rPr>
              <a:t>n</a:t>
            </a:r>
            <a:r>
              <a:rPr sz="1800" spc="-5" dirty="0">
                <a:latin typeface="Arial"/>
                <a:cs typeface="Arial"/>
              </a:rPr>
              <a:t>e</a:t>
            </a:r>
            <a:r>
              <a:rPr sz="1800" spc="-10" dirty="0">
                <a:latin typeface="Arial"/>
                <a:cs typeface="Arial"/>
              </a:rPr>
              <a:t>nts</a:t>
            </a:r>
            <a:r>
              <a:rPr sz="1800" spc="20" dirty="0">
                <a:latin typeface="Times New Roman"/>
                <a:cs typeface="Times New Roman"/>
              </a:rPr>
              <a:t> </a:t>
            </a:r>
            <a:r>
              <a:rPr sz="1800" spc="-5" dirty="0">
                <a:latin typeface="Arial"/>
                <a:cs typeface="Arial"/>
              </a:rPr>
              <a:t>e</a:t>
            </a:r>
            <a:r>
              <a:rPr sz="1800" spc="-10" dirty="0">
                <a:latin typeface="Arial"/>
                <a:cs typeface="Arial"/>
              </a:rPr>
              <a:t>n</a:t>
            </a:r>
            <a:r>
              <a:rPr sz="1800" dirty="0">
                <a:latin typeface="Arial"/>
                <a:cs typeface="Arial"/>
              </a:rPr>
              <a:t>ca</a:t>
            </a:r>
            <a:r>
              <a:rPr sz="1800" spc="-10" dirty="0">
                <a:latin typeface="Arial"/>
                <a:cs typeface="Arial"/>
              </a:rPr>
              <a:t>p</a:t>
            </a:r>
            <a:r>
              <a:rPr sz="1800" dirty="0">
                <a:latin typeface="Arial"/>
                <a:cs typeface="Arial"/>
              </a:rPr>
              <a:t>su</a:t>
            </a:r>
            <a:r>
              <a:rPr sz="1800" spc="-10" dirty="0">
                <a:latin typeface="Arial"/>
                <a:cs typeface="Arial"/>
              </a:rPr>
              <a:t>l</a:t>
            </a:r>
            <a:r>
              <a:rPr sz="1800" spc="-5" dirty="0">
                <a:latin typeface="Arial"/>
                <a:cs typeface="Arial"/>
              </a:rPr>
              <a:t>at</a:t>
            </a:r>
            <a:r>
              <a:rPr sz="1800" dirty="0">
                <a:latin typeface="Arial"/>
                <a:cs typeface="Arial"/>
              </a:rPr>
              <a:t>e</a:t>
            </a:r>
            <a:r>
              <a:rPr sz="1800" spc="10" dirty="0">
                <a:latin typeface="Times New Roman"/>
                <a:cs typeface="Times New Roman"/>
              </a:rPr>
              <a:t> </a:t>
            </a:r>
            <a:r>
              <a:rPr sz="1800" spc="-5" dirty="0">
                <a:latin typeface="Arial"/>
                <a:cs typeface="Arial"/>
              </a:rPr>
              <a:t>i</a:t>
            </a:r>
            <a:r>
              <a:rPr sz="1800" spc="-10" dirty="0">
                <a:latin typeface="Arial"/>
                <a:cs typeface="Arial"/>
              </a:rPr>
              <a:t>n</a:t>
            </a:r>
            <a:r>
              <a:rPr sz="1800" spc="-5" dirty="0">
                <a:latin typeface="Arial"/>
                <a:cs typeface="Arial"/>
              </a:rPr>
              <a:t>d</a:t>
            </a:r>
            <a:r>
              <a:rPr sz="1800" spc="-10" dirty="0">
                <a:latin typeface="Arial"/>
                <a:cs typeface="Arial"/>
              </a:rPr>
              <a:t>i</a:t>
            </a:r>
            <a:r>
              <a:rPr sz="1800" dirty="0">
                <a:latin typeface="Arial"/>
                <a:cs typeface="Arial"/>
              </a:rPr>
              <a:t>vi</a:t>
            </a:r>
            <a:r>
              <a:rPr sz="1800" spc="-10" dirty="0">
                <a:latin typeface="Arial"/>
                <a:cs typeface="Arial"/>
              </a:rPr>
              <a:t>d</a:t>
            </a:r>
            <a:r>
              <a:rPr sz="1800" spc="-5" dirty="0">
                <a:latin typeface="Arial"/>
                <a:cs typeface="Arial"/>
              </a:rPr>
              <a:t>u</a:t>
            </a:r>
            <a:r>
              <a:rPr sz="1800" spc="-10" dirty="0">
                <a:latin typeface="Arial"/>
                <a:cs typeface="Arial"/>
              </a:rPr>
              <a:t>a</a:t>
            </a:r>
            <a:r>
              <a:rPr sz="1800" dirty="0">
                <a:latin typeface="Arial"/>
                <a:cs typeface="Arial"/>
              </a:rPr>
              <a:t>l</a:t>
            </a:r>
            <a:r>
              <a:rPr sz="1800" spc="70" dirty="0">
                <a:latin typeface="Times New Roman"/>
                <a:cs typeface="Times New Roman"/>
              </a:rPr>
              <a:t> </a:t>
            </a:r>
            <a:r>
              <a:rPr sz="1800" spc="-5" dirty="0">
                <a:latin typeface="Arial"/>
                <a:cs typeface="Arial"/>
              </a:rPr>
              <a:t>p</a:t>
            </a:r>
            <a:r>
              <a:rPr sz="1800" spc="-10" dirty="0">
                <a:latin typeface="Arial"/>
                <a:cs typeface="Arial"/>
              </a:rPr>
              <a:t>i</a:t>
            </a:r>
            <a:r>
              <a:rPr sz="1800" spc="-5" dirty="0">
                <a:latin typeface="Arial"/>
                <a:cs typeface="Arial"/>
              </a:rPr>
              <a:t>ec</a:t>
            </a:r>
            <a:r>
              <a:rPr sz="1800" spc="-10" dirty="0">
                <a:latin typeface="Arial"/>
                <a:cs typeface="Arial"/>
              </a:rPr>
              <a:t>e</a:t>
            </a:r>
            <a:r>
              <a:rPr sz="1800" dirty="0">
                <a:latin typeface="Arial"/>
                <a:cs typeface="Arial"/>
              </a:rPr>
              <a:t>s</a:t>
            </a:r>
            <a:r>
              <a:rPr sz="1800" spc="60" dirty="0">
                <a:latin typeface="Times New Roman"/>
                <a:cs typeface="Times New Roman"/>
              </a:rPr>
              <a:t> </a:t>
            </a:r>
            <a:r>
              <a:rPr sz="1800" spc="-15" dirty="0">
                <a:latin typeface="Arial"/>
                <a:cs typeface="Arial"/>
              </a:rPr>
              <a:t>o</a:t>
            </a:r>
            <a:r>
              <a:rPr sz="1800" spc="-5" dirty="0">
                <a:latin typeface="Arial"/>
                <a:cs typeface="Arial"/>
              </a:rPr>
              <a:t>f</a:t>
            </a:r>
            <a:r>
              <a:rPr sz="1800" spc="60" dirty="0">
                <a:latin typeface="Times New Roman"/>
                <a:cs typeface="Times New Roman"/>
              </a:rPr>
              <a:t> </a:t>
            </a:r>
            <a:r>
              <a:rPr sz="1800" spc="-5" dirty="0">
                <a:latin typeface="Arial"/>
                <a:cs typeface="Arial"/>
              </a:rPr>
              <a:t>a</a:t>
            </a:r>
            <a:r>
              <a:rPr sz="1800" spc="-10" dirty="0">
                <a:latin typeface="Arial"/>
                <a:cs typeface="Arial"/>
              </a:rPr>
              <a:t>p</a:t>
            </a:r>
            <a:r>
              <a:rPr sz="1800" spc="-5" dirty="0">
                <a:latin typeface="Arial"/>
                <a:cs typeface="Arial"/>
              </a:rPr>
              <a:t>p</a:t>
            </a:r>
            <a:r>
              <a:rPr sz="1800" spc="-10" dirty="0">
                <a:latin typeface="Arial"/>
                <a:cs typeface="Arial"/>
              </a:rPr>
              <a:t>l</a:t>
            </a:r>
            <a:r>
              <a:rPr sz="1800" spc="-5" dirty="0">
                <a:latin typeface="Arial"/>
                <a:cs typeface="Arial"/>
              </a:rPr>
              <a:t>ic</a:t>
            </a:r>
            <a:r>
              <a:rPr sz="1800" spc="-10" dirty="0">
                <a:latin typeface="Arial"/>
                <a:cs typeface="Arial"/>
              </a:rPr>
              <a:t>a</a:t>
            </a:r>
            <a:r>
              <a:rPr sz="1800" dirty="0">
                <a:latin typeface="Arial"/>
                <a:cs typeface="Arial"/>
              </a:rPr>
              <a:t>tion</a:t>
            </a:r>
            <a:r>
              <a:rPr sz="1800" dirty="0">
                <a:latin typeface="Times New Roman"/>
                <a:cs typeface="Times New Roman"/>
              </a:rPr>
              <a:t> </a:t>
            </a:r>
            <a:r>
              <a:rPr sz="1800" dirty="0">
                <a:latin typeface="Arial"/>
                <a:cs typeface="Arial"/>
              </a:rPr>
              <a:t>fu</a:t>
            </a:r>
            <a:r>
              <a:rPr sz="1800" spc="-10" dirty="0">
                <a:latin typeface="Arial"/>
                <a:cs typeface="Arial"/>
              </a:rPr>
              <a:t>n</a:t>
            </a:r>
            <a:r>
              <a:rPr sz="1800" dirty="0">
                <a:latin typeface="Arial"/>
                <a:cs typeface="Arial"/>
              </a:rPr>
              <a:t>ctio</a:t>
            </a:r>
            <a:r>
              <a:rPr sz="1800" spc="-10" dirty="0">
                <a:latin typeface="Arial"/>
                <a:cs typeface="Arial"/>
              </a:rPr>
              <a:t>n</a:t>
            </a:r>
            <a:r>
              <a:rPr sz="1800" spc="-5" dirty="0">
                <a:latin typeface="Arial"/>
                <a:cs typeface="Arial"/>
              </a:rPr>
              <a:t>a</a:t>
            </a:r>
            <a:r>
              <a:rPr sz="1800" spc="-10" dirty="0">
                <a:latin typeface="Arial"/>
                <a:cs typeface="Arial"/>
              </a:rPr>
              <a:t>l</a:t>
            </a:r>
            <a:r>
              <a:rPr sz="1800" spc="-5" dirty="0">
                <a:latin typeface="Arial"/>
                <a:cs typeface="Arial"/>
              </a:rPr>
              <a:t>ity</a:t>
            </a:r>
            <a:endParaRPr sz="1800">
              <a:latin typeface="Arial"/>
              <a:cs typeface="Arial"/>
            </a:endParaRPr>
          </a:p>
          <a:p>
            <a:pPr marL="750570" lvl="1" indent="-280670">
              <a:lnSpc>
                <a:spcPct val="100000"/>
              </a:lnSpc>
              <a:spcBef>
                <a:spcPts val="655"/>
              </a:spcBef>
              <a:buClr>
                <a:srgbClr val="9898CC"/>
              </a:buClr>
              <a:buSzPct val="80555"/>
              <a:buFont typeface="Wingdings"/>
              <a:buChar char=""/>
              <a:tabLst>
                <a:tab pos="751205" algn="l"/>
              </a:tabLst>
            </a:pPr>
            <a:r>
              <a:rPr sz="1800" dirty="0">
                <a:latin typeface="Arial"/>
                <a:cs typeface="Arial"/>
              </a:rPr>
              <a:t>Inter</a:t>
            </a:r>
            <a:r>
              <a:rPr sz="1800" spc="-10" dirty="0">
                <a:latin typeface="Arial"/>
                <a:cs typeface="Arial"/>
              </a:rPr>
              <a:t>a</a:t>
            </a:r>
            <a:r>
              <a:rPr sz="1800" dirty="0">
                <a:latin typeface="Arial"/>
                <a:cs typeface="Arial"/>
              </a:rPr>
              <a:t>cti</a:t>
            </a:r>
            <a:r>
              <a:rPr sz="1800" spc="-20" dirty="0">
                <a:latin typeface="Arial"/>
                <a:cs typeface="Arial"/>
              </a:rPr>
              <a:t>o</a:t>
            </a:r>
            <a:r>
              <a:rPr sz="1800" dirty="0">
                <a:latin typeface="Arial"/>
                <a:cs typeface="Arial"/>
              </a:rPr>
              <a:t>n</a:t>
            </a:r>
            <a:r>
              <a:rPr sz="1800" spc="10" dirty="0">
                <a:latin typeface="Times New Roman"/>
                <a:cs typeface="Times New Roman"/>
              </a:rPr>
              <a:t> </a:t>
            </a:r>
            <a:r>
              <a:rPr sz="1800" spc="-5" dirty="0">
                <a:latin typeface="Arial"/>
                <a:cs typeface="Arial"/>
              </a:rPr>
              <a:t>b</a:t>
            </a:r>
            <a:r>
              <a:rPr sz="1800" spc="-10" dirty="0">
                <a:latin typeface="Arial"/>
                <a:cs typeface="Arial"/>
              </a:rPr>
              <a:t>e</a:t>
            </a:r>
            <a:r>
              <a:rPr sz="1800" dirty="0">
                <a:latin typeface="Arial"/>
                <a:cs typeface="Arial"/>
              </a:rPr>
              <a:t>t</a:t>
            </a:r>
            <a:r>
              <a:rPr sz="1800" spc="-40" dirty="0">
                <a:latin typeface="Arial"/>
                <a:cs typeface="Arial"/>
              </a:rPr>
              <a:t>w</a:t>
            </a:r>
            <a:r>
              <a:rPr sz="1800" spc="-5" dirty="0">
                <a:latin typeface="Arial"/>
                <a:cs typeface="Arial"/>
              </a:rPr>
              <a:t>e</a:t>
            </a:r>
            <a:r>
              <a:rPr sz="1800" spc="-10" dirty="0">
                <a:latin typeface="Arial"/>
                <a:cs typeface="Arial"/>
              </a:rPr>
              <a:t>e</a:t>
            </a:r>
            <a:r>
              <a:rPr sz="1800" dirty="0">
                <a:latin typeface="Arial"/>
                <a:cs typeface="Arial"/>
              </a:rPr>
              <a:t>n</a:t>
            </a:r>
            <a:r>
              <a:rPr sz="1800" spc="55" dirty="0">
                <a:latin typeface="Times New Roman"/>
                <a:cs typeface="Times New Roman"/>
              </a:rPr>
              <a:t> </a:t>
            </a:r>
            <a:r>
              <a:rPr sz="1800" dirty="0">
                <a:latin typeface="Arial"/>
                <a:cs typeface="Arial"/>
              </a:rPr>
              <a:t>cl</a:t>
            </a:r>
            <a:r>
              <a:rPr sz="1800" spc="-10" dirty="0">
                <a:latin typeface="Arial"/>
                <a:cs typeface="Arial"/>
              </a:rPr>
              <a:t>i</a:t>
            </a:r>
            <a:r>
              <a:rPr sz="1800" spc="-5" dirty="0">
                <a:latin typeface="Arial"/>
                <a:cs typeface="Arial"/>
              </a:rPr>
              <a:t>e</a:t>
            </a:r>
            <a:r>
              <a:rPr sz="1800" spc="-10" dirty="0">
                <a:latin typeface="Arial"/>
                <a:cs typeface="Arial"/>
              </a:rPr>
              <a:t>nts</a:t>
            </a:r>
            <a:r>
              <a:rPr sz="1800" spc="20" dirty="0">
                <a:latin typeface="Times New Roman"/>
                <a:cs typeface="Times New Roman"/>
              </a:rPr>
              <a:t> </a:t>
            </a:r>
            <a:r>
              <a:rPr sz="1800" dirty="0">
                <a:latin typeface="Arial"/>
                <a:cs typeface="Arial"/>
              </a:rPr>
              <a:t>tak</a:t>
            </a:r>
            <a:r>
              <a:rPr sz="1800" spc="-10" dirty="0">
                <a:latin typeface="Arial"/>
                <a:cs typeface="Arial"/>
              </a:rPr>
              <a:t>e</a:t>
            </a:r>
            <a:r>
              <a:rPr sz="1800" dirty="0">
                <a:latin typeface="Arial"/>
                <a:cs typeface="Arial"/>
              </a:rPr>
              <a:t>s</a:t>
            </a:r>
            <a:r>
              <a:rPr sz="1800" spc="35" dirty="0">
                <a:latin typeface="Times New Roman"/>
                <a:cs typeface="Times New Roman"/>
              </a:rPr>
              <a:t> </a:t>
            </a:r>
            <a:r>
              <a:rPr sz="1800" spc="-5" dirty="0">
                <a:latin typeface="Arial"/>
                <a:cs typeface="Arial"/>
              </a:rPr>
              <a:t>p</a:t>
            </a:r>
            <a:r>
              <a:rPr sz="1800" spc="-10" dirty="0">
                <a:latin typeface="Arial"/>
                <a:cs typeface="Arial"/>
              </a:rPr>
              <a:t>l</a:t>
            </a:r>
            <a:r>
              <a:rPr sz="1800" spc="-5" dirty="0">
                <a:latin typeface="Arial"/>
                <a:cs typeface="Arial"/>
              </a:rPr>
              <a:t>ac</a:t>
            </a:r>
            <a:r>
              <a:rPr sz="1800" dirty="0">
                <a:latin typeface="Arial"/>
                <a:cs typeface="Arial"/>
              </a:rPr>
              <a:t>e</a:t>
            </a:r>
            <a:r>
              <a:rPr sz="1800" spc="55" dirty="0">
                <a:latin typeface="Times New Roman"/>
                <a:cs typeface="Times New Roman"/>
              </a:rPr>
              <a:t> </a:t>
            </a:r>
            <a:r>
              <a:rPr sz="1800" spc="-5" dirty="0">
                <a:latin typeface="Arial"/>
                <a:cs typeface="Arial"/>
              </a:rPr>
              <a:t>o</a:t>
            </a:r>
            <a:r>
              <a:rPr sz="1800" spc="-10" dirty="0">
                <a:latin typeface="Arial"/>
                <a:cs typeface="Arial"/>
              </a:rPr>
              <a:t>n</a:t>
            </a:r>
            <a:r>
              <a:rPr sz="1800" spc="-5" dirty="0">
                <a:latin typeface="Arial"/>
                <a:cs typeface="Arial"/>
              </a:rPr>
              <a:t>l</a:t>
            </a:r>
            <a:r>
              <a:rPr sz="1800" dirty="0">
                <a:latin typeface="Arial"/>
                <a:cs typeface="Arial"/>
              </a:rPr>
              <a:t>y</a:t>
            </a:r>
            <a:r>
              <a:rPr sz="1800" spc="50" dirty="0">
                <a:latin typeface="Times New Roman"/>
                <a:cs typeface="Times New Roman"/>
              </a:rPr>
              <a:t> </a:t>
            </a:r>
            <a:r>
              <a:rPr sz="1800" dirty="0">
                <a:latin typeface="Arial"/>
                <a:cs typeface="Arial"/>
              </a:rPr>
              <a:t>thr</a:t>
            </a:r>
            <a:r>
              <a:rPr sz="1800" spc="-10" dirty="0">
                <a:latin typeface="Arial"/>
                <a:cs typeface="Arial"/>
              </a:rPr>
              <a:t>o</a:t>
            </a:r>
            <a:r>
              <a:rPr sz="1800" spc="-5" dirty="0">
                <a:latin typeface="Arial"/>
                <a:cs typeface="Arial"/>
              </a:rPr>
              <a:t>u</a:t>
            </a:r>
            <a:r>
              <a:rPr sz="1800" spc="-10" dirty="0">
                <a:latin typeface="Arial"/>
                <a:cs typeface="Arial"/>
              </a:rPr>
              <a:t>g</a:t>
            </a:r>
            <a:r>
              <a:rPr sz="1800" dirty="0">
                <a:latin typeface="Arial"/>
                <a:cs typeface="Arial"/>
              </a:rPr>
              <a:t>h</a:t>
            </a:r>
            <a:r>
              <a:rPr sz="1800" spc="25" dirty="0">
                <a:latin typeface="Times New Roman"/>
                <a:cs typeface="Times New Roman"/>
              </a:rPr>
              <a:t> </a:t>
            </a:r>
            <a:r>
              <a:rPr sz="1800" dirty="0">
                <a:latin typeface="Arial"/>
                <a:cs typeface="Arial"/>
              </a:rPr>
              <a:t>the</a:t>
            </a:r>
            <a:r>
              <a:rPr sz="1800" spc="70" dirty="0">
                <a:latin typeface="Times New Roman"/>
                <a:cs typeface="Times New Roman"/>
              </a:rPr>
              <a:t> </a:t>
            </a:r>
            <a:r>
              <a:rPr sz="1800" spc="-5" dirty="0">
                <a:latin typeface="Arial"/>
                <a:cs typeface="Arial"/>
              </a:rPr>
              <a:t>b</a:t>
            </a:r>
            <a:r>
              <a:rPr sz="1800" spc="-10" dirty="0">
                <a:latin typeface="Arial"/>
                <a:cs typeface="Arial"/>
              </a:rPr>
              <a:t>l</a:t>
            </a:r>
            <a:r>
              <a:rPr sz="1800" spc="-5" dirty="0">
                <a:latin typeface="Arial"/>
                <a:cs typeface="Arial"/>
              </a:rPr>
              <a:t>ack</a:t>
            </a:r>
            <a:r>
              <a:rPr sz="1800" spc="-10" dirty="0">
                <a:latin typeface="Arial"/>
                <a:cs typeface="Arial"/>
              </a:rPr>
              <a:t>b</a:t>
            </a:r>
            <a:r>
              <a:rPr sz="1800" spc="-5" dirty="0">
                <a:latin typeface="Arial"/>
                <a:cs typeface="Arial"/>
              </a:rPr>
              <a:t>o</a:t>
            </a:r>
            <a:r>
              <a:rPr sz="1800" spc="-10" dirty="0">
                <a:latin typeface="Arial"/>
                <a:cs typeface="Arial"/>
              </a:rPr>
              <a:t>a</a:t>
            </a:r>
            <a:r>
              <a:rPr sz="1800" dirty="0">
                <a:latin typeface="Arial"/>
                <a:cs typeface="Arial"/>
              </a:rPr>
              <a:t>rd</a:t>
            </a:r>
            <a:endParaRPr sz="1800">
              <a:latin typeface="Arial"/>
              <a:cs typeface="Arial"/>
            </a:endParaRPr>
          </a:p>
          <a:p>
            <a:pPr marL="750570" lvl="1" indent="-280670">
              <a:lnSpc>
                <a:spcPts val="2030"/>
              </a:lnSpc>
              <a:spcBef>
                <a:spcPts val="745"/>
              </a:spcBef>
              <a:buClr>
                <a:srgbClr val="9898CC"/>
              </a:buClr>
              <a:buSzPct val="80555"/>
              <a:buFont typeface="Wingdings"/>
              <a:buChar char=""/>
              <a:tabLst>
                <a:tab pos="751205" algn="l"/>
              </a:tabLst>
            </a:pPr>
            <a:r>
              <a:rPr sz="1800" spc="-5" dirty="0">
                <a:latin typeface="Arial"/>
                <a:cs typeface="Arial"/>
              </a:rPr>
              <a:t>C</a:t>
            </a:r>
            <a:r>
              <a:rPr sz="1800" spc="-10" dirty="0">
                <a:latin typeface="Arial"/>
                <a:cs typeface="Arial"/>
              </a:rPr>
              <a:t>l</a:t>
            </a:r>
            <a:r>
              <a:rPr sz="1800" spc="-5" dirty="0">
                <a:latin typeface="Arial"/>
                <a:cs typeface="Arial"/>
              </a:rPr>
              <a:t>i</a:t>
            </a:r>
            <a:r>
              <a:rPr sz="1800" spc="-10" dirty="0">
                <a:latin typeface="Arial"/>
                <a:cs typeface="Arial"/>
              </a:rPr>
              <a:t>e</a:t>
            </a:r>
            <a:r>
              <a:rPr sz="1800" spc="-15" dirty="0">
                <a:latin typeface="Arial"/>
                <a:cs typeface="Arial"/>
              </a:rPr>
              <a:t>nt</a:t>
            </a:r>
            <a:r>
              <a:rPr sz="1800" spc="-10" dirty="0">
                <a:latin typeface="Arial"/>
                <a:cs typeface="Arial"/>
              </a:rPr>
              <a:t>s</a:t>
            </a:r>
            <a:r>
              <a:rPr sz="1800" spc="30" dirty="0">
                <a:latin typeface="Times New Roman"/>
                <a:cs typeface="Times New Roman"/>
              </a:rPr>
              <a:t> </a:t>
            </a:r>
            <a:r>
              <a:rPr sz="1800" dirty="0">
                <a:latin typeface="Arial"/>
                <a:cs typeface="Arial"/>
              </a:rPr>
              <a:t>make</a:t>
            </a:r>
            <a:r>
              <a:rPr sz="1800" spc="40" dirty="0">
                <a:latin typeface="Times New Roman"/>
                <a:cs typeface="Times New Roman"/>
              </a:rPr>
              <a:t> </a:t>
            </a:r>
            <a:r>
              <a:rPr sz="1800" dirty="0">
                <a:latin typeface="Arial"/>
                <a:cs typeface="Arial"/>
              </a:rPr>
              <a:t>ch</a:t>
            </a:r>
            <a:r>
              <a:rPr sz="1800" spc="-10" dirty="0">
                <a:latin typeface="Arial"/>
                <a:cs typeface="Arial"/>
              </a:rPr>
              <a:t>a</a:t>
            </a:r>
            <a:r>
              <a:rPr sz="1800" spc="-5" dirty="0">
                <a:latin typeface="Arial"/>
                <a:cs typeface="Arial"/>
              </a:rPr>
              <a:t>n</a:t>
            </a:r>
            <a:r>
              <a:rPr sz="1800" spc="-10" dirty="0">
                <a:latin typeface="Arial"/>
                <a:cs typeface="Arial"/>
              </a:rPr>
              <a:t>g</a:t>
            </a:r>
            <a:r>
              <a:rPr sz="1800" spc="-5" dirty="0">
                <a:latin typeface="Arial"/>
                <a:cs typeface="Arial"/>
              </a:rPr>
              <a:t>e</a:t>
            </a:r>
            <a:r>
              <a:rPr sz="1800" dirty="0">
                <a:latin typeface="Arial"/>
                <a:cs typeface="Arial"/>
              </a:rPr>
              <a:t>s</a:t>
            </a:r>
            <a:r>
              <a:rPr sz="1800" spc="60" dirty="0">
                <a:latin typeface="Times New Roman"/>
                <a:cs typeface="Times New Roman"/>
              </a:rPr>
              <a:t> </a:t>
            </a:r>
            <a:r>
              <a:rPr sz="1800" spc="-10" dirty="0">
                <a:latin typeface="Arial"/>
                <a:cs typeface="Arial"/>
              </a:rPr>
              <a:t>to</a:t>
            </a:r>
            <a:r>
              <a:rPr sz="1800" spc="40" dirty="0">
                <a:latin typeface="Times New Roman"/>
                <a:cs typeface="Times New Roman"/>
              </a:rPr>
              <a:t> </a:t>
            </a:r>
            <a:r>
              <a:rPr sz="1800" dirty="0">
                <a:latin typeface="Arial"/>
                <a:cs typeface="Arial"/>
              </a:rPr>
              <a:t>the</a:t>
            </a:r>
            <a:r>
              <a:rPr sz="1800" spc="20" dirty="0">
                <a:latin typeface="Times New Roman"/>
                <a:cs typeface="Times New Roman"/>
              </a:rPr>
              <a:t> </a:t>
            </a:r>
            <a:r>
              <a:rPr sz="1800" spc="-5" dirty="0">
                <a:latin typeface="Arial"/>
                <a:cs typeface="Arial"/>
              </a:rPr>
              <a:t>b</a:t>
            </a:r>
            <a:r>
              <a:rPr sz="1800" spc="-10" dirty="0">
                <a:latin typeface="Arial"/>
                <a:cs typeface="Arial"/>
              </a:rPr>
              <a:t>l</a:t>
            </a:r>
            <a:r>
              <a:rPr sz="1800" spc="-5" dirty="0">
                <a:latin typeface="Arial"/>
                <a:cs typeface="Arial"/>
              </a:rPr>
              <a:t>ack</a:t>
            </a:r>
            <a:r>
              <a:rPr sz="1800" spc="-10" dirty="0">
                <a:latin typeface="Arial"/>
                <a:cs typeface="Arial"/>
              </a:rPr>
              <a:t>b</a:t>
            </a:r>
            <a:r>
              <a:rPr sz="1800" spc="-5" dirty="0">
                <a:latin typeface="Arial"/>
                <a:cs typeface="Arial"/>
              </a:rPr>
              <a:t>o</a:t>
            </a:r>
            <a:r>
              <a:rPr sz="1800" spc="-10" dirty="0">
                <a:latin typeface="Arial"/>
                <a:cs typeface="Arial"/>
              </a:rPr>
              <a:t>a</a:t>
            </a:r>
            <a:r>
              <a:rPr sz="1800" dirty="0">
                <a:latin typeface="Arial"/>
                <a:cs typeface="Arial"/>
              </a:rPr>
              <a:t>rd</a:t>
            </a:r>
            <a:r>
              <a:rPr sz="1800" spc="75" dirty="0">
                <a:latin typeface="Times New Roman"/>
                <a:cs typeface="Times New Roman"/>
              </a:rPr>
              <a:t> </a:t>
            </a:r>
            <a:r>
              <a:rPr sz="1800" dirty="0">
                <a:latin typeface="Arial"/>
                <a:cs typeface="Arial"/>
              </a:rPr>
              <a:t>th</a:t>
            </a:r>
            <a:r>
              <a:rPr sz="1800" spc="-10" dirty="0">
                <a:latin typeface="Arial"/>
                <a:cs typeface="Arial"/>
              </a:rPr>
              <a:t>a</a:t>
            </a:r>
            <a:r>
              <a:rPr sz="1800" spc="-5" dirty="0">
                <a:latin typeface="Arial"/>
                <a:cs typeface="Arial"/>
              </a:rPr>
              <a:t>t</a:t>
            </a:r>
            <a:r>
              <a:rPr sz="1800" spc="30" dirty="0">
                <a:latin typeface="Times New Roman"/>
                <a:cs typeface="Times New Roman"/>
              </a:rPr>
              <a:t> </a:t>
            </a:r>
            <a:r>
              <a:rPr sz="1800" spc="-5" dirty="0">
                <a:latin typeface="Arial"/>
                <a:cs typeface="Arial"/>
              </a:rPr>
              <a:t>l</a:t>
            </a:r>
            <a:r>
              <a:rPr sz="1800" spc="-10" dirty="0">
                <a:latin typeface="Arial"/>
                <a:cs typeface="Arial"/>
              </a:rPr>
              <a:t>e</a:t>
            </a:r>
            <a:r>
              <a:rPr sz="1800" spc="-5" dirty="0">
                <a:latin typeface="Arial"/>
                <a:cs typeface="Arial"/>
              </a:rPr>
              <a:t>a</a:t>
            </a:r>
            <a:r>
              <a:rPr sz="1800" dirty="0">
                <a:latin typeface="Arial"/>
                <a:cs typeface="Arial"/>
              </a:rPr>
              <a:t>d</a:t>
            </a:r>
            <a:r>
              <a:rPr sz="1800" spc="55" dirty="0">
                <a:latin typeface="Times New Roman"/>
                <a:cs typeface="Times New Roman"/>
              </a:rPr>
              <a:t> </a:t>
            </a:r>
            <a:r>
              <a:rPr sz="1800" spc="-5" dirty="0">
                <a:latin typeface="Arial"/>
                <a:cs typeface="Arial"/>
              </a:rPr>
              <a:t>i</a:t>
            </a:r>
            <a:r>
              <a:rPr sz="1800" spc="-10" dirty="0">
                <a:latin typeface="Arial"/>
                <a:cs typeface="Arial"/>
              </a:rPr>
              <a:t>n</a:t>
            </a:r>
            <a:r>
              <a:rPr sz="1800" dirty="0">
                <a:latin typeface="Arial"/>
                <a:cs typeface="Arial"/>
              </a:rPr>
              <a:t>crem</a:t>
            </a:r>
            <a:r>
              <a:rPr sz="1800" spc="-10" dirty="0">
                <a:latin typeface="Arial"/>
                <a:cs typeface="Arial"/>
              </a:rPr>
              <a:t>e</a:t>
            </a:r>
            <a:r>
              <a:rPr sz="1800" spc="-5" dirty="0">
                <a:latin typeface="Arial"/>
                <a:cs typeface="Arial"/>
              </a:rPr>
              <a:t>nt</a:t>
            </a:r>
            <a:r>
              <a:rPr sz="1800" spc="-10" dirty="0">
                <a:latin typeface="Arial"/>
                <a:cs typeface="Arial"/>
              </a:rPr>
              <a:t>a</a:t>
            </a:r>
            <a:r>
              <a:rPr sz="1800" spc="-5" dirty="0">
                <a:latin typeface="Arial"/>
                <a:cs typeface="Arial"/>
              </a:rPr>
              <a:t>l</a:t>
            </a:r>
            <a:r>
              <a:rPr sz="1800" spc="-10" dirty="0">
                <a:latin typeface="Arial"/>
                <a:cs typeface="Arial"/>
              </a:rPr>
              <a:t>l</a:t>
            </a:r>
            <a:r>
              <a:rPr sz="1800" dirty="0">
                <a:latin typeface="Arial"/>
                <a:cs typeface="Arial"/>
              </a:rPr>
              <a:t>y</a:t>
            </a:r>
            <a:r>
              <a:rPr sz="1800" spc="5" dirty="0">
                <a:latin typeface="Times New Roman"/>
                <a:cs typeface="Times New Roman"/>
              </a:rPr>
              <a:t> </a:t>
            </a:r>
            <a:r>
              <a:rPr sz="1800" spc="-10" dirty="0">
                <a:latin typeface="Arial"/>
                <a:cs typeface="Arial"/>
              </a:rPr>
              <a:t>to</a:t>
            </a:r>
            <a:r>
              <a:rPr sz="1800" spc="25" dirty="0">
                <a:latin typeface="Times New Roman"/>
                <a:cs typeface="Times New Roman"/>
              </a:rPr>
              <a:t> </a:t>
            </a:r>
            <a:r>
              <a:rPr sz="1800" dirty="0">
                <a:latin typeface="Arial"/>
                <a:cs typeface="Arial"/>
              </a:rPr>
              <a:t>a</a:t>
            </a:r>
            <a:endParaRPr sz="1800">
              <a:latin typeface="Arial"/>
              <a:cs typeface="Arial"/>
            </a:endParaRPr>
          </a:p>
          <a:p>
            <a:pPr marL="750570">
              <a:lnSpc>
                <a:spcPts val="2030"/>
              </a:lnSpc>
            </a:pPr>
            <a:r>
              <a:rPr sz="1800" spc="-10" dirty="0">
                <a:solidFill>
                  <a:srgbClr val="000000"/>
                </a:solidFill>
              </a:rPr>
              <a:t>de</a:t>
            </a:r>
            <a:r>
              <a:rPr sz="1800" dirty="0">
                <a:solidFill>
                  <a:srgbClr val="000000"/>
                </a:solidFill>
              </a:rPr>
              <a:t>si</a:t>
            </a:r>
            <a:r>
              <a:rPr sz="1800" spc="-10" dirty="0">
                <a:solidFill>
                  <a:srgbClr val="000000"/>
                </a:solidFill>
              </a:rPr>
              <a:t>re</a:t>
            </a:r>
            <a:r>
              <a:rPr sz="1800" dirty="0">
                <a:solidFill>
                  <a:srgbClr val="000000"/>
                </a:solidFill>
              </a:rPr>
              <a:t>d</a:t>
            </a:r>
            <a:r>
              <a:rPr sz="1800" spc="55" dirty="0">
                <a:solidFill>
                  <a:srgbClr val="000000"/>
                </a:solidFill>
                <a:latin typeface="Times New Roman"/>
                <a:cs typeface="Times New Roman"/>
              </a:rPr>
              <a:t> </a:t>
            </a:r>
            <a:r>
              <a:rPr sz="1800" spc="-10" dirty="0">
                <a:solidFill>
                  <a:srgbClr val="000000"/>
                </a:solidFill>
              </a:rPr>
              <a:t>ou</a:t>
            </a:r>
            <a:r>
              <a:rPr sz="1800" dirty="0">
                <a:solidFill>
                  <a:srgbClr val="000000"/>
                </a:solidFill>
              </a:rPr>
              <a:t>tco</a:t>
            </a:r>
            <a:r>
              <a:rPr sz="1800" spc="-10" dirty="0">
                <a:solidFill>
                  <a:srgbClr val="000000"/>
                </a:solidFill>
              </a:rPr>
              <a:t>m</a:t>
            </a:r>
            <a:r>
              <a:rPr sz="1800" dirty="0">
                <a:solidFill>
                  <a:srgbClr val="000000"/>
                </a:solidFill>
              </a:rPr>
              <a:t>e</a:t>
            </a:r>
            <a:r>
              <a:rPr sz="1800" spc="20" dirty="0">
                <a:solidFill>
                  <a:srgbClr val="000000"/>
                </a:solidFill>
                <a:latin typeface="Times New Roman"/>
                <a:cs typeface="Times New Roman"/>
              </a:rPr>
              <a:t> </a:t>
            </a:r>
            <a:r>
              <a:rPr sz="1800" dirty="0">
                <a:solidFill>
                  <a:srgbClr val="000000"/>
                </a:solidFill>
              </a:rPr>
              <a:t>(</a:t>
            </a:r>
            <a:r>
              <a:rPr sz="1800" spc="-10" dirty="0">
                <a:solidFill>
                  <a:srgbClr val="000000"/>
                </a:solidFill>
              </a:rPr>
              <a:t>e</a:t>
            </a:r>
            <a:r>
              <a:rPr sz="1800" dirty="0">
                <a:solidFill>
                  <a:srgbClr val="000000"/>
                </a:solidFill>
              </a:rPr>
              <a:t>.g.,</a:t>
            </a:r>
            <a:r>
              <a:rPr sz="1800" spc="5" dirty="0">
                <a:solidFill>
                  <a:srgbClr val="000000"/>
                </a:solidFill>
                <a:latin typeface="Times New Roman"/>
                <a:cs typeface="Times New Roman"/>
              </a:rPr>
              <a:t> </a:t>
            </a:r>
            <a:r>
              <a:rPr sz="1800" dirty="0">
                <a:solidFill>
                  <a:srgbClr val="000000"/>
                </a:solidFill>
              </a:rPr>
              <a:t>s</a:t>
            </a:r>
            <a:r>
              <a:rPr sz="1800" spc="-10" dirty="0">
                <a:solidFill>
                  <a:srgbClr val="000000"/>
                </a:solidFill>
              </a:rPr>
              <a:t>o</a:t>
            </a:r>
            <a:r>
              <a:rPr sz="1800" spc="-5" dirty="0">
                <a:solidFill>
                  <a:srgbClr val="000000"/>
                </a:solidFill>
              </a:rPr>
              <a:t>l</a:t>
            </a:r>
            <a:r>
              <a:rPr sz="1800" spc="-15" dirty="0">
                <a:solidFill>
                  <a:srgbClr val="000000"/>
                </a:solidFill>
              </a:rPr>
              <a:t>u</a:t>
            </a:r>
            <a:r>
              <a:rPr sz="1800" dirty="0">
                <a:solidFill>
                  <a:srgbClr val="000000"/>
                </a:solidFill>
              </a:rPr>
              <a:t>ti</a:t>
            </a:r>
            <a:r>
              <a:rPr sz="1800" spc="-10" dirty="0">
                <a:solidFill>
                  <a:srgbClr val="000000"/>
                </a:solidFill>
              </a:rPr>
              <a:t>o</a:t>
            </a:r>
            <a:r>
              <a:rPr sz="1800" dirty="0">
                <a:solidFill>
                  <a:srgbClr val="000000"/>
                </a:solidFill>
              </a:rPr>
              <a:t>n</a:t>
            </a:r>
            <a:r>
              <a:rPr sz="1800" spc="20" dirty="0">
                <a:solidFill>
                  <a:srgbClr val="000000"/>
                </a:solidFill>
                <a:latin typeface="Times New Roman"/>
                <a:cs typeface="Times New Roman"/>
              </a:rPr>
              <a:t> </a:t>
            </a:r>
            <a:r>
              <a:rPr sz="1800" dirty="0">
                <a:solidFill>
                  <a:srgbClr val="000000"/>
                </a:solidFill>
              </a:rPr>
              <a:t>to</a:t>
            </a:r>
            <a:r>
              <a:rPr sz="1800" spc="25" dirty="0">
                <a:solidFill>
                  <a:srgbClr val="000000"/>
                </a:solidFill>
                <a:latin typeface="Times New Roman"/>
                <a:cs typeface="Times New Roman"/>
              </a:rPr>
              <a:t> </a:t>
            </a:r>
            <a:r>
              <a:rPr sz="1800" dirty="0">
                <a:solidFill>
                  <a:srgbClr val="000000"/>
                </a:solidFill>
              </a:rPr>
              <a:t>the</a:t>
            </a:r>
            <a:r>
              <a:rPr sz="1800" spc="15" dirty="0">
                <a:solidFill>
                  <a:srgbClr val="000000"/>
                </a:solidFill>
                <a:latin typeface="Times New Roman"/>
                <a:cs typeface="Times New Roman"/>
              </a:rPr>
              <a:t> </a:t>
            </a:r>
            <a:r>
              <a:rPr sz="1800" spc="-10" dirty="0">
                <a:solidFill>
                  <a:srgbClr val="000000"/>
                </a:solidFill>
              </a:rPr>
              <a:t>app</a:t>
            </a:r>
            <a:r>
              <a:rPr sz="1800" spc="-5" dirty="0">
                <a:solidFill>
                  <a:srgbClr val="000000"/>
                </a:solidFill>
              </a:rPr>
              <a:t>l</a:t>
            </a:r>
            <a:r>
              <a:rPr sz="1800" spc="-10" dirty="0">
                <a:solidFill>
                  <a:srgbClr val="000000"/>
                </a:solidFill>
              </a:rPr>
              <a:t>i</a:t>
            </a:r>
            <a:r>
              <a:rPr sz="1800" dirty="0">
                <a:solidFill>
                  <a:srgbClr val="000000"/>
                </a:solidFill>
              </a:rPr>
              <a:t>c</a:t>
            </a:r>
            <a:r>
              <a:rPr sz="1800" spc="-10" dirty="0">
                <a:solidFill>
                  <a:srgbClr val="000000"/>
                </a:solidFill>
              </a:rPr>
              <a:t>a</a:t>
            </a:r>
            <a:r>
              <a:rPr sz="1800" dirty="0">
                <a:solidFill>
                  <a:srgbClr val="000000"/>
                </a:solidFill>
              </a:rPr>
              <a:t>ti</a:t>
            </a:r>
            <a:r>
              <a:rPr sz="1800" spc="-10" dirty="0">
                <a:solidFill>
                  <a:srgbClr val="000000"/>
                </a:solidFill>
              </a:rPr>
              <a:t>o</a:t>
            </a:r>
            <a:r>
              <a:rPr sz="1800" dirty="0">
                <a:solidFill>
                  <a:srgbClr val="000000"/>
                </a:solidFill>
              </a:rPr>
              <a:t>n</a:t>
            </a:r>
            <a:r>
              <a:rPr sz="1800" spc="60" dirty="0">
                <a:solidFill>
                  <a:srgbClr val="000000"/>
                </a:solidFill>
                <a:latin typeface="Times New Roman"/>
                <a:cs typeface="Times New Roman"/>
              </a:rPr>
              <a:t> </a:t>
            </a:r>
            <a:r>
              <a:rPr sz="1800" spc="-10" dirty="0">
                <a:solidFill>
                  <a:srgbClr val="000000"/>
                </a:solidFill>
              </a:rPr>
              <a:t>p</a:t>
            </a:r>
            <a:r>
              <a:rPr sz="1800" dirty="0">
                <a:solidFill>
                  <a:srgbClr val="000000"/>
                </a:solidFill>
              </a:rPr>
              <a:t>r</a:t>
            </a:r>
            <a:r>
              <a:rPr sz="1800" spc="-10" dirty="0">
                <a:solidFill>
                  <a:srgbClr val="000000"/>
                </a:solidFill>
              </a:rPr>
              <a:t>ob</a:t>
            </a:r>
            <a:r>
              <a:rPr sz="1800" spc="-5" dirty="0">
                <a:solidFill>
                  <a:srgbClr val="000000"/>
                </a:solidFill>
              </a:rPr>
              <a:t>l</a:t>
            </a:r>
            <a:r>
              <a:rPr sz="1800" spc="-15" dirty="0">
                <a:solidFill>
                  <a:srgbClr val="000000"/>
                </a:solidFill>
              </a:rPr>
              <a:t>e</a:t>
            </a:r>
            <a:r>
              <a:rPr sz="1800" dirty="0">
                <a:solidFill>
                  <a:srgbClr val="000000"/>
                </a:solidFill>
              </a:rPr>
              <a:t>m)</a:t>
            </a:r>
            <a:endParaRPr sz="1800">
              <a:latin typeface="Times New Roman"/>
              <a:cs typeface="Times New Roman"/>
            </a:endParaRPr>
          </a:p>
          <a:p>
            <a:pPr marL="750570" marR="5080" lvl="1" indent="-280670">
              <a:lnSpc>
                <a:spcPts val="2000"/>
              </a:lnSpc>
              <a:spcBef>
                <a:spcPts val="1040"/>
              </a:spcBef>
              <a:buClr>
                <a:srgbClr val="9898CC"/>
              </a:buClr>
              <a:buSzPct val="80555"/>
              <a:buFont typeface="Wingdings"/>
              <a:buChar char=""/>
              <a:tabLst>
                <a:tab pos="751205" algn="l"/>
              </a:tabLst>
            </a:pPr>
            <a:r>
              <a:rPr sz="1800" spc="-10" dirty="0">
                <a:latin typeface="Arial"/>
                <a:cs typeface="Arial"/>
              </a:rPr>
              <a:t>In</a:t>
            </a:r>
            <a:r>
              <a:rPr sz="1800" spc="25" dirty="0">
                <a:latin typeface="Times New Roman"/>
                <a:cs typeface="Times New Roman"/>
              </a:rPr>
              <a:t> </a:t>
            </a:r>
            <a:r>
              <a:rPr sz="1800" spc="-10" dirty="0">
                <a:latin typeface="Arial"/>
                <a:cs typeface="Arial"/>
              </a:rPr>
              <a:t>a</a:t>
            </a:r>
            <a:r>
              <a:rPr sz="1800" dirty="0">
                <a:latin typeface="Arial"/>
                <a:cs typeface="Arial"/>
              </a:rPr>
              <a:t>n</a:t>
            </a:r>
            <a:r>
              <a:rPr sz="1800" spc="60" dirty="0">
                <a:latin typeface="Times New Roman"/>
                <a:cs typeface="Times New Roman"/>
              </a:rPr>
              <a:t> </a:t>
            </a:r>
            <a:r>
              <a:rPr sz="1800" spc="-5" dirty="0">
                <a:latin typeface="Arial"/>
                <a:cs typeface="Arial"/>
              </a:rPr>
              <a:t>im</a:t>
            </a:r>
            <a:r>
              <a:rPr sz="1800" spc="-10" dirty="0">
                <a:latin typeface="Arial"/>
                <a:cs typeface="Arial"/>
              </a:rPr>
              <a:t>p</a:t>
            </a:r>
            <a:r>
              <a:rPr sz="1800" spc="-5" dirty="0">
                <a:latin typeface="Arial"/>
                <a:cs typeface="Arial"/>
              </a:rPr>
              <a:t>l</a:t>
            </a:r>
            <a:r>
              <a:rPr sz="1800" spc="-10" dirty="0">
                <a:latin typeface="Arial"/>
                <a:cs typeface="Arial"/>
              </a:rPr>
              <a:t>e</a:t>
            </a:r>
            <a:r>
              <a:rPr sz="1800" dirty="0">
                <a:latin typeface="Arial"/>
                <a:cs typeface="Arial"/>
              </a:rPr>
              <a:t>me</a:t>
            </a:r>
            <a:r>
              <a:rPr sz="1800" spc="-10" dirty="0">
                <a:latin typeface="Arial"/>
                <a:cs typeface="Arial"/>
              </a:rPr>
              <a:t>n</a:t>
            </a:r>
            <a:r>
              <a:rPr sz="1800" dirty="0">
                <a:latin typeface="Arial"/>
                <a:cs typeface="Arial"/>
              </a:rPr>
              <a:t>tati</a:t>
            </a:r>
            <a:r>
              <a:rPr sz="1800" spc="-10" dirty="0">
                <a:latin typeface="Arial"/>
                <a:cs typeface="Arial"/>
              </a:rPr>
              <a:t>o</a:t>
            </a:r>
            <a:r>
              <a:rPr sz="1800" spc="-15" dirty="0">
                <a:latin typeface="Arial"/>
                <a:cs typeface="Arial"/>
              </a:rPr>
              <a:t>n</a:t>
            </a:r>
            <a:r>
              <a:rPr sz="1800" spc="-5" dirty="0">
                <a:latin typeface="Arial"/>
                <a:cs typeface="Arial"/>
              </a:rPr>
              <a:t>,</a:t>
            </a:r>
            <a:r>
              <a:rPr sz="1800" spc="-10" dirty="0">
                <a:latin typeface="Times New Roman"/>
                <a:cs typeface="Times New Roman"/>
              </a:rPr>
              <a:t> </a:t>
            </a:r>
            <a:r>
              <a:rPr sz="1800" dirty="0">
                <a:latin typeface="Arial"/>
                <a:cs typeface="Arial"/>
              </a:rPr>
              <a:t>the</a:t>
            </a:r>
            <a:r>
              <a:rPr sz="1800" spc="20" dirty="0">
                <a:latin typeface="Times New Roman"/>
                <a:cs typeface="Times New Roman"/>
              </a:rPr>
              <a:t> </a:t>
            </a:r>
            <a:r>
              <a:rPr sz="1800" spc="-5" dirty="0">
                <a:latin typeface="Arial"/>
                <a:cs typeface="Arial"/>
              </a:rPr>
              <a:t>b</a:t>
            </a:r>
            <a:r>
              <a:rPr sz="1800" spc="-10" dirty="0">
                <a:latin typeface="Arial"/>
                <a:cs typeface="Arial"/>
              </a:rPr>
              <a:t>l</a:t>
            </a:r>
            <a:r>
              <a:rPr sz="1800" spc="-5" dirty="0">
                <a:latin typeface="Arial"/>
                <a:cs typeface="Arial"/>
              </a:rPr>
              <a:t>ack</a:t>
            </a:r>
            <a:r>
              <a:rPr sz="1800" spc="-10" dirty="0">
                <a:latin typeface="Arial"/>
                <a:cs typeface="Arial"/>
              </a:rPr>
              <a:t>b</a:t>
            </a:r>
            <a:r>
              <a:rPr sz="1800" spc="-5" dirty="0">
                <a:latin typeface="Arial"/>
                <a:cs typeface="Arial"/>
              </a:rPr>
              <a:t>o</a:t>
            </a:r>
            <a:r>
              <a:rPr sz="1800" spc="-10" dirty="0">
                <a:latin typeface="Arial"/>
                <a:cs typeface="Arial"/>
              </a:rPr>
              <a:t>a</a:t>
            </a:r>
            <a:r>
              <a:rPr sz="1800" dirty="0">
                <a:latin typeface="Arial"/>
                <a:cs typeface="Arial"/>
              </a:rPr>
              <a:t>rd</a:t>
            </a:r>
            <a:r>
              <a:rPr sz="1800" spc="70" dirty="0">
                <a:latin typeface="Times New Roman"/>
                <a:cs typeface="Times New Roman"/>
              </a:rPr>
              <a:t> </a:t>
            </a:r>
            <a:r>
              <a:rPr sz="1800" spc="-5" dirty="0">
                <a:latin typeface="Arial"/>
                <a:cs typeface="Arial"/>
              </a:rPr>
              <a:t>i</a:t>
            </a:r>
            <a:r>
              <a:rPr sz="1800" dirty="0">
                <a:latin typeface="Arial"/>
                <a:cs typeface="Arial"/>
              </a:rPr>
              <a:t>s</a:t>
            </a:r>
            <a:r>
              <a:rPr sz="1800" spc="50" dirty="0">
                <a:latin typeface="Times New Roman"/>
                <a:cs typeface="Times New Roman"/>
              </a:rPr>
              <a:t> </a:t>
            </a:r>
            <a:r>
              <a:rPr sz="1800" i="1" spc="-5" dirty="0">
                <a:solidFill>
                  <a:srgbClr val="000098"/>
                </a:solidFill>
                <a:latin typeface="Arial"/>
                <a:cs typeface="Arial"/>
              </a:rPr>
              <a:t>activ</a:t>
            </a:r>
            <a:r>
              <a:rPr sz="1800" i="1" dirty="0">
                <a:solidFill>
                  <a:srgbClr val="000098"/>
                </a:solidFill>
                <a:latin typeface="Arial"/>
                <a:cs typeface="Arial"/>
              </a:rPr>
              <a:t>e</a:t>
            </a:r>
            <a:r>
              <a:rPr sz="1800" i="1" spc="20" dirty="0">
                <a:solidFill>
                  <a:srgbClr val="000098"/>
                </a:solidFill>
                <a:latin typeface="Times New Roman"/>
                <a:cs typeface="Times New Roman"/>
              </a:rPr>
              <a:t> </a:t>
            </a:r>
            <a:r>
              <a:rPr sz="1800" dirty="0">
                <a:latin typeface="Arial"/>
                <a:cs typeface="Arial"/>
              </a:rPr>
              <a:t>--</a:t>
            </a:r>
            <a:r>
              <a:rPr sz="1800" spc="50" dirty="0">
                <a:latin typeface="Times New Roman"/>
                <a:cs typeface="Times New Roman"/>
              </a:rPr>
              <a:t> </a:t>
            </a:r>
            <a:r>
              <a:rPr sz="1800" spc="-10" dirty="0">
                <a:latin typeface="Arial"/>
                <a:cs typeface="Arial"/>
              </a:rPr>
              <a:t>state</a:t>
            </a:r>
            <a:r>
              <a:rPr sz="1800" spc="15" dirty="0">
                <a:latin typeface="Times New Roman"/>
                <a:cs typeface="Times New Roman"/>
              </a:rPr>
              <a:t> </a:t>
            </a:r>
            <a:r>
              <a:rPr sz="1800" spc="-15" dirty="0">
                <a:latin typeface="Arial"/>
                <a:cs typeface="Arial"/>
              </a:rPr>
              <a:t>o</a:t>
            </a:r>
            <a:r>
              <a:rPr sz="1800" spc="-5" dirty="0">
                <a:latin typeface="Arial"/>
                <a:cs typeface="Arial"/>
              </a:rPr>
              <a:t>f</a:t>
            </a:r>
            <a:r>
              <a:rPr sz="1800" spc="40" dirty="0">
                <a:latin typeface="Times New Roman"/>
                <a:cs typeface="Times New Roman"/>
              </a:rPr>
              <a:t> </a:t>
            </a:r>
            <a:r>
              <a:rPr sz="1800" dirty="0">
                <a:latin typeface="Arial"/>
                <a:cs typeface="Arial"/>
              </a:rPr>
              <a:t>the</a:t>
            </a:r>
            <a:r>
              <a:rPr sz="1800" spc="35" dirty="0">
                <a:latin typeface="Times New Roman"/>
                <a:cs typeface="Times New Roman"/>
              </a:rPr>
              <a:t> </a:t>
            </a:r>
            <a:r>
              <a:rPr sz="1800" spc="-5" dirty="0">
                <a:latin typeface="Arial"/>
                <a:cs typeface="Arial"/>
              </a:rPr>
              <a:t>b</a:t>
            </a:r>
            <a:r>
              <a:rPr sz="1800" spc="-10" dirty="0">
                <a:latin typeface="Arial"/>
                <a:cs typeface="Arial"/>
              </a:rPr>
              <a:t>l</a:t>
            </a:r>
            <a:r>
              <a:rPr sz="1800" spc="-5" dirty="0">
                <a:latin typeface="Arial"/>
                <a:cs typeface="Arial"/>
              </a:rPr>
              <a:t>ack</a:t>
            </a:r>
            <a:r>
              <a:rPr sz="1800" spc="-10" dirty="0">
                <a:latin typeface="Arial"/>
                <a:cs typeface="Arial"/>
              </a:rPr>
              <a:t>b</a:t>
            </a:r>
            <a:r>
              <a:rPr sz="1800" spc="-5" dirty="0">
                <a:latin typeface="Arial"/>
                <a:cs typeface="Arial"/>
              </a:rPr>
              <a:t>o</a:t>
            </a:r>
            <a:r>
              <a:rPr sz="1800" spc="-10" dirty="0">
                <a:latin typeface="Arial"/>
                <a:cs typeface="Arial"/>
              </a:rPr>
              <a:t>a</a:t>
            </a:r>
            <a:r>
              <a:rPr sz="1800" dirty="0">
                <a:latin typeface="Arial"/>
                <a:cs typeface="Arial"/>
              </a:rPr>
              <a:t>rd</a:t>
            </a:r>
            <a:r>
              <a:rPr sz="1800" spc="70" dirty="0">
                <a:latin typeface="Times New Roman"/>
                <a:cs typeface="Times New Roman"/>
              </a:rPr>
              <a:t> </a:t>
            </a:r>
            <a:r>
              <a:rPr sz="1800" spc="-5" dirty="0">
                <a:latin typeface="Arial"/>
                <a:cs typeface="Arial"/>
              </a:rPr>
              <a:t>is</a:t>
            </a:r>
            <a:r>
              <a:rPr sz="1800" spc="-5" dirty="0">
                <a:latin typeface="Times New Roman"/>
                <a:cs typeface="Times New Roman"/>
              </a:rPr>
              <a:t> </a:t>
            </a:r>
            <a:r>
              <a:rPr sz="1800" dirty="0">
                <a:latin typeface="Arial"/>
                <a:cs typeface="Arial"/>
              </a:rPr>
              <a:t>a</a:t>
            </a:r>
            <a:r>
              <a:rPr sz="1800" spc="45" dirty="0">
                <a:latin typeface="Times New Roman"/>
                <a:cs typeface="Times New Roman"/>
              </a:rPr>
              <a:t> </a:t>
            </a:r>
            <a:r>
              <a:rPr sz="1800" dirty="0">
                <a:latin typeface="Arial"/>
                <a:cs typeface="Arial"/>
              </a:rPr>
              <a:t>trig</a:t>
            </a:r>
            <a:r>
              <a:rPr sz="1800" spc="-15" dirty="0">
                <a:latin typeface="Arial"/>
                <a:cs typeface="Arial"/>
              </a:rPr>
              <a:t>g</a:t>
            </a:r>
            <a:r>
              <a:rPr sz="1800" spc="-5" dirty="0">
                <a:latin typeface="Arial"/>
                <a:cs typeface="Arial"/>
              </a:rPr>
              <a:t>e</a:t>
            </a:r>
            <a:r>
              <a:rPr sz="1800" dirty="0">
                <a:latin typeface="Arial"/>
                <a:cs typeface="Arial"/>
              </a:rPr>
              <a:t>r</a:t>
            </a:r>
            <a:r>
              <a:rPr sz="1800" spc="10" dirty="0">
                <a:latin typeface="Times New Roman"/>
                <a:cs typeface="Times New Roman"/>
              </a:rPr>
              <a:t> </a:t>
            </a:r>
            <a:r>
              <a:rPr sz="1800" spc="-10" dirty="0">
                <a:latin typeface="Arial"/>
                <a:cs typeface="Arial"/>
              </a:rPr>
              <a:t>for</a:t>
            </a:r>
            <a:r>
              <a:rPr sz="1800" spc="25" dirty="0">
                <a:latin typeface="Times New Roman"/>
                <a:cs typeface="Times New Roman"/>
              </a:rPr>
              <a:t> </a:t>
            </a:r>
            <a:r>
              <a:rPr sz="1800" dirty="0">
                <a:latin typeface="Arial"/>
                <a:cs typeface="Arial"/>
              </a:rPr>
              <a:t>se</a:t>
            </a:r>
            <a:r>
              <a:rPr sz="1800" spc="-10" dirty="0">
                <a:latin typeface="Arial"/>
                <a:cs typeface="Arial"/>
              </a:rPr>
              <a:t>l</a:t>
            </a:r>
            <a:r>
              <a:rPr sz="1800" spc="-5" dirty="0">
                <a:latin typeface="Arial"/>
                <a:cs typeface="Arial"/>
              </a:rPr>
              <a:t>ecti</a:t>
            </a:r>
            <a:r>
              <a:rPr sz="1800" spc="-10" dirty="0">
                <a:latin typeface="Arial"/>
                <a:cs typeface="Arial"/>
              </a:rPr>
              <a:t>n</a:t>
            </a:r>
            <a:r>
              <a:rPr sz="1800" dirty="0">
                <a:latin typeface="Arial"/>
                <a:cs typeface="Arial"/>
              </a:rPr>
              <a:t>g</a:t>
            </a:r>
            <a:r>
              <a:rPr sz="1800" spc="25" dirty="0">
                <a:latin typeface="Times New Roman"/>
                <a:cs typeface="Times New Roman"/>
              </a:rPr>
              <a:t> </a:t>
            </a:r>
            <a:r>
              <a:rPr sz="1800" spc="-5" dirty="0">
                <a:latin typeface="Arial"/>
                <a:cs typeface="Arial"/>
              </a:rPr>
              <a:t>pr</a:t>
            </a:r>
            <a:r>
              <a:rPr sz="1800" spc="-10" dirty="0">
                <a:latin typeface="Arial"/>
                <a:cs typeface="Arial"/>
              </a:rPr>
              <a:t>o</a:t>
            </a:r>
            <a:r>
              <a:rPr sz="1800" dirty="0">
                <a:latin typeface="Arial"/>
                <a:cs typeface="Arial"/>
              </a:rPr>
              <a:t>cess</a:t>
            </a:r>
            <a:r>
              <a:rPr sz="1800" spc="-10" dirty="0">
                <a:latin typeface="Arial"/>
                <a:cs typeface="Arial"/>
              </a:rPr>
              <a:t>e</a:t>
            </a:r>
            <a:r>
              <a:rPr sz="1800" dirty="0">
                <a:latin typeface="Arial"/>
                <a:cs typeface="Arial"/>
              </a:rPr>
              <a:t>s</a:t>
            </a:r>
            <a:r>
              <a:rPr sz="1800" spc="65" dirty="0">
                <a:latin typeface="Times New Roman"/>
                <a:cs typeface="Times New Roman"/>
              </a:rPr>
              <a:t> </a:t>
            </a:r>
            <a:r>
              <a:rPr sz="1800" spc="-10" dirty="0">
                <a:latin typeface="Arial"/>
                <a:cs typeface="Arial"/>
              </a:rPr>
              <a:t>to</a:t>
            </a:r>
            <a:r>
              <a:rPr sz="1800" spc="25" dirty="0">
                <a:latin typeface="Times New Roman"/>
                <a:cs typeface="Times New Roman"/>
              </a:rPr>
              <a:t> </a:t>
            </a:r>
            <a:r>
              <a:rPr sz="1800" spc="-5" dirty="0">
                <a:latin typeface="Arial"/>
                <a:cs typeface="Arial"/>
              </a:rPr>
              <a:t>e</a:t>
            </a:r>
            <a:r>
              <a:rPr sz="1800" spc="-20" dirty="0">
                <a:latin typeface="Arial"/>
                <a:cs typeface="Arial"/>
              </a:rPr>
              <a:t>x</a:t>
            </a:r>
            <a:r>
              <a:rPr sz="1800" spc="-5" dirty="0">
                <a:latin typeface="Arial"/>
                <a:cs typeface="Arial"/>
              </a:rPr>
              <a:t>ec</a:t>
            </a:r>
            <a:r>
              <a:rPr sz="1800" spc="-10" dirty="0">
                <a:latin typeface="Arial"/>
                <a:cs typeface="Arial"/>
              </a:rPr>
              <a:t>ute</a:t>
            </a:r>
            <a:endParaRPr sz="1800">
              <a:latin typeface="Arial"/>
              <a:cs typeface="Arial"/>
            </a:endParaRPr>
          </a:p>
          <a:p>
            <a:pPr marL="750570" marR="224790" lvl="1" indent="-280670">
              <a:lnSpc>
                <a:spcPts val="1910"/>
              </a:lnSpc>
              <a:spcBef>
                <a:spcPts val="965"/>
              </a:spcBef>
              <a:buClr>
                <a:srgbClr val="9898CC"/>
              </a:buClr>
              <a:buSzPct val="80555"/>
              <a:buFont typeface="Wingdings"/>
              <a:buChar char=""/>
              <a:tabLst>
                <a:tab pos="751205" algn="l"/>
              </a:tabLst>
            </a:pPr>
            <a:r>
              <a:rPr sz="1800" spc="-5" dirty="0">
                <a:latin typeface="Arial"/>
                <a:cs typeface="Arial"/>
              </a:rPr>
              <a:t>C</a:t>
            </a:r>
            <a:r>
              <a:rPr sz="1800" spc="-10" dirty="0">
                <a:latin typeface="Arial"/>
                <a:cs typeface="Arial"/>
              </a:rPr>
              <a:t>o</a:t>
            </a:r>
            <a:r>
              <a:rPr sz="1800" spc="-5" dirty="0">
                <a:latin typeface="Arial"/>
                <a:cs typeface="Arial"/>
              </a:rPr>
              <a:t>n</a:t>
            </a:r>
            <a:r>
              <a:rPr sz="1800" spc="-10" dirty="0">
                <a:latin typeface="Arial"/>
                <a:cs typeface="Arial"/>
              </a:rPr>
              <a:t>n</a:t>
            </a:r>
            <a:r>
              <a:rPr sz="1800" spc="-5" dirty="0">
                <a:latin typeface="Arial"/>
                <a:cs typeface="Arial"/>
              </a:rPr>
              <a:t>ecti</a:t>
            </a:r>
            <a:r>
              <a:rPr sz="1800" spc="-10" dirty="0">
                <a:latin typeface="Arial"/>
                <a:cs typeface="Arial"/>
              </a:rPr>
              <a:t>o</a:t>
            </a:r>
            <a:r>
              <a:rPr sz="1800" spc="-5" dirty="0">
                <a:latin typeface="Arial"/>
                <a:cs typeface="Arial"/>
              </a:rPr>
              <a:t>n</a:t>
            </a:r>
            <a:r>
              <a:rPr sz="1800" dirty="0">
                <a:latin typeface="Arial"/>
                <a:cs typeface="Arial"/>
              </a:rPr>
              <a:t>s</a:t>
            </a:r>
            <a:r>
              <a:rPr sz="1800" spc="10" dirty="0">
                <a:latin typeface="Times New Roman"/>
                <a:cs typeface="Times New Roman"/>
              </a:rPr>
              <a:t> </a:t>
            </a:r>
            <a:r>
              <a:rPr sz="1800" spc="-5" dirty="0">
                <a:latin typeface="Arial"/>
                <a:cs typeface="Arial"/>
              </a:rPr>
              <a:t>b</a:t>
            </a:r>
            <a:r>
              <a:rPr sz="1800" spc="-10" dirty="0">
                <a:latin typeface="Arial"/>
                <a:cs typeface="Arial"/>
              </a:rPr>
              <a:t>e</a:t>
            </a:r>
            <a:r>
              <a:rPr sz="1800" dirty="0">
                <a:latin typeface="Arial"/>
                <a:cs typeface="Arial"/>
              </a:rPr>
              <a:t>t</a:t>
            </a:r>
            <a:r>
              <a:rPr sz="1800" spc="-40" dirty="0">
                <a:latin typeface="Arial"/>
                <a:cs typeface="Arial"/>
              </a:rPr>
              <a:t>w</a:t>
            </a:r>
            <a:r>
              <a:rPr sz="1800" spc="-5" dirty="0">
                <a:latin typeface="Arial"/>
                <a:cs typeface="Arial"/>
              </a:rPr>
              <a:t>e</a:t>
            </a:r>
            <a:r>
              <a:rPr sz="1800" spc="-10" dirty="0">
                <a:latin typeface="Arial"/>
                <a:cs typeface="Arial"/>
              </a:rPr>
              <a:t>e</a:t>
            </a:r>
            <a:r>
              <a:rPr sz="1800" dirty="0">
                <a:latin typeface="Arial"/>
                <a:cs typeface="Arial"/>
              </a:rPr>
              <a:t>n</a:t>
            </a:r>
            <a:r>
              <a:rPr sz="1800" spc="55" dirty="0">
                <a:latin typeface="Times New Roman"/>
                <a:cs typeface="Times New Roman"/>
              </a:rPr>
              <a:t> </a:t>
            </a:r>
            <a:r>
              <a:rPr sz="1800" dirty="0">
                <a:latin typeface="Arial"/>
                <a:cs typeface="Arial"/>
              </a:rPr>
              <a:t>com</a:t>
            </a:r>
            <a:r>
              <a:rPr sz="1800" spc="-10" dirty="0">
                <a:latin typeface="Arial"/>
                <a:cs typeface="Arial"/>
              </a:rPr>
              <a:t>p</a:t>
            </a:r>
            <a:r>
              <a:rPr sz="1800" spc="-5" dirty="0">
                <a:latin typeface="Arial"/>
                <a:cs typeface="Arial"/>
              </a:rPr>
              <a:t>o</a:t>
            </a:r>
            <a:r>
              <a:rPr sz="1800" spc="-10" dirty="0">
                <a:latin typeface="Arial"/>
                <a:cs typeface="Arial"/>
              </a:rPr>
              <a:t>n</a:t>
            </a:r>
            <a:r>
              <a:rPr sz="1800" spc="-5" dirty="0">
                <a:latin typeface="Arial"/>
                <a:cs typeface="Arial"/>
              </a:rPr>
              <a:t>e</a:t>
            </a:r>
            <a:r>
              <a:rPr sz="1800" spc="-10" dirty="0">
                <a:latin typeface="Arial"/>
                <a:cs typeface="Arial"/>
              </a:rPr>
              <a:t>nts</a:t>
            </a:r>
            <a:r>
              <a:rPr sz="1800" spc="25" dirty="0">
                <a:latin typeface="Times New Roman"/>
                <a:cs typeface="Times New Roman"/>
              </a:rPr>
              <a:t> </a:t>
            </a:r>
            <a:r>
              <a:rPr sz="1800" spc="-5" dirty="0">
                <a:latin typeface="Arial"/>
                <a:cs typeface="Arial"/>
              </a:rPr>
              <a:t>h</a:t>
            </a:r>
            <a:r>
              <a:rPr sz="1800" spc="-10" dirty="0">
                <a:latin typeface="Arial"/>
                <a:cs typeface="Arial"/>
              </a:rPr>
              <a:t>a</a:t>
            </a:r>
            <a:r>
              <a:rPr sz="1800" dirty="0">
                <a:latin typeface="Arial"/>
                <a:cs typeface="Arial"/>
              </a:rPr>
              <a:t>ve</a:t>
            </a:r>
            <a:r>
              <a:rPr sz="1800" spc="50" dirty="0">
                <a:latin typeface="Times New Roman"/>
                <a:cs typeface="Times New Roman"/>
              </a:rPr>
              <a:t> </a:t>
            </a:r>
            <a:r>
              <a:rPr sz="1800" dirty="0">
                <a:latin typeface="Arial"/>
                <a:cs typeface="Arial"/>
              </a:rPr>
              <a:t>a</a:t>
            </a:r>
            <a:r>
              <a:rPr sz="1800" spc="40" dirty="0">
                <a:latin typeface="Times New Roman"/>
                <a:cs typeface="Times New Roman"/>
              </a:rPr>
              <a:t> </a:t>
            </a:r>
            <a:r>
              <a:rPr sz="1800" dirty="0">
                <a:latin typeface="Arial"/>
                <a:cs typeface="Arial"/>
              </a:rPr>
              <a:t>sp</a:t>
            </a:r>
            <a:r>
              <a:rPr sz="1800" spc="-10" dirty="0">
                <a:latin typeface="Arial"/>
                <a:cs typeface="Arial"/>
              </a:rPr>
              <a:t>e</a:t>
            </a:r>
            <a:r>
              <a:rPr sz="1800" dirty="0">
                <a:latin typeface="Arial"/>
                <a:cs typeface="Arial"/>
              </a:rPr>
              <a:t>ci</a:t>
            </a:r>
            <a:r>
              <a:rPr sz="1800" spc="-10" dirty="0">
                <a:latin typeface="Arial"/>
                <a:cs typeface="Arial"/>
              </a:rPr>
              <a:t>a</a:t>
            </a:r>
            <a:r>
              <a:rPr sz="1800" dirty="0">
                <a:latin typeface="Arial"/>
                <a:cs typeface="Arial"/>
              </a:rPr>
              <a:t>l</a:t>
            </a:r>
            <a:r>
              <a:rPr sz="1800" spc="70" dirty="0">
                <a:latin typeface="Times New Roman"/>
                <a:cs typeface="Times New Roman"/>
              </a:rPr>
              <a:t> </a:t>
            </a:r>
            <a:r>
              <a:rPr sz="1800" dirty="0">
                <a:latin typeface="Arial"/>
                <a:cs typeface="Arial"/>
              </a:rPr>
              <a:t>sem</a:t>
            </a:r>
            <a:r>
              <a:rPr sz="1800" spc="-10" dirty="0">
                <a:latin typeface="Arial"/>
                <a:cs typeface="Arial"/>
              </a:rPr>
              <a:t>a</a:t>
            </a:r>
            <a:r>
              <a:rPr sz="1800" spc="-5" dirty="0">
                <a:latin typeface="Arial"/>
                <a:cs typeface="Arial"/>
              </a:rPr>
              <a:t>ntic</a:t>
            </a:r>
            <a:r>
              <a:rPr sz="1800" dirty="0">
                <a:latin typeface="Arial"/>
                <a:cs typeface="Arial"/>
              </a:rPr>
              <a:t>s</a:t>
            </a:r>
            <a:r>
              <a:rPr sz="1800" spc="5" dirty="0">
                <a:latin typeface="Times New Roman"/>
                <a:cs typeface="Times New Roman"/>
              </a:rPr>
              <a:t> </a:t>
            </a:r>
            <a:r>
              <a:rPr sz="1800" dirty="0">
                <a:latin typeface="Arial"/>
                <a:cs typeface="Arial"/>
              </a:rPr>
              <a:t>–</a:t>
            </a:r>
            <a:r>
              <a:rPr sz="1800" spc="-5" dirty="0">
                <a:latin typeface="Arial"/>
                <a:cs typeface="Arial"/>
              </a:rPr>
              <a:t> </a:t>
            </a:r>
            <a:r>
              <a:rPr sz="1800" i="1" dirty="0">
                <a:solidFill>
                  <a:srgbClr val="000098"/>
                </a:solidFill>
                <a:latin typeface="Arial"/>
                <a:cs typeface="Arial"/>
              </a:rPr>
              <a:t>“p</a:t>
            </a:r>
            <a:r>
              <a:rPr sz="1800" i="1" spc="-10" dirty="0">
                <a:solidFill>
                  <a:srgbClr val="000098"/>
                </a:solidFill>
                <a:latin typeface="Arial"/>
                <a:cs typeface="Arial"/>
              </a:rPr>
              <a:t>u</a:t>
            </a:r>
            <a:r>
              <a:rPr sz="1800" i="1" dirty="0">
                <a:solidFill>
                  <a:srgbClr val="000098"/>
                </a:solidFill>
                <a:latin typeface="Arial"/>
                <a:cs typeface="Arial"/>
              </a:rPr>
              <a:t>b</a:t>
            </a:r>
            <a:r>
              <a:rPr sz="1800" i="1" spc="-10" dirty="0">
                <a:solidFill>
                  <a:srgbClr val="000098"/>
                </a:solidFill>
                <a:latin typeface="Arial"/>
                <a:cs typeface="Arial"/>
              </a:rPr>
              <a:t>l</a:t>
            </a:r>
            <a:r>
              <a:rPr sz="1800" i="1" dirty="0">
                <a:solidFill>
                  <a:srgbClr val="000098"/>
                </a:solidFill>
                <a:latin typeface="Arial"/>
                <a:cs typeface="Arial"/>
              </a:rPr>
              <a:t>is</a:t>
            </a:r>
            <a:r>
              <a:rPr sz="1800" i="1" spc="-10" dirty="0">
                <a:solidFill>
                  <a:srgbClr val="000098"/>
                </a:solidFill>
                <a:latin typeface="Arial"/>
                <a:cs typeface="Arial"/>
              </a:rPr>
              <a:t>h</a:t>
            </a:r>
            <a:r>
              <a:rPr sz="1800" i="1" dirty="0">
                <a:solidFill>
                  <a:srgbClr val="000098"/>
                </a:solidFill>
                <a:latin typeface="Arial"/>
                <a:cs typeface="Arial"/>
              </a:rPr>
              <a:t>/ su</a:t>
            </a:r>
            <a:r>
              <a:rPr sz="1800" i="1" spc="-10" dirty="0">
                <a:solidFill>
                  <a:srgbClr val="000098"/>
                </a:solidFill>
                <a:latin typeface="Arial"/>
                <a:cs typeface="Arial"/>
              </a:rPr>
              <a:t>b</a:t>
            </a:r>
            <a:r>
              <a:rPr sz="1800" i="1" dirty="0">
                <a:solidFill>
                  <a:srgbClr val="000098"/>
                </a:solidFill>
                <a:latin typeface="Arial"/>
                <a:cs typeface="Arial"/>
              </a:rPr>
              <a:t>scri</a:t>
            </a:r>
            <a:r>
              <a:rPr sz="1800" i="1" spc="-10" dirty="0">
                <a:solidFill>
                  <a:srgbClr val="000098"/>
                </a:solidFill>
                <a:latin typeface="Arial"/>
                <a:cs typeface="Arial"/>
              </a:rPr>
              <a:t>b</a:t>
            </a:r>
            <a:r>
              <a:rPr sz="1800" i="1" dirty="0">
                <a:solidFill>
                  <a:srgbClr val="000098"/>
                </a:solidFill>
                <a:latin typeface="Arial"/>
                <a:cs typeface="Arial"/>
              </a:rPr>
              <a:t>e”</a:t>
            </a:r>
            <a:endParaRPr sz="1800">
              <a:latin typeface="Arial"/>
              <a:cs typeface="Arial"/>
            </a:endParaRPr>
          </a:p>
          <a:p>
            <a:pPr marL="1155700" lvl="2">
              <a:lnSpc>
                <a:spcPts val="2075"/>
              </a:lnSpc>
              <a:spcBef>
                <a:spcPts val="819"/>
              </a:spcBef>
              <a:buClr>
                <a:srgbClr val="00007C"/>
              </a:buClr>
              <a:buSzPct val="63888"/>
              <a:buFont typeface="Wingdings"/>
              <a:buChar char=""/>
              <a:tabLst>
                <a:tab pos="1156335" algn="l"/>
              </a:tabLst>
            </a:pPr>
            <a:r>
              <a:rPr sz="1800" i="1" spc="-5" dirty="0">
                <a:solidFill>
                  <a:srgbClr val="FF0000"/>
                </a:solidFill>
                <a:latin typeface="Arial"/>
                <a:cs typeface="Arial"/>
              </a:rPr>
              <a:t>C</a:t>
            </a:r>
            <a:r>
              <a:rPr sz="1800" i="1" spc="-10" dirty="0">
                <a:solidFill>
                  <a:srgbClr val="FF0000"/>
                </a:solidFill>
                <a:latin typeface="Arial"/>
                <a:cs typeface="Arial"/>
              </a:rPr>
              <a:t>l</a:t>
            </a:r>
            <a:r>
              <a:rPr sz="1800" i="1" spc="-5" dirty="0">
                <a:solidFill>
                  <a:srgbClr val="FF0000"/>
                </a:solidFill>
                <a:latin typeface="Arial"/>
                <a:cs typeface="Arial"/>
              </a:rPr>
              <a:t>i</a:t>
            </a:r>
            <a:r>
              <a:rPr sz="1800" i="1" spc="-15" dirty="0">
                <a:solidFill>
                  <a:srgbClr val="FF0000"/>
                </a:solidFill>
                <a:latin typeface="Arial"/>
                <a:cs typeface="Arial"/>
              </a:rPr>
              <a:t>e</a:t>
            </a:r>
            <a:r>
              <a:rPr sz="1800" i="1" spc="-10" dirty="0">
                <a:solidFill>
                  <a:srgbClr val="FF0000"/>
                </a:solidFill>
                <a:latin typeface="Arial"/>
                <a:cs typeface="Arial"/>
              </a:rPr>
              <a:t>n</a:t>
            </a:r>
            <a:r>
              <a:rPr sz="1800" i="1" dirty="0">
                <a:solidFill>
                  <a:srgbClr val="FF0000"/>
                </a:solidFill>
                <a:latin typeface="Arial"/>
                <a:cs typeface="Arial"/>
              </a:rPr>
              <a:t>ts</a:t>
            </a:r>
            <a:r>
              <a:rPr sz="1800" i="1" spc="30" dirty="0">
                <a:solidFill>
                  <a:srgbClr val="FF0000"/>
                </a:solidFill>
                <a:latin typeface="Times New Roman"/>
                <a:cs typeface="Times New Roman"/>
              </a:rPr>
              <a:t> </a:t>
            </a:r>
            <a:r>
              <a:rPr sz="1800" i="1" dirty="0">
                <a:solidFill>
                  <a:srgbClr val="FF0000"/>
                </a:solidFill>
                <a:latin typeface="Arial"/>
                <a:cs typeface="Arial"/>
              </a:rPr>
              <a:t>s</a:t>
            </a:r>
            <a:r>
              <a:rPr sz="1800" i="1" spc="-10" dirty="0">
                <a:solidFill>
                  <a:srgbClr val="FF0000"/>
                </a:solidFill>
                <a:latin typeface="Arial"/>
                <a:cs typeface="Arial"/>
              </a:rPr>
              <a:t>ub</a:t>
            </a:r>
            <a:r>
              <a:rPr sz="1800" i="1" dirty="0">
                <a:solidFill>
                  <a:srgbClr val="FF0000"/>
                </a:solidFill>
                <a:latin typeface="Arial"/>
                <a:cs typeface="Arial"/>
              </a:rPr>
              <a:t>scr</a:t>
            </a:r>
            <a:r>
              <a:rPr sz="1800" i="1" spc="-10" dirty="0">
                <a:solidFill>
                  <a:srgbClr val="FF0000"/>
                </a:solidFill>
                <a:latin typeface="Arial"/>
                <a:cs typeface="Arial"/>
              </a:rPr>
              <a:t>ib</a:t>
            </a:r>
            <a:r>
              <a:rPr sz="1800" i="1" dirty="0">
                <a:solidFill>
                  <a:srgbClr val="FF0000"/>
                </a:solidFill>
                <a:latin typeface="Arial"/>
                <a:cs typeface="Arial"/>
              </a:rPr>
              <a:t>e</a:t>
            </a:r>
            <a:r>
              <a:rPr sz="1800" i="1" spc="60" dirty="0">
                <a:solidFill>
                  <a:srgbClr val="FF0000"/>
                </a:solidFill>
                <a:latin typeface="Times New Roman"/>
                <a:cs typeface="Times New Roman"/>
              </a:rPr>
              <a:t> </a:t>
            </a:r>
            <a:r>
              <a:rPr sz="1800" i="1" dirty="0">
                <a:solidFill>
                  <a:srgbClr val="FF0000"/>
                </a:solidFill>
                <a:latin typeface="Arial"/>
                <a:cs typeface="Arial"/>
              </a:rPr>
              <a:t>to</a:t>
            </a:r>
            <a:r>
              <a:rPr sz="1800" i="1" spc="25" dirty="0">
                <a:solidFill>
                  <a:srgbClr val="FF0000"/>
                </a:solidFill>
                <a:latin typeface="Times New Roman"/>
                <a:cs typeface="Times New Roman"/>
              </a:rPr>
              <a:t> </a:t>
            </a:r>
            <a:r>
              <a:rPr sz="1800" i="1" spc="-5" dirty="0">
                <a:solidFill>
                  <a:srgbClr val="FF0000"/>
                </a:solidFill>
                <a:latin typeface="Arial"/>
                <a:cs typeface="Arial"/>
              </a:rPr>
              <a:t>i</a:t>
            </a:r>
            <a:r>
              <a:rPr sz="1800" i="1" spc="-15" dirty="0">
                <a:solidFill>
                  <a:srgbClr val="FF0000"/>
                </a:solidFill>
                <a:latin typeface="Arial"/>
                <a:cs typeface="Arial"/>
              </a:rPr>
              <a:t>n</a:t>
            </a:r>
            <a:r>
              <a:rPr sz="1800" i="1" dirty="0">
                <a:solidFill>
                  <a:srgbClr val="FF0000"/>
                </a:solidFill>
                <a:latin typeface="Arial"/>
                <a:cs typeface="Arial"/>
              </a:rPr>
              <a:t>for</a:t>
            </a:r>
            <a:r>
              <a:rPr sz="1800" i="1" spc="-20" dirty="0">
                <a:solidFill>
                  <a:srgbClr val="FF0000"/>
                </a:solidFill>
                <a:latin typeface="Arial"/>
                <a:cs typeface="Arial"/>
              </a:rPr>
              <a:t>m</a:t>
            </a:r>
            <a:r>
              <a:rPr sz="1800" i="1" spc="-10" dirty="0">
                <a:solidFill>
                  <a:srgbClr val="FF0000"/>
                </a:solidFill>
                <a:latin typeface="Arial"/>
                <a:cs typeface="Arial"/>
              </a:rPr>
              <a:t>a</a:t>
            </a:r>
            <a:r>
              <a:rPr sz="1800" i="1" dirty="0">
                <a:solidFill>
                  <a:srgbClr val="FF0000"/>
                </a:solidFill>
                <a:latin typeface="Arial"/>
                <a:cs typeface="Arial"/>
              </a:rPr>
              <a:t>ti</a:t>
            </a:r>
            <a:r>
              <a:rPr sz="1800" i="1" spc="-10" dirty="0">
                <a:solidFill>
                  <a:srgbClr val="FF0000"/>
                </a:solidFill>
                <a:latin typeface="Arial"/>
                <a:cs typeface="Arial"/>
              </a:rPr>
              <a:t>o</a:t>
            </a:r>
            <a:r>
              <a:rPr sz="1800" i="1" dirty="0">
                <a:solidFill>
                  <a:srgbClr val="FF0000"/>
                </a:solidFill>
                <a:latin typeface="Arial"/>
                <a:cs typeface="Arial"/>
              </a:rPr>
              <a:t>n</a:t>
            </a:r>
            <a:r>
              <a:rPr sz="1800" i="1" spc="25" dirty="0">
                <a:solidFill>
                  <a:srgbClr val="FF0000"/>
                </a:solidFill>
                <a:latin typeface="Times New Roman"/>
                <a:cs typeface="Times New Roman"/>
              </a:rPr>
              <a:t> </a:t>
            </a:r>
            <a:r>
              <a:rPr sz="1800" i="1" spc="-10" dirty="0">
                <a:solidFill>
                  <a:srgbClr val="FF0000"/>
                </a:solidFill>
                <a:latin typeface="Arial"/>
                <a:cs typeface="Arial"/>
              </a:rPr>
              <a:t>p</a:t>
            </a:r>
            <a:r>
              <a:rPr sz="1800" i="1" dirty="0">
                <a:solidFill>
                  <a:srgbClr val="FF0000"/>
                </a:solidFill>
                <a:latin typeface="Arial"/>
                <a:cs typeface="Arial"/>
              </a:rPr>
              <a:t>r</a:t>
            </a:r>
            <a:r>
              <a:rPr sz="1800" i="1" spc="-10" dirty="0">
                <a:solidFill>
                  <a:srgbClr val="FF0000"/>
                </a:solidFill>
                <a:latin typeface="Arial"/>
                <a:cs typeface="Arial"/>
              </a:rPr>
              <a:t>o</a:t>
            </a:r>
            <a:r>
              <a:rPr sz="1800" i="1" dirty="0">
                <a:solidFill>
                  <a:srgbClr val="FF0000"/>
                </a:solidFill>
                <a:latin typeface="Arial"/>
                <a:cs typeface="Arial"/>
              </a:rPr>
              <a:t>vi</a:t>
            </a:r>
            <a:r>
              <a:rPr sz="1800" i="1" spc="-15" dirty="0">
                <a:solidFill>
                  <a:srgbClr val="FF0000"/>
                </a:solidFill>
                <a:latin typeface="Arial"/>
                <a:cs typeface="Arial"/>
              </a:rPr>
              <a:t>d</a:t>
            </a:r>
            <a:r>
              <a:rPr sz="1800" i="1" spc="-10" dirty="0">
                <a:solidFill>
                  <a:srgbClr val="FF0000"/>
                </a:solidFill>
                <a:latin typeface="Arial"/>
                <a:cs typeface="Arial"/>
              </a:rPr>
              <a:t>e</a:t>
            </a:r>
            <a:r>
              <a:rPr sz="1800" i="1" dirty="0">
                <a:solidFill>
                  <a:srgbClr val="FF0000"/>
                </a:solidFill>
                <a:latin typeface="Arial"/>
                <a:cs typeface="Arial"/>
              </a:rPr>
              <a:t>d</a:t>
            </a:r>
            <a:r>
              <a:rPr sz="1800" i="1" spc="55" dirty="0">
                <a:solidFill>
                  <a:srgbClr val="FF0000"/>
                </a:solidFill>
                <a:latin typeface="Times New Roman"/>
                <a:cs typeface="Times New Roman"/>
              </a:rPr>
              <a:t> </a:t>
            </a:r>
            <a:r>
              <a:rPr sz="1800" i="1" spc="-10" dirty="0">
                <a:solidFill>
                  <a:srgbClr val="FF0000"/>
                </a:solidFill>
                <a:latin typeface="Arial"/>
                <a:cs typeface="Arial"/>
              </a:rPr>
              <a:t>b</a:t>
            </a:r>
            <a:r>
              <a:rPr sz="1800" i="1" dirty="0">
                <a:solidFill>
                  <a:srgbClr val="FF0000"/>
                </a:solidFill>
                <a:latin typeface="Arial"/>
                <a:cs typeface="Arial"/>
              </a:rPr>
              <a:t>y</a:t>
            </a:r>
            <a:r>
              <a:rPr sz="1800" i="1" spc="50" dirty="0">
                <a:solidFill>
                  <a:srgbClr val="FF0000"/>
                </a:solidFill>
                <a:latin typeface="Times New Roman"/>
                <a:cs typeface="Times New Roman"/>
              </a:rPr>
              <a:t> </a:t>
            </a:r>
            <a:r>
              <a:rPr sz="1800" i="1" dirty="0">
                <a:solidFill>
                  <a:srgbClr val="FF0000"/>
                </a:solidFill>
                <a:latin typeface="Arial"/>
                <a:cs typeface="Arial"/>
              </a:rPr>
              <a:t>the</a:t>
            </a:r>
            <a:r>
              <a:rPr sz="1800" i="1" spc="30" dirty="0">
                <a:solidFill>
                  <a:srgbClr val="FF0000"/>
                </a:solidFill>
                <a:latin typeface="Times New Roman"/>
                <a:cs typeface="Times New Roman"/>
              </a:rPr>
              <a:t> </a:t>
            </a:r>
            <a:r>
              <a:rPr sz="1800" i="1" spc="-10" dirty="0">
                <a:solidFill>
                  <a:srgbClr val="FF0000"/>
                </a:solidFill>
                <a:latin typeface="Arial"/>
                <a:cs typeface="Arial"/>
              </a:rPr>
              <a:t>b</a:t>
            </a:r>
            <a:r>
              <a:rPr sz="1800" i="1" spc="-5" dirty="0">
                <a:solidFill>
                  <a:srgbClr val="FF0000"/>
                </a:solidFill>
                <a:latin typeface="Arial"/>
                <a:cs typeface="Arial"/>
              </a:rPr>
              <a:t>l</a:t>
            </a:r>
            <a:r>
              <a:rPr sz="1800" i="1" spc="-15" dirty="0">
                <a:solidFill>
                  <a:srgbClr val="FF0000"/>
                </a:solidFill>
                <a:latin typeface="Arial"/>
                <a:cs typeface="Arial"/>
              </a:rPr>
              <a:t>a</a:t>
            </a:r>
            <a:r>
              <a:rPr sz="1800" i="1" dirty="0">
                <a:solidFill>
                  <a:srgbClr val="FF0000"/>
                </a:solidFill>
                <a:latin typeface="Arial"/>
                <a:cs typeface="Arial"/>
              </a:rPr>
              <a:t>ck</a:t>
            </a:r>
            <a:r>
              <a:rPr sz="1800" i="1" spc="-10" dirty="0">
                <a:solidFill>
                  <a:srgbClr val="FF0000"/>
                </a:solidFill>
                <a:latin typeface="Arial"/>
                <a:cs typeface="Arial"/>
              </a:rPr>
              <a:t>boa</a:t>
            </a:r>
            <a:r>
              <a:rPr sz="1800" i="1" dirty="0">
                <a:solidFill>
                  <a:srgbClr val="FF0000"/>
                </a:solidFill>
                <a:latin typeface="Arial"/>
                <a:cs typeface="Arial"/>
              </a:rPr>
              <a:t>r</a:t>
            </a:r>
            <a:r>
              <a:rPr sz="1800" i="1" spc="-10" dirty="0">
                <a:solidFill>
                  <a:srgbClr val="FF0000"/>
                </a:solidFill>
                <a:latin typeface="Arial"/>
                <a:cs typeface="Arial"/>
              </a:rPr>
              <a:t>d</a:t>
            </a:r>
            <a:r>
              <a:rPr sz="1800" dirty="0">
                <a:latin typeface="Arial"/>
                <a:cs typeface="Arial"/>
              </a:rPr>
              <a:t>,</a:t>
            </a:r>
            <a:endParaRPr sz="1800">
              <a:latin typeface="Arial"/>
              <a:cs typeface="Arial"/>
            </a:endParaRPr>
          </a:p>
          <a:p>
            <a:pPr marL="1155700">
              <a:lnSpc>
                <a:spcPts val="2075"/>
              </a:lnSpc>
            </a:pPr>
            <a:r>
              <a:rPr sz="1800" dirty="0">
                <a:solidFill>
                  <a:srgbClr val="000000"/>
                </a:solidFill>
              </a:rPr>
              <a:t>re</a:t>
            </a:r>
            <a:r>
              <a:rPr sz="1800" spc="-10" dirty="0">
                <a:solidFill>
                  <a:srgbClr val="000000"/>
                </a:solidFill>
              </a:rPr>
              <a:t>g</a:t>
            </a:r>
            <a:r>
              <a:rPr sz="1800" spc="-5" dirty="0">
                <a:solidFill>
                  <a:srgbClr val="000000"/>
                </a:solidFill>
              </a:rPr>
              <a:t>ister</a:t>
            </a:r>
            <a:r>
              <a:rPr sz="1800" spc="-10" dirty="0">
                <a:solidFill>
                  <a:srgbClr val="000000"/>
                </a:solidFill>
              </a:rPr>
              <a:t>i</a:t>
            </a:r>
            <a:r>
              <a:rPr sz="1800" spc="-5" dirty="0">
                <a:solidFill>
                  <a:srgbClr val="000000"/>
                </a:solidFill>
              </a:rPr>
              <a:t>n</a:t>
            </a:r>
            <a:r>
              <a:rPr sz="1800" dirty="0">
                <a:solidFill>
                  <a:srgbClr val="000000"/>
                </a:solidFill>
              </a:rPr>
              <a:t>g</a:t>
            </a:r>
            <a:r>
              <a:rPr sz="1800" spc="5" dirty="0">
                <a:solidFill>
                  <a:srgbClr val="000000"/>
                </a:solidFill>
                <a:latin typeface="Times New Roman"/>
                <a:cs typeface="Times New Roman"/>
              </a:rPr>
              <a:t> </a:t>
            </a:r>
            <a:r>
              <a:rPr sz="1800" dirty="0">
                <a:solidFill>
                  <a:srgbClr val="000000"/>
                </a:solidFill>
              </a:rPr>
              <a:t>the</a:t>
            </a:r>
            <a:r>
              <a:rPr sz="1800" spc="20" dirty="0">
                <a:solidFill>
                  <a:srgbClr val="000000"/>
                </a:solidFill>
                <a:latin typeface="Times New Roman"/>
                <a:cs typeface="Times New Roman"/>
              </a:rPr>
              <a:t> </a:t>
            </a:r>
            <a:r>
              <a:rPr sz="1800" spc="-5" dirty="0">
                <a:solidFill>
                  <a:srgbClr val="000000"/>
                </a:solidFill>
              </a:rPr>
              <a:t>d</a:t>
            </a:r>
            <a:r>
              <a:rPr sz="1800" spc="-10" dirty="0">
                <a:solidFill>
                  <a:srgbClr val="000000"/>
                </a:solidFill>
              </a:rPr>
              <a:t>ata</a:t>
            </a:r>
            <a:r>
              <a:rPr sz="1800" spc="25" dirty="0">
                <a:solidFill>
                  <a:srgbClr val="000000"/>
                </a:solidFill>
                <a:latin typeface="Times New Roman"/>
                <a:cs typeface="Times New Roman"/>
              </a:rPr>
              <a:t> </a:t>
            </a:r>
            <a:r>
              <a:rPr sz="1800" dirty="0">
                <a:solidFill>
                  <a:srgbClr val="000000"/>
                </a:solidFill>
              </a:rPr>
              <a:t>th</a:t>
            </a:r>
            <a:r>
              <a:rPr sz="1800" spc="-10" dirty="0">
                <a:solidFill>
                  <a:srgbClr val="000000"/>
                </a:solidFill>
              </a:rPr>
              <a:t>e</a:t>
            </a:r>
            <a:r>
              <a:rPr sz="1800" dirty="0">
                <a:solidFill>
                  <a:srgbClr val="000000"/>
                </a:solidFill>
              </a:rPr>
              <a:t>y</a:t>
            </a:r>
            <a:r>
              <a:rPr sz="1800" spc="25" dirty="0">
                <a:solidFill>
                  <a:srgbClr val="000000"/>
                </a:solidFill>
                <a:latin typeface="Times New Roman"/>
                <a:cs typeface="Times New Roman"/>
              </a:rPr>
              <a:t> </a:t>
            </a:r>
            <a:r>
              <a:rPr sz="1800" spc="-5" dirty="0">
                <a:solidFill>
                  <a:srgbClr val="000000"/>
                </a:solidFill>
              </a:rPr>
              <a:t>ar</a:t>
            </a:r>
            <a:r>
              <a:rPr sz="1800" dirty="0">
                <a:solidFill>
                  <a:srgbClr val="000000"/>
                </a:solidFill>
              </a:rPr>
              <a:t>e</a:t>
            </a:r>
            <a:r>
              <a:rPr sz="1800" spc="55" dirty="0">
                <a:solidFill>
                  <a:srgbClr val="000000"/>
                </a:solidFill>
                <a:latin typeface="Times New Roman"/>
                <a:cs typeface="Times New Roman"/>
              </a:rPr>
              <a:t> </a:t>
            </a:r>
            <a:r>
              <a:rPr sz="1800" spc="-5" dirty="0">
                <a:solidFill>
                  <a:srgbClr val="000000"/>
                </a:solidFill>
              </a:rPr>
              <a:t>i</a:t>
            </a:r>
            <a:r>
              <a:rPr sz="1800" spc="-10" dirty="0">
                <a:solidFill>
                  <a:srgbClr val="000000"/>
                </a:solidFill>
              </a:rPr>
              <a:t>n</a:t>
            </a:r>
            <a:r>
              <a:rPr sz="1800" dirty="0">
                <a:solidFill>
                  <a:srgbClr val="000000"/>
                </a:solidFill>
              </a:rPr>
              <a:t>ter</a:t>
            </a:r>
            <a:r>
              <a:rPr sz="1800" spc="-10" dirty="0">
                <a:solidFill>
                  <a:srgbClr val="000000"/>
                </a:solidFill>
              </a:rPr>
              <a:t>e</a:t>
            </a:r>
            <a:r>
              <a:rPr sz="1800" dirty="0">
                <a:solidFill>
                  <a:srgbClr val="000000"/>
                </a:solidFill>
              </a:rPr>
              <a:t>sted</a:t>
            </a:r>
            <a:r>
              <a:rPr sz="1800" dirty="0">
                <a:solidFill>
                  <a:srgbClr val="000000"/>
                </a:solidFill>
                <a:latin typeface="Times New Roman"/>
                <a:cs typeface="Times New Roman"/>
              </a:rPr>
              <a:t> </a:t>
            </a:r>
            <a:r>
              <a:rPr sz="1800" spc="-5" dirty="0">
                <a:solidFill>
                  <a:srgbClr val="000000"/>
                </a:solidFill>
              </a:rPr>
              <a:t>i</a:t>
            </a:r>
            <a:r>
              <a:rPr sz="1800" dirty="0">
                <a:solidFill>
                  <a:srgbClr val="000000"/>
                </a:solidFill>
              </a:rPr>
              <a:t>n</a:t>
            </a:r>
            <a:r>
              <a:rPr sz="1800" spc="40" dirty="0">
                <a:solidFill>
                  <a:srgbClr val="000000"/>
                </a:solidFill>
                <a:latin typeface="Times New Roman"/>
                <a:cs typeface="Times New Roman"/>
              </a:rPr>
              <a:t> </a:t>
            </a:r>
            <a:r>
              <a:rPr sz="1800" dirty="0">
                <a:solidFill>
                  <a:srgbClr val="000000"/>
                </a:solidFill>
              </a:rPr>
              <a:t>via</a:t>
            </a:r>
            <a:r>
              <a:rPr sz="1800" spc="55" dirty="0">
                <a:solidFill>
                  <a:srgbClr val="000000"/>
                </a:solidFill>
                <a:latin typeface="Times New Roman"/>
                <a:cs typeface="Times New Roman"/>
              </a:rPr>
              <a:t> </a:t>
            </a:r>
            <a:r>
              <a:rPr sz="1800" dirty="0">
                <a:solidFill>
                  <a:srgbClr val="000000"/>
                </a:solidFill>
              </a:rPr>
              <a:t>re</a:t>
            </a:r>
            <a:r>
              <a:rPr sz="1800" spc="-10" dirty="0">
                <a:solidFill>
                  <a:srgbClr val="000000"/>
                </a:solidFill>
              </a:rPr>
              <a:t>q</a:t>
            </a:r>
            <a:r>
              <a:rPr sz="1800" spc="-5" dirty="0">
                <a:solidFill>
                  <a:srgbClr val="000000"/>
                </a:solidFill>
              </a:rPr>
              <a:t>u</a:t>
            </a:r>
            <a:r>
              <a:rPr sz="1800" spc="-10" dirty="0">
                <a:solidFill>
                  <a:srgbClr val="000000"/>
                </a:solidFill>
              </a:rPr>
              <a:t>i</a:t>
            </a:r>
            <a:r>
              <a:rPr sz="1800" dirty="0">
                <a:solidFill>
                  <a:srgbClr val="000000"/>
                </a:solidFill>
              </a:rPr>
              <a:t>red</a:t>
            </a:r>
            <a:r>
              <a:rPr sz="1800" spc="145" dirty="0">
                <a:solidFill>
                  <a:srgbClr val="000000"/>
                </a:solidFill>
                <a:latin typeface="Times New Roman"/>
                <a:cs typeface="Times New Roman"/>
              </a:rPr>
              <a:t> </a:t>
            </a:r>
            <a:r>
              <a:rPr sz="1800" spc="-5" dirty="0">
                <a:solidFill>
                  <a:srgbClr val="000000"/>
                </a:solidFill>
              </a:rPr>
              <a:t>i</a:t>
            </a:r>
            <a:r>
              <a:rPr sz="1800" spc="-10" dirty="0">
                <a:solidFill>
                  <a:srgbClr val="000000"/>
                </a:solidFill>
              </a:rPr>
              <a:t>n</a:t>
            </a:r>
            <a:r>
              <a:rPr sz="1800" dirty="0">
                <a:solidFill>
                  <a:srgbClr val="000000"/>
                </a:solidFill>
              </a:rPr>
              <a:t>terfac</a:t>
            </a:r>
            <a:r>
              <a:rPr sz="1800" spc="-10" dirty="0">
                <a:solidFill>
                  <a:srgbClr val="000000"/>
                </a:solidFill>
              </a:rPr>
              <a:t>e</a:t>
            </a:r>
            <a:r>
              <a:rPr sz="1800" dirty="0">
                <a:solidFill>
                  <a:srgbClr val="000000"/>
                </a:solidFill>
              </a:rPr>
              <a:t>s</a:t>
            </a:r>
            <a:endParaRPr sz="1800">
              <a:latin typeface="Times New Roman"/>
              <a:cs typeface="Times New Roman"/>
            </a:endParaRPr>
          </a:p>
          <a:p>
            <a:pPr marL="1155700" marR="512445" lvl="2">
              <a:lnSpc>
                <a:spcPts val="1989"/>
              </a:lnSpc>
              <a:spcBef>
                <a:spcPts val="1155"/>
              </a:spcBef>
              <a:buClr>
                <a:srgbClr val="00007C"/>
              </a:buClr>
              <a:buSzPct val="63888"/>
              <a:buFont typeface="Wingdings"/>
              <a:buChar char=""/>
              <a:tabLst>
                <a:tab pos="1156335" algn="l"/>
              </a:tabLst>
            </a:pPr>
            <a:r>
              <a:rPr sz="1800" i="1" dirty="0">
                <a:solidFill>
                  <a:srgbClr val="FF0000"/>
                </a:solidFill>
                <a:latin typeface="Arial"/>
                <a:cs typeface="Arial"/>
              </a:rPr>
              <a:t>The</a:t>
            </a:r>
            <a:r>
              <a:rPr sz="1800" i="1" spc="20" dirty="0">
                <a:solidFill>
                  <a:srgbClr val="FF0000"/>
                </a:solidFill>
                <a:latin typeface="Times New Roman"/>
                <a:cs typeface="Times New Roman"/>
              </a:rPr>
              <a:t> </a:t>
            </a:r>
            <a:r>
              <a:rPr sz="1800" i="1" spc="-5" dirty="0">
                <a:solidFill>
                  <a:srgbClr val="FF0000"/>
                </a:solidFill>
                <a:latin typeface="Arial"/>
                <a:cs typeface="Arial"/>
              </a:rPr>
              <a:t>b</a:t>
            </a:r>
            <a:r>
              <a:rPr sz="1800" i="1" spc="-10" dirty="0">
                <a:solidFill>
                  <a:srgbClr val="FF0000"/>
                </a:solidFill>
                <a:latin typeface="Arial"/>
                <a:cs typeface="Arial"/>
              </a:rPr>
              <a:t>l</a:t>
            </a:r>
            <a:r>
              <a:rPr sz="1800" i="1" spc="-5" dirty="0">
                <a:solidFill>
                  <a:srgbClr val="FF0000"/>
                </a:solidFill>
                <a:latin typeface="Arial"/>
                <a:cs typeface="Arial"/>
              </a:rPr>
              <a:t>ack</a:t>
            </a:r>
            <a:r>
              <a:rPr sz="1800" i="1" spc="-10" dirty="0">
                <a:solidFill>
                  <a:srgbClr val="FF0000"/>
                </a:solidFill>
                <a:latin typeface="Arial"/>
                <a:cs typeface="Arial"/>
              </a:rPr>
              <a:t>b</a:t>
            </a:r>
            <a:r>
              <a:rPr sz="1800" i="1" spc="-5" dirty="0">
                <a:solidFill>
                  <a:srgbClr val="FF0000"/>
                </a:solidFill>
                <a:latin typeface="Arial"/>
                <a:cs typeface="Arial"/>
              </a:rPr>
              <a:t>o</a:t>
            </a:r>
            <a:r>
              <a:rPr sz="1800" i="1" spc="-10" dirty="0">
                <a:solidFill>
                  <a:srgbClr val="FF0000"/>
                </a:solidFill>
                <a:latin typeface="Arial"/>
                <a:cs typeface="Arial"/>
              </a:rPr>
              <a:t>a</a:t>
            </a:r>
            <a:r>
              <a:rPr sz="1800" i="1" dirty="0">
                <a:solidFill>
                  <a:srgbClr val="FF0000"/>
                </a:solidFill>
                <a:latin typeface="Arial"/>
                <a:cs typeface="Arial"/>
              </a:rPr>
              <a:t>rd</a:t>
            </a:r>
            <a:r>
              <a:rPr sz="1800" i="1" spc="70" dirty="0">
                <a:solidFill>
                  <a:srgbClr val="FF0000"/>
                </a:solidFill>
                <a:latin typeface="Times New Roman"/>
                <a:cs typeface="Times New Roman"/>
              </a:rPr>
              <a:t> </a:t>
            </a:r>
            <a:r>
              <a:rPr sz="1800" i="1" spc="-15" dirty="0">
                <a:solidFill>
                  <a:srgbClr val="FF0000"/>
                </a:solidFill>
                <a:latin typeface="Arial"/>
                <a:cs typeface="Arial"/>
              </a:rPr>
              <a:t>m</a:t>
            </a:r>
            <a:r>
              <a:rPr sz="1800" i="1" spc="-5" dirty="0">
                <a:solidFill>
                  <a:srgbClr val="FF0000"/>
                </a:solidFill>
                <a:latin typeface="Arial"/>
                <a:cs typeface="Arial"/>
              </a:rPr>
              <a:t>a</a:t>
            </a:r>
            <a:r>
              <a:rPr sz="1800" i="1" dirty="0">
                <a:solidFill>
                  <a:srgbClr val="FF0000"/>
                </a:solidFill>
                <a:latin typeface="Arial"/>
                <a:cs typeface="Arial"/>
              </a:rPr>
              <a:t>y</a:t>
            </a:r>
            <a:r>
              <a:rPr sz="1800" i="1" spc="55" dirty="0">
                <a:solidFill>
                  <a:srgbClr val="FF0000"/>
                </a:solidFill>
                <a:latin typeface="Times New Roman"/>
                <a:cs typeface="Times New Roman"/>
              </a:rPr>
              <a:t> </a:t>
            </a:r>
            <a:r>
              <a:rPr sz="1800" i="1" spc="-5" dirty="0">
                <a:solidFill>
                  <a:srgbClr val="FF0000"/>
                </a:solidFill>
                <a:latin typeface="Arial"/>
                <a:cs typeface="Arial"/>
              </a:rPr>
              <a:t>p</a:t>
            </a:r>
            <a:r>
              <a:rPr sz="1800" i="1" spc="-10" dirty="0">
                <a:solidFill>
                  <a:srgbClr val="FF0000"/>
                </a:solidFill>
                <a:latin typeface="Arial"/>
                <a:cs typeface="Arial"/>
              </a:rPr>
              <a:t>u</a:t>
            </a:r>
            <a:r>
              <a:rPr sz="1800" i="1" spc="-5" dirty="0">
                <a:solidFill>
                  <a:srgbClr val="FF0000"/>
                </a:solidFill>
                <a:latin typeface="Arial"/>
                <a:cs typeface="Arial"/>
              </a:rPr>
              <a:t>b</a:t>
            </a:r>
            <a:r>
              <a:rPr sz="1800" i="1" spc="-10" dirty="0">
                <a:solidFill>
                  <a:srgbClr val="FF0000"/>
                </a:solidFill>
                <a:latin typeface="Arial"/>
                <a:cs typeface="Arial"/>
              </a:rPr>
              <a:t>l</a:t>
            </a:r>
            <a:r>
              <a:rPr sz="1800" i="1" spc="-5" dirty="0">
                <a:solidFill>
                  <a:srgbClr val="FF0000"/>
                </a:solidFill>
                <a:latin typeface="Arial"/>
                <a:cs typeface="Arial"/>
              </a:rPr>
              <a:t>is</a:t>
            </a:r>
            <a:r>
              <a:rPr sz="1800" i="1" dirty="0">
                <a:solidFill>
                  <a:srgbClr val="FF0000"/>
                </a:solidFill>
                <a:latin typeface="Arial"/>
                <a:cs typeface="Arial"/>
              </a:rPr>
              <a:t>h</a:t>
            </a:r>
            <a:r>
              <a:rPr sz="1800" i="1" spc="65" dirty="0">
                <a:solidFill>
                  <a:srgbClr val="FF0000"/>
                </a:solidFill>
                <a:latin typeface="Times New Roman"/>
                <a:cs typeface="Times New Roman"/>
              </a:rPr>
              <a:t> </a:t>
            </a:r>
            <a:r>
              <a:rPr sz="1800" i="1" dirty="0">
                <a:solidFill>
                  <a:srgbClr val="FF0000"/>
                </a:solidFill>
                <a:latin typeface="Arial"/>
                <a:cs typeface="Arial"/>
              </a:rPr>
              <a:t>a</a:t>
            </a:r>
            <a:r>
              <a:rPr sz="1800" i="1" spc="55" dirty="0">
                <a:solidFill>
                  <a:srgbClr val="FF0000"/>
                </a:solidFill>
                <a:latin typeface="Times New Roman"/>
                <a:cs typeface="Times New Roman"/>
              </a:rPr>
              <a:t> </a:t>
            </a:r>
            <a:r>
              <a:rPr sz="1800" i="1" spc="-5" dirty="0">
                <a:solidFill>
                  <a:srgbClr val="FF0000"/>
                </a:solidFill>
                <a:latin typeface="Arial"/>
                <a:cs typeface="Arial"/>
              </a:rPr>
              <a:t>n</a:t>
            </a:r>
            <a:r>
              <a:rPr sz="1800" i="1" spc="-10" dirty="0">
                <a:solidFill>
                  <a:srgbClr val="FF0000"/>
                </a:solidFill>
                <a:latin typeface="Arial"/>
                <a:cs typeface="Arial"/>
              </a:rPr>
              <a:t>o</a:t>
            </a:r>
            <a:r>
              <a:rPr sz="1800" i="1" dirty="0">
                <a:solidFill>
                  <a:srgbClr val="FF0000"/>
                </a:solidFill>
                <a:latin typeface="Arial"/>
                <a:cs typeface="Arial"/>
              </a:rPr>
              <a:t>tificati</a:t>
            </a:r>
            <a:r>
              <a:rPr sz="1800" i="1" spc="-15" dirty="0">
                <a:solidFill>
                  <a:srgbClr val="FF0000"/>
                </a:solidFill>
                <a:latin typeface="Arial"/>
                <a:cs typeface="Arial"/>
              </a:rPr>
              <a:t>o</a:t>
            </a:r>
            <a:r>
              <a:rPr sz="1800" i="1" dirty="0">
                <a:solidFill>
                  <a:srgbClr val="FF0000"/>
                </a:solidFill>
                <a:latin typeface="Arial"/>
                <a:cs typeface="Arial"/>
              </a:rPr>
              <a:t>n</a:t>
            </a:r>
            <a:r>
              <a:rPr sz="1800" i="1" dirty="0">
                <a:solidFill>
                  <a:srgbClr val="FF0000"/>
                </a:solidFill>
                <a:latin typeface="Times New Roman"/>
                <a:cs typeface="Times New Roman"/>
              </a:rPr>
              <a:t> </a:t>
            </a:r>
            <a:r>
              <a:rPr sz="1800" i="1" spc="-10" dirty="0">
                <a:solidFill>
                  <a:srgbClr val="FF0000"/>
                </a:solidFill>
                <a:latin typeface="Arial"/>
                <a:cs typeface="Arial"/>
              </a:rPr>
              <a:t>to</a:t>
            </a:r>
            <a:r>
              <a:rPr sz="1800" i="1" spc="25" dirty="0">
                <a:solidFill>
                  <a:srgbClr val="FF0000"/>
                </a:solidFill>
                <a:latin typeface="Times New Roman"/>
                <a:cs typeface="Times New Roman"/>
              </a:rPr>
              <a:t> </a:t>
            </a:r>
            <a:r>
              <a:rPr sz="1800" i="1" dirty="0">
                <a:solidFill>
                  <a:srgbClr val="FF0000"/>
                </a:solidFill>
                <a:latin typeface="Arial"/>
                <a:cs typeface="Arial"/>
              </a:rPr>
              <a:t>cl</a:t>
            </a:r>
            <a:r>
              <a:rPr sz="1800" i="1" spc="-10" dirty="0">
                <a:solidFill>
                  <a:srgbClr val="FF0000"/>
                </a:solidFill>
                <a:latin typeface="Arial"/>
                <a:cs typeface="Arial"/>
              </a:rPr>
              <a:t>i</a:t>
            </a:r>
            <a:r>
              <a:rPr sz="1800" i="1" spc="-5" dirty="0">
                <a:solidFill>
                  <a:srgbClr val="FF0000"/>
                </a:solidFill>
                <a:latin typeface="Arial"/>
                <a:cs typeface="Arial"/>
              </a:rPr>
              <a:t>e</a:t>
            </a:r>
            <a:r>
              <a:rPr sz="1800" i="1" spc="-10" dirty="0">
                <a:solidFill>
                  <a:srgbClr val="FF0000"/>
                </a:solidFill>
                <a:latin typeface="Arial"/>
                <a:cs typeface="Arial"/>
              </a:rPr>
              <a:t>nts</a:t>
            </a:r>
            <a:r>
              <a:rPr sz="1800" i="1" spc="30" dirty="0">
                <a:solidFill>
                  <a:srgbClr val="FF0000"/>
                </a:solidFill>
                <a:latin typeface="Times New Roman"/>
                <a:cs typeface="Times New Roman"/>
              </a:rPr>
              <a:t> </a:t>
            </a:r>
            <a:r>
              <a:rPr sz="1800" spc="-40" dirty="0">
                <a:latin typeface="Arial"/>
                <a:cs typeface="Arial"/>
              </a:rPr>
              <a:t>w</a:t>
            </a:r>
            <a:r>
              <a:rPr sz="1800" spc="-5" dirty="0">
                <a:latin typeface="Arial"/>
                <a:cs typeface="Arial"/>
              </a:rPr>
              <a:t>h</a:t>
            </a:r>
            <a:r>
              <a:rPr sz="1800" spc="-10" dirty="0">
                <a:latin typeface="Arial"/>
                <a:cs typeface="Arial"/>
              </a:rPr>
              <a:t>e</a:t>
            </a:r>
            <a:r>
              <a:rPr sz="1800" dirty="0">
                <a:latin typeface="Arial"/>
                <a:cs typeface="Arial"/>
              </a:rPr>
              <a:t>n</a:t>
            </a:r>
            <a:r>
              <a:rPr sz="1800" spc="70" dirty="0">
                <a:latin typeface="Times New Roman"/>
                <a:cs typeface="Times New Roman"/>
              </a:rPr>
              <a:t> </a:t>
            </a:r>
            <a:r>
              <a:rPr sz="1800" spc="-5" dirty="0">
                <a:latin typeface="Arial"/>
                <a:cs typeface="Arial"/>
              </a:rPr>
              <a:t>d</a:t>
            </a:r>
            <a:r>
              <a:rPr sz="1800" spc="-10" dirty="0">
                <a:latin typeface="Arial"/>
                <a:cs typeface="Arial"/>
              </a:rPr>
              <a:t>ata</a:t>
            </a:r>
            <a:r>
              <a:rPr sz="1800" spc="25" dirty="0">
                <a:latin typeface="Times New Roman"/>
                <a:cs typeface="Times New Roman"/>
              </a:rPr>
              <a:t> </a:t>
            </a:r>
            <a:r>
              <a:rPr sz="1800" spc="-15" dirty="0">
                <a:latin typeface="Arial"/>
                <a:cs typeface="Arial"/>
              </a:rPr>
              <a:t>of</a:t>
            </a:r>
            <a:r>
              <a:rPr sz="1800" spc="-10" dirty="0">
                <a:latin typeface="Times New Roman"/>
                <a:cs typeface="Times New Roman"/>
              </a:rPr>
              <a:t> </a:t>
            </a:r>
            <a:r>
              <a:rPr sz="1800" spc="-5" dirty="0">
                <a:latin typeface="Arial"/>
                <a:cs typeface="Arial"/>
              </a:rPr>
              <a:t>i</a:t>
            </a:r>
            <a:r>
              <a:rPr sz="1800" spc="-10" dirty="0">
                <a:latin typeface="Arial"/>
                <a:cs typeface="Arial"/>
              </a:rPr>
              <a:t>n</a:t>
            </a:r>
            <a:r>
              <a:rPr sz="1800" dirty="0">
                <a:latin typeface="Arial"/>
                <a:cs typeface="Arial"/>
              </a:rPr>
              <a:t>ter</a:t>
            </a:r>
            <a:r>
              <a:rPr sz="1800" spc="-10" dirty="0">
                <a:latin typeface="Arial"/>
                <a:cs typeface="Arial"/>
              </a:rPr>
              <a:t>est</a:t>
            </a:r>
            <a:r>
              <a:rPr sz="1800" spc="20" dirty="0">
                <a:latin typeface="Times New Roman"/>
                <a:cs typeface="Times New Roman"/>
              </a:rPr>
              <a:t> </a:t>
            </a:r>
            <a:r>
              <a:rPr sz="1800" dirty="0">
                <a:latin typeface="Arial"/>
                <a:cs typeface="Arial"/>
              </a:rPr>
              <a:t>ch</a:t>
            </a:r>
            <a:r>
              <a:rPr sz="1800" spc="-10" dirty="0">
                <a:latin typeface="Arial"/>
                <a:cs typeface="Arial"/>
              </a:rPr>
              <a:t>a</a:t>
            </a:r>
            <a:r>
              <a:rPr sz="1800" spc="-5" dirty="0">
                <a:latin typeface="Arial"/>
                <a:cs typeface="Arial"/>
              </a:rPr>
              <a:t>n</a:t>
            </a:r>
            <a:r>
              <a:rPr sz="1800" spc="-10" dirty="0">
                <a:latin typeface="Arial"/>
                <a:cs typeface="Arial"/>
              </a:rPr>
              <a:t>g</a:t>
            </a:r>
            <a:r>
              <a:rPr sz="1800" spc="-5" dirty="0">
                <a:latin typeface="Arial"/>
                <a:cs typeface="Arial"/>
              </a:rPr>
              <a:t>e</a:t>
            </a:r>
            <a:r>
              <a:rPr sz="1800" dirty="0">
                <a:latin typeface="Arial"/>
                <a:cs typeface="Arial"/>
              </a:rPr>
              <a:t>s</a:t>
            </a:r>
            <a:r>
              <a:rPr sz="1800" spc="60" dirty="0">
                <a:latin typeface="Times New Roman"/>
                <a:cs typeface="Times New Roman"/>
              </a:rPr>
              <a:t> </a:t>
            </a:r>
            <a:r>
              <a:rPr sz="1800" dirty="0">
                <a:latin typeface="Arial"/>
                <a:cs typeface="Arial"/>
              </a:rPr>
              <a:t>thr</a:t>
            </a:r>
            <a:r>
              <a:rPr sz="1800" spc="-10" dirty="0">
                <a:latin typeface="Arial"/>
                <a:cs typeface="Arial"/>
              </a:rPr>
              <a:t>o</a:t>
            </a:r>
            <a:r>
              <a:rPr sz="1800" spc="-5" dirty="0">
                <a:latin typeface="Arial"/>
                <a:cs typeface="Arial"/>
              </a:rPr>
              <a:t>u</a:t>
            </a:r>
            <a:r>
              <a:rPr sz="1800" spc="-10" dirty="0">
                <a:latin typeface="Arial"/>
                <a:cs typeface="Arial"/>
              </a:rPr>
              <a:t>g</a:t>
            </a:r>
            <a:r>
              <a:rPr sz="1800" dirty="0">
                <a:latin typeface="Arial"/>
                <a:cs typeface="Arial"/>
              </a:rPr>
              <a:t>h</a:t>
            </a:r>
            <a:r>
              <a:rPr sz="1800" spc="20" dirty="0">
                <a:latin typeface="Times New Roman"/>
                <a:cs typeface="Times New Roman"/>
              </a:rPr>
              <a:t> </a:t>
            </a:r>
            <a:r>
              <a:rPr sz="1800" spc="-5" dirty="0">
                <a:latin typeface="Arial"/>
                <a:cs typeface="Arial"/>
              </a:rPr>
              <a:t>pr</a:t>
            </a:r>
            <a:r>
              <a:rPr sz="1800" spc="-10" dirty="0">
                <a:latin typeface="Arial"/>
                <a:cs typeface="Arial"/>
              </a:rPr>
              <a:t>o</a:t>
            </a:r>
            <a:r>
              <a:rPr sz="1800" dirty="0">
                <a:latin typeface="Arial"/>
                <a:cs typeface="Arial"/>
              </a:rPr>
              <a:t>vi</a:t>
            </a:r>
            <a:r>
              <a:rPr sz="1800" spc="-10" dirty="0">
                <a:latin typeface="Arial"/>
                <a:cs typeface="Arial"/>
              </a:rPr>
              <a:t>d</a:t>
            </a:r>
            <a:r>
              <a:rPr sz="1800" spc="-5" dirty="0">
                <a:latin typeface="Arial"/>
                <a:cs typeface="Arial"/>
              </a:rPr>
              <a:t>e</a:t>
            </a:r>
            <a:r>
              <a:rPr sz="1800" dirty="0">
                <a:latin typeface="Arial"/>
                <a:cs typeface="Arial"/>
              </a:rPr>
              <a:t>d</a:t>
            </a:r>
            <a:r>
              <a:rPr sz="1800" spc="55" dirty="0">
                <a:latin typeface="Times New Roman"/>
                <a:cs typeface="Times New Roman"/>
              </a:rPr>
              <a:t> </a:t>
            </a:r>
            <a:r>
              <a:rPr sz="1800" spc="-5" dirty="0">
                <a:latin typeface="Arial"/>
                <a:cs typeface="Arial"/>
              </a:rPr>
              <a:t>i</a:t>
            </a:r>
            <a:r>
              <a:rPr sz="1800" spc="-10" dirty="0">
                <a:latin typeface="Arial"/>
                <a:cs typeface="Arial"/>
              </a:rPr>
              <a:t>n</a:t>
            </a:r>
            <a:r>
              <a:rPr sz="1800" dirty="0">
                <a:latin typeface="Arial"/>
                <a:cs typeface="Arial"/>
              </a:rPr>
              <a:t>terfac</a:t>
            </a:r>
            <a:r>
              <a:rPr sz="1800" spc="-10" dirty="0">
                <a:latin typeface="Arial"/>
                <a:cs typeface="Arial"/>
              </a:rPr>
              <a:t>e</a:t>
            </a:r>
            <a:r>
              <a:rPr sz="1800" dirty="0">
                <a:latin typeface="Arial"/>
                <a:cs typeface="Arial"/>
              </a:rPr>
              <a:t>s</a:t>
            </a:r>
            <a:endParaRPr sz="1800">
              <a:latin typeface="Arial"/>
              <a:cs typeface="Arial"/>
            </a:endParaRPr>
          </a:p>
        </p:txBody>
      </p:sp>
      <p:sp>
        <p:nvSpPr>
          <p:cNvPr id="13" name="object 13"/>
          <p:cNvSpPr txBox="1"/>
          <p:nvPr/>
        </p:nvSpPr>
        <p:spPr>
          <a:xfrm>
            <a:off x="9944235" y="6487111"/>
            <a:ext cx="196215" cy="184666"/>
          </a:xfrm>
          <a:prstGeom prst="rect">
            <a:avLst/>
          </a:prstGeom>
        </p:spPr>
        <p:txBody>
          <a:bodyPr vert="horz" wrap="square" lIns="0" tIns="0" rIns="0" bIns="0" rtlCol="0">
            <a:spAutoFit/>
          </a:bodyPr>
          <a:lstStyle/>
          <a:p>
            <a:pPr marL="12700"/>
            <a:r>
              <a:rPr sz="1200" i="1" dirty="0">
                <a:latin typeface="Arial"/>
                <a:cs typeface="Arial"/>
              </a:rPr>
              <a:t>40</a:t>
            </a:r>
            <a:endParaRPr sz="1200">
              <a:latin typeface="Arial"/>
              <a:cs typeface="Arial"/>
            </a:endParaRPr>
          </a:p>
        </p:txBody>
      </p:sp>
    </p:spTree>
    <p:extLst>
      <p:ext uri="{BB962C8B-B14F-4D97-AF65-F5344CB8AC3E}">
        <p14:creationId xmlns:p14="http://schemas.microsoft.com/office/powerpoint/2010/main" val="2114307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2025" y="1541023"/>
            <a:ext cx="9299382" cy="1159292"/>
          </a:xfrm>
          <a:prstGeom prst="rect">
            <a:avLst/>
          </a:prstGeom>
        </p:spPr>
        <p:txBody>
          <a:bodyPr vert="horz" wrap="square" lIns="0" tIns="0" rIns="0" bIns="0" rtlCol="0">
            <a:spAutoFit/>
          </a:bodyPr>
          <a:lstStyle/>
          <a:p>
            <a:pPr marL="299085" marR="5080" indent="-286385">
              <a:buFont typeface="MS Gothic"/>
              <a:buChar char="➢"/>
              <a:tabLst>
                <a:tab pos="299720" algn="l"/>
              </a:tabLst>
            </a:pPr>
            <a:r>
              <a:rPr spc="-5" dirty="0">
                <a:latin typeface="Arial"/>
                <a:cs typeface="Arial"/>
              </a:rPr>
              <a:t>Th</a:t>
            </a:r>
            <a:r>
              <a:rPr dirty="0">
                <a:latin typeface="Arial"/>
                <a:cs typeface="Arial"/>
              </a:rPr>
              <a:t>e</a:t>
            </a:r>
            <a:r>
              <a:rPr spc="5" dirty="0">
                <a:latin typeface="Times New Roman"/>
                <a:cs typeface="Times New Roman"/>
              </a:rPr>
              <a:t> </a:t>
            </a:r>
            <a:r>
              <a:rPr dirty="0">
                <a:latin typeface="Arial"/>
                <a:cs typeface="Arial"/>
              </a:rPr>
              <a:t>com</a:t>
            </a:r>
            <a:r>
              <a:rPr spc="-10" dirty="0">
                <a:latin typeface="Arial"/>
                <a:cs typeface="Arial"/>
              </a:rPr>
              <a:t>p</a:t>
            </a:r>
            <a:r>
              <a:rPr spc="-5" dirty="0">
                <a:latin typeface="Arial"/>
                <a:cs typeface="Arial"/>
              </a:rPr>
              <a:t>o</a:t>
            </a:r>
            <a:r>
              <a:rPr spc="-10" dirty="0">
                <a:latin typeface="Arial"/>
                <a:cs typeface="Arial"/>
              </a:rPr>
              <a:t>n</a:t>
            </a:r>
            <a:r>
              <a:rPr spc="-5" dirty="0">
                <a:latin typeface="Arial"/>
                <a:cs typeface="Arial"/>
              </a:rPr>
              <a:t>e</a:t>
            </a:r>
            <a:r>
              <a:rPr spc="-10" dirty="0">
                <a:latin typeface="Arial"/>
                <a:cs typeface="Arial"/>
              </a:rPr>
              <a:t>n</a:t>
            </a:r>
            <a:r>
              <a:rPr spc="-5" dirty="0">
                <a:latin typeface="Arial"/>
                <a:cs typeface="Arial"/>
              </a:rPr>
              <a:t>t</a:t>
            </a:r>
            <a:r>
              <a:rPr spc="30" dirty="0">
                <a:latin typeface="Times New Roman"/>
                <a:cs typeface="Times New Roman"/>
              </a:rPr>
              <a:t> </a:t>
            </a:r>
            <a:r>
              <a:rPr spc="-5" dirty="0">
                <a:latin typeface="Arial"/>
                <a:cs typeface="Arial"/>
              </a:rPr>
              <a:t>t</a:t>
            </a:r>
            <a:r>
              <a:rPr spc="-30" dirty="0">
                <a:latin typeface="Arial"/>
                <a:cs typeface="Arial"/>
              </a:rPr>
              <a:t>y</a:t>
            </a:r>
            <a:r>
              <a:rPr spc="-5" dirty="0">
                <a:latin typeface="Arial"/>
                <a:cs typeface="Arial"/>
              </a:rPr>
              <a:t>p</a:t>
            </a:r>
            <a:r>
              <a:rPr spc="-10" dirty="0">
                <a:latin typeface="Arial"/>
                <a:cs typeface="Arial"/>
              </a:rPr>
              <a:t>e</a:t>
            </a:r>
            <a:r>
              <a:rPr dirty="0">
                <a:latin typeface="Arial"/>
                <a:cs typeface="Arial"/>
              </a:rPr>
              <a:t>s</a:t>
            </a:r>
            <a:r>
              <a:rPr spc="40" dirty="0">
                <a:latin typeface="Times New Roman"/>
                <a:cs typeface="Times New Roman"/>
              </a:rPr>
              <a:t> </a:t>
            </a:r>
            <a:r>
              <a:rPr spc="-15" dirty="0">
                <a:latin typeface="Arial"/>
                <a:cs typeface="Arial"/>
              </a:rPr>
              <a:t>o</a:t>
            </a:r>
            <a:r>
              <a:rPr spc="-5" dirty="0">
                <a:latin typeface="Arial"/>
                <a:cs typeface="Arial"/>
              </a:rPr>
              <a:t>f</a:t>
            </a:r>
            <a:r>
              <a:rPr spc="25" dirty="0">
                <a:latin typeface="Times New Roman"/>
                <a:cs typeface="Times New Roman"/>
              </a:rPr>
              <a:t> </a:t>
            </a:r>
            <a:r>
              <a:rPr dirty="0">
                <a:latin typeface="Arial"/>
                <a:cs typeface="Arial"/>
              </a:rPr>
              <a:t>the</a:t>
            </a:r>
            <a:r>
              <a:rPr spc="35" dirty="0">
                <a:latin typeface="Times New Roman"/>
                <a:cs typeface="Times New Roman"/>
              </a:rPr>
              <a:t> </a:t>
            </a:r>
            <a:r>
              <a:rPr spc="-5" dirty="0">
                <a:latin typeface="Arial"/>
                <a:cs typeface="Arial"/>
              </a:rPr>
              <a:t>b</a:t>
            </a:r>
            <a:r>
              <a:rPr spc="-10" dirty="0">
                <a:latin typeface="Arial"/>
                <a:cs typeface="Arial"/>
              </a:rPr>
              <a:t>l</a:t>
            </a:r>
            <a:r>
              <a:rPr spc="-5" dirty="0">
                <a:latin typeface="Arial"/>
                <a:cs typeface="Arial"/>
              </a:rPr>
              <a:t>ack</a:t>
            </a:r>
            <a:r>
              <a:rPr spc="-10" dirty="0">
                <a:latin typeface="Arial"/>
                <a:cs typeface="Arial"/>
              </a:rPr>
              <a:t>b</a:t>
            </a:r>
            <a:r>
              <a:rPr spc="-5" dirty="0">
                <a:latin typeface="Arial"/>
                <a:cs typeface="Arial"/>
              </a:rPr>
              <a:t>o</a:t>
            </a:r>
            <a:r>
              <a:rPr spc="-10" dirty="0">
                <a:latin typeface="Arial"/>
                <a:cs typeface="Arial"/>
              </a:rPr>
              <a:t>a</a:t>
            </a:r>
            <a:r>
              <a:rPr dirty="0">
                <a:latin typeface="Arial"/>
                <a:cs typeface="Arial"/>
              </a:rPr>
              <a:t>rd</a:t>
            </a:r>
            <a:r>
              <a:rPr spc="10" dirty="0">
                <a:latin typeface="Times New Roman"/>
                <a:cs typeface="Times New Roman"/>
              </a:rPr>
              <a:t> </a:t>
            </a:r>
            <a:r>
              <a:rPr spc="-10" dirty="0">
                <a:latin typeface="Arial"/>
                <a:cs typeface="Arial"/>
              </a:rPr>
              <a:t>st</a:t>
            </a:r>
            <a:r>
              <a:rPr spc="-30" dirty="0">
                <a:latin typeface="Arial"/>
                <a:cs typeface="Arial"/>
              </a:rPr>
              <a:t>y</a:t>
            </a:r>
            <a:r>
              <a:rPr spc="-5" dirty="0">
                <a:latin typeface="Arial"/>
                <a:cs typeface="Arial"/>
              </a:rPr>
              <a:t>l</a:t>
            </a:r>
            <a:r>
              <a:rPr dirty="0">
                <a:latin typeface="Arial"/>
                <a:cs typeface="Arial"/>
              </a:rPr>
              <a:t>e</a:t>
            </a:r>
            <a:r>
              <a:rPr spc="40" dirty="0">
                <a:latin typeface="Times New Roman"/>
                <a:cs typeface="Times New Roman"/>
              </a:rPr>
              <a:t> </a:t>
            </a:r>
            <a:r>
              <a:rPr spc="-5" dirty="0">
                <a:latin typeface="Arial"/>
                <a:cs typeface="Arial"/>
              </a:rPr>
              <a:t>are</a:t>
            </a:r>
            <a:r>
              <a:rPr spc="-5" dirty="0">
                <a:latin typeface="Times New Roman"/>
                <a:cs typeface="Times New Roman"/>
              </a:rPr>
              <a:t> </a:t>
            </a:r>
            <a:r>
              <a:rPr dirty="0">
                <a:latin typeface="Arial"/>
                <a:cs typeface="Arial"/>
              </a:rPr>
              <a:t>r</a:t>
            </a:r>
            <a:r>
              <a:rPr spc="-10" dirty="0">
                <a:latin typeface="Arial"/>
                <a:cs typeface="Arial"/>
              </a:rPr>
              <a:t>epo</a:t>
            </a:r>
            <a:r>
              <a:rPr dirty="0">
                <a:latin typeface="Arial"/>
                <a:cs typeface="Arial"/>
              </a:rPr>
              <a:t>sit</a:t>
            </a:r>
            <a:r>
              <a:rPr spc="-10" dirty="0">
                <a:latin typeface="Arial"/>
                <a:cs typeface="Arial"/>
              </a:rPr>
              <a:t>o</a:t>
            </a:r>
            <a:r>
              <a:rPr dirty="0">
                <a:latin typeface="Arial"/>
                <a:cs typeface="Arial"/>
              </a:rPr>
              <a:t>ri</a:t>
            </a:r>
            <a:r>
              <a:rPr spc="-15" dirty="0">
                <a:latin typeface="Arial"/>
                <a:cs typeface="Arial"/>
              </a:rPr>
              <a:t>e</a:t>
            </a:r>
            <a:r>
              <a:rPr dirty="0">
                <a:latin typeface="Arial"/>
                <a:cs typeface="Arial"/>
              </a:rPr>
              <a:t>s</a:t>
            </a:r>
            <a:r>
              <a:rPr dirty="0">
                <a:latin typeface="Times New Roman"/>
                <a:cs typeface="Times New Roman"/>
              </a:rPr>
              <a:t> </a:t>
            </a:r>
            <a:r>
              <a:rPr spc="-10" dirty="0">
                <a:latin typeface="Arial"/>
                <a:cs typeface="Arial"/>
              </a:rPr>
              <a:t>an</a:t>
            </a:r>
            <a:r>
              <a:rPr dirty="0">
                <a:latin typeface="Arial"/>
                <a:cs typeface="Arial"/>
              </a:rPr>
              <a:t>d</a:t>
            </a:r>
            <a:r>
              <a:rPr spc="35" dirty="0">
                <a:latin typeface="Times New Roman"/>
                <a:cs typeface="Times New Roman"/>
              </a:rPr>
              <a:t> </a:t>
            </a:r>
            <a:r>
              <a:rPr spc="-10" dirty="0">
                <a:latin typeface="Arial"/>
                <a:cs typeface="Arial"/>
              </a:rPr>
              <a:t>da</a:t>
            </a:r>
            <a:r>
              <a:rPr dirty="0">
                <a:latin typeface="Arial"/>
                <a:cs typeface="Arial"/>
              </a:rPr>
              <a:t>ta</a:t>
            </a:r>
            <a:r>
              <a:rPr spc="35" dirty="0">
                <a:latin typeface="Times New Roman"/>
                <a:cs typeface="Times New Roman"/>
              </a:rPr>
              <a:t> </a:t>
            </a:r>
            <a:r>
              <a:rPr spc="-10" dirty="0">
                <a:latin typeface="Arial"/>
                <a:cs typeface="Arial"/>
              </a:rPr>
              <a:t>p</a:t>
            </a:r>
            <a:r>
              <a:rPr dirty="0">
                <a:latin typeface="Arial"/>
                <a:cs typeface="Arial"/>
              </a:rPr>
              <a:t>r</a:t>
            </a:r>
            <a:r>
              <a:rPr spc="-10" dirty="0">
                <a:latin typeface="Arial"/>
                <a:cs typeface="Arial"/>
              </a:rPr>
              <a:t>o</a:t>
            </a:r>
            <a:r>
              <a:rPr dirty="0">
                <a:latin typeface="Arial"/>
                <a:cs typeface="Arial"/>
              </a:rPr>
              <a:t>c</a:t>
            </a:r>
            <a:r>
              <a:rPr spc="-10" dirty="0">
                <a:latin typeface="Arial"/>
                <a:cs typeface="Arial"/>
              </a:rPr>
              <a:t>e</a:t>
            </a:r>
            <a:r>
              <a:rPr dirty="0">
                <a:latin typeface="Arial"/>
                <a:cs typeface="Arial"/>
              </a:rPr>
              <a:t>ss</a:t>
            </a:r>
            <a:r>
              <a:rPr spc="-10" dirty="0">
                <a:latin typeface="Arial"/>
                <a:cs typeface="Arial"/>
              </a:rPr>
              <a:t>in</a:t>
            </a:r>
            <a:r>
              <a:rPr dirty="0">
                <a:latin typeface="Arial"/>
                <a:cs typeface="Arial"/>
              </a:rPr>
              <a:t>g</a:t>
            </a:r>
            <a:r>
              <a:rPr spc="10" dirty="0">
                <a:latin typeface="Times New Roman"/>
                <a:cs typeface="Times New Roman"/>
              </a:rPr>
              <a:t> </a:t>
            </a:r>
            <a:r>
              <a:rPr dirty="0">
                <a:latin typeface="Arial"/>
                <a:cs typeface="Arial"/>
              </a:rPr>
              <a:t>c</a:t>
            </a:r>
            <a:r>
              <a:rPr spc="-10" dirty="0">
                <a:latin typeface="Arial"/>
                <a:cs typeface="Arial"/>
              </a:rPr>
              <a:t>o</a:t>
            </a:r>
            <a:r>
              <a:rPr dirty="0">
                <a:latin typeface="Arial"/>
                <a:cs typeface="Arial"/>
              </a:rPr>
              <a:t>m</a:t>
            </a:r>
            <a:r>
              <a:rPr spc="-10" dirty="0">
                <a:latin typeface="Arial"/>
                <a:cs typeface="Arial"/>
              </a:rPr>
              <a:t>ponen</a:t>
            </a:r>
            <a:r>
              <a:rPr dirty="0">
                <a:latin typeface="Arial"/>
                <a:cs typeface="Arial"/>
              </a:rPr>
              <a:t>ts</a:t>
            </a:r>
            <a:r>
              <a:rPr spc="5" dirty="0">
                <a:latin typeface="Times New Roman"/>
                <a:cs typeface="Times New Roman"/>
              </a:rPr>
              <a:t> </a:t>
            </a:r>
            <a:r>
              <a:rPr dirty="0">
                <a:latin typeface="Arial"/>
                <a:cs typeface="Arial"/>
              </a:rPr>
              <a:t>th</a:t>
            </a:r>
            <a:r>
              <a:rPr spc="-10" dirty="0">
                <a:latin typeface="Arial"/>
                <a:cs typeface="Arial"/>
              </a:rPr>
              <a:t>a</a:t>
            </a:r>
            <a:r>
              <a:rPr dirty="0">
                <a:latin typeface="Arial"/>
                <a:cs typeface="Arial"/>
              </a:rPr>
              <a:t>t</a:t>
            </a:r>
            <a:r>
              <a:rPr spc="30" dirty="0">
                <a:latin typeface="Times New Roman"/>
                <a:cs typeface="Times New Roman"/>
              </a:rPr>
              <a:t> </a:t>
            </a:r>
            <a:r>
              <a:rPr spc="-10" dirty="0">
                <a:latin typeface="Arial"/>
                <a:cs typeface="Arial"/>
              </a:rPr>
              <a:t>u</a:t>
            </a:r>
            <a:r>
              <a:rPr dirty="0">
                <a:latin typeface="Arial"/>
                <a:cs typeface="Arial"/>
              </a:rPr>
              <a:t>se</a:t>
            </a:r>
            <a:r>
              <a:rPr spc="30" dirty="0">
                <a:latin typeface="Times New Roman"/>
                <a:cs typeface="Times New Roman"/>
              </a:rPr>
              <a:t> </a:t>
            </a:r>
            <a:r>
              <a:rPr dirty="0">
                <a:latin typeface="Arial"/>
                <a:cs typeface="Arial"/>
              </a:rPr>
              <a:t>the</a:t>
            </a:r>
            <a:r>
              <a:rPr dirty="0">
                <a:latin typeface="Times New Roman"/>
                <a:cs typeface="Times New Roman"/>
              </a:rPr>
              <a:t> </a:t>
            </a:r>
            <a:r>
              <a:rPr dirty="0">
                <a:latin typeface="Arial"/>
                <a:cs typeface="Arial"/>
              </a:rPr>
              <a:t>re</a:t>
            </a:r>
            <a:r>
              <a:rPr spc="-10" dirty="0">
                <a:latin typeface="Arial"/>
                <a:cs typeface="Arial"/>
              </a:rPr>
              <a:t>p</a:t>
            </a:r>
            <a:r>
              <a:rPr spc="-5" dirty="0">
                <a:latin typeface="Arial"/>
                <a:cs typeface="Arial"/>
              </a:rPr>
              <a:t>os</a:t>
            </a:r>
            <a:r>
              <a:rPr spc="-10" dirty="0">
                <a:latin typeface="Arial"/>
                <a:cs typeface="Arial"/>
              </a:rPr>
              <a:t>itor</a:t>
            </a:r>
            <a:r>
              <a:rPr spc="-160" dirty="0">
                <a:latin typeface="Arial"/>
                <a:cs typeface="Arial"/>
              </a:rPr>
              <a:t>y</a:t>
            </a:r>
            <a:r>
              <a:rPr spc="-5" dirty="0">
                <a:latin typeface="Arial"/>
                <a:cs typeface="Arial"/>
              </a:rPr>
              <a:t>.</a:t>
            </a:r>
            <a:endParaRPr dirty="0">
              <a:latin typeface="Arial"/>
              <a:cs typeface="Arial"/>
            </a:endParaRPr>
          </a:p>
          <a:p>
            <a:pPr marL="299085" marR="81915" indent="-286385">
              <a:spcBef>
                <a:spcPts val="405"/>
              </a:spcBef>
              <a:buFont typeface="MS Gothic"/>
              <a:buChar char="➢"/>
              <a:tabLst>
                <a:tab pos="299720" algn="l"/>
              </a:tabLst>
            </a:pPr>
            <a:r>
              <a:rPr spc="-5" dirty="0">
                <a:latin typeface="Arial"/>
                <a:cs typeface="Arial"/>
              </a:rPr>
              <a:t>Th</a:t>
            </a:r>
            <a:r>
              <a:rPr dirty="0">
                <a:latin typeface="Arial"/>
                <a:cs typeface="Arial"/>
              </a:rPr>
              <a:t>e</a:t>
            </a:r>
            <a:r>
              <a:rPr spc="5" dirty="0">
                <a:latin typeface="Times New Roman"/>
                <a:cs typeface="Times New Roman"/>
              </a:rPr>
              <a:t> </a:t>
            </a:r>
            <a:r>
              <a:rPr spc="-5" dirty="0">
                <a:latin typeface="Arial"/>
                <a:cs typeface="Arial"/>
              </a:rPr>
              <a:t>d</a:t>
            </a:r>
            <a:r>
              <a:rPr spc="-10" dirty="0">
                <a:latin typeface="Arial"/>
                <a:cs typeface="Arial"/>
              </a:rPr>
              <a:t>ata</a:t>
            </a:r>
            <a:r>
              <a:rPr spc="40" dirty="0">
                <a:latin typeface="Times New Roman"/>
                <a:cs typeface="Times New Roman"/>
              </a:rPr>
              <a:t> </a:t>
            </a:r>
            <a:r>
              <a:rPr spc="-5" dirty="0">
                <a:latin typeface="Arial"/>
                <a:cs typeface="Arial"/>
              </a:rPr>
              <a:t>pr</a:t>
            </a:r>
            <a:r>
              <a:rPr spc="-10" dirty="0">
                <a:latin typeface="Arial"/>
                <a:cs typeface="Arial"/>
              </a:rPr>
              <a:t>o</a:t>
            </a:r>
            <a:r>
              <a:rPr dirty="0">
                <a:latin typeface="Arial"/>
                <a:cs typeface="Arial"/>
              </a:rPr>
              <a:t>cess</a:t>
            </a:r>
            <a:r>
              <a:rPr spc="-10" dirty="0">
                <a:latin typeface="Arial"/>
                <a:cs typeface="Arial"/>
              </a:rPr>
              <a:t>i</a:t>
            </a:r>
            <a:r>
              <a:rPr spc="-5" dirty="0">
                <a:latin typeface="Arial"/>
                <a:cs typeface="Arial"/>
              </a:rPr>
              <a:t>n</a:t>
            </a:r>
            <a:r>
              <a:rPr dirty="0">
                <a:latin typeface="Arial"/>
                <a:cs typeface="Arial"/>
              </a:rPr>
              <a:t>g</a:t>
            </a:r>
            <a:r>
              <a:rPr spc="5" dirty="0">
                <a:latin typeface="Times New Roman"/>
                <a:cs typeface="Times New Roman"/>
              </a:rPr>
              <a:t> </a:t>
            </a:r>
            <a:r>
              <a:rPr spc="-5" dirty="0">
                <a:latin typeface="Arial"/>
                <a:cs typeface="Arial"/>
              </a:rPr>
              <a:t>e</a:t>
            </a:r>
            <a:r>
              <a:rPr spc="-10" dirty="0">
                <a:latin typeface="Arial"/>
                <a:cs typeface="Arial"/>
              </a:rPr>
              <a:t>l</a:t>
            </a:r>
            <a:r>
              <a:rPr spc="-5" dirty="0">
                <a:latin typeface="Arial"/>
                <a:cs typeface="Arial"/>
              </a:rPr>
              <a:t>em</a:t>
            </a:r>
            <a:r>
              <a:rPr spc="-10" dirty="0">
                <a:latin typeface="Arial"/>
                <a:cs typeface="Arial"/>
              </a:rPr>
              <a:t>e</a:t>
            </a:r>
            <a:r>
              <a:rPr spc="-15" dirty="0">
                <a:latin typeface="Arial"/>
                <a:cs typeface="Arial"/>
              </a:rPr>
              <a:t>nt</a:t>
            </a:r>
            <a:r>
              <a:rPr spc="-10" dirty="0">
                <a:latin typeface="Arial"/>
                <a:cs typeface="Arial"/>
              </a:rPr>
              <a:t>s</a:t>
            </a:r>
            <a:r>
              <a:rPr spc="15" dirty="0">
                <a:latin typeface="Times New Roman"/>
                <a:cs typeface="Times New Roman"/>
              </a:rPr>
              <a:t> </a:t>
            </a:r>
            <a:r>
              <a:rPr spc="-5" dirty="0">
                <a:latin typeface="Arial"/>
                <a:cs typeface="Arial"/>
              </a:rPr>
              <a:t>i</a:t>
            </a:r>
            <a:r>
              <a:rPr spc="-10" dirty="0">
                <a:latin typeface="Arial"/>
                <a:cs typeface="Arial"/>
              </a:rPr>
              <a:t>n</a:t>
            </a:r>
            <a:r>
              <a:rPr dirty="0">
                <a:latin typeface="Arial"/>
                <a:cs typeface="Arial"/>
              </a:rPr>
              <a:t>ter</a:t>
            </a:r>
            <a:r>
              <a:rPr spc="-10" dirty="0">
                <a:latin typeface="Arial"/>
                <a:cs typeface="Arial"/>
              </a:rPr>
              <a:t>act</a:t>
            </a:r>
            <a:r>
              <a:rPr spc="20" dirty="0">
                <a:latin typeface="Times New Roman"/>
                <a:cs typeface="Times New Roman"/>
              </a:rPr>
              <a:t> </a:t>
            </a:r>
            <a:r>
              <a:rPr spc="-40" dirty="0">
                <a:latin typeface="Arial"/>
                <a:cs typeface="Arial"/>
              </a:rPr>
              <a:t>w</a:t>
            </a:r>
            <a:r>
              <a:rPr spc="-5" dirty="0">
                <a:latin typeface="Arial"/>
                <a:cs typeface="Arial"/>
              </a:rPr>
              <a:t>it</a:t>
            </a:r>
            <a:r>
              <a:rPr dirty="0">
                <a:latin typeface="Arial"/>
                <a:cs typeface="Arial"/>
              </a:rPr>
              <a:t>h</a:t>
            </a:r>
            <a:r>
              <a:rPr spc="60" dirty="0">
                <a:latin typeface="Times New Roman"/>
                <a:cs typeface="Times New Roman"/>
              </a:rPr>
              <a:t> </a:t>
            </a:r>
            <a:r>
              <a:rPr dirty="0">
                <a:latin typeface="Arial"/>
                <a:cs typeface="Arial"/>
              </a:rPr>
              <a:t>the</a:t>
            </a:r>
            <a:r>
              <a:rPr spc="20" dirty="0">
                <a:latin typeface="Times New Roman"/>
                <a:cs typeface="Times New Roman"/>
              </a:rPr>
              <a:t> </a:t>
            </a:r>
            <a:r>
              <a:rPr dirty="0">
                <a:latin typeface="Arial"/>
                <a:cs typeface="Arial"/>
              </a:rPr>
              <a:t>re</a:t>
            </a:r>
            <a:r>
              <a:rPr spc="-10" dirty="0">
                <a:latin typeface="Arial"/>
                <a:cs typeface="Arial"/>
              </a:rPr>
              <a:t>p</a:t>
            </a:r>
            <a:r>
              <a:rPr spc="-5" dirty="0">
                <a:latin typeface="Arial"/>
                <a:cs typeface="Arial"/>
              </a:rPr>
              <a:t>os</a:t>
            </a:r>
            <a:r>
              <a:rPr spc="-10" dirty="0">
                <a:latin typeface="Arial"/>
                <a:cs typeface="Arial"/>
              </a:rPr>
              <a:t>itory</a:t>
            </a:r>
            <a:r>
              <a:rPr spc="-5" dirty="0">
                <a:latin typeface="Times New Roman"/>
                <a:cs typeface="Times New Roman"/>
              </a:rPr>
              <a:t> </a:t>
            </a:r>
            <a:r>
              <a:rPr spc="-5" dirty="0">
                <a:latin typeface="Arial"/>
                <a:cs typeface="Arial"/>
              </a:rPr>
              <a:t>b</a:t>
            </a:r>
            <a:r>
              <a:rPr dirty="0">
                <a:latin typeface="Arial"/>
                <a:cs typeface="Arial"/>
              </a:rPr>
              <a:t>y</a:t>
            </a:r>
            <a:r>
              <a:rPr spc="35" dirty="0">
                <a:latin typeface="Times New Roman"/>
                <a:cs typeface="Times New Roman"/>
              </a:rPr>
              <a:t> </a:t>
            </a:r>
            <a:r>
              <a:rPr dirty="0">
                <a:latin typeface="Arial"/>
                <a:cs typeface="Arial"/>
              </a:rPr>
              <a:t>sca</a:t>
            </a:r>
            <a:r>
              <a:rPr spc="-10" dirty="0">
                <a:latin typeface="Arial"/>
                <a:cs typeface="Arial"/>
              </a:rPr>
              <a:t>n</a:t>
            </a:r>
            <a:r>
              <a:rPr spc="-5" dirty="0">
                <a:latin typeface="Arial"/>
                <a:cs typeface="Arial"/>
              </a:rPr>
              <a:t>n</a:t>
            </a:r>
            <a:r>
              <a:rPr spc="-10" dirty="0">
                <a:latin typeface="Arial"/>
                <a:cs typeface="Arial"/>
              </a:rPr>
              <a:t>i</a:t>
            </a:r>
            <a:r>
              <a:rPr spc="-5" dirty="0">
                <a:latin typeface="Arial"/>
                <a:cs typeface="Arial"/>
              </a:rPr>
              <a:t>n</a:t>
            </a:r>
            <a:r>
              <a:rPr dirty="0">
                <a:latin typeface="Arial"/>
                <a:cs typeface="Arial"/>
              </a:rPr>
              <a:t>g</a:t>
            </a:r>
            <a:r>
              <a:rPr spc="20" dirty="0">
                <a:latin typeface="Times New Roman"/>
                <a:cs typeface="Times New Roman"/>
              </a:rPr>
              <a:t> </a:t>
            </a:r>
            <a:r>
              <a:rPr dirty="0">
                <a:latin typeface="Arial"/>
                <a:cs typeface="Arial"/>
              </a:rPr>
              <a:t>the</a:t>
            </a:r>
            <a:r>
              <a:rPr spc="20" dirty="0">
                <a:latin typeface="Times New Roman"/>
                <a:cs typeface="Times New Roman"/>
              </a:rPr>
              <a:t> </a:t>
            </a:r>
            <a:r>
              <a:rPr dirty="0">
                <a:latin typeface="Arial"/>
                <a:cs typeface="Arial"/>
              </a:rPr>
              <a:t>re</a:t>
            </a:r>
            <a:r>
              <a:rPr spc="-10" dirty="0">
                <a:latin typeface="Arial"/>
                <a:cs typeface="Arial"/>
              </a:rPr>
              <a:t>p</a:t>
            </a:r>
            <a:r>
              <a:rPr spc="-5" dirty="0">
                <a:latin typeface="Arial"/>
                <a:cs typeface="Arial"/>
              </a:rPr>
              <a:t>os</a:t>
            </a:r>
            <a:r>
              <a:rPr spc="-10" dirty="0">
                <a:latin typeface="Arial"/>
                <a:cs typeface="Arial"/>
              </a:rPr>
              <a:t>itory</a:t>
            </a:r>
            <a:r>
              <a:rPr dirty="0">
                <a:latin typeface="Times New Roman"/>
                <a:cs typeface="Times New Roman"/>
              </a:rPr>
              <a:t> </a:t>
            </a:r>
            <a:r>
              <a:rPr spc="-10" dirty="0">
                <a:latin typeface="Arial"/>
                <a:cs typeface="Arial"/>
              </a:rPr>
              <a:t>for</a:t>
            </a:r>
            <a:r>
              <a:rPr spc="25" dirty="0">
                <a:latin typeface="Times New Roman"/>
                <a:cs typeface="Times New Roman"/>
              </a:rPr>
              <a:t> </a:t>
            </a:r>
            <a:r>
              <a:rPr dirty="0">
                <a:latin typeface="Arial"/>
                <a:cs typeface="Arial"/>
              </a:rPr>
              <a:t>re</a:t>
            </a:r>
            <a:r>
              <a:rPr spc="-10" dirty="0">
                <a:latin typeface="Arial"/>
                <a:cs typeface="Arial"/>
              </a:rPr>
              <a:t>q</a:t>
            </a:r>
            <a:r>
              <a:rPr spc="-5" dirty="0">
                <a:latin typeface="Arial"/>
                <a:cs typeface="Arial"/>
              </a:rPr>
              <a:t>u</a:t>
            </a:r>
            <a:r>
              <a:rPr spc="-10" dirty="0">
                <a:latin typeface="Arial"/>
                <a:cs typeface="Arial"/>
              </a:rPr>
              <a:t>i</a:t>
            </a:r>
            <a:r>
              <a:rPr dirty="0">
                <a:latin typeface="Arial"/>
                <a:cs typeface="Arial"/>
              </a:rPr>
              <a:t>red</a:t>
            </a:r>
            <a:r>
              <a:rPr spc="20" dirty="0">
                <a:latin typeface="Times New Roman"/>
                <a:cs typeface="Times New Roman"/>
              </a:rPr>
              <a:t> </a:t>
            </a:r>
            <a:r>
              <a:rPr spc="-5" dirty="0">
                <a:latin typeface="Arial"/>
                <a:cs typeface="Arial"/>
              </a:rPr>
              <a:t>i</a:t>
            </a:r>
            <a:r>
              <a:rPr spc="-10" dirty="0">
                <a:latin typeface="Arial"/>
                <a:cs typeface="Arial"/>
              </a:rPr>
              <a:t>n</a:t>
            </a:r>
            <a:r>
              <a:rPr spc="-5" dirty="0">
                <a:latin typeface="Arial"/>
                <a:cs typeface="Arial"/>
              </a:rPr>
              <a:t>p</a:t>
            </a:r>
            <a:r>
              <a:rPr spc="-10" dirty="0">
                <a:latin typeface="Arial"/>
                <a:cs typeface="Arial"/>
              </a:rPr>
              <a:t>uts,</a:t>
            </a:r>
            <a:r>
              <a:rPr spc="20" dirty="0">
                <a:latin typeface="Times New Roman"/>
                <a:cs typeface="Times New Roman"/>
              </a:rPr>
              <a:t> </a:t>
            </a:r>
            <a:r>
              <a:rPr spc="-5" dirty="0">
                <a:latin typeface="Arial"/>
                <a:cs typeface="Arial"/>
              </a:rPr>
              <a:t>a</a:t>
            </a:r>
            <a:r>
              <a:rPr spc="-10" dirty="0">
                <a:latin typeface="Arial"/>
                <a:cs typeface="Arial"/>
              </a:rPr>
              <a:t>n</a:t>
            </a:r>
            <a:r>
              <a:rPr dirty="0">
                <a:latin typeface="Arial"/>
                <a:cs typeface="Arial"/>
              </a:rPr>
              <a:t>d</a:t>
            </a:r>
            <a:r>
              <a:rPr spc="35" dirty="0">
                <a:latin typeface="Times New Roman"/>
                <a:cs typeface="Times New Roman"/>
              </a:rPr>
              <a:t> </a:t>
            </a:r>
            <a:r>
              <a:rPr spc="-5" dirty="0">
                <a:latin typeface="Arial"/>
                <a:cs typeface="Arial"/>
              </a:rPr>
              <a:t>by</a:t>
            </a:r>
            <a:r>
              <a:rPr spc="-5" dirty="0">
                <a:latin typeface="Times New Roman"/>
                <a:cs typeface="Times New Roman"/>
              </a:rPr>
              <a:t> </a:t>
            </a:r>
            <a:r>
              <a:rPr spc="-40" dirty="0">
                <a:latin typeface="Arial"/>
                <a:cs typeface="Arial"/>
              </a:rPr>
              <a:t>w</a:t>
            </a:r>
            <a:r>
              <a:rPr dirty="0">
                <a:latin typeface="Arial"/>
                <a:cs typeface="Arial"/>
              </a:rPr>
              <a:t>riti</a:t>
            </a:r>
            <a:r>
              <a:rPr spc="-10" dirty="0">
                <a:latin typeface="Arial"/>
                <a:cs typeface="Arial"/>
              </a:rPr>
              <a:t>n</a:t>
            </a:r>
            <a:r>
              <a:rPr dirty="0">
                <a:latin typeface="Arial"/>
                <a:cs typeface="Arial"/>
              </a:rPr>
              <a:t>g</a:t>
            </a:r>
            <a:r>
              <a:rPr spc="55" dirty="0">
                <a:latin typeface="Times New Roman"/>
                <a:cs typeface="Times New Roman"/>
              </a:rPr>
              <a:t> </a:t>
            </a:r>
            <a:r>
              <a:rPr spc="-10" dirty="0">
                <a:latin typeface="Arial"/>
                <a:cs typeface="Arial"/>
              </a:rPr>
              <a:t>to</a:t>
            </a:r>
            <a:r>
              <a:rPr spc="25" dirty="0">
                <a:latin typeface="Times New Roman"/>
                <a:cs typeface="Times New Roman"/>
              </a:rPr>
              <a:t> </a:t>
            </a:r>
            <a:r>
              <a:rPr dirty="0">
                <a:latin typeface="Arial"/>
                <a:cs typeface="Arial"/>
              </a:rPr>
              <a:t>the</a:t>
            </a:r>
            <a:r>
              <a:rPr spc="20" dirty="0">
                <a:latin typeface="Times New Roman"/>
                <a:cs typeface="Times New Roman"/>
              </a:rPr>
              <a:t> </a:t>
            </a:r>
            <a:r>
              <a:rPr dirty="0">
                <a:latin typeface="Arial"/>
                <a:cs typeface="Arial"/>
              </a:rPr>
              <a:t>re</a:t>
            </a:r>
            <a:r>
              <a:rPr spc="-10" dirty="0">
                <a:latin typeface="Arial"/>
                <a:cs typeface="Arial"/>
              </a:rPr>
              <a:t>p</a:t>
            </a:r>
            <a:r>
              <a:rPr spc="-5" dirty="0">
                <a:latin typeface="Arial"/>
                <a:cs typeface="Arial"/>
              </a:rPr>
              <a:t>os</a:t>
            </a:r>
            <a:r>
              <a:rPr spc="-10" dirty="0">
                <a:latin typeface="Arial"/>
                <a:cs typeface="Arial"/>
              </a:rPr>
              <a:t>itory</a:t>
            </a:r>
            <a:r>
              <a:rPr spc="15" dirty="0">
                <a:latin typeface="Times New Roman"/>
                <a:cs typeface="Times New Roman"/>
              </a:rPr>
              <a:t> </a:t>
            </a:r>
            <a:r>
              <a:rPr spc="-40" dirty="0">
                <a:latin typeface="Arial"/>
                <a:cs typeface="Arial"/>
              </a:rPr>
              <a:t>w</a:t>
            </a:r>
            <a:r>
              <a:rPr spc="-5" dirty="0">
                <a:latin typeface="Arial"/>
                <a:cs typeface="Arial"/>
              </a:rPr>
              <a:t>h</a:t>
            </a:r>
            <a:r>
              <a:rPr spc="-10" dirty="0">
                <a:latin typeface="Arial"/>
                <a:cs typeface="Arial"/>
              </a:rPr>
              <a:t>e</a:t>
            </a:r>
            <a:r>
              <a:rPr dirty="0">
                <a:latin typeface="Arial"/>
                <a:cs typeface="Arial"/>
              </a:rPr>
              <a:t>n</a:t>
            </a:r>
            <a:r>
              <a:rPr spc="70" dirty="0">
                <a:latin typeface="Times New Roman"/>
                <a:cs typeface="Times New Roman"/>
              </a:rPr>
              <a:t> </a:t>
            </a:r>
            <a:r>
              <a:rPr spc="-5" dirty="0">
                <a:latin typeface="Arial"/>
                <a:cs typeface="Arial"/>
              </a:rPr>
              <a:t>a</a:t>
            </a:r>
            <a:r>
              <a:rPr spc="-10" dirty="0">
                <a:latin typeface="Arial"/>
                <a:cs typeface="Arial"/>
              </a:rPr>
              <a:t>p</a:t>
            </a:r>
            <a:r>
              <a:rPr spc="-5" dirty="0">
                <a:latin typeface="Arial"/>
                <a:cs typeface="Arial"/>
              </a:rPr>
              <a:t>pr</a:t>
            </a:r>
            <a:r>
              <a:rPr spc="-10" dirty="0">
                <a:latin typeface="Arial"/>
                <a:cs typeface="Arial"/>
              </a:rPr>
              <a:t>o</a:t>
            </a:r>
            <a:r>
              <a:rPr spc="-5" dirty="0">
                <a:latin typeface="Arial"/>
                <a:cs typeface="Arial"/>
              </a:rPr>
              <a:t>pr</a:t>
            </a:r>
            <a:r>
              <a:rPr spc="-10" dirty="0">
                <a:latin typeface="Arial"/>
                <a:cs typeface="Arial"/>
              </a:rPr>
              <a:t>i</a:t>
            </a:r>
            <a:r>
              <a:rPr spc="-5" dirty="0">
                <a:latin typeface="Arial"/>
                <a:cs typeface="Arial"/>
              </a:rPr>
              <a:t>at</a:t>
            </a:r>
            <a:r>
              <a:rPr spc="-10" dirty="0">
                <a:latin typeface="Arial"/>
                <a:cs typeface="Arial"/>
              </a:rPr>
              <a:t>e</a:t>
            </a:r>
            <a:r>
              <a:rPr spc="-5" dirty="0">
                <a:latin typeface="Arial"/>
                <a:cs typeface="Arial"/>
              </a:rPr>
              <a:t>.</a:t>
            </a:r>
            <a:endParaRPr dirty="0">
              <a:latin typeface="Arial"/>
              <a:cs typeface="Arial"/>
            </a:endParaRPr>
          </a:p>
        </p:txBody>
      </p:sp>
      <p:sp>
        <p:nvSpPr>
          <p:cNvPr id="3" name="object 3"/>
          <p:cNvSpPr/>
          <p:nvPr/>
        </p:nvSpPr>
        <p:spPr>
          <a:xfrm>
            <a:off x="3839487" y="2668905"/>
            <a:ext cx="5367924" cy="3836494"/>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3686303" y="103675"/>
            <a:ext cx="4832350" cy="666849"/>
          </a:xfrm>
          <a:prstGeom prst="rect">
            <a:avLst/>
          </a:prstGeom>
        </p:spPr>
        <p:txBody>
          <a:bodyPr vert="horz" wrap="square" lIns="0" tIns="0" rIns="0" bIns="0" rtlCol="0">
            <a:spAutoFit/>
          </a:bodyPr>
          <a:lstStyle/>
          <a:p>
            <a:pPr marL="12700">
              <a:lnSpc>
                <a:spcPts val="5235"/>
              </a:lnSpc>
            </a:pPr>
            <a:r>
              <a:rPr sz="4400" dirty="0">
                <a:latin typeface="Arial"/>
                <a:cs typeface="Arial"/>
              </a:rPr>
              <a:t>Sty</a:t>
            </a:r>
            <a:r>
              <a:rPr sz="4400" spc="5" dirty="0">
                <a:latin typeface="Arial"/>
                <a:cs typeface="Arial"/>
              </a:rPr>
              <a:t>l</a:t>
            </a:r>
            <a:r>
              <a:rPr sz="4400" dirty="0">
                <a:latin typeface="Arial"/>
                <a:cs typeface="Arial"/>
              </a:rPr>
              <a:t>e</a:t>
            </a:r>
            <a:r>
              <a:rPr sz="4400" spc="105" dirty="0">
                <a:latin typeface="Times New Roman"/>
                <a:cs typeface="Times New Roman"/>
              </a:rPr>
              <a:t> </a:t>
            </a:r>
            <a:r>
              <a:rPr sz="4400" spc="-5" dirty="0">
                <a:latin typeface="Arial"/>
                <a:cs typeface="Arial"/>
              </a:rPr>
              <a:t>5</a:t>
            </a:r>
            <a:r>
              <a:rPr sz="4400" dirty="0">
                <a:latin typeface="Arial"/>
                <a:cs typeface="Arial"/>
              </a:rPr>
              <a:t>:</a:t>
            </a:r>
            <a:r>
              <a:rPr sz="4400" spc="25" dirty="0">
                <a:latin typeface="Times New Roman"/>
                <a:cs typeface="Times New Roman"/>
              </a:rPr>
              <a:t> </a:t>
            </a:r>
            <a:r>
              <a:rPr sz="4400" dirty="0">
                <a:latin typeface="Arial"/>
                <a:cs typeface="Arial"/>
              </a:rPr>
              <a:t>Bla</a:t>
            </a:r>
            <a:r>
              <a:rPr sz="4400" spc="5" dirty="0">
                <a:latin typeface="Arial"/>
                <a:cs typeface="Arial"/>
              </a:rPr>
              <a:t>c</a:t>
            </a:r>
            <a:r>
              <a:rPr sz="4400" dirty="0">
                <a:latin typeface="Arial"/>
                <a:cs typeface="Arial"/>
              </a:rPr>
              <a:t>kboard</a:t>
            </a:r>
            <a:endParaRPr sz="4400">
              <a:latin typeface="Arial"/>
              <a:cs typeface="Arial"/>
            </a:endParaRPr>
          </a:p>
        </p:txBody>
      </p:sp>
      <p:sp>
        <p:nvSpPr>
          <p:cNvPr id="5" name="object 5"/>
          <p:cNvSpPr txBox="1"/>
          <p:nvPr/>
        </p:nvSpPr>
        <p:spPr>
          <a:xfrm>
            <a:off x="9944235" y="6505399"/>
            <a:ext cx="196215" cy="184666"/>
          </a:xfrm>
          <a:prstGeom prst="rect">
            <a:avLst/>
          </a:prstGeom>
        </p:spPr>
        <p:txBody>
          <a:bodyPr vert="horz" wrap="square" lIns="0" tIns="0" rIns="0" bIns="0" rtlCol="0">
            <a:spAutoFit/>
          </a:bodyPr>
          <a:lstStyle/>
          <a:p>
            <a:pPr marL="12700"/>
            <a:r>
              <a:rPr sz="1200" i="1" dirty="0">
                <a:latin typeface="Arial"/>
                <a:cs typeface="Arial"/>
              </a:rPr>
              <a:t>41</a:t>
            </a:r>
            <a:endParaRPr sz="1200">
              <a:latin typeface="Arial"/>
              <a:cs typeface="Arial"/>
            </a:endParaRPr>
          </a:p>
        </p:txBody>
      </p:sp>
    </p:spTree>
    <p:extLst>
      <p:ext uri="{BB962C8B-B14F-4D97-AF65-F5344CB8AC3E}">
        <p14:creationId xmlns:p14="http://schemas.microsoft.com/office/powerpoint/2010/main" val="2025787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a:t>
            </a:r>
            <a:r>
              <a:rPr spc="-5" dirty="0"/>
              <a:t>t</a:t>
            </a:r>
            <a:r>
              <a:rPr spc="5" dirty="0"/>
              <a:t>yl</a:t>
            </a:r>
            <a:r>
              <a:rPr dirty="0"/>
              <a:t>e</a:t>
            </a:r>
            <a:r>
              <a:rPr spc="90" dirty="0">
                <a:latin typeface="Times New Roman"/>
                <a:cs typeface="Times New Roman"/>
              </a:rPr>
              <a:t> </a:t>
            </a:r>
            <a:r>
              <a:rPr spc="-5" dirty="0"/>
              <a:t>5</a:t>
            </a:r>
            <a:r>
              <a:rPr dirty="0"/>
              <a:t>:</a:t>
            </a:r>
            <a:r>
              <a:rPr spc="120" dirty="0">
                <a:latin typeface="Times New Roman"/>
                <a:cs typeface="Times New Roman"/>
              </a:rPr>
              <a:t> </a:t>
            </a:r>
            <a:r>
              <a:rPr dirty="0"/>
              <a:t>Bla</a:t>
            </a:r>
            <a:r>
              <a:rPr spc="10" dirty="0"/>
              <a:t>c</a:t>
            </a:r>
            <a:r>
              <a:rPr dirty="0"/>
              <a:t>kboard</a:t>
            </a:r>
            <a:r>
              <a:rPr spc="105" dirty="0">
                <a:latin typeface="Times New Roman"/>
                <a:cs typeface="Times New Roman"/>
              </a:rPr>
              <a:t> </a:t>
            </a:r>
            <a:r>
              <a:rPr dirty="0"/>
              <a:t>Exa</a:t>
            </a:r>
            <a:r>
              <a:rPr spc="5" dirty="0"/>
              <a:t>m</a:t>
            </a:r>
            <a:r>
              <a:rPr spc="-5" dirty="0"/>
              <a:t>pl</a:t>
            </a:r>
            <a:r>
              <a:rPr dirty="0"/>
              <a:t>e</a:t>
            </a:r>
            <a:r>
              <a:rPr spc="65" dirty="0">
                <a:latin typeface="Times New Roman"/>
                <a:cs typeface="Times New Roman"/>
              </a:rPr>
              <a:t> </a:t>
            </a:r>
            <a:r>
              <a:rPr dirty="0"/>
              <a:t>1</a:t>
            </a:r>
          </a:p>
        </p:txBody>
      </p:sp>
      <p:sp>
        <p:nvSpPr>
          <p:cNvPr id="12" name="object 12"/>
          <p:cNvSpPr txBox="1"/>
          <p:nvPr/>
        </p:nvSpPr>
        <p:spPr>
          <a:xfrm>
            <a:off x="1374354" y="1473397"/>
            <a:ext cx="10456446" cy="2181366"/>
          </a:xfrm>
          <a:prstGeom prst="rect">
            <a:avLst/>
          </a:prstGeom>
        </p:spPr>
        <p:txBody>
          <a:bodyPr vert="horz" wrap="square" lIns="0" tIns="0" rIns="0" bIns="0" rtlCol="0">
            <a:spAutoFit/>
          </a:bodyPr>
          <a:lstStyle/>
          <a:p>
            <a:pPr marL="355600" indent="-342900">
              <a:lnSpc>
                <a:spcPts val="1910"/>
              </a:lnSpc>
              <a:buClr>
                <a:srgbClr val="00007C"/>
              </a:buClr>
              <a:buSzPct val="75000"/>
              <a:buFont typeface="Wingdings"/>
              <a:buChar char=""/>
              <a:tabLst>
                <a:tab pos="355600" algn="l"/>
              </a:tabLst>
            </a:pPr>
            <a:r>
              <a:rPr sz="1600" b="1" spc="-10" dirty="0">
                <a:latin typeface="Arial"/>
                <a:cs typeface="Arial"/>
              </a:rPr>
              <a:t>Exampl</a:t>
            </a:r>
            <a:r>
              <a:rPr sz="1600" b="1" spc="-15" dirty="0">
                <a:latin typeface="Arial"/>
                <a:cs typeface="Arial"/>
              </a:rPr>
              <a:t>es</a:t>
            </a:r>
            <a:endParaRPr sz="1600" b="1" dirty="0">
              <a:latin typeface="Arial"/>
              <a:cs typeface="Arial"/>
            </a:endParaRPr>
          </a:p>
          <a:p>
            <a:pPr marL="749935" lvl="1" indent="-280035">
              <a:lnSpc>
                <a:spcPts val="1910"/>
              </a:lnSpc>
              <a:buClr>
                <a:srgbClr val="9898CC"/>
              </a:buClr>
              <a:buSzPct val="78125"/>
              <a:buFont typeface="Wingdings"/>
              <a:buChar char=""/>
              <a:tabLst>
                <a:tab pos="750570" algn="l"/>
              </a:tabLst>
            </a:pPr>
            <a:r>
              <a:rPr sz="1600" spc="-25" dirty="0">
                <a:latin typeface="Arial"/>
                <a:cs typeface="Arial"/>
              </a:rPr>
              <a:t>O</a:t>
            </a:r>
            <a:r>
              <a:rPr sz="1600" spc="-10" dirty="0">
                <a:latin typeface="Arial"/>
                <a:cs typeface="Arial"/>
              </a:rPr>
              <a:t>ften</a:t>
            </a:r>
            <a:r>
              <a:rPr sz="1600" spc="45" dirty="0">
                <a:latin typeface="Times New Roman"/>
                <a:cs typeface="Times New Roman"/>
              </a:rPr>
              <a:t> </a:t>
            </a:r>
            <a:r>
              <a:rPr sz="1600" spc="-15" dirty="0">
                <a:latin typeface="Arial"/>
                <a:cs typeface="Arial"/>
              </a:rPr>
              <a:t>u</a:t>
            </a:r>
            <a:r>
              <a:rPr sz="1600" spc="-10" dirty="0">
                <a:latin typeface="Arial"/>
                <a:cs typeface="Arial"/>
              </a:rPr>
              <a:t>s</a:t>
            </a:r>
            <a:r>
              <a:rPr sz="1600" spc="-15" dirty="0">
                <a:latin typeface="Arial"/>
                <a:cs typeface="Arial"/>
              </a:rPr>
              <a:t>e</a:t>
            </a:r>
            <a:r>
              <a:rPr sz="1600" spc="-10" dirty="0">
                <a:latin typeface="Arial"/>
                <a:cs typeface="Arial"/>
              </a:rPr>
              <a:t>d</a:t>
            </a:r>
            <a:r>
              <a:rPr sz="1600" spc="45" dirty="0">
                <a:latin typeface="Times New Roman"/>
                <a:cs typeface="Times New Roman"/>
              </a:rPr>
              <a:t> </a:t>
            </a:r>
            <a:r>
              <a:rPr sz="1600" spc="-10" dirty="0">
                <a:latin typeface="Arial"/>
                <a:cs typeface="Arial"/>
              </a:rPr>
              <a:t>for</a:t>
            </a:r>
            <a:r>
              <a:rPr sz="1600" spc="-45" dirty="0">
                <a:latin typeface="Times New Roman"/>
                <a:cs typeface="Times New Roman"/>
              </a:rPr>
              <a:t> </a:t>
            </a:r>
            <a:r>
              <a:rPr sz="1600" spc="-10" dirty="0">
                <a:latin typeface="Arial"/>
                <a:cs typeface="Arial"/>
              </a:rPr>
              <a:t>AI</a:t>
            </a:r>
            <a:r>
              <a:rPr sz="1600" spc="40" dirty="0">
                <a:latin typeface="Times New Roman"/>
                <a:cs typeface="Times New Roman"/>
              </a:rPr>
              <a:t> </a:t>
            </a:r>
            <a:r>
              <a:rPr sz="1600" spc="-10" dirty="0">
                <a:latin typeface="Arial"/>
                <a:cs typeface="Arial"/>
              </a:rPr>
              <a:t>s</a:t>
            </a:r>
            <a:r>
              <a:rPr sz="1600" spc="-30" dirty="0">
                <a:latin typeface="Arial"/>
                <a:cs typeface="Arial"/>
              </a:rPr>
              <a:t>y</a:t>
            </a:r>
            <a:r>
              <a:rPr sz="1600" spc="-10" dirty="0">
                <a:latin typeface="Arial"/>
                <a:cs typeface="Arial"/>
              </a:rPr>
              <a:t>stems</a:t>
            </a:r>
            <a:endParaRPr sz="1600" dirty="0">
              <a:latin typeface="Arial"/>
              <a:cs typeface="Arial"/>
            </a:endParaRPr>
          </a:p>
          <a:p>
            <a:pPr marL="749935" lvl="1" indent="-280035">
              <a:lnSpc>
                <a:spcPts val="1725"/>
              </a:lnSpc>
              <a:buClr>
                <a:srgbClr val="9898CC"/>
              </a:buClr>
              <a:buSzPct val="78125"/>
              <a:buFont typeface="Wingdings"/>
              <a:buChar char=""/>
              <a:tabLst>
                <a:tab pos="750570" algn="l"/>
              </a:tabLst>
            </a:pPr>
            <a:r>
              <a:rPr sz="1600" spc="-10" dirty="0">
                <a:latin typeface="Arial"/>
                <a:cs typeface="Arial"/>
              </a:rPr>
              <a:t>Integrated</a:t>
            </a:r>
            <a:r>
              <a:rPr sz="1600" spc="15" dirty="0">
                <a:latin typeface="Times New Roman"/>
                <a:cs typeface="Times New Roman"/>
              </a:rPr>
              <a:t> </a:t>
            </a:r>
            <a:r>
              <a:rPr sz="1600" spc="-10" dirty="0">
                <a:latin typeface="Arial"/>
                <a:cs typeface="Arial"/>
              </a:rPr>
              <a:t>s</a:t>
            </a:r>
            <a:r>
              <a:rPr sz="1600" spc="-15" dirty="0">
                <a:latin typeface="Arial"/>
                <a:cs typeface="Arial"/>
              </a:rPr>
              <a:t>oft</a:t>
            </a:r>
            <a:r>
              <a:rPr sz="1600" spc="-30" dirty="0">
                <a:latin typeface="Arial"/>
                <a:cs typeface="Arial"/>
              </a:rPr>
              <a:t>w</a:t>
            </a:r>
            <a:r>
              <a:rPr sz="1600" spc="-15" dirty="0">
                <a:latin typeface="Arial"/>
                <a:cs typeface="Arial"/>
              </a:rPr>
              <a:t>ar</a:t>
            </a:r>
            <a:r>
              <a:rPr sz="1600" spc="-10" dirty="0">
                <a:latin typeface="Arial"/>
                <a:cs typeface="Arial"/>
              </a:rPr>
              <a:t>e</a:t>
            </a:r>
            <a:r>
              <a:rPr sz="1600" spc="25" dirty="0">
                <a:latin typeface="Times New Roman"/>
                <a:cs typeface="Times New Roman"/>
              </a:rPr>
              <a:t> </a:t>
            </a:r>
            <a:r>
              <a:rPr sz="1600" spc="-15" dirty="0">
                <a:latin typeface="Arial"/>
                <a:cs typeface="Arial"/>
              </a:rPr>
              <a:t>de</a:t>
            </a:r>
            <a:r>
              <a:rPr sz="1600" spc="-5" dirty="0">
                <a:latin typeface="Arial"/>
                <a:cs typeface="Arial"/>
              </a:rPr>
              <a:t>v</a:t>
            </a:r>
            <a:r>
              <a:rPr sz="1600" spc="-15" dirty="0">
                <a:latin typeface="Arial"/>
                <a:cs typeface="Arial"/>
              </a:rPr>
              <a:t>e</a:t>
            </a:r>
            <a:r>
              <a:rPr sz="1600" spc="-5" dirty="0">
                <a:latin typeface="Arial"/>
                <a:cs typeface="Arial"/>
              </a:rPr>
              <a:t>l</a:t>
            </a:r>
            <a:r>
              <a:rPr sz="1600" spc="-25" dirty="0">
                <a:latin typeface="Arial"/>
                <a:cs typeface="Arial"/>
              </a:rPr>
              <a:t>o</a:t>
            </a:r>
            <a:r>
              <a:rPr sz="1600" spc="-20" dirty="0">
                <a:latin typeface="Arial"/>
                <a:cs typeface="Arial"/>
              </a:rPr>
              <a:t>pme</a:t>
            </a:r>
            <a:r>
              <a:rPr sz="1600" spc="-15" dirty="0">
                <a:latin typeface="Arial"/>
                <a:cs typeface="Arial"/>
              </a:rPr>
              <a:t>nt</a:t>
            </a:r>
            <a:r>
              <a:rPr sz="1600" spc="-10" dirty="0">
                <a:latin typeface="Arial"/>
                <a:cs typeface="Arial"/>
              </a:rPr>
              <a:t>s</a:t>
            </a:r>
            <a:r>
              <a:rPr sz="1600" dirty="0">
                <a:latin typeface="Times New Roman"/>
                <a:cs typeface="Times New Roman"/>
              </a:rPr>
              <a:t> </a:t>
            </a:r>
            <a:r>
              <a:rPr sz="1600" spc="-15" dirty="0">
                <a:latin typeface="Arial"/>
                <a:cs typeface="Arial"/>
              </a:rPr>
              <a:t>en</a:t>
            </a:r>
            <a:r>
              <a:rPr sz="1600" spc="-5" dirty="0">
                <a:latin typeface="Arial"/>
                <a:cs typeface="Arial"/>
              </a:rPr>
              <a:t>v</a:t>
            </a:r>
            <a:r>
              <a:rPr sz="1600" spc="-10" dirty="0">
                <a:latin typeface="Arial"/>
                <a:cs typeface="Arial"/>
              </a:rPr>
              <a:t>ironm</a:t>
            </a:r>
            <a:r>
              <a:rPr sz="1600" spc="-25" dirty="0">
                <a:latin typeface="Arial"/>
                <a:cs typeface="Arial"/>
              </a:rPr>
              <a:t>e</a:t>
            </a:r>
            <a:r>
              <a:rPr sz="1600" spc="-15" dirty="0">
                <a:latin typeface="Arial"/>
                <a:cs typeface="Arial"/>
              </a:rPr>
              <a:t>nt</a:t>
            </a:r>
            <a:r>
              <a:rPr sz="1600" spc="-10" dirty="0">
                <a:latin typeface="Arial"/>
                <a:cs typeface="Arial"/>
              </a:rPr>
              <a:t>s</a:t>
            </a:r>
            <a:r>
              <a:rPr sz="1600" dirty="0">
                <a:latin typeface="Times New Roman"/>
                <a:cs typeface="Times New Roman"/>
              </a:rPr>
              <a:t> </a:t>
            </a:r>
            <a:r>
              <a:rPr sz="1600" spc="-10" dirty="0">
                <a:latin typeface="Arial"/>
                <a:cs typeface="Arial"/>
              </a:rPr>
              <a:t>(e.g.,</a:t>
            </a:r>
            <a:r>
              <a:rPr sz="1600" spc="50" dirty="0">
                <a:latin typeface="Times New Roman"/>
                <a:cs typeface="Times New Roman"/>
              </a:rPr>
              <a:t> </a:t>
            </a:r>
            <a:r>
              <a:rPr sz="1600" spc="-40" dirty="0">
                <a:latin typeface="Arial"/>
                <a:cs typeface="Arial"/>
              </a:rPr>
              <a:t>V</a:t>
            </a:r>
            <a:r>
              <a:rPr sz="1600" spc="-10" dirty="0">
                <a:latin typeface="Arial"/>
                <a:cs typeface="Arial"/>
              </a:rPr>
              <a:t>is</a:t>
            </a:r>
            <a:r>
              <a:rPr sz="1600" spc="-15" dirty="0">
                <a:latin typeface="Arial"/>
                <a:cs typeface="Arial"/>
              </a:rPr>
              <a:t>ua</a:t>
            </a:r>
            <a:r>
              <a:rPr sz="1600" spc="-5" dirty="0">
                <a:latin typeface="Arial"/>
                <a:cs typeface="Arial"/>
              </a:rPr>
              <a:t>l</a:t>
            </a:r>
            <a:r>
              <a:rPr sz="1600" spc="25" dirty="0">
                <a:latin typeface="Times New Roman"/>
                <a:cs typeface="Times New Roman"/>
              </a:rPr>
              <a:t> </a:t>
            </a:r>
            <a:r>
              <a:rPr sz="1600" spc="-10" dirty="0">
                <a:latin typeface="Arial"/>
                <a:cs typeface="Arial"/>
              </a:rPr>
              <a:t>Studi</a:t>
            </a:r>
            <a:r>
              <a:rPr sz="1600" spc="-25" dirty="0">
                <a:latin typeface="Arial"/>
                <a:cs typeface="Arial"/>
              </a:rPr>
              <a:t>o</a:t>
            </a:r>
            <a:r>
              <a:rPr sz="1600" spc="-5" dirty="0">
                <a:latin typeface="Arial"/>
                <a:cs typeface="Arial"/>
              </a:rPr>
              <a:t>,</a:t>
            </a:r>
            <a:endParaRPr sz="1600" dirty="0">
              <a:latin typeface="Arial"/>
              <a:cs typeface="Arial"/>
            </a:endParaRPr>
          </a:p>
          <a:p>
            <a:pPr marL="749935">
              <a:lnSpc>
                <a:spcPts val="1725"/>
              </a:lnSpc>
            </a:pPr>
            <a:r>
              <a:rPr sz="1600" spc="-10" dirty="0">
                <a:latin typeface="Arial"/>
                <a:cs typeface="Arial"/>
              </a:rPr>
              <a:t>Borland</a:t>
            </a:r>
            <a:r>
              <a:rPr sz="1600" spc="40" dirty="0">
                <a:latin typeface="Times New Roman"/>
                <a:cs typeface="Times New Roman"/>
              </a:rPr>
              <a:t> </a:t>
            </a:r>
            <a:r>
              <a:rPr sz="1600" spc="-15" dirty="0">
                <a:latin typeface="Arial"/>
                <a:cs typeface="Arial"/>
              </a:rPr>
              <a:t>Deve</a:t>
            </a:r>
            <a:r>
              <a:rPr sz="1600" spc="-5" dirty="0">
                <a:latin typeface="Arial"/>
                <a:cs typeface="Arial"/>
              </a:rPr>
              <a:t>l</a:t>
            </a:r>
            <a:r>
              <a:rPr sz="1600" spc="-15" dirty="0">
                <a:latin typeface="Arial"/>
                <a:cs typeface="Arial"/>
              </a:rPr>
              <a:t>opmen</a:t>
            </a:r>
            <a:r>
              <a:rPr sz="1600" spc="-5" dirty="0">
                <a:latin typeface="Arial"/>
                <a:cs typeface="Arial"/>
              </a:rPr>
              <a:t>t</a:t>
            </a:r>
            <a:r>
              <a:rPr sz="1600" spc="45" dirty="0">
                <a:latin typeface="Times New Roman"/>
                <a:cs typeface="Times New Roman"/>
              </a:rPr>
              <a:t> </a:t>
            </a:r>
            <a:r>
              <a:rPr sz="1600" spc="-10" dirty="0">
                <a:latin typeface="Arial"/>
                <a:cs typeface="Arial"/>
              </a:rPr>
              <a:t>Env</a:t>
            </a:r>
            <a:r>
              <a:rPr sz="1600" spc="-15" dirty="0">
                <a:latin typeface="Arial"/>
                <a:cs typeface="Arial"/>
              </a:rPr>
              <a:t>i</a:t>
            </a:r>
            <a:r>
              <a:rPr sz="1600" spc="-10" dirty="0">
                <a:latin typeface="Arial"/>
                <a:cs typeface="Arial"/>
              </a:rPr>
              <a:t>r</a:t>
            </a:r>
            <a:r>
              <a:rPr sz="1600" spc="-20" dirty="0">
                <a:latin typeface="Arial"/>
                <a:cs typeface="Arial"/>
              </a:rPr>
              <a:t>onm</a:t>
            </a:r>
            <a:r>
              <a:rPr sz="1600" spc="-25" dirty="0">
                <a:latin typeface="Arial"/>
                <a:cs typeface="Arial"/>
              </a:rPr>
              <a:t>e</a:t>
            </a:r>
            <a:r>
              <a:rPr sz="1600" spc="-15" dirty="0">
                <a:latin typeface="Arial"/>
                <a:cs typeface="Arial"/>
              </a:rPr>
              <a:t>nt</a:t>
            </a:r>
            <a:r>
              <a:rPr sz="1600" spc="-5" dirty="0">
                <a:latin typeface="Arial"/>
                <a:cs typeface="Arial"/>
              </a:rPr>
              <a:t>,</a:t>
            </a:r>
            <a:r>
              <a:rPr sz="1600" spc="-5" dirty="0">
                <a:latin typeface="Times New Roman"/>
                <a:cs typeface="Times New Roman"/>
              </a:rPr>
              <a:t> </a:t>
            </a:r>
            <a:r>
              <a:rPr sz="1600" spc="-10" dirty="0">
                <a:latin typeface="Arial"/>
                <a:cs typeface="Arial"/>
              </a:rPr>
              <a:t>Ecli</a:t>
            </a:r>
            <a:r>
              <a:rPr sz="1600" spc="-15" dirty="0">
                <a:latin typeface="Arial"/>
                <a:cs typeface="Arial"/>
              </a:rPr>
              <a:t>pse)</a:t>
            </a:r>
            <a:endParaRPr sz="1600" dirty="0">
              <a:latin typeface="Arial"/>
              <a:cs typeface="Arial"/>
            </a:endParaRPr>
          </a:p>
          <a:p>
            <a:pPr marL="355600" indent="-342900">
              <a:lnSpc>
                <a:spcPts val="1914"/>
              </a:lnSpc>
              <a:spcBef>
                <a:spcPts val="969"/>
              </a:spcBef>
              <a:buClr>
                <a:srgbClr val="00007C"/>
              </a:buClr>
              <a:buSzPct val="75000"/>
              <a:buFont typeface="Wingdings"/>
              <a:buChar char=""/>
              <a:tabLst>
                <a:tab pos="355600" algn="l"/>
              </a:tabLst>
            </a:pPr>
            <a:r>
              <a:rPr sz="1600" b="1" spc="-10" dirty="0">
                <a:latin typeface="Arial"/>
                <a:cs typeface="Arial"/>
              </a:rPr>
              <a:t>Soft</a:t>
            </a:r>
            <a:r>
              <a:rPr sz="1600" b="1" spc="-25" dirty="0">
                <a:latin typeface="Arial"/>
                <a:cs typeface="Arial"/>
              </a:rPr>
              <a:t>w</a:t>
            </a:r>
            <a:r>
              <a:rPr sz="1600" b="1" spc="-15" dirty="0">
                <a:latin typeface="Arial"/>
                <a:cs typeface="Arial"/>
              </a:rPr>
              <a:t>ar</a:t>
            </a:r>
            <a:r>
              <a:rPr sz="1600" b="1" spc="-10" dirty="0">
                <a:latin typeface="Arial"/>
                <a:cs typeface="Arial"/>
              </a:rPr>
              <a:t>e</a:t>
            </a:r>
            <a:r>
              <a:rPr sz="1600" b="1" spc="30" dirty="0">
                <a:latin typeface="Times New Roman"/>
                <a:cs typeface="Times New Roman"/>
              </a:rPr>
              <a:t> </a:t>
            </a:r>
            <a:r>
              <a:rPr sz="1600" b="1" spc="-15" dirty="0">
                <a:latin typeface="Arial"/>
                <a:cs typeface="Arial"/>
              </a:rPr>
              <a:t>de</a:t>
            </a:r>
            <a:r>
              <a:rPr sz="1600" b="1" spc="-5" dirty="0">
                <a:latin typeface="Arial"/>
                <a:cs typeface="Arial"/>
              </a:rPr>
              <a:t>v</a:t>
            </a:r>
            <a:r>
              <a:rPr sz="1600" b="1" spc="-15" dirty="0">
                <a:latin typeface="Arial"/>
                <a:cs typeface="Arial"/>
              </a:rPr>
              <a:t>e</a:t>
            </a:r>
            <a:r>
              <a:rPr sz="1600" b="1" spc="-5" dirty="0">
                <a:latin typeface="Arial"/>
                <a:cs typeface="Arial"/>
              </a:rPr>
              <a:t>l</a:t>
            </a:r>
            <a:r>
              <a:rPr sz="1600" b="1" spc="-15" dirty="0">
                <a:latin typeface="Arial"/>
                <a:cs typeface="Arial"/>
              </a:rPr>
              <a:t>opme</a:t>
            </a:r>
            <a:r>
              <a:rPr sz="1600" b="1" spc="-10" dirty="0">
                <a:latin typeface="Arial"/>
                <a:cs typeface="Arial"/>
              </a:rPr>
              <a:t>nt</a:t>
            </a:r>
            <a:r>
              <a:rPr sz="1600" b="1" spc="35" dirty="0">
                <a:latin typeface="Times New Roman"/>
                <a:cs typeface="Times New Roman"/>
              </a:rPr>
              <a:t> </a:t>
            </a:r>
            <a:r>
              <a:rPr sz="1600" b="1" spc="-15" dirty="0">
                <a:latin typeface="Arial"/>
                <a:cs typeface="Arial"/>
              </a:rPr>
              <a:t>en</a:t>
            </a:r>
            <a:r>
              <a:rPr sz="1600" b="1" spc="-5" dirty="0">
                <a:latin typeface="Arial"/>
                <a:cs typeface="Arial"/>
              </a:rPr>
              <a:t>v</a:t>
            </a:r>
            <a:r>
              <a:rPr sz="1600" b="1" spc="-10" dirty="0">
                <a:latin typeface="Arial"/>
                <a:cs typeface="Arial"/>
              </a:rPr>
              <a:t>ironment</a:t>
            </a:r>
            <a:endParaRPr sz="1600" b="1" dirty="0">
              <a:latin typeface="Arial"/>
              <a:cs typeface="Arial"/>
            </a:endParaRPr>
          </a:p>
          <a:p>
            <a:pPr marL="749935" lvl="1" indent="-280035">
              <a:lnSpc>
                <a:spcPts val="1750"/>
              </a:lnSpc>
              <a:buClr>
                <a:srgbClr val="9898CC"/>
              </a:buClr>
              <a:buSzPct val="78125"/>
              <a:buFont typeface="Wingdings"/>
              <a:buChar char=""/>
              <a:tabLst>
                <a:tab pos="750570" algn="l"/>
              </a:tabLst>
            </a:pPr>
            <a:r>
              <a:rPr sz="1600" spc="-25" dirty="0">
                <a:latin typeface="Arial"/>
                <a:cs typeface="Arial"/>
              </a:rPr>
              <a:t>O</a:t>
            </a:r>
            <a:r>
              <a:rPr sz="1600" spc="-15" dirty="0">
                <a:latin typeface="Arial"/>
                <a:cs typeface="Arial"/>
              </a:rPr>
              <a:t>n</a:t>
            </a:r>
            <a:r>
              <a:rPr sz="1600" spc="-10" dirty="0">
                <a:latin typeface="Arial"/>
                <a:cs typeface="Arial"/>
              </a:rPr>
              <a:t>e</a:t>
            </a:r>
            <a:r>
              <a:rPr sz="1600" spc="40" dirty="0">
                <a:latin typeface="Times New Roman"/>
                <a:cs typeface="Times New Roman"/>
              </a:rPr>
              <a:t> </a:t>
            </a:r>
            <a:r>
              <a:rPr sz="1600" spc="-5" dirty="0">
                <a:latin typeface="Arial"/>
                <a:cs typeface="Arial"/>
              </a:rPr>
              <a:t>s</a:t>
            </a:r>
            <a:r>
              <a:rPr sz="1600" spc="-10" dirty="0">
                <a:latin typeface="Arial"/>
                <a:cs typeface="Arial"/>
              </a:rPr>
              <a:t>tateful</a:t>
            </a:r>
            <a:r>
              <a:rPr sz="1600" spc="10" dirty="0">
                <a:latin typeface="Times New Roman"/>
                <a:cs typeface="Times New Roman"/>
              </a:rPr>
              <a:t> </a:t>
            </a:r>
            <a:r>
              <a:rPr sz="1600" spc="-10" dirty="0">
                <a:latin typeface="Arial"/>
                <a:cs typeface="Arial"/>
              </a:rPr>
              <a:t>repos</a:t>
            </a:r>
            <a:r>
              <a:rPr sz="1600" dirty="0">
                <a:latin typeface="Arial"/>
                <a:cs typeface="Arial"/>
              </a:rPr>
              <a:t>i</a:t>
            </a:r>
            <a:r>
              <a:rPr sz="1600" spc="-10" dirty="0">
                <a:latin typeface="Arial"/>
                <a:cs typeface="Arial"/>
              </a:rPr>
              <a:t>tory</a:t>
            </a:r>
            <a:r>
              <a:rPr sz="1600" spc="5" dirty="0">
                <a:latin typeface="Times New Roman"/>
                <a:cs typeface="Times New Roman"/>
              </a:rPr>
              <a:t> </a:t>
            </a:r>
            <a:r>
              <a:rPr sz="1600" spc="-10" dirty="0">
                <a:latin typeface="Arial"/>
                <a:cs typeface="Arial"/>
              </a:rPr>
              <a:t>c</a:t>
            </a:r>
            <a:r>
              <a:rPr sz="1600" spc="-15" dirty="0">
                <a:latin typeface="Arial"/>
                <a:cs typeface="Arial"/>
              </a:rPr>
              <a:t>ompo</a:t>
            </a:r>
            <a:r>
              <a:rPr sz="1600" spc="-10" dirty="0">
                <a:latin typeface="Arial"/>
                <a:cs typeface="Arial"/>
              </a:rPr>
              <a:t>n</a:t>
            </a:r>
            <a:r>
              <a:rPr sz="1600" spc="-15" dirty="0">
                <a:latin typeface="Arial"/>
                <a:cs typeface="Arial"/>
              </a:rPr>
              <a:t>en</a:t>
            </a:r>
            <a:r>
              <a:rPr sz="1600" spc="-5" dirty="0">
                <a:latin typeface="Arial"/>
                <a:cs typeface="Arial"/>
              </a:rPr>
              <a:t>t</a:t>
            </a:r>
            <a:r>
              <a:rPr sz="1600" spc="55" dirty="0">
                <a:latin typeface="Times New Roman"/>
                <a:cs typeface="Times New Roman"/>
              </a:rPr>
              <a:t> </a:t>
            </a:r>
            <a:r>
              <a:rPr sz="1600" spc="-15" dirty="0">
                <a:latin typeface="Arial"/>
                <a:cs typeface="Arial"/>
              </a:rPr>
              <a:t>dea</a:t>
            </a:r>
            <a:r>
              <a:rPr sz="1600" dirty="0">
                <a:latin typeface="Arial"/>
                <a:cs typeface="Arial"/>
              </a:rPr>
              <a:t>l</a:t>
            </a:r>
            <a:r>
              <a:rPr sz="1600" spc="-10" dirty="0">
                <a:latin typeface="Arial"/>
                <a:cs typeface="Arial"/>
              </a:rPr>
              <a:t>s</a:t>
            </a:r>
            <a:r>
              <a:rPr sz="1600" spc="45" dirty="0">
                <a:latin typeface="Times New Roman"/>
                <a:cs typeface="Times New Roman"/>
              </a:rPr>
              <a:t> </a:t>
            </a:r>
            <a:r>
              <a:rPr sz="1600" spc="-30" dirty="0">
                <a:latin typeface="Arial"/>
                <a:cs typeface="Arial"/>
              </a:rPr>
              <a:t>w</a:t>
            </a:r>
            <a:r>
              <a:rPr sz="1600" spc="-10" dirty="0">
                <a:latin typeface="Arial"/>
                <a:cs typeface="Arial"/>
              </a:rPr>
              <a:t>ith</a:t>
            </a:r>
            <a:r>
              <a:rPr sz="1600" spc="3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5" dirty="0">
                <a:latin typeface="Arial"/>
                <a:cs typeface="Arial"/>
              </a:rPr>
              <a:t>ma</a:t>
            </a:r>
            <a:r>
              <a:rPr sz="1600" dirty="0">
                <a:latin typeface="Arial"/>
                <a:cs typeface="Arial"/>
              </a:rPr>
              <a:t>i</a:t>
            </a:r>
            <a:r>
              <a:rPr sz="1600" spc="-15" dirty="0">
                <a:latin typeface="Arial"/>
                <a:cs typeface="Arial"/>
              </a:rPr>
              <a:t>ntenanc</a:t>
            </a:r>
            <a:r>
              <a:rPr sz="1600" spc="-10" dirty="0">
                <a:latin typeface="Arial"/>
                <a:cs typeface="Arial"/>
              </a:rPr>
              <a:t>e</a:t>
            </a:r>
            <a:r>
              <a:rPr sz="1600" spc="-5" dirty="0">
                <a:latin typeface="Times New Roman"/>
                <a:cs typeface="Times New Roman"/>
              </a:rPr>
              <a:t> </a:t>
            </a:r>
            <a:r>
              <a:rPr sz="1600" spc="-15" dirty="0">
                <a:latin typeface="Arial"/>
                <a:cs typeface="Arial"/>
              </a:rPr>
              <a:t>o</a:t>
            </a:r>
            <a:r>
              <a:rPr sz="1600" spc="-5" dirty="0">
                <a:latin typeface="Arial"/>
                <a:cs typeface="Arial"/>
              </a:rPr>
              <a:t>f</a:t>
            </a:r>
            <a:r>
              <a:rPr sz="1600" spc="55" dirty="0">
                <a:latin typeface="Times New Roman"/>
                <a:cs typeface="Times New Roman"/>
              </a:rPr>
              <a:t> </a:t>
            </a:r>
            <a:r>
              <a:rPr sz="1600" spc="-10" dirty="0">
                <a:latin typeface="Arial"/>
                <a:cs typeface="Arial"/>
              </a:rPr>
              <a:t>a</a:t>
            </a:r>
            <a:r>
              <a:rPr sz="1600" spc="55" dirty="0">
                <a:latin typeface="Times New Roman"/>
                <a:cs typeface="Times New Roman"/>
              </a:rPr>
              <a:t> </a:t>
            </a:r>
            <a:r>
              <a:rPr sz="1600" spc="-10" dirty="0">
                <a:latin typeface="Arial"/>
                <a:cs typeface="Arial"/>
              </a:rPr>
              <a:t>s</a:t>
            </a:r>
            <a:r>
              <a:rPr sz="1600" spc="-15" dirty="0">
                <a:latin typeface="Arial"/>
                <a:cs typeface="Arial"/>
              </a:rPr>
              <a:t>oft</a:t>
            </a:r>
            <a:r>
              <a:rPr sz="1600" spc="-30" dirty="0">
                <a:latin typeface="Arial"/>
                <a:cs typeface="Arial"/>
              </a:rPr>
              <a:t>w</a:t>
            </a:r>
            <a:r>
              <a:rPr sz="1600" spc="-15" dirty="0">
                <a:latin typeface="Arial"/>
                <a:cs typeface="Arial"/>
              </a:rPr>
              <a:t>are</a:t>
            </a:r>
            <a:endParaRPr sz="1600" dirty="0">
              <a:latin typeface="Arial"/>
              <a:cs typeface="Arial"/>
            </a:endParaRPr>
          </a:p>
          <a:p>
            <a:pPr marL="749935">
              <a:lnSpc>
                <a:spcPts val="1720"/>
              </a:lnSpc>
            </a:pPr>
            <a:r>
              <a:rPr sz="1600" spc="-10" dirty="0">
                <a:latin typeface="Arial"/>
                <a:cs typeface="Arial"/>
              </a:rPr>
              <a:t>proje</a:t>
            </a:r>
            <a:r>
              <a:rPr sz="1600" spc="-5" dirty="0">
                <a:latin typeface="Arial"/>
                <a:cs typeface="Arial"/>
              </a:rPr>
              <a:t>c</a:t>
            </a:r>
            <a:r>
              <a:rPr sz="1600" spc="-20" dirty="0">
                <a:latin typeface="Arial"/>
                <a:cs typeface="Arial"/>
              </a:rPr>
              <a:t>t</a:t>
            </a:r>
            <a:r>
              <a:rPr sz="1600" spc="-40" dirty="0">
                <a:latin typeface="Arial"/>
                <a:cs typeface="Arial"/>
              </a:rPr>
              <a:t>’</a:t>
            </a:r>
            <a:r>
              <a:rPr sz="1600" spc="-10" dirty="0">
                <a:latin typeface="Arial"/>
                <a:cs typeface="Arial"/>
              </a:rPr>
              <a:t>s</a:t>
            </a:r>
            <a:r>
              <a:rPr sz="1600" spc="-40" dirty="0">
                <a:latin typeface="Arial"/>
                <a:cs typeface="Arial"/>
              </a:rPr>
              <a:t> </a:t>
            </a:r>
            <a:r>
              <a:rPr sz="1600" spc="-10" dirty="0">
                <a:latin typeface="Arial"/>
                <a:cs typeface="Arial"/>
              </a:rPr>
              <a:t>c</a:t>
            </a:r>
            <a:r>
              <a:rPr sz="1600" spc="-15" dirty="0">
                <a:latin typeface="Arial"/>
                <a:cs typeface="Arial"/>
              </a:rPr>
              <a:t>ode</a:t>
            </a:r>
            <a:endParaRPr sz="1600" dirty="0">
              <a:latin typeface="Arial"/>
              <a:cs typeface="Arial"/>
            </a:endParaRPr>
          </a:p>
          <a:p>
            <a:pPr marL="749935" marR="199390" lvl="1" indent="-280035">
              <a:lnSpc>
                <a:spcPct val="81300"/>
              </a:lnSpc>
              <a:spcBef>
                <a:spcPts val="320"/>
              </a:spcBef>
              <a:buClr>
                <a:srgbClr val="9898CC"/>
              </a:buClr>
              <a:buSzPct val="78125"/>
              <a:buFont typeface="Wingdings"/>
              <a:buChar char=""/>
              <a:tabLst>
                <a:tab pos="750570" algn="l"/>
              </a:tabLst>
            </a:pPr>
            <a:r>
              <a:rPr sz="1600" spc="-10" dirty="0">
                <a:latin typeface="Arial"/>
                <a:cs typeface="Arial"/>
              </a:rPr>
              <a:t>Th</a:t>
            </a:r>
            <a:r>
              <a:rPr sz="1600" spc="-20" dirty="0">
                <a:latin typeface="Arial"/>
                <a:cs typeface="Arial"/>
              </a:rPr>
              <a:t>r</a:t>
            </a:r>
            <a:r>
              <a:rPr sz="1600" spc="-15" dirty="0">
                <a:latin typeface="Arial"/>
                <a:cs typeface="Arial"/>
              </a:rPr>
              <a:t>e</a:t>
            </a:r>
            <a:r>
              <a:rPr sz="1600" spc="-10" dirty="0">
                <a:latin typeface="Arial"/>
                <a:cs typeface="Arial"/>
              </a:rPr>
              <a:t>e</a:t>
            </a:r>
            <a:r>
              <a:rPr sz="1600" spc="30" dirty="0">
                <a:latin typeface="Times New Roman"/>
                <a:cs typeface="Times New Roman"/>
              </a:rPr>
              <a:t> </a:t>
            </a:r>
            <a:r>
              <a:rPr sz="1600" spc="-10" dirty="0">
                <a:latin typeface="Arial"/>
                <a:cs typeface="Arial"/>
              </a:rPr>
              <a:t>state</a:t>
            </a:r>
            <a:r>
              <a:rPr sz="1600" dirty="0">
                <a:latin typeface="Arial"/>
                <a:cs typeface="Arial"/>
              </a:rPr>
              <a:t>l</a:t>
            </a:r>
            <a:r>
              <a:rPr sz="1600" spc="-15" dirty="0">
                <a:latin typeface="Arial"/>
                <a:cs typeface="Arial"/>
              </a:rPr>
              <a:t>es</a:t>
            </a:r>
            <a:r>
              <a:rPr sz="1600" spc="-10" dirty="0">
                <a:latin typeface="Arial"/>
                <a:cs typeface="Arial"/>
              </a:rPr>
              <a:t>s</a:t>
            </a:r>
            <a:r>
              <a:rPr sz="1600" dirty="0">
                <a:latin typeface="Times New Roman"/>
                <a:cs typeface="Times New Roman"/>
              </a:rPr>
              <a:t> </a:t>
            </a:r>
            <a:r>
              <a:rPr sz="1600" spc="-10" dirty="0">
                <a:latin typeface="Arial"/>
                <a:cs typeface="Arial"/>
              </a:rPr>
              <a:t>c</a:t>
            </a:r>
            <a:r>
              <a:rPr sz="1600" spc="-15" dirty="0">
                <a:latin typeface="Arial"/>
                <a:cs typeface="Arial"/>
              </a:rPr>
              <a:t>ompo</a:t>
            </a:r>
            <a:r>
              <a:rPr sz="1600" spc="-10" dirty="0">
                <a:latin typeface="Arial"/>
                <a:cs typeface="Arial"/>
              </a:rPr>
              <a:t>n</a:t>
            </a:r>
            <a:r>
              <a:rPr sz="1600" spc="-15" dirty="0">
                <a:latin typeface="Arial"/>
                <a:cs typeface="Arial"/>
              </a:rPr>
              <a:t>ent</a:t>
            </a:r>
            <a:r>
              <a:rPr sz="1600" spc="-10" dirty="0">
                <a:latin typeface="Arial"/>
                <a:cs typeface="Arial"/>
              </a:rPr>
              <a:t>s</a:t>
            </a:r>
            <a:r>
              <a:rPr sz="1600" spc="10" dirty="0">
                <a:latin typeface="Times New Roman"/>
                <a:cs typeface="Times New Roman"/>
              </a:rPr>
              <a:t> </a:t>
            </a:r>
            <a:r>
              <a:rPr sz="1600" spc="-15" dirty="0">
                <a:latin typeface="Arial"/>
                <a:cs typeface="Arial"/>
              </a:rPr>
              <a:t>prese</a:t>
            </a:r>
            <a:r>
              <a:rPr sz="1600" spc="-10" dirty="0">
                <a:latin typeface="Arial"/>
                <a:cs typeface="Arial"/>
              </a:rPr>
              <a:t>nt</a:t>
            </a:r>
            <a:r>
              <a:rPr sz="1600" spc="65" dirty="0">
                <a:latin typeface="Times New Roman"/>
                <a:cs typeface="Times New Roman"/>
              </a:rPr>
              <a:t> </a:t>
            </a:r>
            <a:r>
              <a:rPr sz="1600" spc="-10" dirty="0">
                <a:latin typeface="Arial"/>
                <a:cs typeface="Arial"/>
              </a:rPr>
              <a:t>vi</a:t>
            </a:r>
            <a:r>
              <a:rPr sz="1600" spc="-15" dirty="0">
                <a:latin typeface="Arial"/>
                <a:cs typeface="Arial"/>
              </a:rPr>
              <a:t>e</a:t>
            </a:r>
            <a:r>
              <a:rPr sz="1600" spc="-30" dirty="0">
                <a:latin typeface="Arial"/>
                <a:cs typeface="Arial"/>
              </a:rPr>
              <a:t>w</a:t>
            </a:r>
            <a:r>
              <a:rPr sz="1600" spc="-10" dirty="0">
                <a:latin typeface="Arial"/>
                <a:cs typeface="Arial"/>
              </a:rPr>
              <a:t>s</a:t>
            </a:r>
            <a:r>
              <a:rPr sz="1600" spc="35" dirty="0">
                <a:latin typeface="Times New Roman"/>
                <a:cs typeface="Times New Roman"/>
              </a:rPr>
              <a:t> </a:t>
            </a:r>
            <a:r>
              <a:rPr sz="1600" spc="-15" dirty="0">
                <a:latin typeface="Arial"/>
                <a:cs typeface="Arial"/>
              </a:rPr>
              <a:t>o</a:t>
            </a:r>
            <a:r>
              <a:rPr sz="1600" spc="-10" dirty="0">
                <a:latin typeface="Arial"/>
                <a:cs typeface="Arial"/>
              </a:rPr>
              <a:t>n</a:t>
            </a:r>
            <a:r>
              <a:rPr sz="1600" spc="6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0" dirty="0">
                <a:latin typeface="Arial"/>
                <a:cs typeface="Arial"/>
              </a:rPr>
              <a:t>c</a:t>
            </a:r>
            <a:r>
              <a:rPr sz="1600" spc="-15" dirty="0">
                <a:latin typeface="Arial"/>
                <a:cs typeface="Arial"/>
              </a:rPr>
              <a:t>od</a:t>
            </a:r>
            <a:r>
              <a:rPr sz="1600" spc="-10" dirty="0">
                <a:latin typeface="Arial"/>
                <a:cs typeface="Arial"/>
              </a:rPr>
              <a:t>e</a:t>
            </a:r>
            <a:r>
              <a:rPr sz="1600" spc="45" dirty="0">
                <a:latin typeface="Times New Roman"/>
                <a:cs typeface="Times New Roman"/>
              </a:rPr>
              <a:t> </a:t>
            </a:r>
            <a:r>
              <a:rPr sz="1600" spc="-10" dirty="0">
                <a:latin typeface="Arial"/>
                <a:cs typeface="Arial"/>
              </a:rPr>
              <a:t>–</a:t>
            </a:r>
            <a:r>
              <a:rPr sz="1600" spc="10" dirty="0">
                <a:latin typeface="Arial"/>
                <a:cs typeface="Arial"/>
              </a:rPr>
              <a:t> </a:t>
            </a:r>
            <a:r>
              <a:rPr sz="1600" spc="-10" dirty="0">
                <a:latin typeface="Arial"/>
                <a:cs typeface="Arial"/>
              </a:rPr>
              <a:t>a</a:t>
            </a:r>
            <a:r>
              <a:rPr sz="1600" spc="40" dirty="0">
                <a:latin typeface="Times New Roman"/>
                <a:cs typeface="Times New Roman"/>
              </a:rPr>
              <a:t> </a:t>
            </a:r>
            <a:r>
              <a:rPr sz="1600" spc="-10" dirty="0">
                <a:latin typeface="Arial"/>
                <a:cs typeface="Arial"/>
              </a:rPr>
              <a:t>c</a:t>
            </a:r>
            <a:r>
              <a:rPr sz="1600" spc="-15" dirty="0">
                <a:latin typeface="Arial"/>
                <a:cs typeface="Arial"/>
              </a:rPr>
              <a:t>hang</a:t>
            </a:r>
            <a:r>
              <a:rPr sz="1600" spc="-10" dirty="0">
                <a:latin typeface="Arial"/>
                <a:cs typeface="Arial"/>
              </a:rPr>
              <a:t>e</a:t>
            </a:r>
            <a:r>
              <a:rPr sz="1600" spc="40" dirty="0">
                <a:latin typeface="Times New Roman"/>
                <a:cs typeface="Times New Roman"/>
              </a:rPr>
              <a:t> </a:t>
            </a:r>
            <a:r>
              <a:rPr sz="1600" dirty="0">
                <a:latin typeface="Arial"/>
                <a:cs typeface="Arial"/>
              </a:rPr>
              <a:t>i</a:t>
            </a:r>
            <a:r>
              <a:rPr sz="1600" spc="-10" dirty="0">
                <a:latin typeface="Arial"/>
                <a:cs typeface="Arial"/>
              </a:rPr>
              <a:t>n</a:t>
            </a:r>
            <a:r>
              <a:rPr sz="1600" spc="40" dirty="0">
                <a:latin typeface="Times New Roman"/>
                <a:cs typeface="Times New Roman"/>
              </a:rPr>
              <a:t> </a:t>
            </a:r>
            <a:r>
              <a:rPr sz="1600" spc="-15" dirty="0">
                <a:latin typeface="Arial"/>
                <a:cs typeface="Arial"/>
              </a:rPr>
              <a:t>one</a:t>
            </a:r>
            <a:r>
              <a:rPr sz="1600" spc="-10" dirty="0">
                <a:latin typeface="Times New Roman"/>
                <a:cs typeface="Times New Roman"/>
              </a:rPr>
              <a:t> </a:t>
            </a:r>
            <a:r>
              <a:rPr sz="1600" spc="-30" dirty="0">
                <a:latin typeface="Arial"/>
                <a:cs typeface="Arial"/>
              </a:rPr>
              <a:t>w</a:t>
            </a:r>
            <a:r>
              <a:rPr sz="1600" spc="-5" dirty="0">
                <a:latin typeface="Arial"/>
                <a:cs typeface="Arial"/>
              </a:rPr>
              <a:t>ill</a:t>
            </a:r>
            <a:r>
              <a:rPr sz="1600" spc="35" dirty="0">
                <a:latin typeface="Times New Roman"/>
                <a:cs typeface="Times New Roman"/>
              </a:rPr>
              <a:t> </a:t>
            </a:r>
            <a:r>
              <a:rPr sz="1600" spc="-10" dirty="0">
                <a:latin typeface="Arial"/>
                <a:cs typeface="Arial"/>
              </a:rPr>
              <a:t>c</a:t>
            </a:r>
            <a:r>
              <a:rPr sz="1600" spc="-15" dirty="0">
                <a:latin typeface="Arial"/>
                <a:cs typeface="Arial"/>
              </a:rPr>
              <a:t>hang</a:t>
            </a:r>
            <a:r>
              <a:rPr sz="1600" spc="-10" dirty="0">
                <a:latin typeface="Arial"/>
                <a:cs typeface="Arial"/>
              </a:rPr>
              <a:t>e</a:t>
            </a:r>
            <a:r>
              <a:rPr sz="1600" spc="50"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0" dirty="0">
                <a:latin typeface="Arial"/>
                <a:cs typeface="Arial"/>
              </a:rPr>
              <a:t>c</a:t>
            </a:r>
            <a:r>
              <a:rPr sz="1600" spc="-15" dirty="0">
                <a:latin typeface="Arial"/>
                <a:cs typeface="Arial"/>
              </a:rPr>
              <a:t>od</a:t>
            </a:r>
            <a:r>
              <a:rPr sz="1600" spc="-10" dirty="0">
                <a:latin typeface="Arial"/>
                <a:cs typeface="Arial"/>
              </a:rPr>
              <a:t>e</a:t>
            </a:r>
            <a:r>
              <a:rPr sz="1600" spc="40" dirty="0">
                <a:latin typeface="Times New Roman"/>
                <a:cs typeface="Times New Roman"/>
              </a:rPr>
              <a:t> </a:t>
            </a:r>
            <a:r>
              <a:rPr sz="1600" dirty="0">
                <a:latin typeface="Arial"/>
                <a:cs typeface="Arial"/>
              </a:rPr>
              <a:t>i</a:t>
            </a:r>
            <a:r>
              <a:rPr sz="1600" spc="-10" dirty="0">
                <a:latin typeface="Arial"/>
                <a:cs typeface="Arial"/>
              </a:rPr>
              <a:t>n</a:t>
            </a:r>
            <a:r>
              <a:rPr sz="1600" spc="45" dirty="0">
                <a:latin typeface="Times New Roman"/>
                <a:cs typeface="Times New Roman"/>
              </a:rPr>
              <a:t> </a:t>
            </a:r>
            <a:r>
              <a:rPr sz="1600" spc="-10" dirty="0">
                <a:latin typeface="Arial"/>
                <a:cs typeface="Arial"/>
              </a:rPr>
              <a:t>the</a:t>
            </a:r>
            <a:r>
              <a:rPr sz="1600" spc="30" dirty="0">
                <a:latin typeface="Times New Roman"/>
                <a:cs typeface="Times New Roman"/>
              </a:rPr>
              <a:t> </a:t>
            </a:r>
            <a:r>
              <a:rPr sz="1600" spc="-10" dirty="0">
                <a:latin typeface="Arial"/>
                <a:cs typeface="Arial"/>
              </a:rPr>
              <a:t>repos</a:t>
            </a:r>
            <a:r>
              <a:rPr sz="1600" dirty="0">
                <a:latin typeface="Arial"/>
                <a:cs typeface="Arial"/>
              </a:rPr>
              <a:t>i</a:t>
            </a:r>
            <a:r>
              <a:rPr sz="1600" spc="-10" dirty="0">
                <a:latin typeface="Arial"/>
                <a:cs typeface="Arial"/>
              </a:rPr>
              <a:t>tory</a:t>
            </a:r>
            <a:r>
              <a:rPr sz="1600" dirty="0">
                <a:latin typeface="Times New Roman"/>
                <a:cs typeface="Times New Roman"/>
              </a:rPr>
              <a:t> </a:t>
            </a:r>
            <a:r>
              <a:rPr sz="1600" spc="-10" dirty="0">
                <a:latin typeface="Arial"/>
                <a:cs typeface="Arial"/>
              </a:rPr>
              <a:t>–</a:t>
            </a:r>
            <a:r>
              <a:rPr sz="1600" spc="10" dirty="0">
                <a:latin typeface="Arial"/>
                <a:cs typeface="Arial"/>
              </a:rPr>
              <a:t> </a:t>
            </a:r>
            <a:r>
              <a:rPr sz="1600" spc="-30" dirty="0">
                <a:latin typeface="Arial"/>
                <a:cs typeface="Arial"/>
              </a:rPr>
              <a:t>w</a:t>
            </a:r>
            <a:r>
              <a:rPr sz="1600" spc="-15" dirty="0">
                <a:latin typeface="Arial"/>
                <a:cs typeface="Arial"/>
              </a:rPr>
              <a:t>h</a:t>
            </a:r>
            <a:r>
              <a:rPr sz="1600" spc="-10" dirty="0">
                <a:latin typeface="Arial"/>
                <a:cs typeface="Arial"/>
              </a:rPr>
              <a:t>ich</a:t>
            </a:r>
            <a:r>
              <a:rPr sz="1600" spc="40" dirty="0">
                <a:latin typeface="Times New Roman"/>
                <a:cs typeface="Times New Roman"/>
              </a:rPr>
              <a:t> </a:t>
            </a:r>
            <a:r>
              <a:rPr sz="1600" spc="-30" dirty="0">
                <a:latin typeface="Arial"/>
                <a:cs typeface="Arial"/>
              </a:rPr>
              <a:t>w</a:t>
            </a:r>
            <a:r>
              <a:rPr sz="1600" spc="-5" dirty="0">
                <a:latin typeface="Arial"/>
                <a:cs typeface="Arial"/>
              </a:rPr>
              <a:t>ill</a:t>
            </a:r>
            <a:r>
              <a:rPr sz="1600" spc="45" dirty="0">
                <a:latin typeface="Times New Roman"/>
                <a:cs typeface="Times New Roman"/>
              </a:rPr>
              <a:t> </a:t>
            </a:r>
            <a:r>
              <a:rPr sz="1600" spc="-10" dirty="0">
                <a:latin typeface="Arial"/>
                <a:cs typeface="Arial"/>
              </a:rPr>
              <a:t>then</a:t>
            </a:r>
            <a:r>
              <a:rPr sz="1600" spc="15" dirty="0">
                <a:latin typeface="Times New Roman"/>
                <a:cs typeface="Times New Roman"/>
              </a:rPr>
              <a:t> </a:t>
            </a:r>
            <a:r>
              <a:rPr sz="1600" spc="-10" dirty="0">
                <a:latin typeface="Arial"/>
                <a:cs typeface="Arial"/>
              </a:rPr>
              <a:t>resu</a:t>
            </a:r>
            <a:r>
              <a:rPr sz="1600" dirty="0">
                <a:latin typeface="Arial"/>
                <a:cs typeface="Arial"/>
              </a:rPr>
              <a:t>l</a:t>
            </a:r>
            <a:r>
              <a:rPr sz="1600" spc="-5" dirty="0">
                <a:latin typeface="Arial"/>
                <a:cs typeface="Arial"/>
              </a:rPr>
              <a:t>t</a:t>
            </a:r>
            <a:r>
              <a:rPr sz="1600" spc="55" dirty="0">
                <a:latin typeface="Times New Roman"/>
                <a:cs typeface="Times New Roman"/>
              </a:rPr>
              <a:t> </a:t>
            </a:r>
            <a:r>
              <a:rPr sz="1600" spc="-10" dirty="0">
                <a:latin typeface="Arial"/>
                <a:cs typeface="Arial"/>
              </a:rPr>
              <a:t>in</a:t>
            </a:r>
            <a:r>
              <a:rPr sz="1600" spc="40" dirty="0">
                <a:latin typeface="Times New Roman"/>
                <a:cs typeface="Times New Roman"/>
              </a:rPr>
              <a:t> </a:t>
            </a:r>
            <a:r>
              <a:rPr sz="1600" spc="-15" dirty="0">
                <a:latin typeface="Arial"/>
                <a:cs typeface="Arial"/>
              </a:rPr>
              <a:t>para</a:t>
            </a:r>
            <a:r>
              <a:rPr sz="1600" spc="-5" dirty="0">
                <a:latin typeface="Arial"/>
                <a:cs typeface="Arial"/>
              </a:rPr>
              <a:t>ll</a:t>
            </a:r>
            <a:r>
              <a:rPr sz="1600" spc="-15" dirty="0">
                <a:latin typeface="Arial"/>
                <a:cs typeface="Arial"/>
              </a:rPr>
              <a:t>el</a:t>
            </a:r>
            <a:r>
              <a:rPr sz="1600" spc="-10" dirty="0">
                <a:latin typeface="Times New Roman"/>
                <a:cs typeface="Times New Roman"/>
              </a:rPr>
              <a:t> </a:t>
            </a:r>
            <a:r>
              <a:rPr sz="1600" spc="-10" dirty="0">
                <a:latin typeface="Arial"/>
                <a:cs typeface="Arial"/>
              </a:rPr>
              <a:t>c</a:t>
            </a:r>
            <a:r>
              <a:rPr sz="1600" spc="-15" dirty="0">
                <a:latin typeface="Arial"/>
                <a:cs typeface="Arial"/>
              </a:rPr>
              <a:t>hange</a:t>
            </a:r>
            <a:r>
              <a:rPr sz="1600" spc="-10" dirty="0">
                <a:latin typeface="Arial"/>
                <a:cs typeface="Arial"/>
              </a:rPr>
              <a:t>s</a:t>
            </a:r>
            <a:r>
              <a:rPr sz="1600" spc="50" dirty="0">
                <a:latin typeface="Times New Roman"/>
                <a:cs typeface="Times New Roman"/>
              </a:rPr>
              <a:t> </a:t>
            </a:r>
            <a:r>
              <a:rPr sz="1600" spc="-10" dirty="0">
                <a:latin typeface="Arial"/>
                <a:cs typeface="Arial"/>
              </a:rPr>
              <a:t>to</a:t>
            </a:r>
            <a:r>
              <a:rPr sz="1600" spc="30" dirty="0">
                <a:latin typeface="Times New Roman"/>
                <a:cs typeface="Times New Roman"/>
              </a:rPr>
              <a:t> </a:t>
            </a:r>
            <a:r>
              <a:rPr sz="1600" spc="-10" dirty="0">
                <a:latin typeface="Arial"/>
                <a:cs typeface="Arial"/>
              </a:rPr>
              <a:t>the</a:t>
            </a:r>
            <a:r>
              <a:rPr sz="1600" spc="40" dirty="0">
                <a:latin typeface="Times New Roman"/>
                <a:cs typeface="Times New Roman"/>
              </a:rPr>
              <a:t> </a:t>
            </a:r>
            <a:r>
              <a:rPr sz="1600" spc="-15" dirty="0">
                <a:latin typeface="Arial"/>
                <a:cs typeface="Arial"/>
              </a:rPr>
              <a:t>othe</a:t>
            </a:r>
            <a:r>
              <a:rPr sz="1600" spc="-10" dirty="0">
                <a:latin typeface="Arial"/>
                <a:cs typeface="Arial"/>
              </a:rPr>
              <a:t>r</a:t>
            </a:r>
            <a:r>
              <a:rPr sz="1600" spc="20" dirty="0">
                <a:latin typeface="Times New Roman"/>
                <a:cs typeface="Times New Roman"/>
              </a:rPr>
              <a:t> </a:t>
            </a:r>
            <a:r>
              <a:rPr sz="1600" spc="-10" dirty="0">
                <a:latin typeface="Arial"/>
                <a:cs typeface="Arial"/>
              </a:rPr>
              <a:t>vi</a:t>
            </a:r>
            <a:r>
              <a:rPr sz="1600" spc="-15" dirty="0">
                <a:latin typeface="Arial"/>
                <a:cs typeface="Arial"/>
              </a:rPr>
              <a:t>e</a:t>
            </a:r>
            <a:r>
              <a:rPr sz="1600" spc="-30" dirty="0">
                <a:latin typeface="Arial"/>
                <a:cs typeface="Arial"/>
              </a:rPr>
              <a:t>w</a:t>
            </a:r>
            <a:r>
              <a:rPr sz="1600" spc="-10" dirty="0">
                <a:latin typeface="Arial"/>
                <a:cs typeface="Arial"/>
              </a:rPr>
              <a:t>s</a:t>
            </a:r>
            <a:endParaRPr sz="1600" dirty="0">
              <a:latin typeface="Arial"/>
              <a:cs typeface="Arial"/>
            </a:endParaRPr>
          </a:p>
        </p:txBody>
      </p:sp>
      <p:sp>
        <p:nvSpPr>
          <p:cNvPr id="13" name="object 13"/>
          <p:cNvSpPr txBox="1"/>
          <p:nvPr/>
        </p:nvSpPr>
        <p:spPr>
          <a:xfrm>
            <a:off x="1360706" y="4125096"/>
            <a:ext cx="3221721" cy="1723549"/>
          </a:xfrm>
          <a:prstGeom prst="rect">
            <a:avLst/>
          </a:prstGeom>
        </p:spPr>
        <p:txBody>
          <a:bodyPr vert="horz" wrap="square" lIns="0" tIns="0" rIns="0" bIns="0" rtlCol="0">
            <a:spAutoFit/>
          </a:bodyPr>
          <a:lstStyle/>
          <a:p>
            <a:pPr marL="12700" marR="5080"/>
            <a:r>
              <a:rPr sz="1600" i="1" spc="-20" dirty="0">
                <a:latin typeface="Verdana"/>
                <a:cs typeface="Verdana"/>
              </a:rPr>
              <a:t>Chang</a:t>
            </a:r>
            <a:r>
              <a:rPr sz="1600" i="1" dirty="0">
                <a:latin typeface="Verdana"/>
                <a:cs typeface="Verdana"/>
              </a:rPr>
              <a:t>i</a:t>
            </a:r>
            <a:r>
              <a:rPr sz="1600" i="1" spc="-10" dirty="0">
                <a:latin typeface="Verdana"/>
                <a:cs typeface="Verdana"/>
              </a:rPr>
              <a:t>ng</a:t>
            </a:r>
            <a:r>
              <a:rPr sz="1600" i="1" spc="125" dirty="0">
                <a:latin typeface="Times New Roman"/>
                <a:cs typeface="Times New Roman"/>
              </a:rPr>
              <a:t> </a:t>
            </a:r>
            <a:r>
              <a:rPr sz="1600" i="1" spc="-15" dirty="0">
                <a:latin typeface="Verdana"/>
                <a:cs typeface="Verdana"/>
              </a:rPr>
              <a:t>t</a:t>
            </a:r>
            <a:r>
              <a:rPr sz="1600" i="1" spc="-10" dirty="0">
                <a:latin typeface="Verdana"/>
                <a:cs typeface="Verdana"/>
              </a:rPr>
              <a:t>he</a:t>
            </a:r>
            <a:r>
              <a:rPr sz="1600" i="1" spc="150" dirty="0">
                <a:latin typeface="Times New Roman"/>
                <a:cs typeface="Times New Roman"/>
              </a:rPr>
              <a:t> </a:t>
            </a:r>
            <a:r>
              <a:rPr sz="1600" i="1" spc="-10" dirty="0">
                <a:latin typeface="Verdana"/>
                <a:cs typeface="Verdana"/>
              </a:rPr>
              <a:t>class</a:t>
            </a:r>
            <a:r>
              <a:rPr sz="1600" i="1" spc="-5" dirty="0">
                <a:latin typeface="Times New Roman"/>
                <a:cs typeface="Times New Roman"/>
              </a:rPr>
              <a:t> </a:t>
            </a:r>
            <a:r>
              <a:rPr sz="1600" i="1" spc="-10" dirty="0">
                <a:latin typeface="Verdana"/>
                <a:cs typeface="Verdana"/>
              </a:rPr>
              <a:t>hierarc</a:t>
            </a:r>
            <a:r>
              <a:rPr sz="1600" i="1" spc="-25" dirty="0">
                <a:latin typeface="Verdana"/>
                <a:cs typeface="Verdana"/>
              </a:rPr>
              <a:t>h</a:t>
            </a:r>
            <a:r>
              <a:rPr sz="1600" i="1" spc="-10" dirty="0">
                <a:latin typeface="Verdana"/>
                <a:cs typeface="Verdana"/>
              </a:rPr>
              <a:t>y</a:t>
            </a:r>
            <a:r>
              <a:rPr sz="1600" i="1" spc="150" dirty="0">
                <a:latin typeface="Times New Roman"/>
                <a:cs typeface="Times New Roman"/>
              </a:rPr>
              <a:t> </a:t>
            </a:r>
            <a:r>
              <a:rPr sz="1600" i="1" spc="-15" dirty="0">
                <a:latin typeface="Verdana"/>
                <a:cs typeface="Verdana"/>
              </a:rPr>
              <a:t>(</a:t>
            </a:r>
            <a:r>
              <a:rPr sz="1600" i="1" spc="-20" dirty="0">
                <a:latin typeface="Verdana"/>
                <a:cs typeface="Verdana"/>
              </a:rPr>
              <a:t>e</a:t>
            </a:r>
            <a:r>
              <a:rPr sz="1600" i="1" spc="-15" dirty="0">
                <a:latin typeface="Verdana"/>
                <a:cs typeface="Verdana"/>
              </a:rPr>
              <a:t>.</a:t>
            </a:r>
            <a:r>
              <a:rPr sz="1600" i="1" spc="-10" dirty="0">
                <a:latin typeface="Verdana"/>
                <a:cs typeface="Verdana"/>
              </a:rPr>
              <a:t>g.,</a:t>
            </a:r>
            <a:r>
              <a:rPr sz="1600" i="1" dirty="0">
                <a:latin typeface="Times New Roman"/>
                <a:cs typeface="Times New Roman"/>
              </a:rPr>
              <a:t> </a:t>
            </a:r>
            <a:r>
              <a:rPr sz="1600" i="1" spc="-195" dirty="0">
                <a:latin typeface="Times New Roman"/>
                <a:cs typeface="Times New Roman"/>
              </a:rPr>
              <a:t> </a:t>
            </a:r>
            <a:r>
              <a:rPr sz="1600" i="1" spc="-25" dirty="0">
                <a:latin typeface="Verdana"/>
                <a:cs typeface="Verdana"/>
              </a:rPr>
              <a:t>m</a:t>
            </a:r>
            <a:r>
              <a:rPr sz="1600" i="1" spc="-10" dirty="0">
                <a:latin typeface="Verdana"/>
                <a:cs typeface="Verdana"/>
              </a:rPr>
              <a:t>aking</a:t>
            </a:r>
            <a:r>
              <a:rPr sz="1600" i="1" spc="-5" dirty="0">
                <a:latin typeface="Times New Roman"/>
                <a:cs typeface="Times New Roman"/>
              </a:rPr>
              <a:t> </a:t>
            </a:r>
            <a:r>
              <a:rPr sz="1600" i="1" spc="-10" dirty="0">
                <a:latin typeface="Verdana"/>
                <a:cs typeface="Verdana"/>
              </a:rPr>
              <a:t>one</a:t>
            </a:r>
            <a:r>
              <a:rPr sz="1600" i="1" spc="150" dirty="0">
                <a:latin typeface="Times New Roman"/>
                <a:cs typeface="Times New Roman"/>
              </a:rPr>
              <a:t> </a:t>
            </a:r>
            <a:r>
              <a:rPr sz="1600" i="1" spc="-10" dirty="0">
                <a:latin typeface="Verdana"/>
                <a:cs typeface="Verdana"/>
              </a:rPr>
              <a:t>class</a:t>
            </a:r>
            <a:r>
              <a:rPr sz="1600" i="1" spc="185" dirty="0">
                <a:latin typeface="Times New Roman"/>
                <a:cs typeface="Times New Roman"/>
              </a:rPr>
              <a:t> </a:t>
            </a:r>
            <a:r>
              <a:rPr sz="1600" i="1" spc="-15" dirty="0">
                <a:latin typeface="Verdana"/>
                <a:cs typeface="Verdana"/>
              </a:rPr>
              <a:t>now</a:t>
            </a:r>
            <a:r>
              <a:rPr sz="1600" i="1" spc="150" dirty="0">
                <a:latin typeface="Times New Roman"/>
                <a:cs typeface="Times New Roman"/>
              </a:rPr>
              <a:t> </a:t>
            </a:r>
            <a:r>
              <a:rPr sz="1600" i="1" spc="-10" dirty="0">
                <a:latin typeface="Verdana"/>
                <a:cs typeface="Verdana"/>
              </a:rPr>
              <a:t>inh</a:t>
            </a:r>
            <a:r>
              <a:rPr sz="1600" i="1" spc="-20" dirty="0">
                <a:latin typeface="Verdana"/>
                <a:cs typeface="Verdana"/>
              </a:rPr>
              <a:t>e</a:t>
            </a:r>
            <a:r>
              <a:rPr sz="1600" i="1" spc="-10" dirty="0">
                <a:latin typeface="Verdana"/>
                <a:cs typeface="Verdana"/>
              </a:rPr>
              <a:t>r</a:t>
            </a:r>
            <a:r>
              <a:rPr sz="1600" i="1" dirty="0">
                <a:latin typeface="Verdana"/>
                <a:cs typeface="Verdana"/>
              </a:rPr>
              <a:t>i</a:t>
            </a:r>
            <a:r>
              <a:rPr sz="1600" i="1" spc="-10" dirty="0">
                <a:latin typeface="Verdana"/>
                <a:cs typeface="Verdana"/>
              </a:rPr>
              <a:t>t</a:t>
            </a:r>
            <a:r>
              <a:rPr sz="1600" i="1" spc="-5" dirty="0">
                <a:latin typeface="Times New Roman"/>
                <a:cs typeface="Times New Roman"/>
              </a:rPr>
              <a:t> </a:t>
            </a:r>
            <a:r>
              <a:rPr sz="1600" i="1" spc="-10" dirty="0">
                <a:latin typeface="Verdana"/>
                <a:cs typeface="Verdana"/>
              </a:rPr>
              <a:t>fr</a:t>
            </a:r>
            <a:r>
              <a:rPr sz="1600" i="1" spc="-5" dirty="0">
                <a:latin typeface="Verdana"/>
                <a:cs typeface="Verdana"/>
              </a:rPr>
              <a:t>o</a:t>
            </a:r>
            <a:r>
              <a:rPr sz="1600" i="1" spc="-20" dirty="0">
                <a:latin typeface="Verdana"/>
                <a:cs typeface="Verdana"/>
              </a:rPr>
              <a:t>m</a:t>
            </a:r>
            <a:r>
              <a:rPr sz="1600" i="1" spc="145" dirty="0">
                <a:latin typeface="Times New Roman"/>
                <a:cs typeface="Times New Roman"/>
              </a:rPr>
              <a:t> </a:t>
            </a:r>
            <a:r>
              <a:rPr sz="1600" i="1" spc="-10" dirty="0">
                <a:latin typeface="Verdana"/>
                <a:cs typeface="Verdana"/>
              </a:rPr>
              <a:t>anot</a:t>
            </a:r>
            <a:r>
              <a:rPr sz="1600" i="1" spc="-25" dirty="0">
                <a:latin typeface="Verdana"/>
                <a:cs typeface="Verdana"/>
              </a:rPr>
              <a:t>h</a:t>
            </a:r>
            <a:r>
              <a:rPr sz="1600" i="1" spc="-10" dirty="0">
                <a:latin typeface="Verdana"/>
                <a:cs typeface="Verdana"/>
              </a:rPr>
              <a:t>er)</a:t>
            </a:r>
            <a:r>
              <a:rPr sz="1600" i="1" spc="145" dirty="0">
                <a:latin typeface="Times New Roman"/>
                <a:cs typeface="Times New Roman"/>
              </a:rPr>
              <a:t> </a:t>
            </a:r>
            <a:r>
              <a:rPr sz="1600" i="1" spc="-10" dirty="0">
                <a:latin typeface="Verdana"/>
                <a:cs typeface="Verdana"/>
              </a:rPr>
              <a:t>res</a:t>
            </a:r>
            <a:r>
              <a:rPr sz="1600" i="1" spc="-25" dirty="0">
                <a:latin typeface="Verdana"/>
                <a:cs typeface="Verdana"/>
              </a:rPr>
              <a:t>u</a:t>
            </a:r>
            <a:r>
              <a:rPr sz="1600" i="1" spc="-5" dirty="0">
                <a:latin typeface="Verdana"/>
                <a:cs typeface="Verdana"/>
              </a:rPr>
              <a:t>l</a:t>
            </a:r>
            <a:r>
              <a:rPr sz="1600" i="1" spc="-15" dirty="0">
                <a:latin typeface="Verdana"/>
                <a:cs typeface="Verdana"/>
              </a:rPr>
              <a:t>t</a:t>
            </a:r>
            <a:r>
              <a:rPr sz="1600" i="1" spc="-10" dirty="0">
                <a:latin typeface="Verdana"/>
                <a:cs typeface="Verdana"/>
              </a:rPr>
              <a:t>s</a:t>
            </a:r>
            <a:r>
              <a:rPr sz="1600" i="1" spc="140" dirty="0">
                <a:latin typeface="Times New Roman"/>
                <a:cs typeface="Times New Roman"/>
              </a:rPr>
              <a:t> </a:t>
            </a:r>
            <a:r>
              <a:rPr sz="1600" i="1" spc="-10" dirty="0">
                <a:latin typeface="Verdana"/>
                <a:cs typeface="Verdana"/>
              </a:rPr>
              <a:t>in</a:t>
            </a:r>
            <a:r>
              <a:rPr sz="1600" i="1" spc="-5" dirty="0">
                <a:latin typeface="Times New Roman"/>
                <a:cs typeface="Times New Roman"/>
              </a:rPr>
              <a:t> </a:t>
            </a:r>
            <a:r>
              <a:rPr sz="1600" i="1" spc="-10" dirty="0">
                <a:latin typeface="Verdana"/>
                <a:cs typeface="Verdana"/>
              </a:rPr>
              <a:t>a</a:t>
            </a:r>
            <a:r>
              <a:rPr sz="1600" i="1" spc="160" dirty="0">
                <a:latin typeface="Times New Roman"/>
                <a:cs typeface="Times New Roman"/>
              </a:rPr>
              <a:t> </a:t>
            </a:r>
            <a:r>
              <a:rPr sz="1600" i="1" spc="-10" dirty="0">
                <a:latin typeface="Verdana"/>
                <a:cs typeface="Verdana"/>
              </a:rPr>
              <a:t>c</a:t>
            </a:r>
            <a:r>
              <a:rPr sz="1600" i="1" spc="-25" dirty="0">
                <a:latin typeface="Verdana"/>
                <a:cs typeface="Verdana"/>
              </a:rPr>
              <a:t>h</a:t>
            </a:r>
            <a:r>
              <a:rPr sz="1600" i="1" spc="-10" dirty="0">
                <a:latin typeface="Verdana"/>
                <a:cs typeface="Verdana"/>
              </a:rPr>
              <a:t>ange</a:t>
            </a:r>
            <a:r>
              <a:rPr sz="1600" i="1" spc="140" dirty="0">
                <a:latin typeface="Times New Roman"/>
                <a:cs typeface="Times New Roman"/>
              </a:rPr>
              <a:t> </a:t>
            </a:r>
            <a:r>
              <a:rPr sz="1600" i="1" spc="-20" dirty="0">
                <a:latin typeface="Verdana"/>
                <a:cs typeface="Verdana"/>
              </a:rPr>
              <a:t>t</a:t>
            </a:r>
            <a:r>
              <a:rPr sz="1600" i="1" spc="-10" dirty="0">
                <a:latin typeface="Verdana"/>
                <a:cs typeface="Verdana"/>
              </a:rPr>
              <a:t>o</a:t>
            </a:r>
            <a:r>
              <a:rPr sz="1600" i="1" spc="150" dirty="0">
                <a:latin typeface="Times New Roman"/>
                <a:cs typeface="Times New Roman"/>
              </a:rPr>
              <a:t> </a:t>
            </a:r>
            <a:r>
              <a:rPr sz="1600" i="1" spc="-10" dirty="0">
                <a:latin typeface="Verdana"/>
                <a:cs typeface="Verdana"/>
              </a:rPr>
              <a:t>code</a:t>
            </a:r>
            <a:r>
              <a:rPr sz="1600" i="1" spc="160" dirty="0">
                <a:latin typeface="Times New Roman"/>
                <a:cs typeface="Times New Roman"/>
              </a:rPr>
              <a:t> </a:t>
            </a:r>
            <a:r>
              <a:rPr sz="1600" i="1" dirty="0">
                <a:latin typeface="Verdana"/>
                <a:cs typeface="Verdana"/>
              </a:rPr>
              <a:t>i</a:t>
            </a:r>
            <a:r>
              <a:rPr sz="1600" i="1" spc="-15" dirty="0">
                <a:latin typeface="Verdana"/>
                <a:cs typeface="Verdana"/>
              </a:rPr>
              <a:t>n</a:t>
            </a:r>
            <a:r>
              <a:rPr sz="1600" i="1" spc="145" dirty="0">
                <a:latin typeface="Times New Roman"/>
                <a:cs typeface="Times New Roman"/>
              </a:rPr>
              <a:t> </a:t>
            </a:r>
            <a:r>
              <a:rPr sz="1600" i="1" spc="-20" dirty="0">
                <a:latin typeface="Verdana"/>
                <a:cs typeface="Verdana"/>
              </a:rPr>
              <a:t>t</a:t>
            </a:r>
            <a:r>
              <a:rPr sz="1600" i="1" spc="-10" dirty="0">
                <a:latin typeface="Verdana"/>
                <a:cs typeface="Verdana"/>
              </a:rPr>
              <a:t>he</a:t>
            </a:r>
            <a:r>
              <a:rPr sz="1600" i="1" spc="-5" dirty="0">
                <a:latin typeface="Times New Roman"/>
                <a:cs typeface="Times New Roman"/>
              </a:rPr>
              <a:t> </a:t>
            </a:r>
            <a:r>
              <a:rPr sz="1600" i="1" spc="-10" dirty="0">
                <a:latin typeface="Verdana"/>
                <a:cs typeface="Verdana"/>
              </a:rPr>
              <a:t>reposi</a:t>
            </a:r>
            <a:r>
              <a:rPr sz="1600" i="1" spc="-15" dirty="0">
                <a:latin typeface="Verdana"/>
                <a:cs typeface="Verdana"/>
              </a:rPr>
              <a:t>t</a:t>
            </a:r>
            <a:r>
              <a:rPr sz="1600" i="1" spc="-10" dirty="0">
                <a:latin typeface="Verdana"/>
                <a:cs typeface="Verdana"/>
              </a:rPr>
              <a:t>o</a:t>
            </a:r>
            <a:r>
              <a:rPr sz="1600" i="1" spc="-5" dirty="0">
                <a:latin typeface="Verdana"/>
                <a:cs typeface="Verdana"/>
              </a:rPr>
              <a:t>r</a:t>
            </a:r>
            <a:r>
              <a:rPr sz="1600" i="1" spc="-10" dirty="0">
                <a:latin typeface="Verdana"/>
                <a:cs typeface="Verdana"/>
              </a:rPr>
              <a:t>y</a:t>
            </a:r>
            <a:r>
              <a:rPr sz="1600" i="1" spc="135" dirty="0">
                <a:latin typeface="Times New Roman"/>
                <a:cs typeface="Times New Roman"/>
              </a:rPr>
              <a:t> </a:t>
            </a:r>
            <a:r>
              <a:rPr sz="1600" i="1" spc="-10" dirty="0">
                <a:latin typeface="Verdana"/>
                <a:cs typeface="Verdana"/>
              </a:rPr>
              <a:t>and</a:t>
            </a:r>
            <a:r>
              <a:rPr sz="1600" i="1" spc="-5" dirty="0">
                <a:latin typeface="Times New Roman"/>
                <a:cs typeface="Times New Roman"/>
              </a:rPr>
              <a:t> </a:t>
            </a:r>
            <a:r>
              <a:rPr sz="1600" i="1" spc="-10" dirty="0">
                <a:latin typeface="Verdana"/>
                <a:cs typeface="Verdana"/>
              </a:rPr>
              <a:t>con</a:t>
            </a:r>
            <a:r>
              <a:rPr sz="1600" i="1" spc="-20" dirty="0">
                <a:latin typeface="Verdana"/>
                <a:cs typeface="Verdana"/>
              </a:rPr>
              <a:t>s</a:t>
            </a:r>
            <a:r>
              <a:rPr sz="1600" i="1" spc="-10" dirty="0">
                <a:latin typeface="Verdana"/>
                <a:cs typeface="Verdana"/>
              </a:rPr>
              <a:t>equ</a:t>
            </a:r>
            <a:r>
              <a:rPr sz="1600" i="1" spc="-20" dirty="0">
                <a:latin typeface="Verdana"/>
                <a:cs typeface="Verdana"/>
              </a:rPr>
              <a:t>e</a:t>
            </a:r>
            <a:r>
              <a:rPr sz="1600" i="1" spc="-10" dirty="0">
                <a:latin typeface="Verdana"/>
                <a:cs typeface="Verdana"/>
              </a:rPr>
              <a:t>nt</a:t>
            </a:r>
            <a:r>
              <a:rPr sz="1600" i="1" spc="145" dirty="0">
                <a:latin typeface="Times New Roman"/>
                <a:cs typeface="Times New Roman"/>
              </a:rPr>
              <a:t> </a:t>
            </a:r>
            <a:r>
              <a:rPr sz="1600" i="1" spc="-10" dirty="0">
                <a:latin typeface="Verdana"/>
                <a:cs typeface="Verdana"/>
              </a:rPr>
              <a:t>updat</a:t>
            </a:r>
            <a:r>
              <a:rPr sz="1600" i="1" spc="-20" dirty="0">
                <a:latin typeface="Verdana"/>
                <a:cs typeface="Verdana"/>
              </a:rPr>
              <a:t>e</a:t>
            </a:r>
            <a:r>
              <a:rPr sz="1600" i="1" spc="-10" dirty="0">
                <a:latin typeface="Verdana"/>
                <a:cs typeface="Verdana"/>
              </a:rPr>
              <a:t>s</a:t>
            </a:r>
            <a:r>
              <a:rPr sz="1600" i="1" spc="145" dirty="0">
                <a:latin typeface="Times New Roman"/>
                <a:cs typeface="Times New Roman"/>
              </a:rPr>
              <a:t> </a:t>
            </a:r>
            <a:r>
              <a:rPr sz="1600" i="1" spc="-15" dirty="0">
                <a:latin typeface="Verdana"/>
                <a:cs typeface="Verdana"/>
              </a:rPr>
              <a:t>t</a:t>
            </a:r>
            <a:r>
              <a:rPr sz="1600" i="1" spc="-10" dirty="0">
                <a:latin typeface="Verdana"/>
                <a:cs typeface="Verdana"/>
              </a:rPr>
              <a:t>o</a:t>
            </a:r>
            <a:r>
              <a:rPr sz="1600" i="1" spc="-5" dirty="0">
                <a:latin typeface="Times New Roman"/>
                <a:cs typeface="Times New Roman"/>
              </a:rPr>
              <a:t> </a:t>
            </a:r>
            <a:r>
              <a:rPr sz="1600" i="1" spc="-15" dirty="0">
                <a:latin typeface="Verdana"/>
                <a:cs typeface="Verdana"/>
              </a:rPr>
              <a:t>t</a:t>
            </a:r>
            <a:r>
              <a:rPr sz="1600" i="1" spc="-10" dirty="0">
                <a:latin typeface="Verdana"/>
                <a:cs typeface="Verdana"/>
              </a:rPr>
              <a:t>he</a:t>
            </a:r>
            <a:r>
              <a:rPr sz="1600" i="1" spc="145" dirty="0">
                <a:latin typeface="Times New Roman"/>
                <a:cs typeface="Times New Roman"/>
              </a:rPr>
              <a:t> </a:t>
            </a:r>
            <a:r>
              <a:rPr sz="1600" i="1" spc="-15" dirty="0">
                <a:latin typeface="Verdana"/>
                <a:cs typeface="Verdana"/>
              </a:rPr>
              <a:t>U</a:t>
            </a:r>
            <a:r>
              <a:rPr sz="1600" i="1" spc="-25" dirty="0">
                <a:latin typeface="Verdana"/>
                <a:cs typeface="Verdana"/>
              </a:rPr>
              <a:t>M</a:t>
            </a:r>
            <a:r>
              <a:rPr sz="1600" i="1" spc="-10" dirty="0">
                <a:latin typeface="Verdana"/>
                <a:cs typeface="Verdana"/>
              </a:rPr>
              <a:t>L</a:t>
            </a:r>
            <a:r>
              <a:rPr sz="1600" i="1" spc="150" dirty="0">
                <a:latin typeface="Times New Roman"/>
                <a:cs typeface="Times New Roman"/>
              </a:rPr>
              <a:t> </a:t>
            </a:r>
            <a:r>
              <a:rPr sz="1600" i="1" spc="-10" dirty="0">
                <a:latin typeface="Verdana"/>
                <a:cs typeface="Verdana"/>
              </a:rPr>
              <a:t>v</a:t>
            </a:r>
            <a:r>
              <a:rPr sz="1600" i="1" dirty="0">
                <a:latin typeface="Verdana"/>
                <a:cs typeface="Verdana"/>
              </a:rPr>
              <a:t>i</a:t>
            </a:r>
            <a:r>
              <a:rPr sz="1600" i="1" spc="-10" dirty="0">
                <a:latin typeface="Verdana"/>
                <a:cs typeface="Verdana"/>
              </a:rPr>
              <a:t>s</a:t>
            </a:r>
            <a:r>
              <a:rPr sz="1600" i="1" spc="-25" dirty="0">
                <a:latin typeface="Verdana"/>
                <a:cs typeface="Verdana"/>
              </a:rPr>
              <a:t>u</a:t>
            </a:r>
            <a:r>
              <a:rPr sz="1600" i="1" spc="-10" dirty="0">
                <a:latin typeface="Verdana"/>
                <a:cs typeface="Verdana"/>
              </a:rPr>
              <a:t>al</a:t>
            </a:r>
            <a:r>
              <a:rPr sz="1600" i="1" spc="150" dirty="0">
                <a:latin typeface="Times New Roman"/>
                <a:cs typeface="Times New Roman"/>
              </a:rPr>
              <a:t> </a:t>
            </a:r>
            <a:r>
              <a:rPr sz="1600" i="1" spc="-10" dirty="0">
                <a:latin typeface="Verdana"/>
                <a:cs typeface="Verdana"/>
              </a:rPr>
              <a:t>class</a:t>
            </a:r>
            <a:r>
              <a:rPr sz="1600" i="1" spc="-5" dirty="0">
                <a:latin typeface="Times New Roman"/>
                <a:cs typeface="Times New Roman"/>
              </a:rPr>
              <a:t> </a:t>
            </a:r>
            <a:r>
              <a:rPr sz="1600" i="1" spc="-10" dirty="0">
                <a:latin typeface="Verdana"/>
                <a:cs typeface="Verdana"/>
              </a:rPr>
              <a:t>s</a:t>
            </a:r>
            <a:r>
              <a:rPr sz="1600" i="1" spc="-20" dirty="0">
                <a:latin typeface="Verdana"/>
                <a:cs typeface="Verdana"/>
              </a:rPr>
              <a:t>t</a:t>
            </a:r>
            <a:r>
              <a:rPr sz="1600" i="1" spc="-10" dirty="0">
                <a:latin typeface="Verdana"/>
                <a:cs typeface="Verdana"/>
              </a:rPr>
              <a:t>ruc</a:t>
            </a:r>
            <a:r>
              <a:rPr sz="1600" i="1" spc="-20" dirty="0">
                <a:latin typeface="Verdana"/>
                <a:cs typeface="Verdana"/>
              </a:rPr>
              <a:t>t</a:t>
            </a:r>
            <a:r>
              <a:rPr sz="1600" i="1" spc="-10" dirty="0">
                <a:latin typeface="Verdana"/>
                <a:cs typeface="Verdana"/>
              </a:rPr>
              <a:t>ure</a:t>
            </a:r>
            <a:r>
              <a:rPr sz="1600" i="1" spc="150" dirty="0">
                <a:latin typeface="Times New Roman"/>
                <a:cs typeface="Times New Roman"/>
              </a:rPr>
              <a:t> </a:t>
            </a:r>
            <a:r>
              <a:rPr sz="1600" i="1" spc="-10" dirty="0">
                <a:latin typeface="Verdana"/>
                <a:cs typeface="Verdana"/>
              </a:rPr>
              <a:t>and</a:t>
            </a:r>
            <a:r>
              <a:rPr sz="1600" i="1" spc="170" dirty="0">
                <a:latin typeface="Times New Roman"/>
                <a:cs typeface="Times New Roman"/>
              </a:rPr>
              <a:t> </a:t>
            </a:r>
            <a:r>
              <a:rPr sz="1600" i="1" spc="-15" dirty="0">
                <a:latin typeface="Verdana"/>
                <a:cs typeface="Verdana"/>
              </a:rPr>
              <a:t>t</a:t>
            </a:r>
            <a:r>
              <a:rPr sz="1600" i="1" spc="-10" dirty="0">
                <a:latin typeface="Verdana"/>
                <a:cs typeface="Verdana"/>
              </a:rPr>
              <a:t>he</a:t>
            </a:r>
            <a:r>
              <a:rPr sz="1600" i="1" spc="145" dirty="0">
                <a:latin typeface="Times New Roman"/>
                <a:cs typeface="Times New Roman"/>
              </a:rPr>
              <a:t> </a:t>
            </a:r>
            <a:r>
              <a:rPr sz="1600" i="1" spc="-10" dirty="0">
                <a:latin typeface="Verdana"/>
                <a:cs typeface="Verdana"/>
              </a:rPr>
              <a:t>code</a:t>
            </a:r>
            <a:r>
              <a:rPr sz="1600" i="1" spc="-5" dirty="0">
                <a:latin typeface="Times New Roman"/>
                <a:cs typeface="Times New Roman"/>
              </a:rPr>
              <a:t> </a:t>
            </a:r>
            <a:r>
              <a:rPr sz="1600" i="1" spc="-10" dirty="0">
                <a:latin typeface="Verdana"/>
                <a:cs typeface="Verdana"/>
              </a:rPr>
              <a:t>v</a:t>
            </a:r>
            <a:r>
              <a:rPr sz="1600" i="1" dirty="0">
                <a:latin typeface="Verdana"/>
                <a:cs typeface="Verdana"/>
              </a:rPr>
              <a:t>i</a:t>
            </a:r>
            <a:r>
              <a:rPr sz="1600" i="1" spc="-15" dirty="0">
                <a:latin typeface="Verdana"/>
                <a:cs typeface="Verdana"/>
              </a:rPr>
              <a:t>ew</a:t>
            </a:r>
            <a:endParaRPr sz="1600" dirty="0">
              <a:latin typeface="Verdana"/>
              <a:cs typeface="Verdana"/>
            </a:endParaRPr>
          </a:p>
        </p:txBody>
      </p:sp>
      <p:sp>
        <p:nvSpPr>
          <p:cNvPr id="14" name="object 14"/>
          <p:cNvSpPr/>
          <p:nvPr/>
        </p:nvSpPr>
        <p:spPr>
          <a:xfrm>
            <a:off x="8463655" y="5512559"/>
            <a:ext cx="0" cy="644525"/>
          </a:xfrm>
          <a:custGeom>
            <a:avLst/>
            <a:gdLst/>
            <a:ahLst/>
            <a:cxnLst/>
            <a:rect l="l" t="t" r="r" b="b"/>
            <a:pathLst>
              <a:path h="644525">
                <a:moveTo>
                  <a:pt x="0" y="644463"/>
                </a:moveTo>
                <a:lnTo>
                  <a:pt x="0" y="0"/>
                </a:lnTo>
                <a:lnTo>
                  <a:pt x="0" y="644463"/>
                </a:lnTo>
                <a:close/>
              </a:path>
            </a:pathLst>
          </a:custGeom>
          <a:ln w="4320">
            <a:solidFill>
              <a:srgbClr val="000000"/>
            </a:solidFill>
          </a:ln>
        </p:spPr>
        <p:txBody>
          <a:bodyPr wrap="square" lIns="0" tIns="0" rIns="0" bIns="0" rtlCol="0"/>
          <a:lstStyle/>
          <a:p>
            <a:endParaRPr/>
          </a:p>
        </p:txBody>
      </p:sp>
      <p:sp>
        <p:nvSpPr>
          <p:cNvPr id="15" name="object 15"/>
          <p:cNvSpPr/>
          <p:nvPr/>
        </p:nvSpPr>
        <p:spPr>
          <a:xfrm>
            <a:off x="7167493" y="6157021"/>
            <a:ext cx="1296670" cy="0"/>
          </a:xfrm>
          <a:custGeom>
            <a:avLst/>
            <a:gdLst/>
            <a:ahLst/>
            <a:cxnLst/>
            <a:rect l="l" t="t" r="r" b="b"/>
            <a:pathLst>
              <a:path w="1296670">
                <a:moveTo>
                  <a:pt x="1296161" y="0"/>
                </a:moveTo>
                <a:lnTo>
                  <a:pt x="0" y="0"/>
                </a:lnTo>
                <a:lnTo>
                  <a:pt x="1296161" y="0"/>
                </a:lnTo>
                <a:close/>
              </a:path>
            </a:pathLst>
          </a:custGeom>
          <a:ln w="4296">
            <a:solidFill>
              <a:srgbClr val="000000"/>
            </a:solidFill>
          </a:ln>
        </p:spPr>
        <p:txBody>
          <a:bodyPr wrap="square" lIns="0" tIns="0" rIns="0" bIns="0" rtlCol="0"/>
          <a:lstStyle/>
          <a:p>
            <a:endParaRPr/>
          </a:p>
        </p:txBody>
      </p:sp>
      <p:sp>
        <p:nvSpPr>
          <p:cNvPr id="16" name="object 16"/>
          <p:cNvSpPr/>
          <p:nvPr/>
        </p:nvSpPr>
        <p:spPr>
          <a:xfrm>
            <a:off x="7167493" y="5512549"/>
            <a:ext cx="1296670" cy="644525"/>
          </a:xfrm>
          <a:custGeom>
            <a:avLst/>
            <a:gdLst/>
            <a:ahLst/>
            <a:cxnLst/>
            <a:rect l="l" t="t" r="r" b="b"/>
            <a:pathLst>
              <a:path w="1296670" h="644525">
                <a:moveTo>
                  <a:pt x="0" y="644472"/>
                </a:moveTo>
                <a:lnTo>
                  <a:pt x="1296161" y="644472"/>
                </a:lnTo>
                <a:lnTo>
                  <a:pt x="1296161" y="0"/>
                </a:lnTo>
                <a:lnTo>
                  <a:pt x="0" y="0"/>
                </a:lnTo>
                <a:lnTo>
                  <a:pt x="0" y="644472"/>
                </a:lnTo>
                <a:close/>
              </a:path>
            </a:pathLst>
          </a:custGeom>
          <a:ln w="4300">
            <a:solidFill>
              <a:srgbClr val="000000"/>
            </a:solidFill>
          </a:ln>
        </p:spPr>
        <p:txBody>
          <a:bodyPr wrap="square" lIns="0" tIns="0" rIns="0" bIns="0" rtlCol="0"/>
          <a:lstStyle/>
          <a:p>
            <a:endParaRPr/>
          </a:p>
        </p:txBody>
      </p:sp>
      <p:sp>
        <p:nvSpPr>
          <p:cNvPr id="17" name="object 17"/>
          <p:cNvSpPr/>
          <p:nvPr/>
        </p:nvSpPr>
        <p:spPr>
          <a:xfrm>
            <a:off x="7167493" y="5512559"/>
            <a:ext cx="1296670" cy="644525"/>
          </a:xfrm>
          <a:custGeom>
            <a:avLst/>
            <a:gdLst/>
            <a:ahLst/>
            <a:cxnLst/>
            <a:rect l="l" t="t" r="r" b="b"/>
            <a:pathLst>
              <a:path w="1296670" h="644525">
                <a:moveTo>
                  <a:pt x="1296161" y="644463"/>
                </a:moveTo>
                <a:lnTo>
                  <a:pt x="1296161" y="0"/>
                </a:lnTo>
                <a:lnTo>
                  <a:pt x="0" y="0"/>
                </a:lnTo>
                <a:lnTo>
                  <a:pt x="1296161" y="0"/>
                </a:lnTo>
                <a:lnTo>
                  <a:pt x="1296161" y="644463"/>
                </a:lnTo>
                <a:close/>
              </a:path>
            </a:pathLst>
          </a:custGeom>
          <a:ln w="4300">
            <a:solidFill>
              <a:srgbClr val="000000"/>
            </a:solidFill>
          </a:ln>
        </p:spPr>
        <p:txBody>
          <a:bodyPr wrap="square" lIns="0" tIns="0" rIns="0" bIns="0" rtlCol="0"/>
          <a:lstStyle/>
          <a:p>
            <a:endParaRPr/>
          </a:p>
        </p:txBody>
      </p:sp>
      <p:sp>
        <p:nvSpPr>
          <p:cNvPr id="18" name="object 18"/>
          <p:cNvSpPr txBox="1"/>
          <p:nvPr/>
        </p:nvSpPr>
        <p:spPr>
          <a:xfrm>
            <a:off x="7247006" y="5747853"/>
            <a:ext cx="1125855" cy="169277"/>
          </a:xfrm>
          <a:prstGeom prst="rect">
            <a:avLst/>
          </a:prstGeom>
        </p:spPr>
        <p:txBody>
          <a:bodyPr vert="horz" wrap="square" lIns="0" tIns="0" rIns="0" bIns="0" rtlCol="0">
            <a:spAutoFit/>
          </a:bodyPr>
          <a:lstStyle/>
          <a:p>
            <a:pPr marL="12700"/>
            <a:r>
              <a:rPr sz="1100" b="1" dirty="0">
                <a:latin typeface="Arial"/>
                <a:cs typeface="Arial"/>
              </a:rPr>
              <a:t>C</a:t>
            </a:r>
            <a:r>
              <a:rPr sz="1100" b="1" spc="5" dirty="0">
                <a:latin typeface="Arial"/>
                <a:cs typeface="Arial"/>
              </a:rPr>
              <a:t>ode</a:t>
            </a:r>
            <a:r>
              <a:rPr sz="1100" b="1" dirty="0">
                <a:latin typeface="Arial"/>
                <a:cs typeface="Arial"/>
              </a:rPr>
              <a:t>R</a:t>
            </a:r>
            <a:r>
              <a:rPr sz="1100" b="1" spc="5" dirty="0">
                <a:latin typeface="Arial"/>
                <a:cs typeface="Arial"/>
              </a:rPr>
              <a:t>epos</a:t>
            </a:r>
            <a:r>
              <a:rPr sz="1100" b="1" spc="15" dirty="0">
                <a:latin typeface="Arial"/>
                <a:cs typeface="Arial"/>
              </a:rPr>
              <a:t>i</a:t>
            </a:r>
            <a:r>
              <a:rPr sz="1100" b="1" spc="10" dirty="0">
                <a:latin typeface="Arial"/>
                <a:cs typeface="Arial"/>
              </a:rPr>
              <a:t>t</a:t>
            </a:r>
            <a:r>
              <a:rPr sz="1100" b="1" spc="5" dirty="0">
                <a:latin typeface="Arial"/>
                <a:cs typeface="Arial"/>
              </a:rPr>
              <a:t>o</a:t>
            </a:r>
            <a:r>
              <a:rPr sz="1100" b="1" spc="20" dirty="0">
                <a:latin typeface="Arial"/>
                <a:cs typeface="Arial"/>
              </a:rPr>
              <a:t>r</a:t>
            </a:r>
            <a:r>
              <a:rPr sz="1100" b="1" dirty="0">
                <a:latin typeface="Arial"/>
                <a:cs typeface="Arial"/>
              </a:rPr>
              <a:t>y</a:t>
            </a:r>
            <a:endParaRPr sz="1100">
              <a:latin typeface="Arial"/>
              <a:cs typeface="Arial"/>
            </a:endParaRPr>
          </a:p>
        </p:txBody>
      </p:sp>
      <p:sp>
        <p:nvSpPr>
          <p:cNvPr id="19" name="object 19"/>
          <p:cNvSpPr/>
          <p:nvPr/>
        </p:nvSpPr>
        <p:spPr>
          <a:xfrm>
            <a:off x="8185923" y="5590946"/>
            <a:ext cx="198907" cy="165430"/>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6681459" y="3901310"/>
            <a:ext cx="0" cy="644525"/>
          </a:xfrm>
          <a:custGeom>
            <a:avLst/>
            <a:gdLst/>
            <a:ahLst/>
            <a:cxnLst/>
            <a:rect l="l" t="t" r="r" b="b"/>
            <a:pathLst>
              <a:path h="644525">
                <a:moveTo>
                  <a:pt x="0" y="644533"/>
                </a:moveTo>
                <a:lnTo>
                  <a:pt x="0" y="0"/>
                </a:lnTo>
                <a:lnTo>
                  <a:pt x="0" y="644533"/>
                </a:lnTo>
                <a:close/>
              </a:path>
            </a:pathLst>
          </a:custGeom>
          <a:ln w="4320">
            <a:solidFill>
              <a:srgbClr val="000000"/>
            </a:solidFill>
          </a:ln>
        </p:spPr>
        <p:txBody>
          <a:bodyPr wrap="square" lIns="0" tIns="0" rIns="0" bIns="0" rtlCol="0"/>
          <a:lstStyle/>
          <a:p>
            <a:endParaRPr/>
          </a:p>
        </p:txBody>
      </p:sp>
      <p:sp>
        <p:nvSpPr>
          <p:cNvPr id="21" name="object 21"/>
          <p:cNvSpPr/>
          <p:nvPr/>
        </p:nvSpPr>
        <p:spPr>
          <a:xfrm>
            <a:off x="4899142" y="4545842"/>
            <a:ext cx="1782445" cy="0"/>
          </a:xfrm>
          <a:custGeom>
            <a:avLst/>
            <a:gdLst/>
            <a:ahLst/>
            <a:cxnLst/>
            <a:rect l="l" t="t" r="r" b="b"/>
            <a:pathLst>
              <a:path w="1782445">
                <a:moveTo>
                  <a:pt x="1782317" y="0"/>
                </a:moveTo>
                <a:lnTo>
                  <a:pt x="0" y="0"/>
                </a:lnTo>
                <a:lnTo>
                  <a:pt x="1782317" y="0"/>
                </a:lnTo>
                <a:close/>
              </a:path>
            </a:pathLst>
          </a:custGeom>
          <a:ln w="4296">
            <a:solidFill>
              <a:srgbClr val="000000"/>
            </a:solidFill>
          </a:ln>
        </p:spPr>
        <p:txBody>
          <a:bodyPr wrap="square" lIns="0" tIns="0" rIns="0" bIns="0" rtlCol="0"/>
          <a:lstStyle/>
          <a:p>
            <a:endParaRPr/>
          </a:p>
        </p:txBody>
      </p:sp>
      <p:sp>
        <p:nvSpPr>
          <p:cNvPr id="22" name="object 22"/>
          <p:cNvSpPr/>
          <p:nvPr/>
        </p:nvSpPr>
        <p:spPr>
          <a:xfrm>
            <a:off x="4899142" y="3901272"/>
            <a:ext cx="1782445" cy="645160"/>
          </a:xfrm>
          <a:custGeom>
            <a:avLst/>
            <a:gdLst/>
            <a:ahLst/>
            <a:cxnLst/>
            <a:rect l="l" t="t" r="r" b="b"/>
            <a:pathLst>
              <a:path w="1782445" h="645160">
                <a:moveTo>
                  <a:pt x="0" y="644569"/>
                </a:moveTo>
                <a:lnTo>
                  <a:pt x="1782317" y="644569"/>
                </a:lnTo>
                <a:lnTo>
                  <a:pt x="1782317" y="0"/>
                </a:lnTo>
                <a:lnTo>
                  <a:pt x="0" y="0"/>
                </a:lnTo>
                <a:lnTo>
                  <a:pt x="0" y="644569"/>
                </a:lnTo>
                <a:close/>
              </a:path>
            </a:pathLst>
          </a:custGeom>
          <a:ln w="4298">
            <a:solidFill>
              <a:srgbClr val="000000"/>
            </a:solidFill>
          </a:ln>
        </p:spPr>
        <p:txBody>
          <a:bodyPr wrap="square" lIns="0" tIns="0" rIns="0" bIns="0" rtlCol="0"/>
          <a:lstStyle/>
          <a:p>
            <a:endParaRPr/>
          </a:p>
        </p:txBody>
      </p:sp>
      <p:sp>
        <p:nvSpPr>
          <p:cNvPr id="23" name="object 23"/>
          <p:cNvSpPr/>
          <p:nvPr/>
        </p:nvSpPr>
        <p:spPr>
          <a:xfrm>
            <a:off x="4899142" y="3901310"/>
            <a:ext cx="1782445" cy="644525"/>
          </a:xfrm>
          <a:custGeom>
            <a:avLst/>
            <a:gdLst/>
            <a:ahLst/>
            <a:cxnLst/>
            <a:rect l="l" t="t" r="r" b="b"/>
            <a:pathLst>
              <a:path w="1782445" h="644525">
                <a:moveTo>
                  <a:pt x="1782317" y="644533"/>
                </a:moveTo>
                <a:lnTo>
                  <a:pt x="1782317" y="0"/>
                </a:lnTo>
                <a:lnTo>
                  <a:pt x="0" y="0"/>
                </a:lnTo>
                <a:lnTo>
                  <a:pt x="1782317" y="0"/>
                </a:lnTo>
                <a:lnTo>
                  <a:pt x="1782317" y="644533"/>
                </a:lnTo>
                <a:close/>
              </a:path>
            </a:pathLst>
          </a:custGeom>
          <a:ln w="4298">
            <a:solidFill>
              <a:srgbClr val="000000"/>
            </a:solidFill>
          </a:ln>
        </p:spPr>
        <p:txBody>
          <a:bodyPr wrap="square" lIns="0" tIns="0" rIns="0" bIns="0" rtlCol="0"/>
          <a:lstStyle/>
          <a:p>
            <a:endParaRPr/>
          </a:p>
        </p:txBody>
      </p:sp>
      <p:sp>
        <p:nvSpPr>
          <p:cNvPr id="24" name="object 24"/>
          <p:cNvSpPr txBox="1"/>
          <p:nvPr/>
        </p:nvSpPr>
        <p:spPr>
          <a:xfrm>
            <a:off x="5089401" y="4136568"/>
            <a:ext cx="1384935" cy="169277"/>
          </a:xfrm>
          <a:prstGeom prst="rect">
            <a:avLst/>
          </a:prstGeom>
        </p:spPr>
        <p:txBody>
          <a:bodyPr vert="horz" wrap="square" lIns="0" tIns="0" rIns="0" bIns="0" rtlCol="0">
            <a:spAutoFit/>
          </a:bodyPr>
          <a:lstStyle/>
          <a:p>
            <a:pPr marL="12700"/>
            <a:r>
              <a:rPr sz="1100" b="1" spc="5" dirty="0">
                <a:latin typeface="Arial"/>
                <a:cs typeface="Arial"/>
              </a:rPr>
              <a:t>C</a:t>
            </a:r>
            <a:r>
              <a:rPr sz="1100" b="1" spc="15" dirty="0">
                <a:latin typeface="Arial"/>
                <a:cs typeface="Arial"/>
              </a:rPr>
              <a:t>l</a:t>
            </a:r>
            <a:r>
              <a:rPr sz="1100" b="1" spc="5" dirty="0">
                <a:latin typeface="Arial"/>
                <a:cs typeface="Arial"/>
              </a:rPr>
              <a:t>assH</a:t>
            </a:r>
            <a:r>
              <a:rPr sz="1100" b="1" spc="15" dirty="0">
                <a:latin typeface="Arial"/>
                <a:cs typeface="Arial"/>
              </a:rPr>
              <a:t>i</a:t>
            </a:r>
            <a:r>
              <a:rPr sz="1100" b="1" spc="5" dirty="0">
                <a:latin typeface="Arial"/>
                <a:cs typeface="Arial"/>
              </a:rPr>
              <a:t>e</a:t>
            </a:r>
            <a:r>
              <a:rPr sz="1100" b="1" spc="10" dirty="0">
                <a:latin typeface="Arial"/>
                <a:cs typeface="Arial"/>
              </a:rPr>
              <a:t>r</a:t>
            </a:r>
            <a:r>
              <a:rPr sz="1100" b="1" spc="5" dirty="0">
                <a:latin typeface="Arial"/>
                <a:cs typeface="Arial"/>
              </a:rPr>
              <a:t>a</a:t>
            </a:r>
            <a:r>
              <a:rPr sz="1100" b="1" spc="10" dirty="0">
                <a:latin typeface="Arial"/>
                <a:cs typeface="Arial"/>
              </a:rPr>
              <a:t>r</a:t>
            </a:r>
            <a:r>
              <a:rPr sz="1100" b="1" spc="5" dirty="0">
                <a:latin typeface="Arial"/>
                <a:cs typeface="Arial"/>
              </a:rPr>
              <a:t>ch</a:t>
            </a:r>
            <a:r>
              <a:rPr sz="1100" b="1" spc="-15" dirty="0">
                <a:latin typeface="Arial"/>
                <a:cs typeface="Arial"/>
              </a:rPr>
              <a:t>y</a:t>
            </a:r>
            <a:r>
              <a:rPr sz="1100" b="1" spc="5" dirty="0">
                <a:latin typeface="Arial"/>
                <a:cs typeface="Arial"/>
              </a:rPr>
              <a:t>V</a:t>
            </a:r>
            <a:r>
              <a:rPr sz="1100" b="1" spc="15" dirty="0">
                <a:latin typeface="Arial"/>
                <a:cs typeface="Arial"/>
              </a:rPr>
              <a:t>i</a:t>
            </a:r>
            <a:r>
              <a:rPr sz="1100" b="1" spc="5" dirty="0">
                <a:latin typeface="Arial"/>
                <a:cs typeface="Arial"/>
              </a:rPr>
              <a:t>e</a:t>
            </a:r>
            <a:r>
              <a:rPr sz="1100" b="1" dirty="0">
                <a:latin typeface="Arial"/>
                <a:cs typeface="Arial"/>
              </a:rPr>
              <a:t>w</a:t>
            </a:r>
            <a:endParaRPr sz="1100">
              <a:latin typeface="Arial"/>
              <a:cs typeface="Arial"/>
            </a:endParaRPr>
          </a:p>
        </p:txBody>
      </p:sp>
      <p:sp>
        <p:nvSpPr>
          <p:cNvPr id="25" name="object 25"/>
          <p:cNvSpPr/>
          <p:nvPr/>
        </p:nvSpPr>
        <p:spPr>
          <a:xfrm>
            <a:off x="6403848" y="3979849"/>
            <a:ext cx="198729" cy="165430"/>
          </a:xfrm>
          <a:prstGeom prst="rect">
            <a:avLst/>
          </a:prstGeom>
          <a:blipFill>
            <a:blip r:embed="rId6" cstate="print"/>
            <a:stretch>
              <a:fillRect/>
            </a:stretch>
          </a:blipFill>
        </p:spPr>
        <p:txBody>
          <a:bodyPr wrap="square" lIns="0" tIns="0" rIns="0" bIns="0" rtlCol="0"/>
          <a:lstStyle/>
          <a:p>
            <a:endParaRPr/>
          </a:p>
        </p:txBody>
      </p:sp>
      <p:sp>
        <p:nvSpPr>
          <p:cNvPr id="26" name="object 26"/>
          <p:cNvSpPr/>
          <p:nvPr/>
        </p:nvSpPr>
        <p:spPr>
          <a:xfrm>
            <a:off x="8463655" y="3901310"/>
            <a:ext cx="0" cy="644525"/>
          </a:xfrm>
          <a:custGeom>
            <a:avLst/>
            <a:gdLst/>
            <a:ahLst/>
            <a:cxnLst/>
            <a:rect l="l" t="t" r="r" b="b"/>
            <a:pathLst>
              <a:path h="644525">
                <a:moveTo>
                  <a:pt x="0" y="644533"/>
                </a:moveTo>
                <a:lnTo>
                  <a:pt x="0" y="0"/>
                </a:lnTo>
                <a:lnTo>
                  <a:pt x="0" y="644533"/>
                </a:lnTo>
                <a:close/>
              </a:path>
            </a:pathLst>
          </a:custGeom>
          <a:ln w="4320">
            <a:solidFill>
              <a:srgbClr val="000000"/>
            </a:solidFill>
          </a:ln>
        </p:spPr>
        <p:txBody>
          <a:bodyPr wrap="square" lIns="0" tIns="0" rIns="0" bIns="0" rtlCol="0"/>
          <a:lstStyle/>
          <a:p>
            <a:endParaRPr/>
          </a:p>
        </p:txBody>
      </p:sp>
      <p:sp>
        <p:nvSpPr>
          <p:cNvPr id="27" name="object 27"/>
          <p:cNvSpPr/>
          <p:nvPr/>
        </p:nvSpPr>
        <p:spPr>
          <a:xfrm>
            <a:off x="7167493" y="4545842"/>
            <a:ext cx="1296670" cy="0"/>
          </a:xfrm>
          <a:custGeom>
            <a:avLst/>
            <a:gdLst/>
            <a:ahLst/>
            <a:cxnLst/>
            <a:rect l="l" t="t" r="r" b="b"/>
            <a:pathLst>
              <a:path w="1296670">
                <a:moveTo>
                  <a:pt x="1296161" y="0"/>
                </a:moveTo>
                <a:lnTo>
                  <a:pt x="0" y="0"/>
                </a:lnTo>
                <a:lnTo>
                  <a:pt x="1296161" y="0"/>
                </a:lnTo>
                <a:close/>
              </a:path>
            </a:pathLst>
          </a:custGeom>
          <a:ln w="4296">
            <a:solidFill>
              <a:srgbClr val="000000"/>
            </a:solidFill>
          </a:ln>
        </p:spPr>
        <p:txBody>
          <a:bodyPr wrap="square" lIns="0" tIns="0" rIns="0" bIns="0" rtlCol="0"/>
          <a:lstStyle/>
          <a:p>
            <a:endParaRPr/>
          </a:p>
        </p:txBody>
      </p:sp>
      <p:sp>
        <p:nvSpPr>
          <p:cNvPr id="28" name="object 28"/>
          <p:cNvSpPr/>
          <p:nvPr/>
        </p:nvSpPr>
        <p:spPr>
          <a:xfrm>
            <a:off x="7167493" y="3901272"/>
            <a:ext cx="1296670" cy="645160"/>
          </a:xfrm>
          <a:custGeom>
            <a:avLst/>
            <a:gdLst/>
            <a:ahLst/>
            <a:cxnLst/>
            <a:rect l="l" t="t" r="r" b="b"/>
            <a:pathLst>
              <a:path w="1296670" h="645160">
                <a:moveTo>
                  <a:pt x="0" y="644569"/>
                </a:moveTo>
                <a:lnTo>
                  <a:pt x="1296161" y="644569"/>
                </a:lnTo>
                <a:lnTo>
                  <a:pt x="1296161" y="0"/>
                </a:lnTo>
                <a:lnTo>
                  <a:pt x="0" y="0"/>
                </a:lnTo>
                <a:lnTo>
                  <a:pt x="0" y="644569"/>
                </a:lnTo>
                <a:close/>
              </a:path>
            </a:pathLst>
          </a:custGeom>
          <a:ln w="4300">
            <a:solidFill>
              <a:srgbClr val="000000"/>
            </a:solidFill>
          </a:ln>
        </p:spPr>
        <p:txBody>
          <a:bodyPr wrap="square" lIns="0" tIns="0" rIns="0" bIns="0" rtlCol="0"/>
          <a:lstStyle/>
          <a:p>
            <a:endParaRPr/>
          </a:p>
        </p:txBody>
      </p:sp>
      <p:sp>
        <p:nvSpPr>
          <p:cNvPr id="29" name="object 29"/>
          <p:cNvSpPr/>
          <p:nvPr/>
        </p:nvSpPr>
        <p:spPr>
          <a:xfrm>
            <a:off x="7167493" y="3901310"/>
            <a:ext cx="1296670" cy="644525"/>
          </a:xfrm>
          <a:custGeom>
            <a:avLst/>
            <a:gdLst/>
            <a:ahLst/>
            <a:cxnLst/>
            <a:rect l="l" t="t" r="r" b="b"/>
            <a:pathLst>
              <a:path w="1296670" h="644525">
                <a:moveTo>
                  <a:pt x="1296161" y="644533"/>
                </a:moveTo>
                <a:lnTo>
                  <a:pt x="1296161" y="0"/>
                </a:lnTo>
                <a:lnTo>
                  <a:pt x="0" y="0"/>
                </a:lnTo>
                <a:lnTo>
                  <a:pt x="1296161" y="0"/>
                </a:lnTo>
                <a:lnTo>
                  <a:pt x="1296161" y="644533"/>
                </a:lnTo>
                <a:close/>
              </a:path>
            </a:pathLst>
          </a:custGeom>
          <a:ln w="4300">
            <a:solidFill>
              <a:srgbClr val="000000"/>
            </a:solidFill>
          </a:ln>
        </p:spPr>
        <p:txBody>
          <a:bodyPr wrap="square" lIns="0" tIns="0" rIns="0" bIns="0" rtlCol="0"/>
          <a:lstStyle/>
          <a:p>
            <a:endParaRPr/>
          </a:p>
        </p:txBody>
      </p:sp>
      <p:sp>
        <p:nvSpPr>
          <p:cNvPr id="30" name="object 30"/>
          <p:cNvSpPr txBox="1"/>
          <p:nvPr/>
        </p:nvSpPr>
        <p:spPr>
          <a:xfrm>
            <a:off x="7483225" y="4136568"/>
            <a:ext cx="664210" cy="169277"/>
          </a:xfrm>
          <a:prstGeom prst="rect">
            <a:avLst/>
          </a:prstGeom>
        </p:spPr>
        <p:txBody>
          <a:bodyPr vert="horz" wrap="square" lIns="0" tIns="0" rIns="0" bIns="0" rtlCol="0">
            <a:spAutoFit/>
          </a:bodyPr>
          <a:lstStyle/>
          <a:p>
            <a:pPr marL="12700"/>
            <a:r>
              <a:rPr sz="1100" b="1" spc="15" dirty="0">
                <a:latin typeface="Arial"/>
                <a:cs typeface="Arial"/>
              </a:rPr>
              <a:t>U</a:t>
            </a:r>
            <a:r>
              <a:rPr sz="1100" b="1" spc="25" dirty="0">
                <a:latin typeface="Arial"/>
                <a:cs typeface="Arial"/>
              </a:rPr>
              <a:t>M</a:t>
            </a:r>
            <a:r>
              <a:rPr sz="1100" b="1" spc="20" dirty="0">
                <a:latin typeface="Arial"/>
                <a:cs typeface="Arial"/>
              </a:rPr>
              <a:t>L</a:t>
            </a:r>
            <a:r>
              <a:rPr sz="1100" b="1" spc="15" dirty="0">
                <a:latin typeface="Arial"/>
                <a:cs typeface="Arial"/>
              </a:rPr>
              <a:t>V</a:t>
            </a:r>
            <a:r>
              <a:rPr sz="1100" b="1" spc="25" dirty="0">
                <a:latin typeface="Arial"/>
                <a:cs typeface="Arial"/>
              </a:rPr>
              <a:t>i</a:t>
            </a:r>
            <a:r>
              <a:rPr sz="1100" b="1" spc="5" dirty="0">
                <a:latin typeface="Arial"/>
                <a:cs typeface="Arial"/>
              </a:rPr>
              <a:t>e</a:t>
            </a:r>
            <a:r>
              <a:rPr sz="1100" b="1" dirty="0">
                <a:latin typeface="Arial"/>
                <a:cs typeface="Arial"/>
              </a:rPr>
              <a:t>w</a:t>
            </a:r>
            <a:endParaRPr sz="1100">
              <a:latin typeface="Arial"/>
              <a:cs typeface="Arial"/>
            </a:endParaRPr>
          </a:p>
        </p:txBody>
      </p:sp>
      <p:sp>
        <p:nvSpPr>
          <p:cNvPr id="31" name="object 31"/>
          <p:cNvSpPr/>
          <p:nvPr/>
        </p:nvSpPr>
        <p:spPr>
          <a:xfrm>
            <a:off x="8220699" y="3981961"/>
            <a:ext cx="162560" cy="161290"/>
          </a:xfrm>
          <a:custGeom>
            <a:avLst/>
            <a:gdLst/>
            <a:ahLst/>
            <a:cxnLst/>
            <a:rect l="l" t="t" r="r" b="b"/>
            <a:pathLst>
              <a:path w="162559" h="161289">
                <a:moveTo>
                  <a:pt x="0" y="161162"/>
                </a:moveTo>
                <a:lnTo>
                  <a:pt x="161940" y="161162"/>
                </a:lnTo>
                <a:lnTo>
                  <a:pt x="161940" y="0"/>
                </a:lnTo>
                <a:lnTo>
                  <a:pt x="0" y="0"/>
                </a:lnTo>
                <a:lnTo>
                  <a:pt x="0" y="32253"/>
                </a:lnTo>
                <a:lnTo>
                  <a:pt x="32400" y="32253"/>
                </a:lnTo>
                <a:lnTo>
                  <a:pt x="32400" y="64257"/>
                </a:lnTo>
                <a:lnTo>
                  <a:pt x="0" y="64257"/>
                </a:lnTo>
                <a:lnTo>
                  <a:pt x="0" y="96773"/>
                </a:lnTo>
                <a:lnTo>
                  <a:pt x="32400" y="96773"/>
                </a:lnTo>
                <a:lnTo>
                  <a:pt x="32400" y="128896"/>
                </a:lnTo>
                <a:lnTo>
                  <a:pt x="0" y="128896"/>
                </a:lnTo>
                <a:lnTo>
                  <a:pt x="0" y="161162"/>
                </a:lnTo>
                <a:close/>
              </a:path>
            </a:pathLst>
          </a:custGeom>
          <a:ln w="4307">
            <a:solidFill>
              <a:srgbClr val="000000"/>
            </a:solidFill>
          </a:ln>
        </p:spPr>
        <p:txBody>
          <a:bodyPr wrap="square" lIns="0" tIns="0" rIns="0" bIns="0" rtlCol="0"/>
          <a:lstStyle/>
          <a:p>
            <a:endParaRPr/>
          </a:p>
        </p:txBody>
      </p:sp>
      <p:sp>
        <p:nvSpPr>
          <p:cNvPr id="32" name="object 32"/>
          <p:cNvSpPr/>
          <p:nvPr/>
        </p:nvSpPr>
        <p:spPr>
          <a:xfrm>
            <a:off x="8188087" y="4078640"/>
            <a:ext cx="65405" cy="32384"/>
          </a:xfrm>
          <a:custGeom>
            <a:avLst/>
            <a:gdLst/>
            <a:ahLst/>
            <a:cxnLst/>
            <a:rect l="l" t="t" r="r" b="b"/>
            <a:pathLst>
              <a:path w="65404" h="32385">
                <a:moveTo>
                  <a:pt x="0" y="32218"/>
                </a:moveTo>
                <a:lnTo>
                  <a:pt x="64984" y="32218"/>
                </a:lnTo>
                <a:lnTo>
                  <a:pt x="64984" y="0"/>
                </a:lnTo>
                <a:lnTo>
                  <a:pt x="0" y="0"/>
                </a:lnTo>
                <a:lnTo>
                  <a:pt x="0" y="32218"/>
                </a:lnTo>
                <a:close/>
              </a:path>
            </a:pathLst>
          </a:custGeom>
          <a:ln w="4300">
            <a:solidFill>
              <a:srgbClr val="000000"/>
            </a:solidFill>
          </a:ln>
        </p:spPr>
        <p:txBody>
          <a:bodyPr wrap="square" lIns="0" tIns="0" rIns="0" bIns="0" rtlCol="0"/>
          <a:lstStyle/>
          <a:p>
            <a:endParaRPr/>
          </a:p>
        </p:txBody>
      </p:sp>
      <p:sp>
        <p:nvSpPr>
          <p:cNvPr id="33" name="object 33"/>
          <p:cNvSpPr/>
          <p:nvPr/>
        </p:nvSpPr>
        <p:spPr>
          <a:xfrm>
            <a:off x="8188087" y="4014180"/>
            <a:ext cx="65405" cy="32384"/>
          </a:xfrm>
          <a:custGeom>
            <a:avLst/>
            <a:gdLst/>
            <a:ahLst/>
            <a:cxnLst/>
            <a:rect l="l" t="t" r="r" b="b"/>
            <a:pathLst>
              <a:path w="65404" h="32385">
                <a:moveTo>
                  <a:pt x="0" y="32039"/>
                </a:moveTo>
                <a:lnTo>
                  <a:pt x="64984" y="32039"/>
                </a:lnTo>
                <a:lnTo>
                  <a:pt x="64984" y="0"/>
                </a:lnTo>
                <a:lnTo>
                  <a:pt x="0" y="0"/>
                </a:lnTo>
                <a:lnTo>
                  <a:pt x="0" y="32039"/>
                </a:lnTo>
                <a:close/>
              </a:path>
            </a:pathLst>
          </a:custGeom>
          <a:ln w="4300">
            <a:solidFill>
              <a:srgbClr val="000000"/>
            </a:solidFill>
          </a:ln>
        </p:spPr>
        <p:txBody>
          <a:bodyPr wrap="square" lIns="0" tIns="0" rIns="0" bIns="0" rtlCol="0"/>
          <a:lstStyle/>
          <a:p>
            <a:endParaRPr/>
          </a:p>
        </p:txBody>
      </p:sp>
      <p:sp>
        <p:nvSpPr>
          <p:cNvPr id="34" name="object 34"/>
          <p:cNvSpPr/>
          <p:nvPr/>
        </p:nvSpPr>
        <p:spPr>
          <a:xfrm>
            <a:off x="10407914" y="3901310"/>
            <a:ext cx="0" cy="644525"/>
          </a:xfrm>
          <a:custGeom>
            <a:avLst/>
            <a:gdLst/>
            <a:ahLst/>
            <a:cxnLst/>
            <a:rect l="l" t="t" r="r" b="b"/>
            <a:pathLst>
              <a:path h="644525">
                <a:moveTo>
                  <a:pt x="0" y="644533"/>
                </a:moveTo>
                <a:lnTo>
                  <a:pt x="0" y="0"/>
                </a:lnTo>
                <a:lnTo>
                  <a:pt x="0" y="644533"/>
                </a:lnTo>
                <a:close/>
              </a:path>
            </a:pathLst>
          </a:custGeom>
          <a:ln w="4320">
            <a:solidFill>
              <a:srgbClr val="000000"/>
            </a:solidFill>
          </a:ln>
        </p:spPr>
        <p:txBody>
          <a:bodyPr wrap="square" lIns="0" tIns="0" rIns="0" bIns="0" rtlCol="0"/>
          <a:lstStyle/>
          <a:p>
            <a:endParaRPr/>
          </a:p>
        </p:txBody>
      </p:sp>
      <p:sp>
        <p:nvSpPr>
          <p:cNvPr id="35" name="object 35"/>
          <p:cNvSpPr/>
          <p:nvPr/>
        </p:nvSpPr>
        <p:spPr>
          <a:xfrm>
            <a:off x="9111752" y="4545842"/>
            <a:ext cx="1296670" cy="0"/>
          </a:xfrm>
          <a:custGeom>
            <a:avLst/>
            <a:gdLst/>
            <a:ahLst/>
            <a:cxnLst/>
            <a:rect l="l" t="t" r="r" b="b"/>
            <a:pathLst>
              <a:path w="1296670">
                <a:moveTo>
                  <a:pt x="1296161" y="0"/>
                </a:moveTo>
                <a:lnTo>
                  <a:pt x="0" y="0"/>
                </a:lnTo>
                <a:lnTo>
                  <a:pt x="1296161" y="0"/>
                </a:lnTo>
                <a:close/>
              </a:path>
            </a:pathLst>
          </a:custGeom>
          <a:ln w="4296">
            <a:solidFill>
              <a:srgbClr val="000000"/>
            </a:solidFill>
          </a:ln>
        </p:spPr>
        <p:txBody>
          <a:bodyPr wrap="square" lIns="0" tIns="0" rIns="0" bIns="0" rtlCol="0"/>
          <a:lstStyle/>
          <a:p>
            <a:endParaRPr/>
          </a:p>
        </p:txBody>
      </p:sp>
      <p:sp>
        <p:nvSpPr>
          <p:cNvPr id="36" name="object 36"/>
          <p:cNvSpPr/>
          <p:nvPr/>
        </p:nvSpPr>
        <p:spPr>
          <a:xfrm>
            <a:off x="9111752" y="3901272"/>
            <a:ext cx="1296670" cy="645160"/>
          </a:xfrm>
          <a:custGeom>
            <a:avLst/>
            <a:gdLst/>
            <a:ahLst/>
            <a:cxnLst/>
            <a:rect l="l" t="t" r="r" b="b"/>
            <a:pathLst>
              <a:path w="1296670" h="645160">
                <a:moveTo>
                  <a:pt x="0" y="644569"/>
                </a:moveTo>
                <a:lnTo>
                  <a:pt x="1296161" y="644569"/>
                </a:lnTo>
                <a:lnTo>
                  <a:pt x="1296161" y="0"/>
                </a:lnTo>
                <a:lnTo>
                  <a:pt x="0" y="0"/>
                </a:lnTo>
                <a:lnTo>
                  <a:pt x="0" y="644569"/>
                </a:lnTo>
                <a:close/>
              </a:path>
            </a:pathLst>
          </a:custGeom>
          <a:ln w="4300">
            <a:solidFill>
              <a:srgbClr val="000000"/>
            </a:solidFill>
          </a:ln>
        </p:spPr>
        <p:txBody>
          <a:bodyPr wrap="square" lIns="0" tIns="0" rIns="0" bIns="0" rtlCol="0"/>
          <a:lstStyle/>
          <a:p>
            <a:endParaRPr/>
          </a:p>
        </p:txBody>
      </p:sp>
      <p:sp>
        <p:nvSpPr>
          <p:cNvPr id="37" name="object 37"/>
          <p:cNvSpPr/>
          <p:nvPr/>
        </p:nvSpPr>
        <p:spPr>
          <a:xfrm>
            <a:off x="9111752" y="3901310"/>
            <a:ext cx="1296670" cy="644525"/>
          </a:xfrm>
          <a:custGeom>
            <a:avLst/>
            <a:gdLst/>
            <a:ahLst/>
            <a:cxnLst/>
            <a:rect l="l" t="t" r="r" b="b"/>
            <a:pathLst>
              <a:path w="1296670" h="644525">
                <a:moveTo>
                  <a:pt x="1296161" y="644533"/>
                </a:moveTo>
                <a:lnTo>
                  <a:pt x="1296161" y="0"/>
                </a:lnTo>
                <a:lnTo>
                  <a:pt x="0" y="0"/>
                </a:lnTo>
                <a:lnTo>
                  <a:pt x="1296161" y="0"/>
                </a:lnTo>
                <a:lnTo>
                  <a:pt x="1296161" y="644533"/>
                </a:lnTo>
                <a:close/>
              </a:path>
            </a:pathLst>
          </a:custGeom>
          <a:ln w="4300">
            <a:solidFill>
              <a:srgbClr val="000000"/>
            </a:solidFill>
          </a:ln>
        </p:spPr>
        <p:txBody>
          <a:bodyPr wrap="square" lIns="0" tIns="0" rIns="0" bIns="0" rtlCol="0"/>
          <a:lstStyle/>
          <a:p>
            <a:endParaRPr/>
          </a:p>
        </p:txBody>
      </p:sp>
      <p:sp>
        <p:nvSpPr>
          <p:cNvPr id="38" name="object 38"/>
          <p:cNvSpPr txBox="1"/>
          <p:nvPr/>
        </p:nvSpPr>
        <p:spPr>
          <a:xfrm>
            <a:off x="9255639" y="4136568"/>
            <a:ext cx="1005205" cy="169277"/>
          </a:xfrm>
          <a:prstGeom prst="rect">
            <a:avLst/>
          </a:prstGeom>
        </p:spPr>
        <p:txBody>
          <a:bodyPr vert="horz" wrap="square" lIns="0" tIns="0" rIns="0" bIns="0" rtlCol="0">
            <a:spAutoFit/>
          </a:bodyPr>
          <a:lstStyle/>
          <a:p>
            <a:pPr marL="12700"/>
            <a:r>
              <a:rPr sz="1100" b="1" spc="15" dirty="0">
                <a:latin typeface="Arial"/>
                <a:cs typeface="Arial"/>
              </a:rPr>
              <a:t>R</a:t>
            </a:r>
            <a:r>
              <a:rPr sz="1100" b="1" spc="20" dirty="0">
                <a:latin typeface="Arial"/>
                <a:cs typeface="Arial"/>
              </a:rPr>
              <a:t>a</a:t>
            </a:r>
            <a:r>
              <a:rPr sz="1100" b="1" spc="50" dirty="0">
                <a:latin typeface="Arial"/>
                <a:cs typeface="Arial"/>
              </a:rPr>
              <a:t>w</a:t>
            </a:r>
            <a:r>
              <a:rPr sz="1100" b="1" spc="25" dirty="0">
                <a:latin typeface="Arial"/>
                <a:cs typeface="Arial"/>
              </a:rPr>
              <a:t>C</a:t>
            </a:r>
            <a:r>
              <a:rPr sz="1100" b="1" spc="5" dirty="0">
                <a:latin typeface="Arial"/>
                <a:cs typeface="Arial"/>
              </a:rPr>
              <a:t>odeV</a:t>
            </a:r>
            <a:r>
              <a:rPr sz="1100" b="1" spc="15" dirty="0">
                <a:latin typeface="Arial"/>
                <a:cs typeface="Arial"/>
              </a:rPr>
              <a:t>i</a:t>
            </a:r>
            <a:r>
              <a:rPr sz="1100" b="1" spc="-5" dirty="0">
                <a:latin typeface="Arial"/>
                <a:cs typeface="Arial"/>
              </a:rPr>
              <a:t>ew</a:t>
            </a:r>
            <a:endParaRPr sz="1100">
              <a:latin typeface="Arial"/>
              <a:cs typeface="Arial"/>
            </a:endParaRPr>
          </a:p>
        </p:txBody>
      </p:sp>
      <p:sp>
        <p:nvSpPr>
          <p:cNvPr id="39" name="object 39"/>
          <p:cNvSpPr/>
          <p:nvPr/>
        </p:nvSpPr>
        <p:spPr>
          <a:xfrm>
            <a:off x="10130272" y="3979849"/>
            <a:ext cx="198729" cy="165430"/>
          </a:xfrm>
          <a:prstGeom prst="rect">
            <a:avLst/>
          </a:prstGeom>
          <a:blipFill>
            <a:blip r:embed="rId7" cstate="print"/>
            <a:stretch>
              <a:fillRect/>
            </a:stretch>
          </a:blipFill>
        </p:spPr>
        <p:txBody>
          <a:bodyPr wrap="square" lIns="0" tIns="0" rIns="0" bIns="0" rtlCol="0"/>
          <a:lstStyle/>
          <a:p>
            <a:endParaRPr/>
          </a:p>
        </p:txBody>
      </p:sp>
      <p:sp>
        <p:nvSpPr>
          <p:cNvPr id="40" name="object 40"/>
          <p:cNvSpPr/>
          <p:nvPr/>
        </p:nvSpPr>
        <p:spPr>
          <a:xfrm>
            <a:off x="5790315" y="3635381"/>
            <a:ext cx="0" cy="266065"/>
          </a:xfrm>
          <a:custGeom>
            <a:avLst/>
            <a:gdLst/>
            <a:ahLst/>
            <a:cxnLst/>
            <a:rect l="l" t="t" r="r" b="b"/>
            <a:pathLst>
              <a:path h="266064">
                <a:moveTo>
                  <a:pt x="0" y="265928"/>
                </a:moveTo>
                <a:lnTo>
                  <a:pt x="0" y="0"/>
                </a:lnTo>
              </a:path>
            </a:pathLst>
          </a:custGeom>
          <a:ln w="4320">
            <a:solidFill>
              <a:srgbClr val="000000"/>
            </a:solidFill>
          </a:ln>
        </p:spPr>
        <p:txBody>
          <a:bodyPr wrap="square" lIns="0" tIns="0" rIns="0" bIns="0" rtlCol="0"/>
          <a:lstStyle/>
          <a:p>
            <a:endParaRPr/>
          </a:p>
        </p:txBody>
      </p:sp>
      <p:sp>
        <p:nvSpPr>
          <p:cNvPr id="41" name="object 41"/>
          <p:cNvSpPr/>
          <p:nvPr/>
        </p:nvSpPr>
        <p:spPr>
          <a:xfrm>
            <a:off x="5731520" y="3520453"/>
            <a:ext cx="117720" cy="117091"/>
          </a:xfrm>
          <a:prstGeom prst="rect">
            <a:avLst/>
          </a:prstGeom>
          <a:blipFill>
            <a:blip r:embed="rId8" cstate="print"/>
            <a:stretch>
              <a:fillRect/>
            </a:stretch>
          </a:blipFill>
        </p:spPr>
        <p:txBody>
          <a:bodyPr wrap="square" lIns="0" tIns="0" rIns="0" bIns="0" rtlCol="0"/>
          <a:lstStyle/>
          <a:p>
            <a:endParaRPr/>
          </a:p>
        </p:txBody>
      </p:sp>
      <p:sp>
        <p:nvSpPr>
          <p:cNvPr id="42" name="object 42"/>
          <p:cNvSpPr/>
          <p:nvPr/>
        </p:nvSpPr>
        <p:spPr>
          <a:xfrm>
            <a:off x="7815589" y="3635381"/>
            <a:ext cx="0" cy="266065"/>
          </a:xfrm>
          <a:custGeom>
            <a:avLst/>
            <a:gdLst/>
            <a:ahLst/>
            <a:cxnLst/>
            <a:rect l="l" t="t" r="r" b="b"/>
            <a:pathLst>
              <a:path h="266064">
                <a:moveTo>
                  <a:pt x="0" y="265928"/>
                </a:moveTo>
                <a:lnTo>
                  <a:pt x="0" y="0"/>
                </a:lnTo>
              </a:path>
            </a:pathLst>
          </a:custGeom>
          <a:ln w="4320">
            <a:solidFill>
              <a:srgbClr val="000000"/>
            </a:solidFill>
          </a:ln>
        </p:spPr>
        <p:txBody>
          <a:bodyPr wrap="square" lIns="0" tIns="0" rIns="0" bIns="0" rtlCol="0"/>
          <a:lstStyle/>
          <a:p>
            <a:endParaRPr/>
          </a:p>
        </p:txBody>
      </p:sp>
      <p:sp>
        <p:nvSpPr>
          <p:cNvPr id="43" name="object 43"/>
          <p:cNvSpPr/>
          <p:nvPr/>
        </p:nvSpPr>
        <p:spPr>
          <a:xfrm>
            <a:off x="7756763" y="3520453"/>
            <a:ext cx="117720" cy="117091"/>
          </a:xfrm>
          <a:prstGeom prst="rect">
            <a:avLst/>
          </a:prstGeom>
          <a:blipFill>
            <a:blip r:embed="rId9" cstate="print"/>
            <a:stretch>
              <a:fillRect/>
            </a:stretch>
          </a:blipFill>
        </p:spPr>
        <p:txBody>
          <a:bodyPr wrap="square" lIns="0" tIns="0" rIns="0" bIns="0" rtlCol="0"/>
          <a:lstStyle/>
          <a:p>
            <a:endParaRPr/>
          </a:p>
        </p:txBody>
      </p:sp>
      <p:sp>
        <p:nvSpPr>
          <p:cNvPr id="44" name="object 44"/>
          <p:cNvSpPr/>
          <p:nvPr/>
        </p:nvSpPr>
        <p:spPr>
          <a:xfrm>
            <a:off x="9759817" y="3635381"/>
            <a:ext cx="0" cy="266065"/>
          </a:xfrm>
          <a:custGeom>
            <a:avLst/>
            <a:gdLst/>
            <a:ahLst/>
            <a:cxnLst/>
            <a:rect l="l" t="t" r="r" b="b"/>
            <a:pathLst>
              <a:path h="266064">
                <a:moveTo>
                  <a:pt x="0" y="265928"/>
                </a:moveTo>
                <a:lnTo>
                  <a:pt x="0" y="0"/>
                </a:lnTo>
              </a:path>
            </a:pathLst>
          </a:custGeom>
          <a:ln w="4320">
            <a:solidFill>
              <a:srgbClr val="000000"/>
            </a:solidFill>
          </a:ln>
        </p:spPr>
        <p:txBody>
          <a:bodyPr wrap="square" lIns="0" tIns="0" rIns="0" bIns="0" rtlCol="0"/>
          <a:lstStyle/>
          <a:p>
            <a:endParaRPr/>
          </a:p>
        </p:txBody>
      </p:sp>
      <p:sp>
        <p:nvSpPr>
          <p:cNvPr id="45" name="object 45"/>
          <p:cNvSpPr/>
          <p:nvPr/>
        </p:nvSpPr>
        <p:spPr>
          <a:xfrm>
            <a:off x="9701021" y="3520453"/>
            <a:ext cx="117720" cy="117091"/>
          </a:xfrm>
          <a:prstGeom prst="rect">
            <a:avLst/>
          </a:prstGeom>
          <a:blipFill>
            <a:blip r:embed="rId10" cstate="print"/>
            <a:stretch>
              <a:fillRect/>
            </a:stretch>
          </a:blipFill>
        </p:spPr>
        <p:txBody>
          <a:bodyPr wrap="square" lIns="0" tIns="0" rIns="0" bIns="0" rtlCol="0"/>
          <a:lstStyle/>
          <a:p>
            <a:endParaRPr/>
          </a:p>
        </p:txBody>
      </p:sp>
      <p:sp>
        <p:nvSpPr>
          <p:cNvPr id="46" name="object 46"/>
          <p:cNvSpPr/>
          <p:nvPr/>
        </p:nvSpPr>
        <p:spPr>
          <a:xfrm>
            <a:off x="5855452" y="5834789"/>
            <a:ext cx="1312545" cy="0"/>
          </a:xfrm>
          <a:custGeom>
            <a:avLst/>
            <a:gdLst/>
            <a:ahLst/>
            <a:cxnLst/>
            <a:rect l="l" t="t" r="r" b="b"/>
            <a:pathLst>
              <a:path w="1312545">
                <a:moveTo>
                  <a:pt x="1312042" y="0"/>
                </a:moveTo>
                <a:lnTo>
                  <a:pt x="0" y="0"/>
                </a:lnTo>
              </a:path>
            </a:pathLst>
          </a:custGeom>
          <a:ln w="4296">
            <a:solidFill>
              <a:srgbClr val="000000"/>
            </a:solidFill>
          </a:ln>
        </p:spPr>
        <p:txBody>
          <a:bodyPr wrap="square" lIns="0" tIns="0" rIns="0" bIns="0" rtlCol="0"/>
          <a:lstStyle/>
          <a:p>
            <a:endParaRPr/>
          </a:p>
        </p:txBody>
      </p:sp>
      <p:sp>
        <p:nvSpPr>
          <p:cNvPr id="47" name="object 47"/>
          <p:cNvSpPr/>
          <p:nvPr/>
        </p:nvSpPr>
        <p:spPr>
          <a:xfrm>
            <a:off x="5739901" y="5776241"/>
            <a:ext cx="117720" cy="117091"/>
          </a:xfrm>
          <a:prstGeom prst="rect">
            <a:avLst/>
          </a:prstGeom>
          <a:blipFill>
            <a:blip r:embed="rId11" cstate="print"/>
            <a:stretch>
              <a:fillRect/>
            </a:stretch>
          </a:blipFill>
        </p:spPr>
        <p:txBody>
          <a:bodyPr wrap="square" lIns="0" tIns="0" rIns="0" bIns="0" rtlCol="0"/>
          <a:lstStyle/>
          <a:p>
            <a:endParaRPr/>
          </a:p>
        </p:txBody>
      </p:sp>
      <p:sp>
        <p:nvSpPr>
          <p:cNvPr id="48" name="object 48"/>
          <p:cNvSpPr/>
          <p:nvPr/>
        </p:nvSpPr>
        <p:spPr>
          <a:xfrm>
            <a:off x="5790316" y="4545843"/>
            <a:ext cx="8255" cy="1190625"/>
          </a:xfrm>
          <a:custGeom>
            <a:avLst/>
            <a:gdLst/>
            <a:ahLst/>
            <a:cxnLst/>
            <a:rect l="l" t="t" r="r" b="b"/>
            <a:pathLst>
              <a:path w="8254" h="1190625">
                <a:moveTo>
                  <a:pt x="0" y="0"/>
                </a:moveTo>
                <a:lnTo>
                  <a:pt x="7741" y="1190338"/>
                </a:lnTo>
              </a:path>
            </a:pathLst>
          </a:custGeom>
          <a:ln w="4320">
            <a:solidFill>
              <a:srgbClr val="000000"/>
            </a:solidFill>
          </a:ln>
        </p:spPr>
        <p:txBody>
          <a:bodyPr wrap="square" lIns="0" tIns="0" rIns="0" bIns="0" rtlCol="0"/>
          <a:lstStyle/>
          <a:p>
            <a:endParaRPr/>
          </a:p>
        </p:txBody>
      </p:sp>
      <p:sp>
        <p:nvSpPr>
          <p:cNvPr id="49" name="object 49"/>
          <p:cNvSpPr/>
          <p:nvPr/>
        </p:nvSpPr>
        <p:spPr>
          <a:xfrm>
            <a:off x="5697474" y="5735807"/>
            <a:ext cx="200837" cy="120989"/>
          </a:xfrm>
          <a:prstGeom prst="rect">
            <a:avLst/>
          </a:prstGeom>
          <a:blipFill>
            <a:blip r:embed="rId12" cstate="print"/>
            <a:stretch>
              <a:fillRect/>
            </a:stretch>
          </a:blipFill>
        </p:spPr>
        <p:txBody>
          <a:bodyPr wrap="square" lIns="0" tIns="0" rIns="0" bIns="0" rtlCol="0"/>
          <a:lstStyle/>
          <a:p>
            <a:endParaRPr/>
          </a:p>
        </p:txBody>
      </p:sp>
      <p:sp>
        <p:nvSpPr>
          <p:cNvPr id="50" name="object 50"/>
          <p:cNvSpPr/>
          <p:nvPr/>
        </p:nvSpPr>
        <p:spPr>
          <a:xfrm>
            <a:off x="5790316" y="4545843"/>
            <a:ext cx="8255" cy="1190625"/>
          </a:xfrm>
          <a:custGeom>
            <a:avLst/>
            <a:gdLst/>
            <a:ahLst/>
            <a:cxnLst/>
            <a:rect l="l" t="t" r="r" b="b"/>
            <a:pathLst>
              <a:path w="8254" h="1190625">
                <a:moveTo>
                  <a:pt x="0" y="0"/>
                </a:moveTo>
                <a:lnTo>
                  <a:pt x="7741" y="1190338"/>
                </a:lnTo>
              </a:path>
            </a:pathLst>
          </a:custGeom>
          <a:ln w="4320">
            <a:solidFill>
              <a:srgbClr val="000000"/>
            </a:solidFill>
          </a:ln>
        </p:spPr>
        <p:txBody>
          <a:bodyPr wrap="square" lIns="0" tIns="0" rIns="0" bIns="0" rtlCol="0"/>
          <a:lstStyle/>
          <a:p>
            <a:endParaRPr/>
          </a:p>
        </p:txBody>
      </p:sp>
      <p:sp>
        <p:nvSpPr>
          <p:cNvPr id="51" name="object 51"/>
          <p:cNvSpPr/>
          <p:nvPr/>
        </p:nvSpPr>
        <p:spPr>
          <a:xfrm>
            <a:off x="5794248" y="4545842"/>
            <a:ext cx="1697989" cy="594360"/>
          </a:xfrm>
          <a:custGeom>
            <a:avLst/>
            <a:gdLst/>
            <a:ahLst/>
            <a:cxnLst/>
            <a:rect l="l" t="t" r="r" b="b"/>
            <a:pathLst>
              <a:path w="1697989" h="594360">
                <a:moveTo>
                  <a:pt x="1697370" y="0"/>
                </a:moveTo>
                <a:lnTo>
                  <a:pt x="1697370" y="593978"/>
                </a:lnTo>
                <a:lnTo>
                  <a:pt x="0" y="593978"/>
                </a:lnTo>
              </a:path>
            </a:pathLst>
          </a:custGeom>
          <a:ln w="4298">
            <a:solidFill>
              <a:srgbClr val="000000"/>
            </a:solidFill>
          </a:ln>
        </p:spPr>
        <p:txBody>
          <a:bodyPr wrap="square" lIns="0" tIns="0" rIns="0" bIns="0" rtlCol="0"/>
          <a:lstStyle/>
          <a:p>
            <a:endParaRPr/>
          </a:p>
        </p:txBody>
      </p:sp>
      <p:sp>
        <p:nvSpPr>
          <p:cNvPr id="52" name="object 52"/>
          <p:cNvSpPr/>
          <p:nvPr/>
        </p:nvSpPr>
        <p:spPr>
          <a:xfrm>
            <a:off x="7326386" y="4545842"/>
            <a:ext cx="2109470" cy="594360"/>
          </a:xfrm>
          <a:custGeom>
            <a:avLst/>
            <a:gdLst/>
            <a:ahLst/>
            <a:cxnLst/>
            <a:rect l="l" t="t" r="r" b="b"/>
            <a:pathLst>
              <a:path w="2109470" h="594360">
                <a:moveTo>
                  <a:pt x="2109459" y="0"/>
                </a:moveTo>
                <a:lnTo>
                  <a:pt x="2109459" y="593978"/>
                </a:lnTo>
                <a:lnTo>
                  <a:pt x="0" y="593978"/>
                </a:lnTo>
              </a:path>
            </a:pathLst>
          </a:custGeom>
          <a:ln w="4298">
            <a:solidFill>
              <a:srgbClr val="000000"/>
            </a:solidFill>
          </a:ln>
        </p:spPr>
        <p:txBody>
          <a:bodyPr wrap="square" lIns="0" tIns="0" rIns="0" bIns="0" rtlCol="0"/>
          <a:lstStyle/>
          <a:p>
            <a:endParaRPr/>
          </a:p>
        </p:txBody>
      </p:sp>
      <p:sp>
        <p:nvSpPr>
          <p:cNvPr id="53" name="object 53"/>
          <p:cNvSpPr/>
          <p:nvPr/>
        </p:nvSpPr>
        <p:spPr>
          <a:xfrm>
            <a:off x="8463655" y="5834789"/>
            <a:ext cx="1527810" cy="0"/>
          </a:xfrm>
          <a:custGeom>
            <a:avLst/>
            <a:gdLst/>
            <a:ahLst/>
            <a:cxnLst/>
            <a:rect l="l" t="t" r="r" b="b"/>
            <a:pathLst>
              <a:path w="1527809">
                <a:moveTo>
                  <a:pt x="0" y="0"/>
                </a:moveTo>
                <a:lnTo>
                  <a:pt x="1527566" y="0"/>
                </a:lnTo>
              </a:path>
            </a:pathLst>
          </a:custGeom>
          <a:ln w="4296">
            <a:solidFill>
              <a:srgbClr val="000000"/>
            </a:solidFill>
          </a:ln>
        </p:spPr>
        <p:txBody>
          <a:bodyPr wrap="square" lIns="0" tIns="0" rIns="0" bIns="0" rtlCol="0"/>
          <a:lstStyle/>
          <a:p>
            <a:endParaRPr/>
          </a:p>
        </p:txBody>
      </p:sp>
      <p:sp>
        <p:nvSpPr>
          <p:cNvPr id="54" name="object 54"/>
          <p:cNvSpPr/>
          <p:nvPr/>
        </p:nvSpPr>
        <p:spPr>
          <a:xfrm>
            <a:off x="9990825" y="5735928"/>
            <a:ext cx="120966" cy="199618"/>
          </a:xfrm>
          <a:prstGeom prst="rect">
            <a:avLst/>
          </a:prstGeom>
          <a:blipFill>
            <a:blip r:embed="rId13" cstate="print"/>
            <a:stretch>
              <a:fillRect/>
            </a:stretch>
          </a:blipFill>
        </p:spPr>
        <p:txBody>
          <a:bodyPr wrap="square" lIns="0" tIns="0" rIns="0" bIns="0" rtlCol="0"/>
          <a:lstStyle/>
          <a:p>
            <a:endParaRPr/>
          </a:p>
        </p:txBody>
      </p:sp>
      <p:sp>
        <p:nvSpPr>
          <p:cNvPr id="55" name="object 55"/>
          <p:cNvSpPr/>
          <p:nvPr/>
        </p:nvSpPr>
        <p:spPr>
          <a:xfrm>
            <a:off x="10083941" y="4545842"/>
            <a:ext cx="6350" cy="1233170"/>
          </a:xfrm>
          <a:custGeom>
            <a:avLst/>
            <a:gdLst/>
            <a:ahLst/>
            <a:cxnLst/>
            <a:rect l="l" t="t" r="r" b="b"/>
            <a:pathLst>
              <a:path w="6350" h="1233170">
                <a:moveTo>
                  <a:pt x="0" y="0"/>
                </a:moveTo>
                <a:lnTo>
                  <a:pt x="6095" y="1232559"/>
                </a:lnTo>
              </a:path>
            </a:pathLst>
          </a:custGeom>
          <a:ln w="4320">
            <a:solidFill>
              <a:srgbClr val="000000"/>
            </a:solidFill>
          </a:ln>
        </p:spPr>
        <p:txBody>
          <a:bodyPr wrap="square" lIns="0" tIns="0" rIns="0" bIns="0" rtlCol="0"/>
          <a:lstStyle/>
          <a:p>
            <a:endParaRPr/>
          </a:p>
        </p:txBody>
      </p:sp>
      <p:sp>
        <p:nvSpPr>
          <p:cNvPr id="56" name="object 56"/>
          <p:cNvSpPr/>
          <p:nvPr/>
        </p:nvSpPr>
        <p:spPr>
          <a:xfrm>
            <a:off x="10031486" y="5776241"/>
            <a:ext cx="117540" cy="117091"/>
          </a:xfrm>
          <a:prstGeom prst="rect">
            <a:avLst/>
          </a:prstGeom>
          <a:blipFill>
            <a:blip r:embed="rId14" cstate="print"/>
            <a:stretch>
              <a:fillRect/>
            </a:stretch>
          </a:blipFill>
        </p:spPr>
        <p:txBody>
          <a:bodyPr wrap="square" lIns="0" tIns="0" rIns="0" bIns="0" rtlCol="0"/>
          <a:lstStyle/>
          <a:p>
            <a:endParaRPr/>
          </a:p>
        </p:txBody>
      </p:sp>
      <p:sp>
        <p:nvSpPr>
          <p:cNvPr id="57" name="object 57"/>
          <p:cNvSpPr/>
          <p:nvPr/>
        </p:nvSpPr>
        <p:spPr>
          <a:xfrm>
            <a:off x="6681460" y="4384798"/>
            <a:ext cx="3404235" cy="513715"/>
          </a:xfrm>
          <a:custGeom>
            <a:avLst/>
            <a:gdLst/>
            <a:ahLst/>
            <a:cxnLst/>
            <a:rect l="l" t="t" r="r" b="b"/>
            <a:pathLst>
              <a:path w="3404234" h="513714">
                <a:moveTo>
                  <a:pt x="0" y="0"/>
                </a:moveTo>
                <a:lnTo>
                  <a:pt x="324124" y="0"/>
                </a:lnTo>
                <a:lnTo>
                  <a:pt x="324124" y="513469"/>
                </a:lnTo>
                <a:lnTo>
                  <a:pt x="756178" y="513469"/>
                </a:lnTo>
                <a:lnTo>
                  <a:pt x="760354" y="492514"/>
                </a:lnTo>
                <a:lnTo>
                  <a:pt x="771905" y="475487"/>
                </a:lnTo>
                <a:lnTo>
                  <a:pt x="789066" y="463939"/>
                </a:lnTo>
                <a:lnTo>
                  <a:pt x="810158" y="459748"/>
                </a:lnTo>
                <a:lnTo>
                  <a:pt x="831098" y="463939"/>
                </a:lnTo>
                <a:lnTo>
                  <a:pt x="848258" y="475487"/>
                </a:lnTo>
                <a:lnTo>
                  <a:pt x="859932" y="492514"/>
                </a:lnTo>
                <a:lnTo>
                  <a:pt x="864107" y="513469"/>
                </a:lnTo>
                <a:lnTo>
                  <a:pt x="2700284" y="513469"/>
                </a:lnTo>
                <a:lnTo>
                  <a:pt x="2704612" y="492514"/>
                </a:lnTo>
                <a:lnTo>
                  <a:pt x="2716164" y="475487"/>
                </a:lnTo>
                <a:lnTo>
                  <a:pt x="2733293" y="463939"/>
                </a:lnTo>
                <a:lnTo>
                  <a:pt x="2754386" y="459748"/>
                </a:lnTo>
                <a:lnTo>
                  <a:pt x="2775356" y="463939"/>
                </a:lnTo>
                <a:lnTo>
                  <a:pt x="2792486" y="475487"/>
                </a:lnTo>
                <a:lnTo>
                  <a:pt x="2804038" y="492514"/>
                </a:lnTo>
                <a:lnTo>
                  <a:pt x="2808366" y="513469"/>
                </a:lnTo>
                <a:lnTo>
                  <a:pt x="3404006" y="513469"/>
                </a:lnTo>
              </a:path>
            </a:pathLst>
          </a:custGeom>
          <a:ln w="4297">
            <a:solidFill>
              <a:srgbClr val="000000"/>
            </a:solidFill>
          </a:ln>
        </p:spPr>
        <p:txBody>
          <a:bodyPr wrap="square" lIns="0" tIns="0" rIns="0" bIns="0" rtlCol="0"/>
          <a:lstStyle/>
          <a:p>
            <a:endParaRPr/>
          </a:p>
        </p:txBody>
      </p:sp>
      <p:sp>
        <p:nvSpPr>
          <p:cNvPr id="58" name="object 58"/>
          <p:cNvSpPr/>
          <p:nvPr/>
        </p:nvSpPr>
        <p:spPr>
          <a:xfrm>
            <a:off x="8139683" y="4545843"/>
            <a:ext cx="0" cy="352425"/>
          </a:xfrm>
          <a:custGeom>
            <a:avLst/>
            <a:gdLst/>
            <a:ahLst/>
            <a:cxnLst/>
            <a:rect l="l" t="t" r="r" b="b"/>
            <a:pathLst>
              <a:path h="352425">
                <a:moveTo>
                  <a:pt x="0" y="0"/>
                </a:moveTo>
                <a:lnTo>
                  <a:pt x="0" y="352424"/>
                </a:lnTo>
              </a:path>
            </a:pathLst>
          </a:custGeom>
          <a:ln w="4320">
            <a:solidFill>
              <a:srgbClr val="000000"/>
            </a:solidFill>
          </a:ln>
        </p:spPr>
        <p:txBody>
          <a:bodyPr wrap="square" lIns="0" tIns="0" rIns="0" bIns="0" rtlCol="0"/>
          <a:lstStyle/>
          <a:p>
            <a:endParaRPr/>
          </a:p>
        </p:txBody>
      </p:sp>
      <p:sp>
        <p:nvSpPr>
          <p:cNvPr id="59" name="object 59"/>
          <p:cNvSpPr/>
          <p:nvPr/>
        </p:nvSpPr>
        <p:spPr>
          <a:xfrm>
            <a:off x="5181600" y="4446520"/>
            <a:ext cx="2567940" cy="1209040"/>
          </a:xfrm>
          <a:custGeom>
            <a:avLst/>
            <a:gdLst/>
            <a:ahLst/>
            <a:cxnLst/>
            <a:rect l="l" t="t" r="r" b="b"/>
            <a:pathLst>
              <a:path w="2567940" h="1209039">
                <a:moveTo>
                  <a:pt x="0" y="0"/>
                </a:moveTo>
                <a:lnTo>
                  <a:pt x="2567818" y="1208461"/>
                </a:lnTo>
              </a:path>
            </a:pathLst>
          </a:custGeom>
          <a:ln w="9523">
            <a:solidFill>
              <a:srgbClr val="FF2500"/>
            </a:solidFill>
          </a:ln>
        </p:spPr>
        <p:txBody>
          <a:bodyPr wrap="square" lIns="0" tIns="0" rIns="0" bIns="0" rtlCol="0"/>
          <a:lstStyle/>
          <a:p>
            <a:endParaRPr/>
          </a:p>
        </p:txBody>
      </p:sp>
      <p:sp>
        <p:nvSpPr>
          <p:cNvPr id="60" name="object 60"/>
          <p:cNvSpPr/>
          <p:nvPr/>
        </p:nvSpPr>
        <p:spPr>
          <a:xfrm>
            <a:off x="7687178" y="5598866"/>
            <a:ext cx="85725" cy="69215"/>
          </a:xfrm>
          <a:custGeom>
            <a:avLst/>
            <a:gdLst/>
            <a:ahLst/>
            <a:cxnLst/>
            <a:rect l="l" t="t" r="r" b="b"/>
            <a:pathLst>
              <a:path w="85725" h="69214">
                <a:moveTo>
                  <a:pt x="32522" y="0"/>
                </a:moveTo>
                <a:lnTo>
                  <a:pt x="0" y="68951"/>
                </a:lnTo>
                <a:lnTo>
                  <a:pt x="85222" y="66924"/>
                </a:lnTo>
                <a:lnTo>
                  <a:pt x="32522" y="0"/>
                </a:lnTo>
                <a:close/>
              </a:path>
            </a:pathLst>
          </a:custGeom>
          <a:solidFill>
            <a:srgbClr val="FF2500"/>
          </a:solidFill>
        </p:spPr>
        <p:txBody>
          <a:bodyPr wrap="square" lIns="0" tIns="0" rIns="0" bIns="0" rtlCol="0"/>
          <a:lstStyle/>
          <a:p>
            <a:endParaRPr/>
          </a:p>
        </p:txBody>
      </p:sp>
      <p:sp>
        <p:nvSpPr>
          <p:cNvPr id="61" name="object 61"/>
          <p:cNvSpPr/>
          <p:nvPr/>
        </p:nvSpPr>
        <p:spPr>
          <a:xfrm>
            <a:off x="7848600" y="4319529"/>
            <a:ext cx="0" cy="1346835"/>
          </a:xfrm>
          <a:custGeom>
            <a:avLst/>
            <a:gdLst/>
            <a:ahLst/>
            <a:cxnLst/>
            <a:rect l="l" t="t" r="r" b="b"/>
            <a:pathLst>
              <a:path h="1346835">
                <a:moveTo>
                  <a:pt x="0" y="1346261"/>
                </a:moveTo>
                <a:lnTo>
                  <a:pt x="0" y="0"/>
                </a:lnTo>
              </a:path>
            </a:pathLst>
          </a:custGeom>
          <a:ln w="9523">
            <a:solidFill>
              <a:srgbClr val="FF2500"/>
            </a:solidFill>
          </a:ln>
        </p:spPr>
        <p:txBody>
          <a:bodyPr wrap="square" lIns="0" tIns="0" rIns="0" bIns="0" rtlCol="0"/>
          <a:lstStyle/>
          <a:p>
            <a:endParaRPr/>
          </a:p>
        </p:txBody>
      </p:sp>
      <p:sp>
        <p:nvSpPr>
          <p:cNvPr id="62" name="object 62"/>
          <p:cNvSpPr/>
          <p:nvPr/>
        </p:nvSpPr>
        <p:spPr>
          <a:xfrm>
            <a:off x="7810500" y="4294120"/>
            <a:ext cx="76200" cy="76200"/>
          </a:xfrm>
          <a:custGeom>
            <a:avLst/>
            <a:gdLst/>
            <a:ahLst/>
            <a:cxnLst/>
            <a:rect l="l" t="t" r="r" b="b"/>
            <a:pathLst>
              <a:path w="76200" h="76200">
                <a:moveTo>
                  <a:pt x="38099" y="0"/>
                </a:moveTo>
                <a:lnTo>
                  <a:pt x="0" y="76199"/>
                </a:lnTo>
                <a:lnTo>
                  <a:pt x="76199" y="76199"/>
                </a:lnTo>
                <a:lnTo>
                  <a:pt x="38099" y="0"/>
                </a:lnTo>
                <a:close/>
              </a:path>
            </a:pathLst>
          </a:custGeom>
          <a:solidFill>
            <a:srgbClr val="FF2500"/>
          </a:solidFill>
        </p:spPr>
        <p:txBody>
          <a:bodyPr wrap="square" lIns="0" tIns="0" rIns="0" bIns="0" rtlCol="0"/>
          <a:lstStyle/>
          <a:p>
            <a:endParaRPr/>
          </a:p>
        </p:txBody>
      </p:sp>
      <p:sp>
        <p:nvSpPr>
          <p:cNvPr id="63" name="object 63"/>
          <p:cNvSpPr/>
          <p:nvPr/>
        </p:nvSpPr>
        <p:spPr>
          <a:xfrm>
            <a:off x="7924800" y="4382893"/>
            <a:ext cx="2264410" cy="1283335"/>
          </a:xfrm>
          <a:custGeom>
            <a:avLst/>
            <a:gdLst/>
            <a:ahLst/>
            <a:cxnLst/>
            <a:rect l="l" t="t" r="r" b="b"/>
            <a:pathLst>
              <a:path w="2264409" h="1283335">
                <a:moveTo>
                  <a:pt x="0" y="1282897"/>
                </a:moveTo>
                <a:lnTo>
                  <a:pt x="2263901" y="0"/>
                </a:lnTo>
              </a:path>
            </a:pathLst>
          </a:custGeom>
          <a:ln w="9523">
            <a:solidFill>
              <a:srgbClr val="FF2500"/>
            </a:solidFill>
          </a:ln>
        </p:spPr>
        <p:txBody>
          <a:bodyPr wrap="square" lIns="0" tIns="0" rIns="0" bIns="0" rtlCol="0"/>
          <a:lstStyle/>
          <a:p>
            <a:endParaRPr/>
          </a:p>
        </p:txBody>
      </p:sp>
      <p:sp>
        <p:nvSpPr>
          <p:cNvPr id="64" name="object 64"/>
          <p:cNvSpPr/>
          <p:nvPr/>
        </p:nvSpPr>
        <p:spPr>
          <a:xfrm>
            <a:off x="10125699" y="4370320"/>
            <a:ext cx="85090" cy="71120"/>
          </a:xfrm>
          <a:custGeom>
            <a:avLst/>
            <a:gdLst/>
            <a:ahLst/>
            <a:cxnLst/>
            <a:rect l="l" t="t" r="r" b="b"/>
            <a:pathLst>
              <a:path w="85090" h="71120">
                <a:moveTo>
                  <a:pt x="85100" y="0"/>
                </a:moveTo>
                <a:lnTo>
                  <a:pt x="0" y="4453"/>
                </a:lnTo>
                <a:lnTo>
                  <a:pt x="37612" y="70747"/>
                </a:lnTo>
                <a:lnTo>
                  <a:pt x="85100" y="0"/>
                </a:lnTo>
                <a:close/>
              </a:path>
            </a:pathLst>
          </a:custGeom>
          <a:solidFill>
            <a:srgbClr val="FF2500"/>
          </a:solidFill>
        </p:spPr>
        <p:txBody>
          <a:bodyPr wrap="square" lIns="0" tIns="0" rIns="0" bIns="0" rtlCol="0"/>
          <a:lstStyle/>
          <a:p>
            <a:endParaRPr/>
          </a:p>
        </p:txBody>
      </p:sp>
      <p:sp>
        <p:nvSpPr>
          <p:cNvPr id="65" name="object 65"/>
          <p:cNvSpPr txBox="1"/>
          <p:nvPr/>
        </p:nvSpPr>
        <p:spPr>
          <a:xfrm>
            <a:off x="8842381" y="5639775"/>
            <a:ext cx="1243330" cy="127635"/>
          </a:xfrm>
          <a:prstGeom prst="rect">
            <a:avLst/>
          </a:prstGeom>
        </p:spPr>
        <p:txBody>
          <a:bodyPr vert="horz" wrap="square" lIns="0" tIns="0" rIns="0" bIns="0" rtlCol="0">
            <a:spAutoFit/>
          </a:bodyPr>
          <a:lstStyle/>
          <a:p>
            <a:pPr marL="12700"/>
            <a:r>
              <a:rPr sz="800" spc="-5" dirty="0">
                <a:latin typeface="Verdana"/>
                <a:cs typeface="Verdana"/>
              </a:rPr>
              <a:t>&lt;</a:t>
            </a:r>
            <a:r>
              <a:rPr sz="800" dirty="0">
                <a:latin typeface="Verdana"/>
                <a:cs typeface="Verdana"/>
              </a:rPr>
              <a:t>&lt;p</a:t>
            </a:r>
            <a:r>
              <a:rPr sz="800" spc="-5" dirty="0">
                <a:latin typeface="Verdana"/>
                <a:cs typeface="Verdana"/>
              </a:rPr>
              <a:t>u</a:t>
            </a:r>
            <a:r>
              <a:rPr sz="800" spc="-10" dirty="0">
                <a:latin typeface="Verdana"/>
                <a:cs typeface="Verdana"/>
              </a:rPr>
              <a:t>b</a:t>
            </a:r>
            <a:r>
              <a:rPr sz="800" spc="-5" dirty="0">
                <a:latin typeface="Verdana"/>
                <a:cs typeface="Verdana"/>
              </a:rPr>
              <a:t>li</a:t>
            </a:r>
            <a:r>
              <a:rPr sz="800" dirty="0">
                <a:latin typeface="Verdana"/>
                <a:cs typeface="Verdana"/>
              </a:rPr>
              <a:t>s</a:t>
            </a:r>
            <a:r>
              <a:rPr sz="800" spc="-5" dirty="0">
                <a:latin typeface="Verdana"/>
                <a:cs typeface="Verdana"/>
              </a:rPr>
              <a:t>h-</a:t>
            </a:r>
            <a:r>
              <a:rPr sz="800" spc="-15" dirty="0">
                <a:latin typeface="Verdana"/>
                <a:cs typeface="Verdana"/>
              </a:rPr>
              <a:t>s</a:t>
            </a:r>
            <a:r>
              <a:rPr sz="800" spc="-5" dirty="0">
                <a:latin typeface="Verdana"/>
                <a:cs typeface="Verdana"/>
              </a:rPr>
              <a:t>u</a:t>
            </a:r>
            <a:r>
              <a:rPr sz="800" spc="-10" dirty="0">
                <a:latin typeface="Verdana"/>
                <a:cs typeface="Verdana"/>
              </a:rPr>
              <a:t>b</a:t>
            </a:r>
            <a:r>
              <a:rPr sz="800" spc="-15" dirty="0">
                <a:latin typeface="Verdana"/>
                <a:cs typeface="Verdana"/>
              </a:rPr>
              <a:t>sc</a:t>
            </a:r>
            <a:r>
              <a:rPr sz="800" spc="-10" dirty="0">
                <a:latin typeface="Verdana"/>
                <a:cs typeface="Verdana"/>
              </a:rPr>
              <a:t>r</a:t>
            </a:r>
            <a:r>
              <a:rPr sz="800" spc="-5" dirty="0">
                <a:latin typeface="Verdana"/>
                <a:cs typeface="Verdana"/>
              </a:rPr>
              <a:t>i</a:t>
            </a:r>
            <a:r>
              <a:rPr sz="800" dirty="0">
                <a:latin typeface="Verdana"/>
                <a:cs typeface="Verdana"/>
              </a:rPr>
              <a:t>b</a:t>
            </a:r>
            <a:r>
              <a:rPr sz="800" spc="-15" dirty="0">
                <a:latin typeface="Verdana"/>
                <a:cs typeface="Verdana"/>
              </a:rPr>
              <a:t>e</a:t>
            </a:r>
            <a:r>
              <a:rPr sz="800" spc="-10" dirty="0">
                <a:latin typeface="Verdana"/>
                <a:cs typeface="Verdana"/>
              </a:rPr>
              <a:t>&gt;</a:t>
            </a:r>
            <a:r>
              <a:rPr sz="800" dirty="0">
                <a:latin typeface="Verdana"/>
                <a:cs typeface="Verdana"/>
              </a:rPr>
              <a:t>&gt;</a:t>
            </a:r>
            <a:endParaRPr sz="800">
              <a:latin typeface="Verdana"/>
              <a:cs typeface="Verdana"/>
            </a:endParaRPr>
          </a:p>
        </p:txBody>
      </p:sp>
      <p:sp>
        <p:nvSpPr>
          <p:cNvPr id="66" name="object 66"/>
          <p:cNvSpPr/>
          <p:nvPr/>
        </p:nvSpPr>
        <p:spPr>
          <a:xfrm>
            <a:off x="6116055" y="4385940"/>
            <a:ext cx="1656714" cy="1280160"/>
          </a:xfrm>
          <a:custGeom>
            <a:avLst/>
            <a:gdLst/>
            <a:ahLst/>
            <a:cxnLst/>
            <a:rect l="l" t="t" r="r" b="b"/>
            <a:pathLst>
              <a:path w="1656714" h="1280160">
                <a:moveTo>
                  <a:pt x="1656344" y="1279849"/>
                </a:moveTo>
                <a:lnTo>
                  <a:pt x="0" y="0"/>
                </a:lnTo>
              </a:path>
            </a:pathLst>
          </a:custGeom>
          <a:ln w="9523">
            <a:solidFill>
              <a:srgbClr val="FF2500"/>
            </a:solidFill>
          </a:ln>
        </p:spPr>
        <p:txBody>
          <a:bodyPr wrap="square" lIns="0" tIns="0" rIns="0" bIns="0" rtlCol="0"/>
          <a:lstStyle/>
          <a:p>
            <a:endParaRPr/>
          </a:p>
        </p:txBody>
      </p:sp>
      <p:sp>
        <p:nvSpPr>
          <p:cNvPr id="67" name="object 67"/>
          <p:cNvSpPr/>
          <p:nvPr/>
        </p:nvSpPr>
        <p:spPr>
          <a:xfrm>
            <a:off x="6096000" y="4370321"/>
            <a:ext cx="83820" cy="76835"/>
          </a:xfrm>
          <a:custGeom>
            <a:avLst/>
            <a:gdLst/>
            <a:ahLst/>
            <a:cxnLst/>
            <a:rect l="l" t="t" r="r" b="b"/>
            <a:pathLst>
              <a:path w="83820" h="76835">
                <a:moveTo>
                  <a:pt x="0" y="0"/>
                </a:moveTo>
                <a:lnTo>
                  <a:pt x="36972" y="76843"/>
                </a:lnTo>
                <a:lnTo>
                  <a:pt x="83576" y="16514"/>
                </a:lnTo>
                <a:lnTo>
                  <a:pt x="0" y="0"/>
                </a:lnTo>
                <a:close/>
              </a:path>
            </a:pathLst>
          </a:custGeom>
          <a:solidFill>
            <a:srgbClr val="FF2500"/>
          </a:solidFill>
        </p:spPr>
        <p:txBody>
          <a:bodyPr wrap="square" lIns="0" tIns="0" rIns="0" bIns="0" rtlCol="0"/>
          <a:lstStyle/>
          <a:p>
            <a:endParaRPr/>
          </a:p>
        </p:txBody>
      </p:sp>
      <p:sp>
        <p:nvSpPr>
          <p:cNvPr id="68" name="object 68"/>
          <p:cNvSpPr txBox="1"/>
          <p:nvPr/>
        </p:nvSpPr>
        <p:spPr>
          <a:xfrm>
            <a:off x="9942964" y="6489912"/>
            <a:ext cx="196215" cy="184666"/>
          </a:xfrm>
          <a:prstGeom prst="rect">
            <a:avLst/>
          </a:prstGeom>
        </p:spPr>
        <p:txBody>
          <a:bodyPr vert="horz" wrap="square" lIns="0" tIns="0" rIns="0" bIns="0" rtlCol="0">
            <a:spAutoFit/>
          </a:bodyPr>
          <a:lstStyle/>
          <a:p>
            <a:pPr marL="12700"/>
            <a:r>
              <a:rPr sz="1200" i="1" dirty="0">
                <a:latin typeface="Arial"/>
                <a:cs typeface="Arial"/>
              </a:rPr>
              <a:t>50</a:t>
            </a:r>
            <a:endParaRPr sz="1200">
              <a:latin typeface="Arial"/>
              <a:cs typeface="Arial"/>
            </a:endParaRPr>
          </a:p>
        </p:txBody>
      </p:sp>
    </p:spTree>
    <p:extLst>
      <p:ext uri="{BB962C8B-B14F-4D97-AF65-F5344CB8AC3E}">
        <p14:creationId xmlns:p14="http://schemas.microsoft.com/office/powerpoint/2010/main" val="27079949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p:nvPr/>
        </p:nvSpPr>
        <p:spPr>
          <a:xfrm>
            <a:off x="8717279" y="3187203"/>
            <a:ext cx="0" cy="513715"/>
          </a:xfrm>
          <a:custGeom>
            <a:avLst/>
            <a:gdLst/>
            <a:ahLst/>
            <a:cxnLst/>
            <a:rect l="l" t="t" r="r" b="b"/>
            <a:pathLst>
              <a:path h="513714">
                <a:moveTo>
                  <a:pt x="0" y="513313"/>
                </a:moveTo>
                <a:lnTo>
                  <a:pt x="0" y="0"/>
                </a:lnTo>
                <a:lnTo>
                  <a:pt x="0" y="513313"/>
                </a:lnTo>
                <a:close/>
              </a:path>
            </a:pathLst>
          </a:custGeom>
          <a:ln w="3432">
            <a:solidFill>
              <a:srgbClr val="000000"/>
            </a:solidFill>
          </a:ln>
        </p:spPr>
        <p:txBody>
          <a:bodyPr wrap="square" lIns="0" tIns="0" rIns="0" bIns="0" rtlCol="0"/>
          <a:lstStyle/>
          <a:p>
            <a:endParaRPr/>
          </a:p>
        </p:txBody>
      </p:sp>
      <p:sp>
        <p:nvSpPr>
          <p:cNvPr id="12" name="object 12"/>
          <p:cNvSpPr/>
          <p:nvPr/>
        </p:nvSpPr>
        <p:spPr>
          <a:xfrm>
            <a:off x="7558675" y="3700515"/>
            <a:ext cx="1158875" cy="0"/>
          </a:xfrm>
          <a:custGeom>
            <a:avLst/>
            <a:gdLst/>
            <a:ahLst/>
            <a:cxnLst/>
            <a:rect l="l" t="t" r="r" b="b"/>
            <a:pathLst>
              <a:path w="1158875">
                <a:moveTo>
                  <a:pt x="1158605" y="0"/>
                </a:moveTo>
                <a:lnTo>
                  <a:pt x="0" y="0"/>
                </a:lnTo>
                <a:lnTo>
                  <a:pt x="1158605" y="0"/>
                </a:lnTo>
                <a:close/>
              </a:path>
            </a:pathLst>
          </a:custGeom>
          <a:ln w="3422">
            <a:solidFill>
              <a:srgbClr val="000000"/>
            </a:solidFill>
          </a:ln>
        </p:spPr>
        <p:txBody>
          <a:bodyPr wrap="square" lIns="0" tIns="0" rIns="0" bIns="0" rtlCol="0"/>
          <a:lstStyle/>
          <a:p>
            <a:endParaRPr/>
          </a:p>
        </p:txBody>
      </p:sp>
      <p:sp>
        <p:nvSpPr>
          <p:cNvPr id="13" name="object 13"/>
          <p:cNvSpPr/>
          <p:nvPr/>
        </p:nvSpPr>
        <p:spPr>
          <a:xfrm>
            <a:off x="7558675" y="3187190"/>
            <a:ext cx="1158875" cy="513715"/>
          </a:xfrm>
          <a:custGeom>
            <a:avLst/>
            <a:gdLst/>
            <a:ahLst/>
            <a:cxnLst/>
            <a:rect l="l" t="t" r="r" b="b"/>
            <a:pathLst>
              <a:path w="1158875" h="513714">
                <a:moveTo>
                  <a:pt x="0" y="513325"/>
                </a:moveTo>
                <a:lnTo>
                  <a:pt x="1158538" y="513325"/>
                </a:lnTo>
                <a:lnTo>
                  <a:pt x="1158538" y="0"/>
                </a:lnTo>
                <a:lnTo>
                  <a:pt x="0" y="0"/>
                </a:lnTo>
                <a:lnTo>
                  <a:pt x="0" y="513325"/>
                </a:lnTo>
                <a:close/>
              </a:path>
            </a:pathLst>
          </a:custGeom>
          <a:ln w="3424">
            <a:solidFill>
              <a:srgbClr val="000000"/>
            </a:solidFill>
          </a:ln>
        </p:spPr>
        <p:txBody>
          <a:bodyPr wrap="square" lIns="0" tIns="0" rIns="0" bIns="0" rtlCol="0"/>
          <a:lstStyle/>
          <a:p>
            <a:endParaRPr/>
          </a:p>
        </p:txBody>
      </p:sp>
      <p:sp>
        <p:nvSpPr>
          <p:cNvPr id="14" name="object 14"/>
          <p:cNvSpPr/>
          <p:nvPr/>
        </p:nvSpPr>
        <p:spPr>
          <a:xfrm>
            <a:off x="7558675" y="3187203"/>
            <a:ext cx="1158875" cy="513715"/>
          </a:xfrm>
          <a:custGeom>
            <a:avLst/>
            <a:gdLst/>
            <a:ahLst/>
            <a:cxnLst/>
            <a:rect l="l" t="t" r="r" b="b"/>
            <a:pathLst>
              <a:path w="1158875" h="513714">
                <a:moveTo>
                  <a:pt x="1158605" y="513313"/>
                </a:moveTo>
                <a:lnTo>
                  <a:pt x="1158605" y="0"/>
                </a:lnTo>
                <a:lnTo>
                  <a:pt x="0" y="0"/>
                </a:lnTo>
                <a:lnTo>
                  <a:pt x="1158605" y="0"/>
                </a:lnTo>
                <a:lnTo>
                  <a:pt x="1158605" y="513313"/>
                </a:lnTo>
                <a:close/>
              </a:path>
            </a:pathLst>
          </a:custGeom>
          <a:ln w="3424">
            <a:solidFill>
              <a:srgbClr val="000000"/>
            </a:solidFill>
          </a:ln>
        </p:spPr>
        <p:txBody>
          <a:bodyPr wrap="square" lIns="0" tIns="0" rIns="0" bIns="0" rtlCol="0"/>
          <a:lstStyle/>
          <a:p>
            <a:endParaRPr/>
          </a:p>
        </p:txBody>
      </p:sp>
      <p:sp>
        <p:nvSpPr>
          <p:cNvPr id="15" name="object 15"/>
          <p:cNvSpPr/>
          <p:nvPr/>
        </p:nvSpPr>
        <p:spPr>
          <a:xfrm>
            <a:off x="7558675" y="3187206"/>
            <a:ext cx="1158875" cy="513715"/>
          </a:xfrm>
          <a:custGeom>
            <a:avLst/>
            <a:gdLst/>
            <a:ahLst/>
            <a:cxnLst/>
            <a:rect l="l" t="t" r="r" b="b"/>
            <a:pathLst>
              <a:path w="1158875" h="513714">
                <a:moveTo>
                  <a:pt x="0" y="513706"/>
                </a:moveTo>
                <a:lnTo>
                  <a:pt x="1158870" y="513706"/>
                </a:lnTo>
                <a:lnTo>
                  <a:pt x="1158870" y="0"/>
                </a:lnTo>
                <a:lnTo>
                  <a:pt x="0" y="0"/>
                </a:lnTo>
                <a:lnTo>
                  <a:pt x="0" y="513706"/>
                </a:lnTo>
                <a:close/>
              </a:path>
            </a:pathLst>
          </a:custGeom>
          <a:ln w="3432">
            <a:solidFill>
              <a:srgbClr val="000000"/>
            </a:solidFill>
          </a:ln>
        </p:spPr>
        <p:txBody>
          <a:bodyPr wrap="square" lIns="0" tIns="0" rIns="0" bIns="0" rtlCol="0"/>
          <a:lstStyle/>
          <a:p>
            <a:endParaRPr/>
          </a:p>
        </p:txBody>
      </p:sp>
      <p:sp>
        <p:nvSpPr>
          <p:cNvPr id="16" name="object 16"/>
          <p:cNvSpPr txBox="1"/>
          <p:nvPr/>
        </p:nvSpPr>
        <p:spPr>
          <a:xfrm>
            <a:off x="7658232" y="3377907"/>
            <a:ext cx="960119" cy="139700"/>
          </a:xfrm>
          <a:prstGeom prst="rect">
            <a:avLst/>
          </a:prstGeom>
        </p:spPr>
        <p:txBody>
          <a:bodyPr vert="horz" wrap="square" lIns="0" tIns="0" rIns="0" bIns="0" rtlCol="0">
            <a:spAutoFit/>
          </a:bodyPr>
          <a:lstStyle/>
          <a:p>
            <a:pPr marL="12700"/>
            <a:r>
              <a:rPr sz="900" b="1" spc="-5" dirty="0">
                <a:latin typeface="Arial"/>
                <a:cs typeface="Arial"/>
              </a:rPr>
              <a:t>Re</a:t>
            </a:r>
            <a:r>
              <a:rPr sz="900" b="1" dirty="0">
                <a:latin typeface="Arial"/>
                <a:cs typeface="Arial"/>
              </a:rPr>
              <a:t>se</a:t>
            </a:r>
            <a:r>
              <a:rPr sz="900" b="1" spc="-5" dirty="0">
                <a:latin typeface="Arial"/>
                <a:cs typeface="Arial"/>
              </a:rPr>
              <a:t>r</a:t>
            </a:r>
            <a:r>
              <a:rPr sz="900" b="1" spc="-15" dirty="0">
                <a:latin typeface="Arial"/>
                <a:cs typeface="Arial"/>
              </a:rPr>
              <a:t>v</a:t>
            </a:r>
            <a:r>
              <a:rPr sz="900" b="1" dirty="0">
                <a:latin typeface="Arial"/>
                <a:cs typeface="Arial"/>
              </a:rPr>
              <a:t>a</a:t>
            </a:r>
            <a:r>
              <a:rPr sz="900" b="1" spc="-5" dirty="0">
                <a:latin typeface="Arial"/>
                <a:cs typeface="Arial"/>
              </a:rPr>
              <a:t>tionSta</a:t>
            </a:r>
            <a:r>
              <a:rPr sz="900" b="1" dirty="0">
                <a:latin typeface="Arial"/>
                <a:cs typeface="Arial"/>
              </a:rPr>
              <a:t>te</a:t>
            </a:r>
            <a:endParaRPr sz="900">
              <a:latin typeface="Arial"/>
              <a:cs typeface="Arial"/>
            </a:endParaRPr>
          </a:p>
        </p:txBody>
      </p:sp>
      <p:sp>
        <p:nvSpPr>
          <p:cNvPr id="17" name="object 17"/>
          <p:cNvSpPr/>
          <p:nvPr/>
        </p:nvSpPr>
        <p:spPr>
          <a:xfrm>
            <a:off x="8496544" y="3249649"/>
            <a:ext cx="158038" cy="131711"/>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7301239" y="1903477"/>
            <a:ext cx="0" cy="513715"/>
          </a:xfrm>
          <a:custGeom>
            <a:avLst/>
            <a:gdLst/>
            <a:ahLst/>
            <a:cxnLst/>
            <a:rect l="l" t="t" r="r" b="b"/>
            <a:pathLst>
              <a:path h="513714">
                <a:moveTo>
                  <a:pt x="0" y="513466"/>
                </a:moveTo>
                <a:lnTo>
                  <a:pt x="0" y="0"/>
                </a:lnTo>
                <a:lnTo>
                  <a:pt x="0" y="513466"/>
                </a:lnTo>
                <a:close/>
              </a:path>
            </a:pathLst>
          </a:custGeom>
          <a:ln w="3432">
            <a:solidFill>
              <a:srgbClr val="000000"/>
            </a:solidFill>
          </a:ln>
        </p:spPr>
        <p:txBody>
          <a:bodyPr wrap="square" lIns="0" tIns="0" rIns="0" bIns="0" rtlCol="0"/>
          <a:lstStyle/>
          <a:p>
            <a:endParaRPr/>
          </a:p>
        </p:txBody>
      </p:sp>
      <p:sp>
        <p:nvSpPr>
          <p:cNvPr id="19" name="object 19"/>
          <p:cNvSpPr/>
          <p:nvPr/>
        </p:nvSpPr>
        <p:spPr>
          <a:xfrm>
            <a:off x="5885170" y="2416942"/>
            <a:ext cx="1416685" cy="0"/>
          </a:xfrm>
          <a:custGeom>
            <a:avLst/>
            <a:gdLst/>
            <a:ahLst/>
            <a:cxnLst/>
            <a:rect l="l" t="t" r="r" b="b"/>
            <a:pathLst>
              <a:path w="1416685">
                <a:moveTo>
                  <a:pt x="1416070" y="0"/>
                </a:moveTo>
                <a:lnTo>
                  <a:pt x="0" y="0"/>
                </a:lnTo>
                <a:lnTo>
                  <a:pt x="1416070" y="0"/>
                </a:lnTo>
                <a:close/>
              </a:path>
            </a:pathLst>
          </a:custGeom>
          <a:ln w="3422">
            <a:solidFill>
              <a:srgbClr val="000000"/>
            </a:solidFill>
          </a:ln>
        </p:spPr>
        <p:txBody>
          <a:bodyPr wrap="square" lIns="0" tIns="0" rIns="0" bIns="0" rtlCol="0"/>
          <a:lstStyle/>
          <a:p>
            <a:endParaRPr/>
          </a:p>
        </p:txBody>
      </p:sp>
      <p:sp>
        <p:nvSpPr>
          <p:cNvPr id="20" name="object 20"/>
          <p:cNvSpPr/>
          <p:nvPr/>
        </p:nvSpPr>
        <p:spPr>
          <a:xfrm>
            <a:off x="5885169" y="1903535"/>
            <a:ext cx="1416050" cy="513715"/>
          </a:xfrm>
          <a:custGeom>
            <a:avLst/>
            <a:gdLst/>
            <a:ahLst/>
            <a:cxnLst/>
            <a:rect l="l" t="t" r="r" b="b"/>
            <a:pathLst>
              <a:path w="1416050" h="513714">
                <a:moveTo>
                  <a:pt x="0" y="513408"/>
                </a:moveTo>
                <a:lnTo>
                  <a:pt x="1416058" y="513408"/>
                </a:lnTo>
                <a:lnTo>
                  <a:pt x="1416058" y="0"/>
                </a:lnTo>
                <a:lnTo>
                  <a:pt x="0" y="0"/>
                </a:lnTo>
                <a:lnTo>
                  <a:pt x="0" y="513408"/>
                </a:lnTo>
                <a:close/>
              </a:path>
            </a:pathLst>
          </a:custGeom>
          <a:ln w="3423">
            <a:solidFill>
              <a:srgbClr val="000000"/>
            </a:solidFill>
          </a:ln>
        </p:spPr>
        <p:txBody>
          <a:bodyPr wrap="square" lIns="0" tIns="0" rIns="0" bIns="0" rtlCol="0"/>
          <a:lstStyle/>
          <a:p>
            <a:endParaRPr/>
          </a:p>
        </p:txBody>
      </p:sp>
      <p:sp>
        <p:nvSpPr>
          <p:cNvPr id="21" name="object 21"/>
          <p:cNvSpPr/>
          <p:nvPr/>
        </p:nvSpPr>
        <p:spPr>
          <a:xfrm>
            <a:off x="5885170" y="1903477"/>
            <a:ext cx="1416685" cy="513715"/>
          </a:xfrm>
          <a:custGeom>
            <a:avLst/>
            <a:gdLst/>
            <a:ahLst/>
            <a:cxnLst/>
            <a:rect l="l" t="t" r="r" b="b"/>
            <a:pathLst>
              <a:path w="1416685" h="513714">
                <a:moveTo>
                  <a:pt x="1416070" y="513466"/>
                </a:moveTo>
                <a:lnTo>
                  <a:pt x="1416070" y="0"/>
                </a:lnTo>
                <a:lnTo>
                  <a:pt x="0" y="0"/>
                </a:lnTo>
                <a:lnTo>
                  <a:pt x="1416070" y="0"/>
                </a:lnTo>
                <a:lnTo>
                  <a:pt x="1416070" y="513466"/>
                </a:lnTo>
                <a:close/>
              </a:path>
            </a:pathLst>
          </a:custGeom>
          <a:ln w="3423">
            <a:solidFill>
              <a:srgbClr val="000000"/>
            </a:solidFill>
          </a:ln>
        </p:spPr>
        <p:txBody>
          <a:bodyPr wrap="square" lIns="0" tIns="0" rIns="0" bIns="0" rtlCol="0"/>
          <a:lstStyle/>
          <a:p>
            <a:endParaRPr/>
          </a:p>
        </p:txBody>
      </p:sp>
      <p:sp>
        <p:nvSpPr>
          <p:cNvPr id="22" name="object 22"/>
          <p:cNvSpPr txBox="1"/>
          <p:nvPr/>
        </p:nvSpPr>
        <p:spPr>
          <a:xfrm>
            <a:off x="6265929" y="2086189"/>
            <a:ext cx="654050" cy="139700"/>
          </a:xfrm>
          <a:prstGeom prst="rect">
            <a:avLst/>
          </a:prstGeom>
        </p:spPr>
        <p:txBody>
          <a:bodyPr vert="horz" wrap="square" lIns="0" tIns="0" rIns="0" bIns="0" rtlCol="0">
            <a:spAutoFit/>
          </a:bodyPr>
          <a:lstStyle/>
          <a:p>
            <a:pPr marL="12700"/>
            <a:r>
              <a:rPr sz="900" b="1" spc="-15" dirty="0">
                <a:latin typeface="Arial"/>
                <a:cs typeface="Arial"/>
              </a:rPr>
              <a:t>A</a:t>
            </a:r>
            <a:r>
              <a:rPr sz="900" b="1" dirty="0">
                <a:latin typeface="Arial"/>
                <a:cs typeface="Arial"/>
              </a:rPr>
              <a:t>irRes</a:t>
            </a:r>
            <a:r>
              <a:rPr sz="900" b="1" spc="-10" dirty="0">
                <a:latin typeface="Arial"/>
                <a:cs typeface="Arial"/>
              </a:rPr>
              <a:t>View</a:t>
            </a:r>
            <a:endParaRPr sz="900">
              <a:latin typeface="Arial"/>
              <a:cs typeface="Arial"/>
            </a:endParaRPr>
          </a:p>
        </p:txBody>
      </p:sp>
      <p:sp>
        <p:nvSpPr>
          <p:cNvPr id="23" name="object 23"/>
          <p:cNvSpPr/>
          <p:nvPr/>
        </p:nvSpPr>
        <p:spPr>
          <a:xfrm>
            <a:off x="7108058" y="1967728"/>
            <a:ext cx="128905" cy="128905"/>
          </a:xfrm>
          <a:custGeom>
            <a:avLst/>
            <a:gdLst/>
            <a:ahLst/>
            <a:cxnLst/>
            <a:rect l="l" t="t" r="r" b="b"/>
            <a:pathLst>
              <a:path w="128904" h="128905">
                <a:moveTo>
                  <a:pt x="0" y="128290"/>
                </a:moveTo>
                <a:lnTo>
                  <a:pt x="128777" y="128290"/>
                </a:lnTo>
                <a:lnTo>
                  <a:pt x="128777" y="0"/>
                </a:lnTo>
                <a:lnTo>
                  <a:pt x="0" y="0"/>
                </a:lnTo>
                <a:lnTo>
                  <a:pt x="0" y="25786"/>
                </a:lnTo>
                <a:lnTo>
                  <a:pt x="25786" y="25786"/>
                </a:lnTo>
                <a:lnTo>
                  <a:pt x="25786" y="51328"/>
                </a:lnTo>
                <a:lnTo>
                  <a:pt x="0" y="51328"/>
                </a:lnTo>
                <a:lnTo>
                  <a:pt x="0" y="76961"/>
                </a:lnTo>
                <a:lnTo>
                  <a:pt x="25786" y="76961"/>
                </a:lnTo>
                <a:lnTo>
                  <a:pt x="25786" y="102626"/>
                </a:lnTo>
                <a:lnTo>
                  <a:pt x="0" y="102626"/>
                </a:lnTo>
                <a:lnTo>
                  <a:pt x="0" y="128290"/>
                </a:lnTo>
                <a:close/>
              </a:path>
            </a:pathLst>
          </a:custGeom>
          <a:ln w="3426">
            <a:solidFill>
              <a:srgbClr val="000000"/>
            </a:solidFill>
          </a:ln>
        </p:spPr>
        <p:txBody>
          <a:bodyPr wrap="square" lIns="0" tIns="0" rIns="0" bIns="0" rtlCol="0"/>
          <a:lstStyle/>
          <a:p>
            <a:endParaRPr/>
          </a:p>
        </p:txBody>
      </p:sp>
      <p:sp>
        <p:nvSpPr>
          <p:cNvPr id="24" name="object 24"/>
          <p:cNvSpPr/>
          <p:nvPr/>
        </p:nvSpPr>
        <p:spPr>
          <a:xfrm>
            <a:off x="7080711" y="2057519"/>
            <a:ext cx="55244" cy="0"/>
          </a:xfrm>
          <a:custGeom>
            <a:avLst/>
            <a:gdLst/>
            <a:ahLst/>
            <a:cxnLst/>
            <a:rect l="l" t="t" r="r" b="b"/>
            <a:pathLst>
              <a:path w="55245">
                <a:moveTo>
                  <a:pt x="0" y="0"/>
                </a:moveTo>
                <a:lnTo>
                  <a:pt x="54918" y="0"/>
                </a:lnTo>
              </a:path>
            </a:pathLst>
          </a:custGeom>
          <a:ln w="30363">
            <a:solidFill>
              <a:srgbClr val="000000"/>
            </a:solidFill>
          </a:ln>
        </p:spPr>
        <p:txBody>
          <a:bodyPr wrap="square" lIns="0" tIns="0" rIns="0" bIns="0" rtlCol="0"/>
          <a:lstStyle/>
          <a:p>
            <a:endParaRPr/>
          </a:p>
        </p:txBody>
      </p:sp>
      <p:sp>
        <p:nvSpPr>
          <p:cNvPr id="25" name="object 25"/>
          <p:cNvSpPr/>
          <p:nvPr/>
        </p:nvSpPr>
        <p:spPr>
          <a:xfrm>
            <a:off x="7080711" y="2006292"/>
            <a:ext cx="55244" cy="0"/>
          </a:xfrm>
          <a:custGeom>
            <a:avLst/>
            <a:gdLst/>
            <a:ahLst/>
            <a:cxnLst/>
            <a:rect l="l" t="t" r="r" b="b"/>
            <a:pathLst>
              <a:path w="55245">
                <a:moveTo>
                  <a:pt x="0" y="0"/>
                </a:moveTo>
                <a:lnTo>
                  <a:pt x="54918" y="0"/>
                </a:lnTo>
              </a:path>
            </a:pathLst>
          </a:custGeom>
          <a:ln w="30221">
            <a:solidFill>
              <a:srgbClr val="000000"/>
            </a:solidFill>
          </a:ln>
        </p:spPr>
        <p:txBody>
          <a:bodyPr wrap="square" lIns="0" tIns="0" rIns="0" bIns="0" rtlCol="0"/>
          <a:lstStyle/>
          <a:p>
            <a:endParaRPr/>
          </a:p>
        </p:txBody>
      </p:sp>
      <p:sp>
        <p:nvSpPr>
          <p:cNvPr id="26" name="object 26"/>
          <p:cNvSpPr/>
          <p:nvPr/>
        </p:nvSpPr>
        <p:spPr>
          <a:xfrm>
            <a:off x="8717279" y="1614679"/>
            <a:ext cx="0" cy="513715"/>
          </a:xfrm>
          <a:custGeom>
            <a:avLst/>
            <a:gdLst/>
            <a:ahLst/>
            <a:cxnLst/>
            <a:rect l="l" t="t" r="r" b="b"/>
            <a:pathLst>
              <a:path h="513714">
                <a:moveTo>
                  <a:pt x="0" y="513466"/>
                </a:moveTo>
                <a:lnTo>
                  <a:pt x="0" y="0"/>
                </a:lnTo>
                <a:lnTo>
                  <a:pt x="0" y="513466"/>
                </a:lnTo>
                <a:close/>
              </a:path>
            </a:pathLst>
          </a:custGeom>
          <a:ln w="3432">
            <a:solidFill>
              <a:srgbClr val="000000"/>
            </a:solidFill>
          </a:ln>
        </p:spPr>
        <p:txBody>
          <a:bodyPr wrap="square" lIns="0" tIns="0" rIns="0" bIns="0" rtlCol="0"/>
          <a:lstStyle/>
          <a:p>
            <a:endParaRPr/>
          </a:p>
        </p:txBody>
      </p:sp>
      <p:sp>
        <p:nvSpPr>
          <p:cNvPr id="27" name="object 27"/>
          <p:cNvSpPr/>
          <p:nvPr/>
        </p:nvSpPr>
        <p:spPr>
          <a:xfrm>
            <a:off x="7687453" y="2128144"/>
            <a:ext cx="1029969" cy="0"/>
          </a:xfrm>
          <a:custGeom>
            <a:avLst/>
            <a:gdLst/>
            <a:ahLst/>
            <a:cxnLst/>
            <a:rect l="l" t="t" r="r" b="b"/>
            <a:pathLst>
              <a:path w="1029970">
                <a:moveTo>
                  <a:pt x="1029827" y="0"/>
                </a:moveTo>
                <a:lnTo>
                  <a:pt x="0" y="0"/>
                </a:lnTo>
                <a:lnTo>
                  <a:pt x="1029827" y="0"/>
                </a:lnTo>
                <a:close/>
              </a:path>
            </a:pathLst>
          </a:custGeom>
          <a:ln w="3422">
            <a:solidFill>
              <a:srgbClr val="000000"/>
            </a:solidFill>
          </a:ln>
        </p:spPr>
        <p:txBody>
          <a:bodyPr wrap="square" lIns="0" tIns="0" rIns="0" bIns="0" rtlCol="0"/>
          <a:lstStyle/>
          <a:p>
            <a:endParaRPr/>
          </a:p>
        </p:txBody>
      </p:sp>
      <p:sp>
        <p:nvSpPr>
          <p:cNvPr id="28" name="object 28"/>
          <p:cNvSpPr/>
          <p:nvPr/>
        </p:nvSpPr>
        <p:spPr>
          <a:xfrm>
            <a:off x="7687453" y="1614737"/>
            <a:ext cx="1029969" cy="513715"/>
          </a:xfrm>
          <a:custGeom>
            <a:avLst/>
            <a:gdLst/>
            <a:ahLst/>
            <a:cxnLst/>
            <a:rect l="l" t="t" r="r" b="b"/>
            <a:pathLst>
              <a:path w="1029970" h="513714">
                <a:moveTo>
                  <a:pt x="0" y="513408"/>
                </a:moveTo>
                <a:lnTo>
                  <a:pt x="1029806" y="513408"/>
                </a:lnTo>
                <a:lnTo>
                  <a:pt x="1029806" y="0"/>
                </a:lnTo>
                <a:lnTo>
                  <a:pt x="0" y="0"/>
                </a:lnTo>
                <a:lnTo>
                  <a:pt x="0" y="513408"/>
                </a:lnTo>
                <a:close/>
              </a:path>
            </a:pathLst>
          </a:custGeom>
          <a:ln w="3424">
            <a:solidFill>
              <a:srgbClr val="000000"/>
            </a:solidFill>
          </a:ln>
        </p:spPr>
        <p:txBody>
          <a:bodyPr wrap="square" lIns="0" tIns="0" rIns="0" bIns="0" rtlCol="0"/>
          <a:lstStyle/>
          <a:p>
            <a:endParaRPr/>
          </a:p>
        </p:txBody>
      </p:sp>
      <p:sp>
        <p:nvSpPr>
          <p:cNvPr id="29" name="object 29"/>
          <p:cNvSpPr/>
          <p:nvPr/>
        </p:nvSpPr>
        <p:spPr>
          <a:xfrm>
            <a:off x="7687453" y="1614679"/>
            <a:ext cx="1029969" cy="513715"/>
          </a:xfrm>
          <a:custGeom>
            <a:avLst/>
            <a:gdLst/>
            <a:ahLst/>
            <a:cxnLst/>
            <a:rect l="l" t="t" r="r" b="b"/>
            <a:pathLst>
              <a:path w="1029970" h="513714">
                <a:moveTo>
                  <a:pt x="1029827" y="513466"/>
                </a:moveTo>
                <a:lnTo>
                  <a:pt x="1029827" y="0"/>
                </a:lnTo>
                <a:lnTo>
                  <a:pt x="0" y="0"/>
                </a:lnTo>
                <a:lnTo>
                  <a:pt x="1029827" y="0"/>
                </a:lnTo>
                <a:lnTo>
                  <a:pt x="1029827" y="513466"/>
                </a:lnTo>
                <a:close/>
              </a:path>
            </a:pathLst>
          </a:custGeom>
          <a:ln w="3424">
            <a:solidFill>
              <a:srgbClr val="000000"/>
            </a:solidFill>
          </a:ln>
        </p:spPr>
        <p:txBody>
          <a:bodyPr wrap="square" lIns="0" tIns="0" rIns="0" bIns="0" rtlCol="0"/>
          <a:lstStyle/>
          <a:p>
            <a:endParaRPr/>
          </a:p>
        </p:txBody>
      </p:sp>
      <p:sp>
        <p:nvSpPr>
          <p:cNvPr id="30" name="object 30"/>
          <p:cNvSpPr/>
          <p:nvPr/>
        </p:nvSpPr>
        <p:spPr>
          <a:xfrm>
            <a:off x="8496544" y="1677213"/>
            <a:ext cx="158038" cy="131775"/>
          </a:xfrm>
          <a:prstGeom prst="rect">
            <a:avLst/>
          </a:prstGeom>
          <a:blipFill>
            <a:blip r:embed="rId6" cstate="print"/>
            <a:stretch>
              <a:fillRect/>
            </a:stretch>
          </a:blipFill>
        </p:spPr>
        <p:txBody>
          <a:bodyPr wrap="square" lIns="0" tIns="0" rIns="0" bIns="0" rtlCol="0"/>
          <a:lstStyle/>
          <a:p>
            <a:endParaRPr/>
          </a:p>
        </p:txBody>
      </p:sp>
      <p:sp>
        <p:nvSpPr>
          <p:cNvPr id="31" name="object 31"/>
          <p:cNvSpPr/>
          <p:nvPr/>
        </p:nvSpPr>
        <p:spPr>
          <a:xfrm>
            <a:off x="10261975" y="1903477"/>
            <a:ext cx="0" cy="513715"/>
          </a:xfrm>
          <a:custGeom>
            <a:avLst/>
            <a:gdLst/>
            <a:ahLst/>
            <a:cxnLst/>
            <a:rect l="l" t="t" r="r" b="b"/>
            <a:pathLst>
              <a:path h="513714">
                <a:moveTo>
                  <a:pt x="0" y="513466"/>
                </a:moveTo>
                <a:lnTo>
                  <a:pt x="0" y="0"/>
                </a:lnTo>
                <a:lnTo>
                  <a:pt x="0" y="513466"/>
                </a:lnTo>
                <a:close/>
              </a:path>
            </a:pathLst>
          </a:custGeom>
          <a:ln w="3432">
            <a:solidFill>
              <a:srgbClr val="000000"/>
            </a:solidFill>
          </a:ln>
        </p:spPr>
        <p:txBody>
          <a:bodyPr wrap="square" lIns="0" tIns="0" rIns="0" bIns="0" rtlCol="0"/>
          <a:lstStyle/>
          <a:p>
            <a:endParaRPr/>
          </a:p>
        </p:txBody>
      </p:sp>
      <p:sp>
        <p:nvSpPr>
          <p:cNvPr id="32" name="object 32"/>
          <p:cNvSpPr/>
          <p:nvPr/>
        </p:nvSpPr>
        <p:spPr>
          <a:xfrm>
            <a:off x="9232149" y="2416942"/>
            <a:ext cx="1029969" cy="0"/>
          </a:xfrm>
          <a:custGeom>
            <a:avLst/>
            <a:gdLst/>
            <a:ahLst/>
            <a:cxnLst/>
            <a:rect l="l" t="t" r="r" b="b"/>
            <a:pathLst>
              <a:path w="1029970">
                <a:moveTo>
                  <a:pt x="1029827" y="0"/>
                </a:moveTo>
                <a:lnTo>
                  <a:pt x="0" y="0"/>
                </a:lnTo>
                <a:lnTo>
                  <a:pt x="1029827" y="0"/>
                </a:lnTo>
                <a:close/>
              </a:path>
            </a:pathLst>
          </a:custGeom>
          <a:ln w="3422">
            <a:solidFill>
              <a:srgbClr val="000000"/>
            </a:solidFill>
          </a:ln>
        </p:spPr>
        <p:txBody>
          <a:bodyPr wrap="square" lIns="0" tIns="0" rIns="0" bIns="0" rtlCol="0"/>
          <a:lstStyle/>
          <a:p>
            <a:endParaRPr/>
          </a:p>
        </p:txBody>
      </p:sp>
      <p:sp>
        <p:nvSpPr>
          <p:cNvPr id="33" name="object 33"/>
          <p:cNvSpPr/>
          <p:nvPr/>
        </p:nvSpPr>
        <p:spPr>
          <a:xfrm>
            <a:off x="9232149" y="1903535"/>
            <a:ext cx="1029969" cy="513715"/>
          </a:xfrm>
          <a:custGeom>
            <a:avLst/>
            <a:gdLst/>
            <a:ahLst/>
            <a:cxnLst/>
            <a:rect l="l" t="t" r="r" b="b"/>
            <a:pathLst>
              <a:path w="1029970" h="513714">
                <a:moveTo>
                  <a:pt x="0" y="513408"/>
                </a:moveTo>
                <a:lnTo>
                  <a:pt x="1029794" y="513408"/>
                </a:lnTo>
                <a:lnTo>
                  <a:pt x="1029794" y="0"/>
                </a:lnTo>
                <a:lnTo>
                  <a:pt x="0" y="0"/>
                </a:lnTo>
                <a:lnTo>
                  <a:pt x="0" y="513408"/>
                </a:lnTo>
                <a:close/>
              </a:path>
            </a:pathLst>
          </a:custGeom>
          <a:ln w="3424">
            <a:solidFill>
              <a:srgbClr val="000000"/>
            </a:solidFill>
          </a:ln>
        </p:spPr>
        <p:txBody>
          <a:bodyPr wrap="square" lIns="0" tIns="0" rIns="0" bIns="0" rtlCol="0"/>
          <a:lstStyle/>
          <a:p>
            <a:endParaRPr/>
          </a:p>
        </p:txBody>
      </p:sp>
      <p:sp>
        <p:nvSpPr>
          <p:cNvPr id="34" name="object 34"/>
          <p:cNvSpPr/>
          <p:nvPr/>
        </p:nvSpPr>
        <p:spPr>
          <a:xfrm>
            <a:off x="9232149" y="1903477"/>
            <a:ext cx="1029969" cy="513715"/>
          </a:xfrm>
          <a:custGeom>
            <a:avLst/>
            <a:gdLst/>
            <a:ahLst/>
            <a:cxnLst/>
            <a:rect l="l" t="t" r="r" b="b"/>
            <a:pathLst>
              <a:path w="1029970" h="513714">
                <a:moveTo>
                  <a:pt x="1029827" y="513466"/>
                </a:moveTo>
                <a:lnTo>
                  <a:pt x="1029827" y="0"/>
                </a:lnTo>
                <a:lnTo>
                  <a:pt x="0" y="0"/>
                </a:lnTo>
                <a:lnTo>
                  <a:pt x="1029827" y="0"/>
                </a:lnTo>
                <a:lnTo>
                  <a:pt x="1029827" y="513466"/>
                </a:lnTo>
                <a:close/>
              </a:path>
            </a:pathLst>
          </a:custGeom>
          <a:ln w="3424">
            <a:solidFill>
              <a:srgbClr val="000000"/>
            </a:solidFill>
          </a:ln>
        </p:spPr>
        <p:txBody>
          <a:bodyPr wrap="square" lIns="0" tIns="0" rIns="0" bIns="0" rtlCol="0"/>
          <a:lstStyle/>
          <a:p>
            <a:endParaRPr/>
          </a:p>
        </p:txBody>
      </p:sp>
      <p:sp>
        <p:nvSpPr>
          <p:cNvPr id="35" name="object 35"/>
          <p:cNvSpPr txBox="1"/>
          <p:nvPr/>
        </p:nvSpPr>
        <p:spPr>
          <a:xfrm>
            <a:off x="7859400" y="1797264"/>
            <a:ext cx="2282190" cy="428625"/>
          </a:xfrm>
          <a:prstGeom prst="rect">
            <a:avLst/>
          </a:prstGeom>
        </p:spPr>
        <p:txBody>
          <a:bodyPr vert="horz" wrap="square" lIns="0" tIns="0" rIns="0" bIns="0" rtlCol="0">
            <a:spAutoFit/>
          </a:bodyPr>
          <a:lstStyle/>
          <a:p>
            <a:pPr marL="12700"/>
            <a:r>
              <a:rPr sz="900" b="1" spc="-5" dirty="0">
                <a:latin typeface="Arial"/>
                <a:cs typeface="Arial"/>
              </a:rPr>
              <a:t>CarRe</a:t>
            </a:r>
            <a:r>
              <a:rPr sz="900" b="1" spc="5" dirty="0">
                <a:latin typeface="Arial"/>
                <a:cs typeface="Arial"/>
              </a:rPr>
              <a:t>s</a:t>
            </a:r>
            <a:r>
              <a:rPr sz="900" b="1" spc="-15" dirty="0">
                <a:latin typeface="Arial"/>
                <a:cs typeface="Arial"/>
              </a:rPr>
              <a:t>V</a:t>
            </a:r>
            <a:r>
              <a:rPr sz="900" b="1" spc="-5" dirty="0">
                <a:latin typeface="Arial"/>
                <a:cs typeface="Arial"/>
              </a:rPr>
              <a:t>iew</a:t>
            </a:r>
            <a:endParaRPr sz="900">
              <a:latin typeface="Arial"/>
              <a:cs typeface="Arial"/>
            </a:endParaRPr>
          </a:p>
          <a:p>
            <a:pPr>
              <a:spcBef>
                <a:spcPts val="45"/>
              </a:spcBef>
            </a:pPr>
            <a:endParaRPr sz="1000">
              <a:latin typeface="Times New Roman"/>
              <a:cs typeface="Times New Roman"/>
            </a:endParaRPr>
          </a:p>
          <a:p>
            <a:pPr marL="1509395"/>
            <a:r>
              <a:rPr sz="900" b="1" spc="-5" dirty="0">
                <a:latin typeface="Arial"/>
                <a:cs typeface="Arial"/>
              </a:rPr>
              <a:t>H</a:t>
            </a:r>
            <a:r>
              <a:rPr sz="900" b="1" dirty="0">
                <a:latin typeface="Arial"/>
                <a:cs typeface="Arial"/>
              </a:rPr>
              <a:t>ot</a:t>
            </a:r>
            <a:r>
              <a:rPr sz="900" b="1" spc="5" dirty="0">
                <a:latin typeface="Arial"/>
                <a:cs typeface="Arial"/>
              </a:rPr>
              <a:t>e</a:t>
            </a:r>
            <a:r>
              <a:rPr sz="900" b="1" dirty="0">
                <a:latin typeface="Arial"/>
                <a:cs typeface="Arial"/>
              </a:rPr>
              <a:t>lR</a:t>
            </a:r>
            <a:r>
              <a:rPr sz="900" b="1" spc="5" dirty="0">
                <a:latin typeface="Arial"/>
                <a:cs typeface="Arial"/>
              </a:rPr>
              <a:t>es</a:t>
            </a:r>
            <a:r>
              <a:rPr sz="900" b="1" spc="-20" dirty="0">
                <a:latin typeface="Arial"/>
                <a:cs typeface="Arial"/>
              </a:rPr>
              <a:t>V</a:t>
            </a:r>
            <a:r>
              <a:rPr sz="900" b="1" spc="-5" dirty="0">
                <a:latin typeface="Arial"/>
                <a:cs typeface="Arial"/>
              </a:rPr>
              <a:t>iew</a:t>
            </a:r>
            <a:endParaRPr sz="900">
              <a:latin typeface="Arial"/>
              <a:cs typeface="Arial"/>
            </a:endParaRPr>
          </a:p>
        </p:txBody>
      </p:sp>
      <p:sp>
        <p:nvSpPr>
          <p:cNvPr id="36" name="object 36"/>
          <p:cNvSpPr/>
          <p:nvPr/>
        </p:nvSpPr>
        <p:spPr>
          <a:xfrm>
            <a:off x="10041393" y="1966011"/>
            <a:ext cx="157899" cy="131775"/>
          </a:xfrm>
          <a:prstGeom prst="rect">
            <a:avLst/>
          </a:prstGeom>
          <a:blipFill>
            <a:blip r:embed="rId7" cstate="print"/>
            <a:stretch>
              <a:fillRect/>
            </a:stretch>
          </a:blipFill>
        </p:spPr>
        <p:txBody>
          <a:bodyPr wrap="square" lIns="0" tIns="0" rIns="0" bIns="0" rtlCol="0"/>
          <a:lstStyle/>
          <a:p>
            <a:endParaRPr/>
          </a:p>
        </p:txBody>
      </p:sp>
      <p:sp>
        <p:nvSpPr>
          <p:cNvPr id="37" name="object 37"/>
          <p:cNvSpPr/>
          <p:nvPr/>
        </p:nvSpPr>
        <p:spPr>
          <a:xfrm>
            <a:off x="6546464" y="1600137"/>
            <a:ext cx="93535" cy="303339"/>
          </a:xfrm>
          <a:prstGeom prst="rect">
            <a:avLst/>
          </a:prstGeom>
          <a:blipFill>
            <a:blip r:embed="rId8" cstate="print"/>
            <a:stretch>
              <a:fillRect/>
            </a:stretch>
          </a:blipFill>
        </p:spPr>
        <p:txBody>
          <a:bodyPr wrap="square" lIns="0" tIns="0" rIns="0" bIns="0" rtlCol="0"/>
          <a:lstStyle/>
          <a:p>
            <a:endParaRPr/>
          </a:p>
        </p:txBody>
      </p:sp>
      <p:sp>
        <p:nvSpPr>
          <p:cNvPr id="38" name="object 38"/>
          <p:cNvSpPr/>
          <p:nvPr/>
        </p:nvSpPr>
        <p:spPr>
          <a:xfrm>
            <a:off x="8155564" y="1311339"/>
            <a:ext cx="93534" cy="303339"/>
          </a:xfrm>
          <a:prstGeom prst="rect">
            <a:avLst/>
          </a:prstGeom>
          <a:blipFill>
            <a:blip r:embed="rId9" cstate="print"/>
            <a:stretch>
              <a:fillRect/>
            </a:stretch>
          </a:blipFill>
        </p:spPr>
        <p:txBody>
          <a:bodyPr wrap="square" lIns="0" tIns="0" rIns="0" bIns="0" rtlCol="0"/>
          <a:lstStyle/>
          <a:p>
            <a:endParaRPr/>
          </a:p>
        </p:txBody>
      </p:sp>
      <p:sp>
        <p:nvSpPr>
          <p:cNvPr id="39" name="object 39"/>
          <p:cNvSpPr/>
          <p:nvPr/>
        </p:nvSpPr>
        <p:spPr>
          <a:xfrm>
            <a:off x="9700259" y="1600137"/>
            <a:ext cx="93534" cy="303339"/>
          </a:xfrm>
          <a:prstGeom prst="rect">
            <a:avLst/>
          </a:prstGeom>
          <a:blipFill>
            <a:blip r:embed="rId10" cstate="print"/>
            <a:stretch>
              <a:fillRect/>
            </a:stretch>
          </a:blipFill>
        </p:spPr>
        <p:txBody>
          <a:bodyPr wrap="square" lIns="0" tIns="0" rIns="0" bIns="0" rtlCol="0"/>
          <a:lstStyle/>
          <a:p>
            <a:endParaRPr/>
          </a:p>
        </p:txBody>
      </p:sp>
      <p:sp>
        <p:nvSpPr>
          <p:cNvPr id="40" name="object 40"/>
          <p:cNvSpPr/>
          <p:nvPr/>
        </p:nvSpPr>
        <p:spPr>
          <a:xfrm>
            <a:off x="6634978" y="3075311"/>
            <a:ext cx="923925" cy="368935"/>
          </a:xfrm>
          <a:custGeom>
            <a:avLst/>
            <a:gdLst/>
            <a:ahLst/>
            <a:cxnLst/>
            <a:rect l="l" t="t" r="r" b="b"/>
            <a:pathLst>
              <a:path w="923925" h="368935">
                <a:moveTo>
                  <a:pt x="923696" y="368533"/>
                </a:moveTo>
                <a:lnTo>
                  <a:pt x="0" y="0"/>
                </a:lnTo>
              </a:path>
            </a:pathLst>
          </a:custGeom>
          <a:ln w="3424">
            <a:solidFill>
              <a:srgbClr val="000000"/>
            </a:solidFill>
          </a:ln>
        </p:spPr>
        <p:txBody>
          <a:bodyPr wrap="square" lIns="0" tIns="0" rIns="0" bIns="0" rtlCol="0"/>
          <a:lstStyle/>
          <a:p>
            <a:endParaRPr/>
          </a:p>
        </p:txBody>
      </p:sp>
      <p:sp>
        <p:nvSpPr>
          <p:cNvPr id="41" name="object 41"/>
          <p:cNvSpPr/>
          <p:nvPr/>
        </p:nvSpPr>
        <p:spPr>
          <a:xfrm>
            <a:off x="6546463" y="3012061"/>
            <a:ext cx="93546" cy="93332"/>
          </a:xfrm>
          <a:prstGeom prst="rect">
            <a:avLst/>
          </a:prstGeom>
          <a:blipFill>
            <a:blip r:embed="rId11" cstate="print"/>
            <a:stretch>
              <a:fillRect/>
            </a:stretch>
          </a:blipFill>
        </p:spPr>
        <p:txBody>
          <a:bodyPr wrap="square" lIns="0" tIns="0" rIns="0" bIns="0" rtlCol="0"/>
          <a:lstStyle/>
          <a:p>
            <a:endParaRPr/>
          </a:p>
        </p:txBody>
      </p:sp>
      <p:sp>
        <p:nvSpPr>
          <p:cNvPr id="42" name="object 42"/>
          <p:cNvSpPr/>
          <p:nvPr/>
        </p:nvSpPr>
        <p:spPr>
          <a:xfrm>
            <a:off x="6239255" y="2416943"/>
            <a:ext cx="316230" cy="573405"/>
          </a:xfrm>
          <a:custGeom>
            <a:avLst/>
            <a:gdLst/>
            <a:ahLst/>
            <a:cxnLst/>
            <a:rect l="l" t="t" r="r" b="b"/>
            <a:pathLst>
              <a:path w="316229" h="573405">
                <a:moveTo>
                  <a:pt x="0" y="0"/>
                </a:moveTo>
                <a:lnTo>
                  <a:pt x="315986" y="573023"/>
                </a:lnTo>
              </a:path>
            </a:pathLst>
          </a:custGeom>
          <a:ln w="3430">
            <a:solidFill>
              <a:srgbClr val="000000"/>
            </a:solidFill>
          </a:ln>
        </p:spPr>
        <p:txBody>
          <a:bodyPr wrap="square" lIns="0" tIns="0" rIns="0" bIns="0" rtlCol="0"/>
          <a:lstStyle/>
          <a:p>
            <a:endParaRPr/>
          </a:p>
        </p:txBody>
      </p:sp>
      <p:sp>
        <p:nvSpPr>
          <p:cNvPr id="43" name="object 43"/>
          <p:cNvSpPr/>
          <p:nvPr/>
        </p:nvSpPr>
        <p:spPr>
          <a:xfrm>
            <a:off x="6513057" y="2978783"/>
            <a:ext cx="156984" cy="132219"/>
          </a:xfrm>
          <a:prstGeom prst="rect">
            <a:avLst/>
          </a:prstGeom>
          <a:blipFill>
            <a:blip r:embed="rId12" cstate="print"/>
            <a:stretch>
              <a:fillRect/>
            </a:stretch>
          </a:blipFill>
        </p:spPr>
        <p:txBody>
          <a:bodyPr wrap="square" lIns="0" tIns="0" rIns="0" bIns="0" rtlCol="0"/>
          <a:lstStyle/>
          <a:p>
            <a:endParaRPr/>
          </a:p>
        </p:txBody>
      </p:sp>
      <p:sp>
        <p:nvSpPr>
          <p:cNvPr id="44" name="object 44"/>
          <p:cNvSpPr/>
          <p:nvPr/>
        </p:nvSpPr>
        <p:spPr>
          <a:xfrm>
            <a:off x="8403580" y="2128144"/>
            <a:ext cx="56515" cy="532130"/>
          </a:xfrm>
          <a:custGeom>
            <a:avLst/>
            <a:gdLst/>
            <a:ahLst/>
            <a:cxnLst/>
            <a:rect l="l" t="t" r="r" b="b"/>
            <a:pathLst>
              <a:path w="56515" h="532130">
                <a:moveTo>
                  <a:pt x="56266" y="0"/>
                </a:moveTo>
                <a:lnTo>
                  <a:pt x="0" y="531601"/>
                </a:lnTo>
              </a:path>
            </a:pathLst>
          </a:custGeom>
          <a:ln w="3432">
            <a:solidFill>
              <a:srgbClr val="000000"/>
            </a:solidFill>
          </a:ln>
        </p:spPr>
        <p:txBody>
          <a:bodyPr wrap="square" lIns="0" tIns="0" rIns="0" bIns="0" rtlCol="0"/>
          <a:lstStyle/>
          <a:p>
            <a:endParaRPr/>
          </a:p>
        </p:txBody>
      </p:sp>
      <p:sp>
        <p:nvSpPr>
          <p:cNvPr id="45" name="object 45"/>
          <p:cNvSpPr/>
          <p:nvPr/>
        </p:nvSpPr>
        <p:spPr>
          <a:xfrm>
            <a:off x="8314821" y="2657921"/>
            <a:ext cx="160680" cy="104969"/>
          </a:xfrm>
          <a:prstGeom prst="rect">
            <a:avLst/>
          </a:prstGeom>
          <a:blipFill>
            <a:blip r:embed="rId13" cstate="print"/>
            <a:stretch>
              <a:fillRect/>
            </a:stretch>
          </a:blipFill>
        </p:spPr>
        <p:txBody>
          <a:bodyPr wrap="square" lIns="0" tIns="0" rIns="0" bIns="0" rtlCol="0"/>
          <a:lstStyle/>
          <a:p>
            <a:endParaRPr/>
          </a:p>
        </p:txBody>
      </p:sp>
      <p:sp>
        <p:nvSpPr>
          <p:cNvPr id="46" name="object 46"/>
          <p:cNvSpPr/>
          <p:nvPr/>
        </p:nvSpPr>
        <p:spPr>
          <a:xfrm>
            <a:off x="8266694" y="2781056"/>
            <a:ext cx="116839" cy="406400"/>
          </a:xfrm>
          <a:custGeom>
            <a:avLst/>
            <a:gdLst/>
            <a:ahLst/>
            <a:cxnLst/>
            <a:rect l="l" t="t" r="r" b="b"/>
            <a:pathLst>
              <a:path w="116840" h="406400">
                <a:moveTo>
                  <a:pt x="0" y="406145"/>
                </a:moveTo>
                <a:lnTo>
                  <a:pt x="116311" y="0"/>
                </a:lnTo>
              </a:path>
            </a:pathLst>
          </a:custGeom>
          <a:ln w="3431">
            <a:solidFill>
              <a:srgbClr val="000000"/>
            </a:solidFill>
          </a:ln>
        </p:spPr>
        <p:txBody>
          <a:bodyPr wrap="square" lIns="0" tIns="0" rIns="0" bIns="0" rtlCol="0"/>
          <a:lstStyle/>
          <a:p>
            <a:endParaRPr/>
          </a:p>
        </p:txBody>
      </p:sp>
      <p:sp>
        <p:nvSpPr>
          <p:cNvPr id="47" name="object 47"/>
          <p:cNvSpPr/>
          <p:nvPr/>
        </p:nvSpPr>
        <p:spPr>
          <a:xfrm>
            <a:off x="8348991" y="2691547"/>
            <a:ext cx="92815" cy="92556"/>
          </a:xfrm>
          <a:prstGeom prst="rect">
            <a:avLst/>
          </a:prstGeom>
          <a:blipFill>
            <a:blip r:embed="rId14" cstate="print"/>
            <a:stretch>
              <a:fillRect/>
            </a:stretch>
          </a:blipFill>
        </p:spPr>
        <p:txBody>
          <a:bodyPr wrap="square" lIns="0" tIns="0" rIns="0" bIns="0" rtlCol="0"/>
          <a:lstStyle/>
          <a:p>
            <a:endParaRPr/>
          </a:p>
        </p:txBody>
      </p:sp>
      <p:sp>
        <p:nvSpPr>
          <p:cNvPr id="48" name="object 48"/>
          <p:cNvSpPr/>
          <p:nvPr/>
        </p:nvSpPr>
        <p:spPr>
          <a:xfrm>
            <a:off x="8717280" y="3080248"/>
            <a:ext cx="668655" cy="363855"/>
          </a:xfrm>
          <a:custGeom>
            <a:avLst/>
            <a:gdLst/>
            <a:ahLst/>
            <a:cxnLst/>
            <a:rect l="l" t="t" r="r" b="b"/>
            <a:pathLst>
              <a:path w="668654" h="363854">
                <a:moveTo>
                  <a:pt x="0" y="363595"/>
                </a:moveTo>
                <a:lnTo>
                  <a:pt x="668273" y="0"/>
                </a:lnTo>
              </a:path>
            </a:pathLst>
          </a:custGeom>
          <a:ln w="3424">
            <a:solidFill>
              <a:srgbClr val="000000"/>
            </a:solidFill>
          </a:ln>
        </p:spPr>
        <p:txBody>
          <a:bodyPr wrap="square" lIns="0" tIns="0" rIns="0" bIns="0" rtlCol="0"/>
          <a:lstStyle/>
          <a:p>
            <a:endParaRPr/>
          </a:p>
        </p:txBody>
      </p:sp>
      <p:sp>
        <p:nvSpPr>
          <p:cNvPr id="49" name="object 49"/>
          <p:cNvSpPr/>
          <p:nvPr/>
        </p:nvSpPr>
        <p:spPr>
          <a:xfrm>
            <a:off x="9378695" y="3012349"/>
            <a:ext cx="93060" cy="92801"/>
          </a:xfrm>
          <a:prstGeom prst="rect">
            <a:avLst/>
          </a:prstGeom>
          <a:blipFill>
            <a:blip r:embed="rId15" cstate="print"/>
            <a:stretch>
              <a:fillRect/>
            </a:stretch>
          </a:blipFill>
        </p:spPr>
        <p:txBody>
          <a:bodyPr wrap="square" lIns="0" tIns="0" rIns="0" bIns="0" rtlCol="0"/>
          <a:lstStyle/>
          <a:p>
            <a:endParaRPr/>
          </a:p>
        </p:txBody>
      </p:sp>
      <p:sp>
        <p:nvSpPr>
          <p:cNvPr id="50" name="object 50"/>
          <p:cNvSpPr/>
          <p:nvPr/>
        </p:nvSpPr>
        <p:spPr>
          <a:xfrm>
            <a:off x="9460473" y="2416943"/>
            <a:ext cx="287020" cy="572135"/>
          </a:xfrm>
          <a:custGeom>
            <a:avLst/>
            <a:gdLst/>
            <a:ahLst/>
            <a:cxnLst/>
            <a:rect l="l" t="t" r="r" b="b"/>
            <a:pathLst>
              <a:path w="287020" h="572135">
                <a:moveTo>
                  <a:pt x="286511" y="0"/>
                </a:moveTo>
                <a:lnTo>
                  <a:pt x="0" y="571621"/>
                </a:lnTo>
              </a:path>
            </a:pathLst>
          </a:custGeom>
          <a:ln w="3430">
            <a:solidFill>
              <a:srgbClr val="000000"/>
            </a:solidFill>
          </a:ln>
        </p:spPr>
        <p:txBody>
          <a:bodyPr wrap="square" lIns="0" tIns="0" rIns="0" bIns="0" rtlCol="0"/>
          <a:lstStyle/>
          <a:p>
            <a:endParaRPr/>
          </a:p>
        </p:txBody>
      </p:sp>
      <p:sp>
        <p:nvSpPr>
          <p:cNvPr id="51" name="object 51"/>
          <p:cNvSpPr/>
          <p:nvPr/>
        </p:nvSpPr>
        <p:spPr>
          <a:xfrm>
            <a:off x="9347454" y="2979048"/>
            <a:ext cx="157632" cy="129514"/>
          </a:xfrm>
          <a:prstGeom prst="rect">
            <a:avLst/>
          </a:prstGeom>
          <a:blipFill>
            <a:blip r:embed="rId16" cstate="print"/>
            <a:stretch>
              <a:fillRect/>
            </a:stretch>
          </a:blipFill>
        </p:spPr>
        <p:txBody>
          <a:bodyPr wrap="square" lIns="0" tIns="0" rIns="0" bIns="0" rtlCol="0"/>
          <a:lstStyle/>
          <a:p>
            <a:endParaRPr/>
          </a:p>
        </p:txBody>
      </p:sp>
      <p:sp>
        <p:nvSpPr>
          <p:cNvPr id="52" name="object 52"/>
          <p:cNvSpPr/>
          <p:nvPr/>
        </p:nvSpPr>
        <p:spPr>
          <a:xfrm>
            <a:off x="7623048" y="4213861"/>
            <a:ext cx="1029969" cy="513715"/>
          </a:xfrm>
          <a:custGeom>
            <a:avLst/>
            <a:gdLst/>
            <a:ahLst/>
            <a:cxnLst/>
            <a:rect l="l" t="t" r="r" b="b"/>
            <a:pathLst>
              <a:path w="1029970" h="513714">
                <a:moveTo>
                  <a:pt x="0" y="513719"/>
                </a:moveTo>
                <a:lnTo>
                  <a:pt x="1029974" y="513719"/>
                </a:lnTo>
                <a:lnTo>
                  <a:pt x="1029974" y="0"/>
                </a:lnTo>
                <a:lnTo>
                  <a:pt x="0" y="0"/>
                </a:lnTo>
                <a:lnTo>
                  <a:pt x="0" y="513719"/>
                </a:lnTo>
                <a:close/>
              </a:path>
            </a:pathLst>
          </a:custGeom>
          <a:ln w="3432">
            <a:solidFill>
              <a:srgbClr val="000000"/>
            </a:solidFill>
          </a:ln>
        </p:spPr>
        <p:txBody>
          <a:bodyPr wrap="square" lIns="0" tIns="0" rIns="0" bIns="0" rtlCol="0"/>
          <a:lstStyle/>
          <a:p>
            <a:endParaRPr/>
          </a:p>
        </p:txBody>
      </p:sp>
      <p:sp>
        <p:nvSpPr>
          <p:cNvPr id="53" name="object 53"/>
          <p:cNvSpPr txBox="1"/>
          <p:nvPr/>
        </p:nvSpPr>
        <p:spPr>
          <a:xfrm>
            <a:off x="7699633" y="4404829"/>
            <a:ext cx="872490" cy="139700"/>
          </a:xfrm>
          <a:prstGeom prst="rect">
            <a:avLst/>
          </a:prstGeom>
        </p:spPr>
        <p:txBody>
          <a:bodyPr vert="horz" wrap="square" lIns="0" tIns="0" rIns="0" bIns="0" rtlCol="0">
            <a:spAutoFit/>
          </a:bodyPr>
          <a:lstStyle/>
          <a:p>
            <a:pPr marL="12700"/>
            <a:r>
              <a:rPr sz="900" b="1" spc="-5" dirty="0">
                <a:latin typeface="Arial"/>
                <a:cs typeface="Arial"/>
              </a:rPr>
              <a:t>DB</a:t>
            </a:r>
            <a:r>
              <a:rPr sz="900" b="1" spc="-15" dirty="0">
                <a:latin typeface="Arial"/>
                <a:cs typeface="Arial"/>
              </a:rPr>
              <a:t>Con</a:t>
            </a:r>
            <a:r>
              <a:rPr sz="900" b="1" spc="-10" dirty="0">
                <a:latin typeface="Arial"/>
                <a:cs typeface="Arial"/>
              </a:rPr>
              <a:t>n</a:t>
            </a:r>
            <a:r>
              <a:rPr sz="900" b="1" dirty="0">
                <a:latin typeface="Arial"/>
                <a:cs typeface="Arial"/>
              </a:rPr>
              <a:t>e</a:t>
            </a:r>
            <a:r>
              <a:rPr sz="900" b="1" spc="-10" dirty="0">
                <a:latin typeface="Arial"/>
                <a:cs typeface="Arial"/>
              </a:rPr>
              <a:t>c</a:t>
            </a:r>
            <a:r>
              <a:rPr sz="900" b="1" spc="-5" dirty="0">
                <a:latin typeface="Arial"/>
                <a:cs typeface="Arial"/>
              </a:rPr>
              <a:t>t</a:t>
            </a:r>
            <a:r>
              <a:rPr sz="900" b="1" spc="-15" dirty="0">
                <a:latin typeface="Arial"/>
                <a:cs typeface="Arial"/>
              </a:rPr>
              <a:t>i</a:t>
            </a:r>
            <a:r>
              <a:rPr sz="900" b="1" spc="-10" dirty="0">
                <a:latin typeface="Arial"/>
                <a:cs typeface="Arial"/>
              </a:rPr>
              <a:t>v</a:t>
            </a:r>
            <a:r>
              <a:rPr sz="900" b="1" spc="-5" dirty="0">
                <a:latin typeface="Arial"/>
                <a:cs typeface="Arial"/>
              </a:rPr>
              <a:t>i</a:t>
            </a:r>
            <a:r>
              <a:rPr sz="900" b="1" spc="-15" dirty="0">
                <a:latin typeface="Arial"/>
                <a:cs typeface="Arial"/>
              </a:rPr>
              <a:t>t</a:t>
            </a:r>
            <a:r>
              <a:rPr sz="900" b="1" dirty="0">
                <a:latin typeface="Arial"/>
                <a:cs typeface="Arial"/>
              </a:rPr>
              <a:t>y</a:t>
            </a:r>
            <a:endParaRPr sz="900">
              <a:latin typeface="Arial"/>
              <a:cs typeface="Arial"/>
            </a:endParaRPr>
          </a:p>
        </p:txBody>
      </p:sp>
      <p:sp>
        <p:nvSpPr>
          <p:cNvPr id="54" name="object 54"/>
          <p:cNvSpPr/>
          <p:nvPr/>
        </p:nvSpPr>
        <p:spPr>
          <a:xfrm>
            <a:off x="8432169" y="4276395"/>
            <a:ext cx="158038" cy="131775"/>
          </a:xfrm>
          <a:prstGeom prst="rect">
            <a:avLst/>
          </a:prstGeom>
          <a:blipFill>
            <a:blip r:embed="rId17" cstate="print"/>
            <a:stretch>
              <a:fillRect/>
            </a:stretch>
          </a:blipFill>
        </p:spPr>
        <p:txBody>
          <a:bodyPr wrap="square" lIns="0" tIns="0" rIns="0" bIns="0" rtlCol="0"/>
          <a:lstStyle/>
          <a:p>
            <a:endParaRPr/>
          </a:p>
        </p:txBody>
      </p:sp>
      <p:sp>
        <p:nvSpPr>
          <p:cNvPr id="55" name="object 55"/>
          <p:cNvSpPr/>
          <p:nvPr/>
        </p:nvSpPr>
        <p:spPr>
          <a:xfrm>
            <a:off x="8138038" y="4002154"/>
            <a:ext cx="0" cy="212090"/>
          </a:xfrm>
          <a:custGeom>
            <a:avLst/>
            <a:gdLst/>
            <a:ahLst/>
            <a:cxnLst/>
            <a:rect l="l" t="t" r="r" b="b"/>
            <a:pathLst>
              <a:path h="212089">
                <a:moveTo>
                  <a:pt x="0" y="211704"/>
                </a:moveTo>
                <a:lnTo>
                  <a:pt x="0" y="0"/>
                </a:lnTo>
              </a:path>
            </a:pathLst>
          </a:custGeom>
          <a:ln w="3432">
            <a:solidFill>
              <a:srgbClr val="000000"/>
            </a:solidFill>
          </a:ln>
        </p:spPr>
        <p:txBody>
          <a:bodyPr wrap="square" lIns="0" tIns="0" rIns="0" bIns="0" rtlCol="0"/>
          <a:lstStyle/>
          <a:p>
            <a:endParaRPr/>
          </a:p>
        </p:txBody>
      </p:sp>
      <p:sp>
        <p:nvSpPr>
          <p:cNvPr id="56" name="object 56"/>
          <p:cNvSpPr/>
          <p:nvPr/>
        </p:nvSpPr>
        <p:spPr>
          <a:xfrm>
            <a:off x="8092957" y="3912239"/>
            <a:ext cx="90170" cy="90170"/>
          </a:xfrm>
          <a:custGeom>
            <a:avLst/>
            <a:gdLst/>
            <a:ahLst/>
            <a:cxnLst/>
            <a:rect l="l" t="t" r="r" b="b"/>
            <a:pathLst>
              <a:path w="90170" h="90170">
                <a:moveTo>
                  <a:pt x="45079" y="89915"/>
                </a:moveTo>
                <a:lnTo>
                  <a:pt x="62483" y="86355"/>
                </a:lnTo>
                <a:lnTo>
                  <a:pt x="76840" y="76699"/>
                </a:lnTo>
                <a:lnTo>
                  <a:pt x="86471" y="62483"/>
                </a:lnTo>
                <a:lnTo>
                  <a:pt x="90037" y="44957"/>
                </a:lnTo>
                <a:lnTo>
                  <a:pt x="86471" y="27431"/>
                </a:lnTo>
                <a:lnTo>
                  <a:pt x="76840" y="13203"/>
                </a:lnTo>
                <a:lnTo>
                  <a:pt x="62483" y="3547"/>
                </a:lnTo>
                <a:lnTo>
                  <a:pt x="45079" y="0"/>
                </a:lnTo>
                <a:lnTo>
                  <a:pt x="27431" y="3547"/>
                </a:lnTo>
                <a:lnTo>
                  <a:pt x="13197" y="13203"/>
                </a:lnTo>
                <a:lnTo>
                  <a:pt x="3535" y="27431"/>
                </a:lnTo>
                <a:lnTo>
                  <a:pt x="0" y="44957"/>
                </a:lnTo>
                <a:lnTo>
                  <a:pt x="3535" y="62483"/>
                </a:lnTo>
                <a:lnTo>
                  <a:pt x="13197" y="76699"/>
                </a:lnTo>
                <a:lnTo>
                  <a:pt x="27431" y="86355"/>
                </a:lnTo>
                <a:lnTo>
                  <a:pt x="45079" y="89915"/>
                </a:lnTo>
                <a:close/>
              </a:path>
            </a:pathLst>
          </a:custGeom>
          <a:ln w="3426">
            <a:solidFill>
              <a:srgbClr val="000000"/>
            </a:solidFill>
          </a:ln>
        </p:spPr>
        <p:txBody>
          <a:bodyPr wrap="square" lIns="0" tIns="0" rIns="0" bIns="0" rtlCol="0"/>
          <a:lstStyle/>
          <a:p>
            <a:endParaRPr/>
          </a:p>
        </p:txBody>
      </p:sp>
      <p:sp>
        <p:nvSpPr>
          <p:cNvPr id="57" name="object 57"/>
          <p:cNvSpPr/>
          <p:nvPr/>
        </p:nvSpPr>
        <p:spPr>
          <a:xfrm>
            <a:off x="8138038" y="3700516"/>
            <a:ext cx="0" cy="178435"/>
          </a:xfrm>
          <a:custGeom>
            <a:avLst/>
            <a:gdLst/>
            <a:ahLst/>
            <a:cxnLst/>
            <a:rect l="l" t="t" r="r" b="b"/>
            <a:pathLst>
              <a:path h="178435">
                <a:moveTo>
                  <a:pt x="0" y="0"/>
                </a:moveTo>
                <a:lnTo>
                  <a:pt x="0" y="178195"/>
                </a:lnTo>
              </a:path>
            </a:pathLst>
          </a:custGeom>
          <a:ln w="3432">
            <a:solidFill>
              <a:srgbClr val="000000"/>
            </a:solidFill>
          </a:ln>
        </p:spPr>
        <p:txBody>
          <a:bodyPr wrap="square" lIns="0" tIns="0" rIns="0" bIns="0" rtlCol="0"/>
          <a:lstStyle/>
          <a:p>
            <a:endParaRPr/>
          </a:p>
        </p:txBody>
      </p:sp>
      <p:sp>
        <p:nvSpPr>
          <p:cNvPr id="58" name="object 58"/>
          <p:cNvSpPr/>
          <p:nvPr/>
        </p:nvSpPr>
        <p:spPr>
          <a:xfrm>
            <a:off x="8059033" y="3880235"/>
            <a:ext cx="156210" cy="92710"/>
          </a:xfrm>
          <a:custGeom>
            <a:avLst/>
            <a:gdLst/>
            <a:ahLst/>
            <a:cxnLst/>
            <a:rect l="l" t="t" r="r" b="b"/>
            <a:pathLst>
              <a:path w="156209" h="92710">
                <a:moveTo>
                  <a:pt x="156209" y="92320"/>
                </a:moveTo>
                <a:lnTo>
                  <a:pt x="156088" y="61078"/>
                </a:lnTo>
                <a:lnTo>
                  <a:pt x="144414" y="33396"/>
                </a:lnTo>
                <a:lnTo>
                  <a:pt x="123078" y="11929"/>
                </a:lnTo>
                <a:lnTo>
                  <a:pt x="94244" y="0"/>
                </a:lnTo>
                <a:lnTo>
                  <a:pt x="63002" y="0"/>
                </a:lnTo>
                <a:lnTo>
                  <a:pt x="13715" y="32884"/>
                </a:lnTo>
                <a:lnTo>
                  <a:pt x="396" y="69341"/>
                </a:lnTo>
                <a:lnTo>
                  <a:pt x="0" y="76961"/>
                </a:lnTo>
                <a:lnTo>
                  <a:pt x="396" y="84700"/>
                </a:lnTo>
                <a:lnTo>
                  <a:pt x="1523" y="92320"/>
                </a:lnTo>
              </a:path>
            </a:pathLst>
          </a:custGeom>
          <a:ln w="3425">
            <a:solidFill>
              <a:srgbClr val="000000"/>
            </a:solidFill>
          </a:ln>
        </p:spPr>
        <p:txBody>
          <a:bodyPr wrap="square" lIns="0" tIns="0" rIns="0" bIns="0" rtlCol="0"/>
          <a:lstStyle/>
          <a:p>
            <a:endParaRPr/>
          </a:p>
        </p:txBody>
      </p:sp>
      <p:sp>
        <p:nvSpPr>
          <p:cNvPr id="59" name="object 59"/>
          <p:cNvSpPr/>
          <p:nvPr/>
        </p:nvSpPr>
        <p:spPr>
          <a:xfrm>
            <a:off x="8034163" y="2876550"/>
            <a:ext cx="104139" cy="311150"/>
          </a:xfrm>
          <a:custGeom>
            <a:avLst/>
            <a:gdLst/>
            <a:ahLst/>
            <a:cxnLst/>
            <a:rect l="l" t="t" r="r" b="b"/>
            <a:pathLst>
              <a:path w="104140" h="311150">
                <a:moveTo>
                  <a:pt x="103875" y="310652"/>
                </a:moveTo>
                <a:lnTo>
                  <a:pt x="0" y="0"/>
                </a:lnTo>
              </a:path>
            </a:pathLst>
          </a:custGeom>
          <a:ln w="3431">
            <a:solidFill>
              <a:srgbClr val="000000"/>
            </a:solidFill>
          </a:ln>
        </p:spPr>
        <p:txBody>
          <a:bodyPr wrap="square" lIns="0" tIns="0" rIns="0" bIns="0" rtlCol="0"/>
          <a:lstStyle/>
          <a:p>
            <a:endParaRPr/>
          </a:p>
        </p:txBody>
      </p:sp>
      <p:sp>
        <p:nvSpPr>
          <p:cNvPr id="60" name="object 60"/>
          <p:cNvSpPr/>
          <p:nvPr/>
        </p:nvSpPr>
        <p:spPr>
          <a:xfrm>
            <a:off x="7929251" y="2761537"/>
            <a:ext cx="159753" cy="120225"/>
          </a:xfrm>
          <a:prstGeom prst="rect">
            <a:avLst/>
          </a:prstGeom>
          <a:blipFill>
            <a:blip r:embed="rId18" cstate="print"/>
            <a:stretch>
              <a:fillRect/>
            </a:stretch>
          </a:blipFill>
        </p:spPr>
        <p:txBody>
          <a:bodyPr wrap="square" lIns="0" tIns="0" rIns="0" bIns="0" rtlCol="0"/>
          <a:lstStyle/>
          <a:p>
            <a:endParaRPr/>
          </a:p>
        </p:txBody>
      </p:sp>
      <p:sp>
        <p:nvSpPr>
          <p:cNvPr id="61" name="object 61"/>
          <p:cNvSpPr/>
          <p:nvPr/>
        </p:nvSpPr>
        <p:spPr>
          <a:xfrm>
            <a:off x="7944856" y="2128145"/>
            <a:ext cx="60325" cy="629285"/>
          </a:xfrm>
          <a:custGeom>
            <a:avLst/>
            <a:gdLst/>
            <a:ahLst/>
            <a:cxnLst/>
            <a:rect l="l" t="t" r="r" b="b"/>
            <a:pathLst>
              <a:path w="60325" h="629285">
                <a:moveTo>
                  <a:pt x="0" y="0"/>
                </a:moveTo>
                <a:lnTo>
                  <a:pt x="60076" y="629137"/>
                </a:lnTo>
              </a:path>
            </a:pathLst>
          </a:custGeom>
          <a:ln w="3432">
            <a:solidFill>
              <a:srgbClr val="000000"/>
            </a:solidFill>
          </a:ln>
        </p:spPr>
        <p:txBody>
          <a:bodyPr wrap="square" lIns="0" tIns="0" rIns="0" bIns="0" rtlCol="0"/>
          <a:lstStyle/>
          <a:p>
            <a:endParaRPr/>
          </a:p>
        </p:txBody>
      </p:sp>
      <p:sp>
        <p:nvSpPr>
          <p:cNvPr id="62" name="object 62"/>
          <p:cNvSpPr/>
          <p:nvPr/>
        </p:nvSpPr>
        <p:spPr>
          <a:xfrm>
            <a:off x="7962656" y="2755633"/>
            <a:ext cx="93106" cy="92845"/>
          </a:xfrm>
          <a:prstGeom prst="rect">
            <a:avLst/>
          </a:prstGeom>
          <a:blipFill>
            <a:blip r:embed="rId19" cstate="print"/>
            <a:stretch>
              <a:fillRect/>
            </a:stretch>
          </a:blipFill>
        </p:spPr>
        <p:txBody>
          <a:bodyPr wrap="square" lIns="0" tIns="0" rIns="0" bIns="0" rtlCol="0"/>
          <a:lstStyle/>
          <a:p>
            <a:endParaRPr/>
          </a:p>
        </p:txBody>
      </p:sp>
      <p:sp>
        <p:nvSpPr>
          <p:cNvPr id="63" name="object 63"/>
          <p:cNvSpPr/>
          <p:nvPr/>
        </p:nvSpPr>
        <p:spPr>
          <a:xfrm>
            <a:off x="8395473" y="2128145"/>
            <a:ext cx="64769" cy="531495"/>
          </a:xfrm>
          <a:custGeom>
            <a:avLst/>
            <a:gdLst/>
            <a:ahLst/>
            <a:cxnLst/>
            <a:rect l="l" t="t" r="r" b="b"/>
            <a:pathLst>
              <a:path w="64770" h="531494">
                <a:moveTo>
                  <a:pt x="64373" y="0"/>
                </a:moveTo>
                <a:lnTo>
                  <a:pt x="0" y="531235"/>
                </a:lnTo>
              </a:path>
            </a:pathLst>
          </a:custGeom>
          <a:ln w="3432">
            <a:solidFill>
              <a:srgbClr val="000000"/>
            </a:solidFill>
          </a:ln>
        </p:spPr>
        <p:txBody>
          <a:bodyPr wrap="square" lIns="0" tIns="0" rIns="0" bIns="0" rtlCol="0"/>
          <a:lstStyle/>
          <a:p>
            <a:endParaRPr/>
          </a:p>
        </p:txBody>
      </p:sp>
      <p:sp>
        <p:nvSpPr>
          <p:cNvPr id="64" name="object 64"/>
          <p:cNvSpPr/>
          <p:nvPr/>
        </p:nvSpPr>
        <p:spPr>
          <a:xfrm>
            <a:off x="7978384" y="2288529"/>
            <a:ext cx="1254125" cy="149860"/>
          </a:xfrm>
          <a:custGeom>
            <a:avLst/>
            <a:gdLst/>
            <a:ahLst/>
            <a:cxnLst/>
            <a:rect l="l" t="t" r="r" b="b"/>
            <a:pathLst>
              <a:path w="1254125" h="149860">
                <a:moveTo>
                  <a:pt x="1253764" y="0"/>
                </a:moveTo>
                <a:lnTo>
                  <a:pt x="492892" y="90952"/>
                </a:lnTo>
                <a:lnTo>
                  <a:pt x="487558" y="74797"/>
                </a:lnTo>
                <a:lnTo>
                  <a:pt x="476768" y="62362"/>
                </a:lnTo>
                <a:lnTo>
                  <a:pt x="462168" y="54863"/>
                </a:lnTo>
                <a:lnTo>
                  <a:pt x="445282" y="53461"/>
                </a:lnTo>
                <a:lnTo>
                  <a:pt x="429005" y="58795"/>
                </a:lnTo>
                <a:lnTo>
                  <a:pt x="416570" y="69616"/>
                </a:lnTo>
                <a:lnTo>
                  <a:pt x="409072" y="84094"/>
                </a:lnTo>
                <a:lnTo>
                  <a:pt x="407548" y="100980"/>
                </a:lnTo>
                <a:lnTo>
                  <a:pt x="0" y="149626"/>
                </a:lnTo>
              </a:path>
            </a:pathLst>
          </a:custGeom>
          <a:ln w="3422">
            <a:solidFill>
              <a:srgbClr val="000000"/>
            </a:solidFill>
          </a:ln>
        </p:spPr>
        <p:txBody>
          <a:bodyPr wrap="square" lIns="0" tIns="0" rIns="0" bIns="0" rtlCol="0"/>
          <a:lstStyle/>
          <a:p>
            <a:endParaRPr/>
          </a:p>
        </p:txBody>
      </p:sp>
      <p:sp>
        <p:nvSpPr>
          <p:cNvPr id="65" name="object 65"/>
          <p:cNvSpPr/>
          <p:nvPr/>
        </p:nvSpPr>
        <p:spPr>
          <a:xfrm>
            <a:off x="7301240" y="2288529"/>
            <a:ext cx="677545" cy="149860"/>
          </a:xfrm>
          <a:custGeom>
            <a:avLst/>
            <a:gdLst/>
            <a:ahLst/>
            <a:cxnLst/>
            <a:rect l="l" t="t" r="r" b="b"/>
            <a:pathLst>
              <a:path w="677545" h="149860">
                <a:moveTo>
                  <a:pt x="0" y="0"/>
                </a:moveTo>
                <a:lnTo>
                  <a:pt x="677143" y="149626"/>
                </a:lnTo>
              </a:path>
            </a:pathLst>
          </a:custGeom>
          <a:ln w="3423">
            <a:solidFill>
              <a:srgbClr val="000000"/>
            </a:solidFill>
          </a:ln>
        </p:spPr>
        <p:txBody>
          <a:bodyPr wrap="square" lIns="0" tIns="0" rIns="0" bIns="0" rtlCol="0"/>
          <a:lstStyle/>
          <a:p>
            <a:endParaRPr/>
          </a:p>
        </p:txBody>
      </p:sp>
      <p:sp>
        <p:nvSpPr>
          <p:cNvPr id="66" name="object 66"/>
          <p:cNvSpPr txBox="1"/>
          <p:nvPr/>
        </p:nvSpPr>
        <p:spPr>
          <a:xfrm>
            <a:off x="7289677" y="2659468"/>
            <a:ext cx="671830" cy="277495"/>
          </a:xfrm>
          <a:prstGeom prst="rect">
            <a:avLst/>
          </a:prstGeom>
        </p:spPr>
        <p:txBody>
          <a:bodyPr vert="horz" wrap="square" lIns="0" tIns="0" rIns="0" bIns="0" rtlCol="0">
            <a:spAutoFit/>
          </a:bodyPr>
          <a:lstStyle/>
          <a:p>
            <a:pPr marL="12700" marR="5080" indent="50165"/>
            <a:r>
              <a:rPr sz="900" spc="-10" dirty="0">
                <a:latin typeface="Arial"/>
                <a:cs typeface="Arial"/>
              </a:rPr>
              <a:t>&lt;&lt;Publi</a:t>
            </a:r>
            <a:r>
              <a:rPr sz="900" spc="5" dirty="0">
                <a:latin typeface="Arial"/>
                <a:cs typeface="Arial"/>
              </a:rPr>
              <a:t>s</a:t>
            </a:r>
            <a:r>
              <a:rPr sz="900" dirty="0">
                <a:latin typeface="Arial"/>
                <a:cs typeface="Arial"/>
              </a:rPr>
              <a:t>h</a:t>
            </a:r>
            <a:r>
              <a:rPr sz="900" spc="-5" dirty="0">
                <a:latin typeface="Arial"/>
                <a:cs typeface="Arial"/>
              </a:rPr>
              <a:t>/</a:t>
            </a:r>
            <a:r>
              <a:rPr sz="900" spc="-5" dirty="0">
                <a:latin typeface="Times New Roman"/>
                <a:cs typeface="Times New Roman"/>
              </a:rPr>
              <a:t> </a:t>
            </a:r>
            <a:r>
              <a:rPr sz="900" dirty="0">
                <a:latin typeface="Arial"/>
                <a:cs typeface="Arial"/>
              </a:rPr>
              <a:t>Sub</a:t>
            </a:r>
            <a:r>
              <a:rPr sz="900" spc="5" dirty="0">
                <a:latin typeface="Arial"/>
                <a:cs typeface="Arial"/>
              </a:rPr>
              <a:t>sc</a:t>
            </a:r>
            <a:r>
              <a:rPr sz="900" dirty="0">
                <a:latin typeface="Arial"/>
                <a:cs typeface="Arial"/>
              </a:rPr>
              <a:t>ri</a:t>
            </a:r>
            <a:r>
              <a:rPr sz="900" spc="5" dirty="0">
                <a:latin typeface="Arial"/>
                <a:cs typeface="Arial"/>
              </a:rPr>
              <a:t>b</a:t>
            </a:r>
            <a:r>
              <a:rPr sz="900" dirty="0">
                <a:latin typeface="Arial"/>
                <a:cs typeface="Arial"/>
              </a:rPr>
              <a:t>e</a:t>
            </a:r>
            <a:r>
              <a:rPr sz="900" spc="-10" dirty="0">
                <a:latin typeface="Arial"/>
                <a:cs typeface="Arial"/>
              </a:rPr>
              <a:t>&gt;&gt;</a:t>
            </a:r>
            <a:endParaRPr sz="900">
              <a:latin typeface="Arial"/>
              <a:cs typeface="Arial"/>
            </a:endParaRPr>
          </a:p>
        </p:txBody>
      </p:sp>
      <p:sp>
        <p:nvSpPr>
          <p:cNvPr id="67" name="object 67"/>
          <p:cNvSpPr txBox="1">
            <a:spLocks noGrp="1"/>
          </p:cNvSpPr>
          <p:nvPr>
            <p:ph type="title"/>
          </p:nvPr>
        </p:nvSpPr>
        <p:spPr>
          <a:xfrm>
            <a:off x="3200400" y="460752"/>
            <a:ext cx="10515600" cy="677108"/>
          </a:xfrm>
          <a:prstGeom prst="rect">
            <a:avLst/>
          </a:prstGeom>
        </p:spPr>
        <p:txBody>
          <a:bodyPr vert="horz" wrap="square" lIns="0" tIns="0" rIns="0" bIns="0" rtlCol="0" anchor="ctr">
            <a:spAutoFit/>
          </a:bodyPr>
          <a:lstStyle/>
          <a:p>
            <a:pPr marL="80645">
              <a:lnSpc>
                <a:spcPct val="100000"/>
              </a:lnSpc>
            </a:pPr>
            <a:r>
              <a:rPr dirty="0"/>
              <a:t>S</a:t>
            </a:r>
            <a:r>
              <a:rPr spc="-5" dirty="0"/>
              <a:t>t</a:t>
            </a:r>
            <a:r>
              <a:rPr spc="5" dirty="0"/>
              <a:t>yl</a:t>
            </a:r>
            <a:r>
              <a:rPr dirty="0"/>
              <a:t>e</a:t>
            </a:r>
            <a:r>
              <a:rPr spc="90" dirty="0">
                <a:latin typeface="Times New Roman"/>
                <a:cs typeface="Times New Roman"/>
              </a:rPr>
              <a:t> </a:t>
            </a:r>
            <a:r>
              <a:rPr spc="-5" dirty="0"/>
              <a:t>5</a:t>
            </a:r>
            <a:r>
              <a:rPr dirty="0"/>
              <a:t>:</a:t>
            </a:r>
            <a:r>
              <a:rPr spc="120" dirty="0">
                <a:latin typeface="Times New Roman"/>
                <a:cs typeface="Times New Roman"/>
              </a:rPr>
              <a:t> </a:t>
            </a:r>
            <a:r>
              <a:rPr dirty="0"/>
              <a:t>Bla</a:t>
            </a:r>
            <a:r>
              <a:rPr spc="10" dirty="0"/>
              <a:t>c</a:t>
            </a:r>
            <a:r>
              <a:rPr dirty="0"/>
              <a:t>kboard</a:t>
            </a:r>
            <a:r>
              <a:rPr spc="105" dirty="0">
                <a:latin typeface="Times New Roman"/>
                <a:cs typeface="Times New Roman"/>
              </a:rPr>
              <a:t> </a:t>
            </a:r>
            <a:r>
              <a:rPr dirty="0"/>
              <a:t>Exa</a:t>
            </a:r>
            <a:r>
              <a:rPr spc="5" dirty="0"/>
              <a:t>m</a:t>
            </a:r>
            <a:r>
              <a:rPr spc="-5" dirty="0"/>
              <a:t>pl</a:t>
            </a:r>
            <a:r>
              <a:rPr dirty="0"/>
              <a:t>e</a:t>
            </a:r>
            <a:r>
              <a:rPr spc="65" dirty="0">
                <a:latin typeface="Times New Roman"/>
                <a:cs typeface="Times New Roman"/>
              </a:rPr>
              <a:t> </a:t>
            </a:r>
            <a:r>
              <a:rPr dirty="0"/>
              <a:t>2</a:t>
            </a:r>
          </a:p>
        </p:txBody>
      </p:sp>
      <p:sp>
        <p:nvSpPr>
          <p:cNvPr id="68" name="object 68"/>
          <p:cNvSpPr txBox="1">
            <a:spLocks noGrp="1"/>
          </p:cNvSpPr>
          <p:nvPr>
            <p:ph sz="half" idx="1"/>
          </p:nvPr>
        </p:nvSpPr>
        <p:spPr>
          <a:xfrm>
            <a:off x="1394689" y="1555753"/>
            <a:ext cx="5019039" cy="4854791"/>
          </a:xfrm>
          <a:prstGeom prst="rect">
            <a:avLst/>
          </a:prstGeom>
        </p:spPr>
        <p:txBody>
          <a:bodyPr vert="horz" wrap="square" lIns="0" tIns="0" rIns="0" bIns="0" rtlCol="0">
            <a:spAutoFit/>
          </a:bodyPr>
          <a:lstStyle/>
          <a:p>
            <a:pPr marL="355600" marR="93345" indent="-342900">
              <a:lnSpc>
                <a:spcPct val="78100"/>
              </a:lnSpc>
              <a:buClr>
                <a:srgbClr val="00007C"/>
              </a:buClr>
              <a:buSzPct val="75000"/>
              <a:buFont typeface="Wingdings"/>
              <a:buChar char=""/>
              <a:tabLst>
                <a:tab pos="355600" algn="l"/>
              </a:tabLst>
            </a:pPr>
            <a:r>
              <a:rPr spc="-20" dirty="0"/>
              <a:t>Ho</a:t>
            </a:r>
            <a:r>
              <a:rPr spc="-5" dirty="0"/>
              <a:t>li</a:t>
            </a:r>
            <a:r>
              <a:rPr spc="-15" dirty="0"/>
              <a:t>da</a:t>
            </a:r>
            <a:r>
              <a:rPr spc="-10" dirty="0"/>
              <a:t>y</a:t>
            </a:r>
            <a:r>
              <a:rPr spc="25" dirty="0">
                <a:latin typeface="Times New Roman"/>
                <a:cs typeface="Times New Roman"/>
              </a:rPr>
              <a:t> </a:t>
            </a:r>
            <a:r>
              <a:rPr spc="-10" dirty="0"/>
              <a:t>reserv</a:t>
            </a:r>
            <a:r>
              <a:rPr spc="-15" dirty="0"/>
              <a:t>at</a:t>
            </a:r>
            <a:r>
              <a:rPr dirty="0"/>
              <a:t>i</a:t>
            </a:r>
            <a:r>
              <a:rPr spc="-25" dirty="0"/>
              <a:t>o</a:t>
            </a:r>
            <a:r>
              <a:rPr spc="-10" dirty="0"/>
              <a:t>n</a:t>
            </a:r>
            <a:r>
              <a:rPr spc="5" dirty="0">
                <a:latin typeface="Times New Roman"/>
                <a:cs typeface="Times New Roman"/>
              </a:rPr>
              <a:t> </a:t>
            </a:r>
            <a:r>
              <a:rPr spc="-10" dirty="0"/>
              <a:t>s</a:t>
            </a:r>
            <a:r>
              <a:rPr spc="-30" dirty="0"/>
              <a:t>y</a:t>
            </a:r>
            <a:r>
              <a:rPr spc="-10" dirty="0"/>
              <a:t>stem</a:t>
            </a:r>
            <a:r>
              <a:rPr spc="50" dirty="0">
                <a:latin typeface="Times New Roman"/>
                <a:cs typeface="Times New Roman"/>
              </a:rPr>
              <a:t> </a:t>
            </a:r>
            <a:r>
              <a:rPr spc="-15" dirty="0"/>
              <a:t>examp</a:t>
            </a:r>
            <a:r>
              <a:rPr dirty="0"/>
              <a:t>l</a:t>
            </a:r>
            <a:r>
              <a:rPr spc="-15" dirty="0"/>
              <a:t>e:</a:t>
            </a:r>
            <a:r>
              <a:rPr spc="-10" dirty="0">
                <a:latin typeface="Times New Roman"/>
                <a:cs typeface="Times New Roman"/>
              </a:rPr>
              <a:t> </a:t>
            </a:r>
            <a:r>
              <a:rPr spc="-15" dirty="0"/>
              <a:t>a</a:t>
            </a:r>
            <a:r>
              <a:rPr spc="-5" dirty="0"/>
              <a:t>ll</a:t>
            </a:r>
            <a:r>
              <a:rPr spc="35" dirty="0">
                <a:latin typeface="Times New Roman"/>
                <a:cs typeface="Times New Roman"/>
              </a:rPr>
              <a:t> </a:t>
            </a:r>
            <a:r>
              <a:rPr spc="-10" dirty="0"/>
              <a:t>reserv</a:t>
            </a:r>
            <a:r>
              <a:rPr spc="-15" dirty="0"/>
              <a:t>ation</a:t>
            </a:r>
            <a:r>
              <a:rPr spc="-10" dirty="0"/>
              <a:t>s</a:t>
            </a:r>
            <a:r>
              <a:rPr spc="5" dirty="0">
                <a:latin typeface="Times New Roman"/>
                <a:cs typeface="Times New Roman"/>
              </a:rPr>
              <a:t> </a:t>
            </a:r>
            <a:r>
              <a:rPr spc="-15" dirty="0"/>
              <a:t>ar</a:t>
            </a:r>
            <a:r>
              <a:rPr spc="-10" dirty="0"/>
              <a:t>e</a:t>
            </a:r>
            <a:r>
              <a:rPr spc="50" dirty="0">
                <a:latin typeface="Times New Roman"/>
                <a:cs typeface="Times New Roman"/>
              </a:rPr>
              <a:t> </a:t>
            </a:r>
            <a:r>
              <a:rPr spc="-15" dirty="0"/>
              <a:t>u</a:t>
            </a:r>
            <a:r>
              <a:rPr spc="-10" dirty="0"/>
              <a:t>ltimat</a:t>
            </a:r>
            <a:r>
              <a:rPr spc="-20" dirty="0"/>
              <a:t>e</a:t>
            </a:r>
            <a:r>
              <a:rPr spc="-15" dirty="0"/>
              <a:t>l</a:t>
            </a:r>
            <a:r>
              <a:rPr spc="-10" dirty="0"/>
              <a:t>y</a:t>
            </a:r>
            <a:r>
              <a:rPr spc="15" dirty="0">
                <a:latin typeface="Times New Roman"/>
                <a:cs typeface="Times New Roman"/>
              </a:rPr>
              <a:t> </a:t>
            </a:r>
            <a:r>
              <a:rPr spc="-10" dirty="0"/>
              <a:t>stored</a:t>
            </a:r>
            <a:r>
              <a:rPr spc="-5" dirty="0">
                <a:latin typeface="Times New Roman"/>
                <a:cs typeface="Times New Roman"/>
              </a:rPr>
              <a:t> </a:t>
            </a:r>
            <a:r>
              <a:rPr spc="-10" dirty="0"/>
              <a:t>on</a:t>
            </a:r>
            <a:r>
              <a:rPr spc="45" dirty="0">
                <a:latin typeface="Times New Roman"/>
                <a:cs typeface="Times New Roman"/>
              </a:rPr>
              <a:t> </a:t>
            </a:r>
            <a:r>
              <a:rPr spc="-10" dirty="0"/>
              <a:t>a</a:t>
            </a:r>
            <a:r>
              <a:rPr spc="40" dirty="0">
                <a:latin typeface="Times New Roman"/>
                <a:cs typeface="Times New Roman"/>
              </a:rPr>
              <a:t> </a:t>
            </a:r>
            <a:r>
              <a:rPr spc="-15" dirty="0"/>
              <a:t>databa</a:t>
            </a:r>
            <a:r>
              <a:rPr spc="-5" dirty="0"/>
              <a:t>s</a:t>
            </a:r>
            <a:r>
              <a:rPr spc="-10" dirty="0"/>
              <a:t>e</a:t>
            </a:r>
          </a:p>
          <a:p>
            <a:pPr>
              <a:lnSpc>
                <a:spcPct val="100000"/>
              </a:lnSpc>
              <a:spcBef>
                <a:spcPts val="2"/>
              </a:spcBef>
              <a:buClr>
                <a:srgbClr val="00007C"/>
              </a:buClr>
              <a:buFont typeface="Wingdings"/>
              <a:buChar char=""/>
            </a:pPr>
            <a:endParaRPr sz="1500" dirty="0">
              <a:latin typeface="Times New Roman"/>
              <a:cs typeface="Times New Roman"/>
            </a:endParaRPr>
          </a:p>
          <a:p>
            <a:pPr marL="355600" marR="73025" indent="-342900">
              <a:lnSpc>
                <a:spcPct val="79400"/>
              </a:lnSpc>
              <a:buClr>
                <a:srgbClr val="00007C"/>
              </a:buClr>
              <a:buSzPct val="75000"/>
              <a:buFont typeface="Wingdings"/>
              <a:buChar char=""/>
              <a:tabLst>
                <a:tab pos="355600" algn="l"/>
              </a:tabLst>
            </a:pPr>
            <a:r>
              <a:rPr i="1" spc="-10" dirty="0">
                <a:solidFill>
                  <a:srgbClr val="FF0000"/>
                </a:solidFill>
              </a:rPr>
              <a:t>Th</a:t>
            </a:r>
            <a:r>
              <a:rPr i="1" spc="-20" dirty="0">
                <a:solidFill>
                  <a:srgbClr val="FF0000"/>
                </a:solidFill>
              </a:rPr>
              <a:t>r</a:t>
            </a:r>
            <a:r>
              <a:rPr i="1" spc="-15" dirty="0">
                <a:solidFill>
                  <a:srgbClr val="FF0000"/>
                </a:solidFill>
              </a:rPr>
              <a:t>e</a:t>
            </a:r>
            <a:r>
              <a:rPr i="1" spc="-10" dirty="0">
                <a:solidFill>
                  <a:srgbClr val="FF0000"/>
                </a:solidFill>
              </a:rPr>
              <a:t>e</a:t>
            </a:r>
            <a:r>
              <a:rPr i="1" spc="30" dirty="0">
                <a:solidFill>
                  <a:srgbClr val="FF0000"/>
                </a:solidFill>
                <a:latin typeface="Times New Roman"/>
                <a:cs typeface="Times New Roman"/>
              </a:rPr>
              <a:t> </a:t>
            </a:r>
            <a:r>
              <a:rPr i="1" spc="-10" dirty="0">
                <a:solidFill>
                  <a:srgbClr val="FF0000"/>
                </a:solidFill>
              </a:rPr>
              <a:t>c</a:t>
            </a:r>
            <a:r>
              <a:rPr i="1" spc="-15" dirty="0">
                <a:solidFill>
                  <a:srgbClr val="FF0000"/>
                </a:solidFill>
              </a:rPr>
              <a:t>o</a:t>
            </a:r>
            <a:r>
              <a:rPr i="1" spc="-25" dirty="0">
                <a:solidFill>
                  <a:srgbClr val="FF0000"/>
                </a:solidFill>
              </a:rPr>
              <a:t>m</a:t>
            </a:r>
            <a:r>
              <a:rPr i="1" spc="-15" dirty="0">
                <a:solidFill>
                  <a:srgbClr val="FF0000"/>
                </a:solidFill>
              </a:rPr>
              <a:t>ponent</a:t>
            </a:r>
            <a:r>
              <a:rPr i="1" spc="-10" dirty="0">
                <a:solidFill>
                  <a:srgbClr val="FF0000"/>
                </a:solidFill>
              </a:rPr>
              <a:t>s</a:t>
            </a:r>
            <a:r>
              <a:rPr i="1" spc="20" dirty="0">
                <a:solidFill>
                  <a:srgbClr val="FF0000"/>
                </a:solidFill>
                <a:latin typeface="Times New Roman"/>
                <a:cs typeface="Times New Roman"/>
              </a:rPr>
              <a:t> </a:t>
            </a:r>
            <a:r>
              <a:rPr i="1" spc="-15" dirty="0">
                <a:solidFill>
                  <a:srgbClr val="FF0000"/>
                </a:solidFill>
              </a:rPr>
              <a:t>dea</a:t>
            </a:r>
            <a:r>
              <a:rPr i="1" spc="-5" dirty="0">
                <a:solidFill>
                  <a:srgbClr val="FF0000"/>
                </a:solidFill>
              </a:rPr>
              <a:t>l</a:t>
            </a:r>
            <a:r>
              <a:rPr i="1" spc="35" dirty="0">
                <a:solidFill>
                  <a:srgbClr val="FF0000"/>
                </a:solidFill>
                <a:latin typeface="Times New Roman"/>
                <a:cs typeface="Times New Roman"/>
              </a:rPr>
              <a:t> </a:t>
            </a:r>
            <a:r>
              <a:rPr i="1" spc="-20" dirty="0">
                <a:solidFill>
                  <a:srgbClr val="FF0000"/>
                </a:solidFill>
              </a:rPr>
              <a:t>w</a:t>
            </a:r>
            <a:r>
              <a:rPr i="1" spc="-10" dirty="0">
                <a:solidFill>
                  <a:srgbClr val="FF0000"/>
                </a:solidFill>
              </a:rPr>
              <a:t>ith</a:t>
            </a:r>
            <a:r>
              <a:rPr i="1" spc="20" dirty="0">
                <a:solidFill>
                  <a:srgbClr val="FF0000"/>
                </a:solidFill>
                <a:latin typeface="Times New Roman"/>
                <a:cs typeface="Times New Roman"/>
              </a:rPr>
              <a:t> </a:t>
            </a:r>
            <a:r>
              <a:rPr i="1" spc="-15" dirty="0">
                <a:solidFill>
                  <a:srgbClr val="FF0000"/>
                </a:solidFill>
              </a:rPr>
              <a:t>d</a:t>
            </a:r>
            <a:r>
              <a:rPr i="1" spc="-10" dirty="0">
                <a:solidFill>
                  <a:srgbClr val="FF0000"/>
                </a:solidFill>
              </a:rPr>
              <a:t>ifferent</a:t>
            </a:r>
            <a:r>
              <a:rPr i="1" spc="-5" dirty="0">
                <a:solidFill>
                  <a:srgbClr val="FF0000"/>
                </a:solidFill>
                <a:latin typeface="Times New Roman"/>
                <a:cs typeface="Times New Roman"/>
              </a:rPr>
              <a:t> </a:t>
            </a:r>
            <a:r>
              <a:rPr i="1" spc="-15" dirty="0">
                <a:solidFill>
                  <a:srgbClr val="FF0000"/>
                </a:solidFill>
              </a:rPr>
              <a:t>a</a:t>
            </a:r>
            <a:r>
              <a:rPr i="1" spc="-10" dirty="0">
                <a:solidFill>
                  <a:srgbClr val="FF0000"/>
                </a:solidFill>
              </a:rPr>
              <a:t>s</a:t>
            </a:r>
            <a:r>
              <a:rPr i="1" spc="-15" dirty="0">
                <a:solidFill>
                  <a:srgbClr val="FF0000"/>
                </a:solidFill>
              </a:rPr>
              <a:t>pe</a:t>
            </a:r>
            <a:r>
              <a:rPr i="1" spc="-5" dirty="0">
                <a:solidFill>
                  <a:srgbClr val="FF0000"/>
                </a:solidFill>
              </a:rPr>
              <a:t>c</a:t>
            </a:r>
            <a:r>
              <a:rPr i="1" spc="-10" dirty="0">
                <a:solidFill>
                  <a:srgbClr val="FF0000"/>
                </a:solidFill>
              </a:rPr>
              <a:t>ts</a:t>
            </a:r>
            <a:r>
              <a:rPr i="1" spc="40" dirty="0">
                <a:solidFill>
                  <a:srgbClr val="FF0000"/>
                </a:solidFill>
                <a:latin typeface="Times New Roman"/>
                <a:cs typeface="Times New Roman"/>
              </a:rPr>
              <a:t> </a:t>
            </a:r>
            <a:r>
              <a:rPr i="1" spc="-15" dirty="0">
                <a:solidFill>
                  <a:srgbClr val="FF0000"/>
                </a:solidFill>
              </a:rPr>
              <a:t>o</a:t>
            </a:r>
            <a:r>
              <a:rPr i="1" spc="-5" dirty="0">
                <a:solidFill>
                  <a:srgbClr val="FF0000"/>
                </a:solidFill>
              </a:rPr>
              <a:t>f</a:t>
            </a:r>
            <a:r>
              <a:rPr i="1" spc="20" dirty="0">
                <a:solidFill>
                  <a:srgbClr val="FF0000"/>
                </a:solidFill>
                <a:latin typeface="Times New Roman"/>
                <a:cs typeface="Times New Roman"/>
              </a:rPr>
              <a:t> </a:t>
            </a:r>
            <a:r>
              <a:rPr i="1" spc="-15" dirty="0">
                <a:solidFill>
                  <a:srgbClr val="FF0000"/>
                </a:solidFill>
              </a:rPr>
              <a:t>ho</a:t>
            </a:r>
            <a:r>
              <a:rPr i="1" spc="-5" dirty="0">
                <a:solidFill>
                  <a:srgbClr val="FF0000"/>
                </a:solidFill>
              </a:rPr>
              <a:t>li</a:t>
            </a:r>
            <a:r>
              <a:rPr i="1" spc="-15" dirty="0">
                <a:solidFill>
                  <a:srgbClr val="FF0000"/>
                </a:solidFill>
              </a:rPr>
              <a:t>da</a:t>
            </a:r>
            <a:r>
              <a:rPr i="1" spc="-10" dirty="0">
                <a:solidFill>
                  <a:srgbClr val="FF0000"/>
                </a:solidFill>
              </a:rPr>
              <a:t>y</a:t>
            </a:r>
            <a:r>
              <a:rPr i="1" spc="40" dirty="0">
                <a:solidFill>
                  <a:srgbClr val="FF0000"/>
                </a:solidFill>
                <a:latin typeface="Times New Roman"/>
                <a:cs typeface="Times New Roman"/>
              </a:rPr>
              <a:t> </a:t>
            </a:r>
            <a:r>
              <a:rPr i="1" spc="-10" dirty="0">
                <a:solidFill>
                  <a:srgbClr val="FF0000"/>
                </a:solidFill>
              </a:rPr>
              <a:t>reserv</a:t>
            </a:r>
            <a:r>
              <a:rPr i="1" spc="-15" dirty="0">
                <a:solidFill>
                  <a:srgbClr val="FF0000"/>
                </a:solidFill>
              </a:rPr>
              <a:t>at</a:t>
            </a:r>
            <a:r>
              <a:rPr i="1" dirty="0">
                <a:solidFill>
                  <a:srgbClr val="FF0000"/>
                </a:solidFill>
                <a:latin typeface="Arial"/>
                <a:cs typeface="Arial"/>
              </a:rPr>
              <a:t>i</a:t>
            </a:r>
            <a:r>
              <a:rPr i="1" spc="-25" dirty="0">
                <a:solidFill>
                  <a:srgbClr val="FF0000"/>
                </a:solidFill>
              </a:rPr>
              <a:t>o</a:t>
            </a:r>
            <a:r>
              <a:rPr i="1" spc="-10" dirty="0">
                <a:solidFill>
                  <a:srgbClr val="FF0000"/>
                </a:solidFill>
              </a:rPr>
              <a:t>n</a:t>
            </a:r>
            <a:r>
              <a:rPr i="1" spc="-15" dirty="0">
                <a:solidFill>
                  <a:srgbClr val="FF0000"/>
                </a:solidFill>
                <a:latin typeface="Times New Roman"/>
                <a:cs typeface="Times New Roman"/>
              </a:rPr>
              <a:t> </a:t>
            </a:r>
            <a:r>
              <a:rPr i="1" spc="-5" dirty="0">
                <a:solidFill>
                  <a:srgbClr val="FF0000"/>
                </a:solidFill>
              </a:rPr>
              <a:t>l</a:t>
            </a:r>
            <a:r>
              <a:rPr i="1" spc="-15" dirty="0">
                <a:solidFill>
                  <a:srgbClr val="FF0000"/>
                </a:solidFill>
              </a:rPr>
              <a:t>og</a:t>
            </a:r>
            <a:r>
              <a:rPr i="1" spc="-10" dirty="0">
                <a:solidFill>
                  <a:srgbClr val="FF0000"/>
                </a:solidFill>
              </a:rPr>
              <a:t>ic</a:t>
            </a:r>
          </a:p>
          <a:p>
            <a:pPr>
              <a:lnSpc>
                <a:spcPct val="100000"/>
              </a:lnSpc>
              <a:spcBef>
                <a:spcPts val="29"/>
              </a:spcBef>
              <a:buClr>
                <a:srgbClr val="00007C"/>
              </a:buClr>
              <a:buFont typeface="Wingdings"/>
              <a:buChar char=""/>
            </a:pPr>
            <a:endParaRPr sz="1350" dirty="0">
              <a:latin typeface="Times New Roman"/>
              <a:cs typeface="Times New Roman"/>
            </a:endParaRPr>
          </a:p>
          <a:p>
            <a:pPr marL="355600" marR="12700" indent="-342900">
              <a:lnSpc>
                <a:spcPts val="1540"/>
              </a:lnSpc>
              <a:buClr>
                <a:srgbClr val="00007C"/>
              </a:buClr>
              <a:buSzPct val="75000"/>
              <a:buFont typeface="Wingdings"/>
              <a:buChar char=""/>
              <a:tabLst>
                <a:tab pos="355600" algn="l"/>
              </a:tabLst>
            </a:pPr>
            <a:r>
              <a:rPr spc="-10" dirty="0"/>
              <a:t>Each</a:t>
            </a:r>
            <a:r>
              <a:rPr spc="40" dirty="0">
                <a:latin typeface="Times New Roman"/>
                <a:cs typeface="Times New Roman"/>
              </a:rPr>
              <a:t> </a:t>
            </a:r>
            <a:r>
              <a:rPr spc="-10" dirty="0"/>
              <a:t>component</a:t>
            </a:r>
            <a:r>
              <a:rPr spc="55" dirty="0">
                <a:latin typeface="Times New Roman"/>
                <a:cs typeface="Times New Roman"/>
              </a:rPr>
              <a:t> </a:t>
            </a:r>
            <a:r>
              <a:rPr i="1" spc="-10" dirty="0"/>
              <a:t>c</a:t>
            </a:r>
            <a:r>
              <a:rPr i="1" spc="-15" dirty="0"/>
              <a:t>oul</a:t>
            </a:r>
            <a:r>
              <a:rPr i="1" spc="-10" dirty="0"/>
              <a:t>d</a:t>
            </a:r>
            <a:r>
              <a:rPr i="1" spc="35" dirty="0">
                <a:latin typeface="Times New Roman"/>
                <a:cs typeface="Times New Roman"/>
              </a:rPr>
              <a:t> </a:t>
            </a:r>
            <a:r>
              <a:rPr spc="-10" dirty="0"/>
              <a:t>c</a:t>
            </a:r>
            <a:r>
              <a:rPr spc="-15" dirty="0"/>
              <a:t>onnec</a:t>
            </a:r>
            <a:r>
              <a:rPr spc="-5" dirty="0"/>
              <a:t>t</a:t>
            </a:r>
            <a:r>
              <a:rPr spc="45" dirty="0">
                <a:latin typeface="Times New Roman"/>
                <a:cs typeface="Times New Roman"/>
              </a:rPr>
              <a:t> </a:t>
            </a:r>
            <a:r>
              <a:rPr spc="-10" dirty="0"/>
              <a:t>to</a:t>
            </a:r>
            <a:r>
              <a:rPr spc="-55" dirty="0">
                <a:latin typeface="Times New Roman"/>
                <a:cs typeface="Times New Roman"/>
              </a:rPr>
              <a:t> </a:t>
            </a:r>
            <a:r>
              <a:rPr spc="-10" dirty="0"/>
              <a:t>the</a:t>
            </a:r>
            <a:r>
              <a:rPr spc="-5" dirty="0">
                <a:latin typeface="Times New Roman"/>
                <a:cs typeface="Times New Roman"/>
              </a:rPr>
              <a:t> </a:t>
            </a:r>
            <a:r>
              <a:rPr spc="-15" dirty="0"/>
              <a:t>databa</a:t>
            </a:r>
            <a:r>
              <a:rPr spc="-5" dirty="0"/>
              <a:t>s</a:t>
            </a:r>
            <a:r>
              <a:rPr spc="-10" dirty="0"/>
              <a:t>e</a:t>
            </a:r>
            <a:r>
              <a:rPr spc="5" dirty="0">
                <a:latin typeface="Times New Roman"/>
                <a:cs typeface="Times New Roman"/>
              </a:rPr>
              <a:t> </a:t>
            </a:r>
            <a:r>
              <a:rPr spc="-10" dirty="0"/>
              <a:t>s</a:t>
            </a:r>
            <a:r>
              <a:rPr spc="-15" dirty="0"/>
              <a:t>eparatel</a:t>
            </a:r>
            <a:r>
              <a:rPr spc="-10" dirty="0"/>
              <a:t>y</a:t>
            </a:r>
            <a:r>
              <a:rPr spc="5" dirty="0">
                <a:latin typeface="Times New Roman"/>
                <a:cs typeface="Times New Roman"/>
              </a:rPr>
              <a:t> </a:t>
            </a:r>
            <a:r>
              <a:rPr spc="-10" dirty="0"/>
              <a:t>–</a:t>
            </a:r>
            <a:r>
              <a:rPr spc="10" dirty="0"/>
              <a:t> </a:t>
            </a:r>
            <a:r>
              <a:rPr spc="-15" dirty="0"/>
              <a:t>e</a:t>
            </a:r>
            <a:r>
              <a:rPr spc="-10" dirty="0"/>
              <a:t>s</a:t>
            </a:r>
            <a:r>
              <a:rPr spc="-15" dirty="0"/>
              <a:t>pe</a:t>
            </a:r>
            <a:r>
              <a:rPr spc="-5" dirty="0"/>
              <a:t>ci</a:t>
            </a:r>
            <a:r>
              <a:rPr spc="-15" dirty="0"/>
              <a:t>a</a:t>
            </a:r>
            <a:r>
              <a:rPr spc="-5" dirty="0"/>
              <a:t>l</a:t>
            </a:r>
            <a:r>
              <a:rPr spc="-15" dirty="0"/>
              <a:t>l</a:t>
            </a:r>
            <a:r>
              <a:rPr spc="-10" dirty="0"/>
              <a:t>y</a:t>
            </a:r>
            <a:r>
              <a:rPr spc="15" dirty="0">
                <a:latin typeface="Times New Roman"/>
                <a:cs typeface="Times New Roman"/>
              </a:rPr>
              <a:t> </a:t>
            </a:r>
            <a:r>
              <a:rPr spc="-15" dirty="0"/>
              <a:t>a</a:t>
            </a:r>
            <a:r>
              <a:rPr spc="-10" dirty="0"/>
              <a:t>s</a:t>
            </a:r>
            <a:r>
              <a:rPr spc="55" dirty="0">
                <a:latin typeface="Times New Roman"/>
                <a:cs typeface="Times New Roman"/>
              </a:rPr>
              <a:t> </a:t>
            </a:r>
            <a:r>
              <a:rPr spc="-10" dirty="0"/>
              <a:t>a</a:t>
            </a:r>
            <a:r>
              <a:rPr spc="-5" dirty="0">
                <a:latin typeface="Times New Roman"/>
                <a:cs typeface="Times New Roman"/>
              </a:rPr>
              <a:t> </a:t>
            </a:r>
            <a:r>
              <a:rPr spc="-10" dirty="0"/>
              <a:t>c</a:t>
            </a:r>
            <a:r>
              <a:rPr spc="-15" dirty="0"/>
              <a:t>hang</a:t>
            </a:r>
            <a:r>
              <a:rPr spc="-10" dirty="0"/>
              <a:t>e</a:t>
            </a:r>
            <a:r>
              <a:rPr spc="40" dirty="0">
                <a:latin typeface="Times New Roman"/>
                <a:cs typeface="Times New Roman"/>
              </a:rPr>
              <a:t> </a:t>
            </a:r>
            <a:r>
              <a:rPr dirty="0"/>
              <a:t>i</a:t>
            </a:r>
            <a:r>
              <a:rPr spc="-10" dirty="0"/>
              <a:t>n</a:t>
            </a:r>
            <a:r>
              <a:rPr spc="40" dirty="0">
                <a:latin typeface="Times New Roman"/>
                <a:cs typeface="Times New Roman"/>
              </a:rPr>
              <a:t> </a:t>
            </a:r>
            <a:r>
              <a:rPr spc="-15" dirty="0"/>
              <a:t>on</a:t>
            </a:r>
            <a:r>
              <a:rPr spc="-10" dirty="0"/>
              <a:t>e</a:t>
            </a:r>
            <a:r>
              <a:rPr spc="40" dirty="0">
                <a:latin typeface="Times New Roman"/>
                <a:cs typeface="Times New Roman"/>
              </a:rPr>
              <a:t> </a:t>
            </a:r>
            <a:r>
              <a:rPr spc="-15" dirty="0"/>
              <a:t>a</a:t>
            </a:r>
            <a:r>
              <a:rPr spc="-5" dirty="0"/>
              <a:t>s</a:t>
            </a:r>
            <a:r>
              <a:rPr spc="-15" dirty="0"/>
              <a:t>pe</a:t>
            </a:r>
            <a:r>
              <a:rPr spc="-5" dirty="0"/>
              <a:t>ct</a:t>
            </a:r>
            <a:r>
              <a:rPr spc="40" dirty="0">
                <a:latin typeface="Times New Roman"/>
                <a:cs typeface="Times New Roman"/>
              </a:rPr>
              <a:t> </a:t>
            </a:r>
            <a:r>
              <a:rPr spc="-5" dirty="0"/>
              <a:t>(l</a:t>
            </a:r>
            <a:r>
              <a:rPr dirty="0"/>
              <a:t>i</a:t>
            </a:r>
            <a:r>
              <a:rPr spc="-10" dirty="0"/>
              <a:t>ke</a:t>
            </a:r>
            <a:r>
              <a:rPr spc="40" dirty="0">
                <a:latin typeface="Times New Roman"/>
                <a:cs typeface="Times New Roman"/>
              </a:rPr>
              <a:t> </a:t>
            </a:r>
            <a:r>
              <a:rPr spc="-10" dirty="0"/>
              <a:t>date</a:t>
            </a:r>
            <a:r>
              <a:rPr spc="30" dirty="0">
                <a:latin typeface="Times New Roman"/>
                <a:cs typeface="Times New Roman"/>
              </a:rPr>
              <a:t> </a:t>
            </a:r>
            <a:r>
              <a:rPr spc="-15" dirty="0"/>
              <a:t>o</a:t>
            </a:r>
            <a:r>
              <a:rPr spc="-5" dirty="0"/>
              <a:t>f</a:t>
            </a:r>
            <a:r>
              <a:rPr spc="55" dirty="0">
                <a:latin typeface="Times New Roman"/>
                <a:cs typeface="Times New Roman"/>
              </a:rPr>
              <a:t> </a:t>
            </a:r>
            <a:r>
              <a:rPr spc="-15" dirty="0"/>
              <a:t>a</a:t>
            </a:r>
            <a:r>
              <a:rPr spc="-5" dirty="0"/>
              <a:t>ir</a:t>
            </a:r>
            <a:r>
              <a:rPr spc="-5" dirty="0">
                <a:latin typeface="Times New Roman"/>
                <a:cs typeface="Times New Roman"/>
              </a:rPr>
              <a:t> </a:t>
            </a:r>
            <a:r>
              <a:rPr spc="-10" dirty="0"/>
              <a:t>reserv</a:t>
            </a:r>
            <a:r>
              <a:rPr spc="-15" dirty="0"/>
              <a:t>at</a:t>
            </a:r>
            <a:r>
              <a:rPr dirty="0"/>
              <a:t>i</a:t>
            </a:r>
            <a:r>
              <a:rPr spc="-25" dirty="0"/>
              <a:t>o</a:t>
            </a:r>
            <a:r>
              <a:rPr spc="-15" dirty="0"/>
              <a:t>n</a:t>
            </a:r>
            <a:r>
              <a:rPr spc="-10" dirty="0"/>
              <a:t>)</a:t>
            </a:r>
            <a:r>
              <a:rPr spc="5" dirty="0">
                <a:latin typeface="Times New Roman"/>
                <a:cs typeface="Times New Roman"/>
              </a:rPr>
              <a:t> </a:t>
            </a:r>
            <a:r>
              <a:rPr spc="-15" dirty="0"/>
              <a:t>e</a:t>
            </a:r>
            <a:r>
              <a:rPr spc="-30" dirty="0"/>
              <a:t>f</a:t>
            </a:r>
            <a:r>
              <a:rPr spc="-10" dirty="0"/>
              <a:t>fects</a:t>
            </a:r>
            <a:r>
              <a:rPr spc="20" dirty="0">
                <a:latin typeface="Times New Roman"/>
                <a:cs typeface="Times New Roman"/>
              </a:rPr>
              <a:t> </a:t>
            </a:r>
            <a:r>
              <a:rPr spc="-15" dirty="0"/>
              <a:t>anothe</a:t>
            </a:r>
            <a:r>
              <a:rPr spc="-10" dirty="0"/>
              <a:t>r</a:t>
            </a:r>
            <a:r>
              <a:rPr spc="30" dirty="0">
                <a:latin typeface="Times New Roman"/>
                <a:cs typeface="Times New Roman"/>
              </a:rPr>
              <a:t> </a:t>
            </a:r>
            <a:r>
              <a:rPr spc="-15" dirty="0"/>
              <a:t>a</a:t>
            </a:r>
            <a:r>
              <a:rPr spc="-10" dirty="0"/>
              <a:t>s</a:t>
            </a:r>
            <a:r>
              <a:rPr spc="-15" dirty="0"/>
              <a:t>pe</a:t>
            </a:r>
            <a:r>
              <a:rPr spc="-5" dirty="0"/>
              <a:t>ct</a:t>
            </a:r>
            <a:r>
              <a:rPr spc="-5" dirty="0">
                <a:latin typeface="Times New Roman"/>
                <a:cs typeface="Times New Roman"/>
              </a:rPr>
              <a:t> </a:t>
            </a:r>
            <a:r>
              <a:rPr spc="-5" dirty="0"/>
              <a:t>(l</a:t>
            </a:r>
            <a:r>
              <a:rPr dirty="0"/>
              <a:t>i</a:t>
            </a:r>
            <a:r>
              <a:rPr spc="-10" dirty="0"/>
              <a:t>ke</a:t>
            </a:r>
            <a:r>
              <a:rPr spc="30" dirty="0">
                <a:latin typeface="Times New Roman"/>
                <a:cs typeface="Times New Roman"/>
              </a:rPr>
              <a:t> </a:t>
            </a:r>
            <a:r>
              <a:rPr spc="-10" dirty="0"/>
              <a:t>v</a:t>
            </a:r>
            <a:r>
              <a:rPr spc="-15" dirty="0"/>
              <a:t>a</a:t>
            </a:r>
            <a:r>
              <a:rPr spc="-10" dirty="0"/>
              <a:t>lid</a:t>
            </a:r>
            <a:r>
              <a:rPr spc="35" dirty="0">
                <a:latin typeface="Times New Roman"/>
                <a:cs typeface="Times New Roman"/>
              </a:rPr>
              <a:t> </a:t>
            </a:r>
            <a:r>
              <a:rPr spc="-15" dirty="0"/>
              <a:t>date</a:t>
            </a:r>
            <a:r>
              <a:rPr spc="-10" dirty="0"/>
              <a:t>s</a:t>
            </a:r>
            <a:r>
              <a:rPr spc="25" dirty="0">
                <a:latin typeface="Times New Roman"/>
                <a:cs typeface="Times New Roman"/>
              </a:rPr>
              <a:t> </a:t>
            </a:r>
            <a:r>
              <a:rPr spc="-10" dirty="0"/>
              <a:t>to</a:t>
            </a:r>
            <a:r>
              <a:rPr spc="35" dirty="0">
                <a:latin typeface="Times New Roman"/>
                <a:cs typeface="Times New Roman"/>
              </a:rPr>
              <a:t> </a:t>
            </a:r>
            <a:r>
              <a:rPr spc="-15" dirty="0"/>
              <a:t>boo</a:t>
            </a:r>
            <a:r>
              <a:rPr spc="-10" dirty="0"/>
              <a:t>k</a:t>
            </a:r>
            <a:r>
              <a:rPr spc="50" dirty="0">
                <a:latin typeface="Times New Roman"/>
                <a:cs typeface="Times New Roman"/>
              </a:rPr>
              <a:t> </a:t>
            </a:r>
            <a:r>
              <a:rPr spc="-10" dirty="0"/>
              <a:t>a</a:t>
            </a:r>
            <a:r>
              <a:rPr spc="30" dirty="0">
                <a:latin typeface="Times New Roman"/>
                <a:cs typeface="Times New Roman"/>
              </a:rPr>
              <a:t> </a:t>
            </a:r>
            <a:r>
              <a:rPr spc="-15" dirty="0"/>
              <a:t>hote</a:t>
            </a:r>
            <a:r>
              <a:rPr dirty="0"/>
              <a:t>l</a:t>
            </a:r>
            <a:r>
              <a:rPr spc="-10" dirty="0"/>
              <a:t>)</a:t>
            </a:r>
          </a:p>
          <a:p>
            <a:pPr marL="355600" indent="-342900">
              <a:lnSpc>
                <a:spcPct val="100000"/>
              </a:lnSpc>
              <a:spcBef>
                <a:spcPts val="1310"/>
              </a:spcBef>
              <a:buClr>
                <a:srgbClr val="00007C"/>
              </a:buClr>
              <a:buSzPct val="75000"/>
              <a:buFont typeface="Wingdings"/>
              <a:buChar char=""/>
              <a:tabLst>
                <a:tab pos="355600" algn="l"/>
              </a:tabLst>
            </a:pPr>
            <a:r>
              <a:rPr b="1" spc="-10" dirty="0">
                <a:solidFill>
                  <a:srgbClr val="656598"/>
                </a:solidFill>
              </a:rPr>
              <a:t>Sol</a:t>
            </a:r>
            <a:r>
              <a:rPr b="1" spc="-20" dirty="0">
                <a:solidFill>
                  <a:srgbClr val="656598"/>
                </a:solidFill>
              </a:rPr>
              <a:t>u</a:t>
            </a:r>
            <a:r>
              <a:rPr b="1" spc="-5" dirty="0">
                <a:solidFill>
                  <a:srgbClr val="656598"/>
                </a:solidFill>
              </a:rPr>
              <a:t>ti</a:t>
            </a:r>
            <a:r>
              <a:rPr b="1" spc="-20" dirty="0">
                <a:solidFill>
                  <a:srgbClr val="656598"/>
                </a:solidFill>
              </a:rPr>
              <a:t>o</a:t>
            </a:r>
            <a:r>
              <a:rPr b="1" spc="-10" dirty="0">
                <a:solidFill>
                  <a:srgbClr val="656598"/>
                </a:solidFill>
              </a:rPr>
              <a:t>n:</a:t>
            </a:r>
            <a:r>
              <a:rPr b="1" spc="20" dirty="0">
                <a:solidFill>
                  <a:srgbClr val="656598"/>
                </a:solidFill>
                <a:latin typeface="Times New Roman"/>
                <a:cs typeface="Times New Roman"/>
              </a:rPr>
              <a:t> </a:t>
            </a:r>
            <a:r>
              <a:rPr spc="-15" dirty="0"/>
              <a:t>us</a:t>
            </a:r>
            <a:r>
              <a:rPr spc="-10" dirty="0"/>
              <a:t>e</a:t>
            </a:r>
            <a:r>
              <a:rPr spc="55" dirty="0">
                <a:latin typeface="Times New Roman"/>
                <a:cs typeface="Times New Roman"/>
              </a:rPr>
              <a:t> </a:t>
            </a:r>
            <a:r>
              <a:rPr spc="-15" dirty="0"/>
              <a:t>a</a:t>
            </a:r>
            <a:r>
              <a:rPr spc="-10" dirty="0"/>
              <a:t>n</a:t>
            </a:r>
            <a:r>
              <a:rPr spc="45" dirty="0">
                <a:latin typeface="Times New Roman"/>
                <a:cs typeface="Times New Roman"/>
              </a:rPr>
              <a:t> </a:t>
            </a:r>
            <a:r>
              <a:rPr spc="-5" dirty="0"/>
              <a:t>i</a:t>
            </a:r>
            <a:r>
              <a:rPr spc="-15" dirty="0"/>
              <a:t>nte</a:t>
            </a:r>
            <a:r>
              <a:rPr spc="-20" dirty="0"/>
              <a:t>r</a:t>
            </a:r>
            <a:r>
              <a:rPr spc="-15" dirty="0"/>
              <a:t>mediat</a:t>
            </a:r>
            <a:r>
              <a:rPr spc="-10" dirty="0"/>
              <a:t>e</a:t>
            </a:r>
            <a:r>
              <a:rPr spc="-5" dirty="0">
                <a:latin typeface="Times New Roman"/>
                <a:cs typeface="Times New Roman"/>
              </a:rPr>
              <a:t> </a:t>
            </a:r>
            <a:r>
              <a:rPr spc="-10" dirty="0"/>
              <a:t>si</a:t>
            </a:r>
            <a:r>
              <a:rPr spc="-15" dirty="0"/>
              <a:t>ngle</a:t>
            </a:r>
          </a:p>
          <a:p>
            <a:pPr marL="354965">
              <a:lnSpc>
                <a:spcPts val="1730"/>
              </a:lnSpc>
              <a:spcBef>
                <a:spcPts val="1150"/>
              </a:spcBef>
            </a:pPr>
            <a:r>
              <a:rPr spc="-10" dirty="0"/>
              <a:t>the</a:t>
            </a:r>
            <a:r>
              <a:rPr spc="30" dirty="0">
                <a:latin typeface="Times New Roman"/>
                <a:cs typeface="Times New Roman"/>
              </a:rPr>
              <a:t> </a:t>
            </a:r>
            <a:r>
              <a:rPr spc="-15" dirty="0"/>
              <a:t>databa</a:t>
            </a:r>
            <a:r>
              <a:rPr spc="-5" dirty="0"/>
              <a:t>s</a:t>
            </a:r>
            <a:r>
              <a:rPr spc="-10" dirty="0"/>
              <a:t>e</a:t>
            </a:r>
            <a:r>
              <a:rPr spc="10" dirty="0">
                <a:latin typeface="Times New Roman"/>
                <a:cs typeface="Times New Roman"/>
              </a:rPr>
              <a:t> </a:t>
            </a:r>
            <a:r>
              <a:rPr spc="-15" dirty="0"/>
              <a:t>dea</a:t>
            </a:r>
            <a:r>
              <a:rPr dirty="0"/>
              <a:t>l</a:t>
            </a:r>
            <a:r>
              <a:rPr spc="-5" dirty="0"/>
              <a:t>i</a:t>
            </a:r>
            <a:r>
              <a:rPr spc="-15" dirty="0"/>
              <a:t>n</a:t>
            </a:r>
            <a:r>
              <a:rPr spc="-10" dirty="0"/>
              <a:t>g</a:t>
            </a:r>
            <a:r>
              <a:rPr spc="35" dirty="0">
                <a:latin typeface="Times New Roman"/>
                <a:cs typeface="Times New Roman"/>
              </a:rPr>
              <a:t> </a:t>
            </a:r>
            <a:r>
              <a:rPr spc="-30" dirty="0"/>
              <a:t>w</a:t>
            </a:r>
            <a:r>
              <a:rPr spc="-10" dirty="0"/>
              <a:t>ith</a:t>
            </a:r>
            <a:r>
              <a:rPr spc="20" dirty="0">
                <a:latin typeface="Times New Roman"/>
                <a:cs typeface="Times New Roman"/>
              </a:rPr>
              <a:t> </a:t>
            </a:r>
            <a:r>
              <a:rPr spc="-15" dirty="0"/>
              <a:t>a</a:t>
            </a:r>
            <a:r>
              <a:rPr spc="-5" dirty="0"/>
              <a:t>ll</a:t>
            </a:r>
            <a:r>
              <a:rPr spc="35" dirty="0">
                <a:latin typeface="Times New Roman"/>
                <a:cs typeface="Times New Roman"/>
              </a:rPr>
              <a:t> </a:t>
            </a:r>
            <a:r>
              <a:rPr spc="-10" dirty="0"/>
              <a:t>data</a:t>
            </a:r>
            <a:r>
              <a:rPr spc="30" dirty="0">
                <a:latin typeface="Times New Roman"/>
                <a:cs typeface="Times New Roman"/>
              </a:rPr>
              <a:t> </a:t>
            </a:r>
            <a:r>
              <a:rPr spc="-15" dirty="0"/>
              <a:t>o</a:t>
            </a:r>
            <a:r>
              <a:rPr spc="-5" dirty="0"/>
              <a:t>f</a:t>
            </a:r>
            <a:r>
              <a:rPr spc="55" dirty="0">
                <a:latin typeface="Times New Roman"/>
                <a:cs typeface="Times New Roman"/>
              </a:rPr>
              <a:t> </a:t>
            </a:r>
            <a:r>
              <a:rPr spc="-10" dirty="0"/>
              <a:t>a</a:t>
            </a:r>
          </a:p>
          <a:p>
            <a:pPr marL="354965">
              <a:lnSpc>
                <a:spcPts val="1730"/>
              </a:lnSpc>
            </a:pPr>
            <a:r>
              <a:rPr spc="-10" dirty="0"/>
              <a:t>use</a:t>
            </a:r>
            <a:r>
              <a:rPr spc="45" dirty="0"/>
              <a:t>r</a:t>
            </a:r>
            <a:r>
              <a:rPr spc="-25" dirty="0"/>
              <a:t>’</a:t>
            </a:r>
            <a:r>
              <a:rPr spc="-10" dirty="0"/>
              <a:t>s</a:t>
            </a:r>
            <a:r>
              <a:rPr spc="-20" dirty="0"/>
              <a:t> </a:t>
            </a:r>
            <a:r>
              <a:rPr spc="-10" dirty="0"/>
              <a:t>reserv</a:t>
            </a:r>
            <a:r>
              <a:rPr spc="-15" dirty="0"/>
              <a:t>at</a:t>
            </a:r>
            <a:r>
              <a:rPr dirty="0"/>
              <a:t>i</a:t>
            </a:r>
            <a:r>
              <a:rPr spc="-15" dirty="0"/>
              <a:t>on</a:t>
            </a:r>
          </a:p>
          <a:p>
            <a:pPr>
              <a:lnSpc>
                <a:spcPct val="100000"/>
              </a:lnSpc>
              <a:spcBef>
                <a:spcPts val="54"/>
              </a:spcBef>
            </a:pPr>
            <a:endParaRPr sz="1350" dirty="0">
              <a:latin typeface="Times New Roman"/>
              <a:cs typeface="Times New Roman"/>
            </a:endParaRPr>
          </a:p>
          <a:p>
            <a:pPr marL="355600" marR="186055" indent="-342900">
              <a:lnSpc>
                <a:spcPct val="78800"/>
              </a:lnSpc>
              <a:buClr>
                <a:srgbClr val="00007C"/>
              </a:buClr>
              <a:buSzPct val="75000"/>
              <a:buFont typeface="Wingdings"/>
              <a:buChar char=""/>
              <a:tabLst>
                <a:tab pos="355600" algn="l"/>
              </a:tabLst>
            </a:pPr>
            <a:r>
              <a:rPr i="1" spc="-10" dirty="0">
                <a:solidFill>
                  <a:srgbClr val="FF0000"/>
                </a:solidFill>
              </a:rPr>
              <a:t>Th</a:t>
            </a:r>
            <a:r>
              <a:rPr i="1" spc="-20" dirty="0">
                <a:solidFill>
                  <a:srgbClr val="FF0000"/>
                </a:solidFill>
              </a:rPr>
              <a:t>r</a:t>
            </a:r>
            <a:r>
              <a:rPr i="1" spc="-15" dirty="0">
                <a:solidFill>
                  <a:srgbClr val="FF0000"/>
                </a:solidFill>
              </a:rPr>
              <a:t>e</a:t>
            </a:r>
            <a:r>
              <a:rPr i="1" spc="-10" dirty="0">
                <a:solidFill>
                  <a:srgbClr val="FF0000"/>
                </a:solidFill>
              </a:rPr>
              <a:t>e</a:t>
            </a:r>
            <a:r>
              <a:rPr i="1" spc="30" dirty="0">
                <a:solidFill>
                  <a:srgbClr val="FF0000"/>
                </a:solidFill>
                <a:latin typeface="Times New Roman"/>
                <a:cs typeface="Times New Roman"/>
              </a:rPr>
              <a:t> </a:t>
            </a:r>
            <a:r>
              <a:rPr i="1" spc="-10" dirty="0">
                <a:solidFill>
                  <a:srgbClr val="FF0000"/>
                </a:solidFill>
              </a:rPr>
              <a:t>reserv</a:t>
            </a:r>
            <a:r>
              <a:rPr i="1" spc="-15" dirty="0">
                <a:solidFill>
                  <a:srgbClr val="FF0000"/>
                </a:solidFill>
              </a:rPr>
              <a:t>at</a:t>
            </a:r>
            <a:r>
              <a:rPr i="1" dirty="0">
                <a:solidFill>
                  <a:srgbClr val="FF0000"/>
                </a:solidFill>
                <a:latin typeface="Arial"/>
                <a:cs typeface="Arial"/>
              </a:rPr>
              <a:t>i</a:t>
            </a:r>
            <a:r>
              <a:rPr i="1" spc="-25" dirty="0">
                <a:solidFill>
                  <a:srgbClr val="FF0000"/>
                </a:solidFill>
              </a:rPr>
              <a:t>o</a:t>
            </a:r>
            <a:r>
              <a:rPr i="1" spc="-10" dirty="0">
                <a:solidFill>
                  <a:srgbClr val="FF0000"/>
                </a:solidFill>
              </a:rPr>
              <a:t>n</a:t>
            </a:r>
            <a:r>
              <a:rPr i="1" spc="15" dirty="0">
                <a:solidFill>
                  <a:srgbClr val="FF0000"/>
                </a:solidFill>
                <a:latin typeface="Times New Roman"/>
                <a:cs typeface="Times New Roman"/>
              </a:rPr>
              <a:t> </a:t>
            </a:r>
            <a:r>
              <a:rPr i="1" spc="-5" dirty="0">
                <a:solidFill>
                  <a:srgbClr val="FF0000"/>
                </a:solidFill>
              </a:rPr>
              <a:t>l</a:t>
            </a:r>
            <a:r>
              <a:rPr i="1" spc="-15" dirty="0">
                <a:solidFill>
                  <a:srgbClr val="FF0000"/>
                </a:solidFill>
              </a:rPr>
              <a:t>og</a:t>
            </a:r>
            <a:r>
              <a:rPr i="1" spc="-10" dirty="0">
                <a:solidFill>
                  <a:srgbClr val="FF0000"/>
                </a:solidFill>
              </a:rPr>
              <a:t>ic</a:t>
            </a:r>
            <a:r>
              <a:rPr i="1" spc="25" dirty="0">
                <a:solidFill>
                  <a:srgbClr val="FF0000"/>
                </a:solidFill>
                <a:latin typeface="Times New Roman"/>
                <a:cs typeface="Times New Roman"/>
              </a:rPr>
              <a:t> </a:t>
            </a:r>
            <a:r>
              <a:rPr i="1" spc="-10" dirty="0">
                <a:solidFill>
                  <a:srgbClr val="FF0000"/>
                </a:solidFill>
              </a:rPr>
              <a:t>c</a:t>
            </a:r>
            <a:r>
              <a:rPr i="1" spc="-15" dirty="0">
                <a:solidFill>
                  <a:srgbClr val="FF0000"/>
                </a:solidFill>
              </a:rPr>
              <a:t>o</a:t>
            </a:r>
            <a:r>
              <a:rPr i="1" spc="-25" dirty="0">
                <a:solidFill>
                  <a:srgbClr val="FF0000"/>
                </a:solidFill>
              </a:rPr>
              <a:t>m</a:t>
            </a:r>
            <a:r>
              <a:rPr i="1" spc="-15" dirty="0">
                <a:solidFill>
                  <a:srgbClr val="FF0000"/>
                </a:solidFill>
              </a:rPr>
              <a:t>ponents</a:t>
            </a:r>
            <a:r>
              <a:rPr i="1" spc="-10" dirty="0">
                <a:solidFill>
                  <a:srgbClr val="FF0000"/>
                </a:solidFill>
                <a:latin typeface="Times New Roman"/>
                <a:cs typeface="Times New Roman"/>
              </a:rPr>
              <a:t> </a:t>
            </a:r>
            <a:r>
              <a:rPr i="1" spc="-10" dirty="0">
                <a:solidFill>
                  <a:srgbClr val="FF0000"/>
                </a:solidFill>
              </a:rPr>
              <a:t>c</a:t>
            </a:r>
            <a:r>
              <a:rPr i="1" spc="-15" dirty="0">
                <a:solidFill>
                  <a:srgbClr val="FF0000"/>
                </a:solidFill>
              </a:rPr>
              <a:t>a</a:t>
            </a:r>
            <a:r>
              <a:rPr i="1" spc="-10" dirty="0">
                <a:solidFill>
                  <a:srgbClr val="FF0000"/>
                </a:solidFill>
              </a:rPr>
              <a:t>n</a:t>
            </a:r>
            <a:r>
              <a:rPr i="1" spc="40" dirty="0">
                <a:solidFill>
                  <a:srgbClr val="FF0000"/>
                </a:solidFill>
                <a:latin typeface="Times New Roman"/>
                <a:cs typeface="Times New Roman"/>
              </a:rPr>
              <a:t> </a:t>
            </a:r>
            <a:r>
              <a:rPr i="1" spc="-5" dirty="0">
                <a:solidFill>
                  <a:srgbClr val="FF0000"/>
                </a:solidFill>
              </a:rPr>
              <a:t>c</a:t>
            </a:r>
            <a:r>
              <a:rPr i="1" spc="-15" dirty="0">
                <a:solidFill>
                  <a:srgbClr val="FF0000"/>
                </a:solidFill>
              </a:rPr>
              <a:t>hang</a:t>
            </a:r>
            <a:r>
              <a:rPr i="1" spc="-10" dirty="0">
                <a:solidFill>
                  <a:srgbClr val="FF0000"/>
                </a:solidFill>
              </a:rPr>
              <a:t>e</a:t>
            </a:r>
            <a:r>
              <a:rPr i="1" spc="50" dirty="0">
                <a:solidFill>
                  <a:srgbClr val="FF0000"/>
                </a:solidFill>
                <a:latin typeface="Times New Roman"/>
                <a:cs typeface="Times New Roman"/>
              </a:rPr>
              <a:t> </a:t>
            </a:r>
            <a:r>
              <a:rPr i="1" spc="-10" dirty="0">
                <a:solidFill>
                  <a:srgbClr val="FF0000"/>
                </a:solidFill>
              </a:rPr>
              <a:t>the</a:t>
            </a:r>
            <a:r>
              <a:rPr i="1" spc="20" dirty="0">
                <a:solidFill>
                  <a:srgbClr val="FF0000"/>
                </a:solidFill>
                <a:latin typeface="Times New Roman"/>
                <a:cs typeface="Times New Roman"/>
              </a:rPr>
              <a:t> </a:t>
            </a:r>
            <a:r>
              <a:rPr i="1" spc="-15" dirty="0">
                <a:solidFill>
                  <a:srgbClr val="FF0000"/>
                </a:solidFill>
              </a:rPr>
              <a:t>b</a:t>
            </a:r>
            <a:r>
              <a:rPr i="1" spc="-5" dirty="0">
                <a:solidFill>
                  <a:srgbClr val="FF0000"/>
                </a:solidFill>
              </a:rPr>
              <a:t>l</a:t>
            </a:r>
            <a:r>
              <a:rPr i="1" spc="-15" dirty="0">
                <a:solidFill>
                  <a:srgbClr val="FF0000"/>
                </a:solidFill>
              </a:rPr>
              <a:t>a</a:t>
            </a:r>
            <a:r>
              <a:rPr i="1" spc="-10" dirty="0">
                <a:solidFill>
                  <a:srgbClr val="FF0000"/>
                </a:solidFill>
              </a:rPr>
              <a:t>ck</a:t>
            </a:r>
            <a:r>
              <a:rPr i="1" spc="-15" dirty="0">
                <a:solidFill>
                  <a:srgbClr val="FF0000"/>
                </a:solidFill>
              </a:rPr>
              <a:t>board</a:t>
            </a:r>
          </a:p>
          <a:p>
            <a:pPr>
              <a:lnSpc>
                <a:spcPct val="100000"/>
              </a:lnSpc>
              <a:spcBef>
                <a:spcPts val="23"/>
              </a:spcBef>
              <a:buClr>
                <a:srgbClr val="00007C"/>
              </a:buClr>
              <a:buFont typeface="Wingdings"/>
              <a:buChar char=""/>
            </a:pPr>
            <a:endParaRPr sz="1500" dirty="0">
              <a:latin typeface="Times New Roman"/>
              <a:cs typeface="Times New Roman"/>
            </a:endParaRPr>
          </a:p>
          <a:p>
            <a:pPr marL="355600" marR="15240" indent="-342900">
              <a:lnSpc>
                <a:spcPct val="79100"/>
              </a:lnSpc>
              <a:buClr>
                <a:srgbClr val="00007C"/>
              </a:buClr>
              <a:buSzPct val="75000"/>
              <a:buFont typeface="Wingdings"/>
              <a:buChar char=""/>
              <a:tabLst>
                <a:tab pos="355600" algn="l"/>
              </a:tabLst>
            </a:pPr>
            <a:r>
              <a:rPr spc="-15" dirty="0"/>
              <a:t>Component</a:t>
            </a:r>
            <a:r>
              <a:rPr spc="-10" dirty="0"/>
              <a:t>s</a:t>
            </a:r>
            <a:r>
              <a:rPr dirty="0">
                <a:latin typeface="Times New Roman"/>
                <a:cs typeface="Times New Roman"/>
              </a:rPr>
              <a:t> </a:t>
            </a:r>
            <a:r>
              <a:rPr spc="-10" dirty="0"/>
              <a:t>c</a:t>
            </a:r>
            <a:r>
              <a:rPr spc="-15" dirty="0"/>
              <a:t>a</a:t>
            </a:r>
            <a:r>
              <a:rPr spc="-10" dirty="0"/>
              <a:t>n</a:t>
            </a:r>
            <a:r>
              <a:rPr spc="40" dirty="0">
                <a:latin typeface="Times New Roman"/>
                <a:cs typeface="Times New Roman"/>
              </a:rPr>
              <a:t> </a:t>
            </a:r>
            <a:r>
              <a:rPr spc="-15" dirty="0"/>
              <a:t>al</a:t>
            </a:r>
            <a:r>
              <a:rPr spc="-5" dirty="0"/>
              <a:t>s</a:t>
            </a:r>
            <a:r>
              <a:rPr spc="-10" dirty="0"/>
              <a:t>o</a:t>
            </a:r>
            <a:r>
              <a:rPr spc="30" dirty="0">
                <a:latin typeface="Times New Roman"/>
                <a:cs typeface="Times New Roman"/>
              </a:rPr>
              <a:t> </a:t>
            </a:r>
            <a:r>
              <a:rPr spc="-10" dirty="0"/>
              <a:t>s</a:t>
            </a:r>
            <a:r>
              <a:rPr spc="-15" dirty="0"/>
              <a:t>ubs</a:t>
            </a:r>
            <a:r>
              <a:rPr spc="-5" dirty="0"/>
              <a:t>c</a:t>
            </a:r>
            <a:r>
              <a:rPr spc="-10" dirty="0"/>
              <a:t>ribe</a:t>
            </a:r>
            <a:r>
              <a:rPr spc="50" dirty="0">
                <a:latin typeface="Times New Roman"/>
                <a:cs typeface="Times New Roman"/>
              </a:rPr>
              <a:t> </a:t>
            </a:r>
            <a:r>
              <a:rPr spc="-10" dirty="0"/>
              <a:t>to</a:t>
            </a:r>
            <a:r>
              <a:rPr spc="-5" dirty="0">
                <a:latin typeface="Times New Roman"/>
                <a:cs typeface="Times New Roman"/>
              </a:rPr>
              <a:t> </a:t>
            </a:r>
            <a:r>
              <a:rPr spc="-15" dirty="0"/>
              <a:t>be</a:t>
            </a:r>
            <a:r>
              <a:rPr spc="-10" dirty="0">
                <a:latin typeface="Times New Roman"/>
                <a:cs typeface="Times New Roman"/>
              </a:rPr>
              <a:t> </a:t>
            </a:r>
            <a:r>
              <a:rPr spc="-15" dirty="0"/>
              <a:t>not</a:t>
            </a:r>
            <a:r>
              <a:rPr dirty="0"/>
              <a:t>i</a:t>
            </a:r>
            <a:r>
              <a:rPr spc="-5" dirty="0"/>
              <a:t>fi</a:t>
            </a:r>
            <a:r>
              <a:rPr spc="-25" dirty="0"/>
              <a:t>e</a:t>
            </a:r>
            <a:r>
              <a:rPr spc="-10" dirty="0"/>
              <a:t>d</a:t>
            </a:r>
            <a:r>
              <a:rPr spc="10" dirty="0">
                <a:latin typeface="Times New Roman"/>
                <a:cs typeface="Times New Roman"/>
              </a:rPr>
              <a:t> </a:t>
            </a:r>
            <a:r>
              <a:rPr spc="-10" dirty="0"/>
              <a:t>of</a:t>
            </a:r>
            <a:r>
              <a:rPr spc="55" dirty="0">
                <a:latin typeface="Times New Roman"/>
                <a:cs typeface="Times New Roman"/>
              </a:rPr>
              <a:t> </a:t>
            </a:r>
            <a:r>
              <a:rPr spc="-10" dirty="0"/>
              <a:t>important</a:t>
            </a:r>
            <a:r>
              <a:rPr spc="10" dirty="0">
                <a:latin typeface="Times New Roman"/>
                <a:cs typeface="Times New Roman"/>
              </a:rPr>
              <a:t> </a:t>
            </a:r>
            <a:r>
              <a:rPr spc="-10" dirty="0"/>
              <a:t>c</a:t>
            </a:r>
            <a:r>
              <a:rPr spc="-15" dirty="0"/>
              <a:t>hange</a:t>
            </a:r>
            <a:r>
              <a:rPr spc="-10" dirty="0"/>
              <a:t>s</a:t>
            </a:r>
            <a:r>
              <a:rPr spc="50" dirty="0">
                <a:latin typeface="Times New Roman"/>
                <a:cs typeface="Times New Roman"/>
              </a:rPr>
              <a:t> </a:t>
            </a:r>
            <a:r>
              <a:rPr spc="-10" dirty="0"/>
              <a:t>to</a:t>
            </a:r>
            <a:r>
              <a:rPr spc="40" dirty="0">
                <a:latin typeface="Times New Roman"/>
                <a:cs typeface="Times New Roman"/>
              </a:rPr>
              <a:t> </a:t>
            </a:r>
            <a:r>
              <a:rPr spc="-10" dirty="0"/>
              <a:t>the</a:t>
            </a:r>
            <a:r>
              <a:rPr spc="-5" dirty="0">
                <a:latin typeface="Times New Roman"/>
                <a:cs typeface="Times New Roman"/>
              </a:rPr>
              <a:t> </a:t>
            </a:r>
            <a:r>
              <a:rPr spc="-15" dirty="0"/>
              <a:t>b</a:t>
            </a:r>
            <a:r>
              <a:rPr spc="-5" dirty="0"/>
              <a:t>l</a:t>
            </a:r>
            <a:r>
              <a:rPr spc="-15" dirty="0"/>
              <a:t>a</a:t>
            </a:r>
            <a:r>
              <a:rPr spc="-10" dirty="0"/>
              <a:t>ck</a:t>
            </a:r>
            <a:r>
              <a:rPr spc="-15" dirty="0"/>
              <a:t>boar</a:t>
            </a:r>
            <a:r>
              <a:rPr spc="-10" dirty="0"/>
              <a:t>d</a:t>
            </a:r>
            <a:r>
              <a:rPr spc="35" dirty="0">
                <a:latin typeface="Times New Roman"/>
                <a:cs typeface="Times New Roman"/>
              </a:rPr>
              <a:t> </a:t>
            </a:r>
            <a:r>
              <a:rPr spc="-10" dirty="0"/>
              <a:t>data</a:t>
            </a:r>
          </a:p>
        </p:txBody>
      </p:sp>
      <p:sp>
        <p:nvSpPr>
          <p:cNvPr id="69" name="object 69"/>
          <p:cNvSpPr/>
          <p:nvPr/>
        </p:nvSpPr>
        <p:spPr>
          <a:xfrm>
            <a:off x="6248400" y="2438400"/>
            <a:ext cx="1426210" cy="825500"/>
          </a:xfrm>
          <a:custGeom>
            <a:avLst/>
            <a:gdLst/>
            <a:ahLst/>
            <a:cxnLst/>
            <a:rect l="l" t="t" r="r" b="b"/>
            <a:pathLst>
              <a:path w="1426210" h="825500">
                <a:moveTo>
                  <a:pt x="0" y="0"/>
                </a:moveTo>
                <a:lnTo>
                  <a:pt x="1425823" y="825489"/>
                </a:lnTo>
              </a:path>
            </a:pathLst>
          </a:custGeom>
          <a:ln w="9523">
            <a:solidFill>
              <a:srgbClr val="FF2500"/>
            </a:solidFill>
          </a:ln>
        </p:spPr>
        <p:txBody>
          <a:bodyPr wrap="square" lIns="0" tIns="0" rIns="0" bIns="0" rtlCol="0"/>
          <a:lstStyle/>
          <a:p>
            <a:endParaRPr/>
          </a:p>
        </p:txBody>
      </p:sp>
      <p:sp>
        <p:nvSpPr>
          <p:cNvPr id="70" name="object 70"/>
          <p:cNvSpPr/>
          <p:nvPr/>
        </p:nvSpPr>
        <p:spPr>
          <a:xfrm>
            <a:off x="7611099" y="3205490"/>
            <a:ext cx="85090" cy="71120"/>
          </a:xfrm>
          <a:custGeom>
            <a:avLst/>
            <a:gdLst/>
            <a:ahLst/>
            <a:cxnLst/>
            <a:rect l="l" t="t" r="r" b="b"/>
            <a:pathLst>
              <a:path w="85089" h="71120">
                <a:moveTo>
                  <a:pt x="38252" y="0"/>
                </a:moveTo>
                <a:lnTo>
                  <a:pt x="0" y="65897"/>
                </a:lnTo>
                <a:lnTo>
                  <a:pt x="85100" y="71109"/>
                </a:lnTo>
                <a:lnTo>
                  <a:pt x="38252" y="0"/>
                </a:lnTo>
                <a:close/>
              </a:path>
            </a:pathLst>
          </a:custGeom>
          <a:solidFill>
            <a:srgbClr val="FF2500"/>
          </a:solidFill>
        </p:spPr>
        <p:txBody>
          <a:bodyPr wrap="square" lIns="0" tIns="0" rIns="0" bIns="0" rtlCol="0"/>
          <a:lstStyle/>
          <a:p>
            <a:endParaRPr/>
          </a:p>
        </p:txBody>
      </p:sp>
      <p:sp>
        <p:nvSpPr>
          <p:cNvPr id="71" name="object 71"/>
          <p:cNvSpPr/>
          <p:nvPr/>
        </p:nvSpPr>
        <p:spPr>
          <a:xfrm>
            <a:off x="8004170" y="2082547"/>
            <a:ext cx="149225" cy="1194435"/>
          </a:xfrm>
          <a:custGeom>
            <a:avLst/>
            <a:gdLst/>
            <a:ahLst/>
            <a:cxnLst/>
            <a:rect l="l" t="t" r="r" b="b"/>
            <a:pathLst>
              <a:path w="149225" h="1194435">
                <a:moveTo>
                  <a:pt x="149230" y="1194053"/>
                </a:moveTo>
                <a:lnTo>
                  <a:pt x="0" y="0"/>
                </a:lnTo>
              </a:path>
            </a:pathLst>
          </a:custGeom>
          <a:ln w="9523">
            <a:solidFill>
              <a:srgbClr val="FF2500"/>
            </a:solidFill>
          </a:ln>
        </p:spPr>
        <p:txBody>
          <a:bodyPr wrap="square" lIns="0" tIns="0" rIns="0" bIns="0" rtlCol="0"/>
          <a:lstStyle/>
          <a:p>
            <a:endParaRPr/>
          </a:p>
        </p:txBody>
      </p:sp>
      <p:sp>
        <p:nvSpPr>
          <p:cNvPr id="72" name="object 72"/>
          <p:cNvSpPr/>
          <p:nvPr/>
        </p:nvSpPr>
        <p:spPr>
          <a:xfrm>
            <a:off x="7972684" y="2057401"/>
            <a:ext cx="75565" cy="80645"/>
          </a:xfrm>
          <a:custGeom>
            <a:avLst/>
            <a:gdLst/>
            <a:ahLst/>
            <a:cxnLst/>
            <a:rect l="l" t="t" r="r" b="b"/>
            <a:pathLst>
              <a:path w="75565" h="80644">
                <a:moveTo>
                  <a:pt x="28315" y="0"/>
                </a:moveTo>
                <a:lnTo>
                  <a:pt x="0" y="80375"/>
                </a:lnTo>
                <a:lnTo>
                  <a:pt x="75559" y="70865"/>
                </a:lnTo>
                <a:lnTo>
                  <a:pt x="28315" y="0"/>
                </a:lnTo>
                <a:close/>
              </a:path>
            </a:pathLst>
          </a:custGeom>
          <a:solidFill>
            <a:srgbClr val="FF2500"/>
          </a:solidFill>
        </p:spPr>
        <p:txBody>
          <a:bodyPr wrap="square" lIns="0" tIns="0" rIns="0" bIns="0" rtlCol="0"/>
          <a:lstStyle/>
          <a:p>
            <a:endParaRPr/>
          </a:p>
        </p:txBody>
      </p:sp>
      <p:sp>
        <p:nvSpPr>
          <p:cNvPr id="73" name="object 73"/>
          <p:cNvSpPr/>
          <p:nvPr/>
        </p:nvSpPr>
        <p:spPr>
          <a:xfrm>
            <a:off x="8153400" y="2375519"/>
            <a:ext cx="1578610" cy="977900"/>
          </a:xfrm>
          <a:custGeom>
            <a:avLst/>
            <a:gdLst/>
            <a:ahLst/>
            <a:cxnLst/>
            <a:rect l="l" t="t" r="r" b="b"/>
            <a:pathLst>
              <a:path w="1578609" h="977900">
                <a:moveTo>
                  <a:pt x="0" y="977280"/>
                </a:moveTo>
                <a:lnTo>
                  <a:pt x="1578620" y="0"/>
                </a:lnTo>
              </a:path>
            </a:pathLst>
          </a:custGeom>
          <a:ln w="9523">
            <a:solidFill>
              <a:srgbClr val="FF2500"/>
            </a:solidFill>
          </a:ln>
        </p:spPr>
        <p:txBody>
          <a:bodyPr wrap="square" lIns="0" tIns="0" rIns="0" bIns="0" rtlCol="0"/>
          <a:lstStyle/>
          <a:p>
            <a:endParaRPr/>
          </a:p>
        </p:txBody>
      </p:sp>
      <p:sp>
        <p:nvSpPr>
          <p:cNvPr id="74" name="object 74"/>
          <p:cNvSpPr/>
          <p:nvPr/>
        </p:nvSpPr>
        <p:spPr>
          <a:xfrm>
            <a:off x="9668774" y="2362201"/>
            <a:ext cx="85090" cy="73025"/>
          </a:xfrm>
          <a:custGeom>
            <a:avLst/>
            <a:gdLst/>
            <a:ahLst/>
            <a:cxnLst/>
            <a:rect l="l" t="t" r="r" b="b"/>
            <a:pathLst>
              <a:path w="85090" h="73025">
                <a:moveTo>
                  <a:pt x="84825" y="0"/>
                </a:moveTo>
                <a:lnTo>
                  <a:pt x="0" y="7741"/>
                </a:lnTo>
                <a:lnTo>
                  <a:pt x="40111" y="72511"/>
                </a:lnTo>
                <a:lnTo>
                  <a:pt x="84825" y="0"/>
                </a:lnTo>
                <a:close/>
              </a:path>
            </a:pathLst>
          </a:custGeom>
          <a:solidFill>
            <a:srgbClr val="FF2500"/>
          </a:solidFill>
        </p:spPr>
        <p:txBody>
          <a:bodyPr wrap="square" lIns="0" tIns="0" rIns="0" bIns="0" rtlCol="0"/>
          <a:lstStyle/>
          <a:p>
            <a:endParaRPr/>
          </a:p>
        </p:txBody>
      </p:sp>
      <p:sp>
        <p:nvSpPr>
          <p:cNvPr id="75" name="object 75"/>
          <p:cNvSpPr txBox="1"/>
          <p:nvPr/>
        </p:nvSpPr>
        <p:spPr>
          <a:xfrm>
            <a:off x="6168645" y="4944560"/>
            <a:ext cx="3821429" cy="1246505"/>
          </a:xfrm>
          <a:prstGeom prst="rect">
            <a:avLst/>
          </a:prstGeom>
        </p:spPr>
        <p:txBody>
          <a:bodyPr vert="horz" wrap="square" lIns="0" tIns="0" rIns="0" bIns="0" rtlCol="0">
            <a:spAutoFit/>
          </a:bodyPr>
          <a:lstStyle/>
          <a:p>
            <a:pPr marL="12700">
              <a:lnSpc>
                <a:spcPts val="1639"/>
              </a:lnSpc>
            </a:pPr>
            <a:r>
              <a:rPr sz="1400" dirty="0">
                <a:latin typeface="Verdana"/>
                <a:cs typeface="Verdana"/>
              </a:rPr>
              <a:t>D</a:t>
            </a:r>
            <a:r>
              <a:rPr sz="1400" spc="-5" dirty="0">
                <a:latin typeface="Verdana"/>
                <a:cs typeface="Verdana"/>
              </a:rPr>
              <a:t>a</a:t>
            </a:r>
            <a:r>
              <a:rPr sz="1400" dirty="0">
                <a:latin typeface="Verdana"/>
                <a:cs typeface="Verdana"/>
              </a:rPr>
              <a:t>tes</a:t>
            </a:r>
            <a:r>
              <a:rPr sz="1400" spc="95" dirty="0">
                <a:latin typeface="Times New Roman"/>
                <a:cs typeface="Times New Roman"/>
              </a:rPr>
              <a:t> </a:t>
            </a:r>
            <a:r>
              <a:rPr sz="1400" dirty="0">
                <a:latin typeface="Verdana"/>
                <a:cs typeface="Verdana"/>
              </a:rPr>
              <a:t>of</a:t>
            </a:r>
            <a:r>
              <a:rPr sz="1400" spc="125" dirty="0">
                <a:latin typeface="Times New Roman"/>
                <a:cs typeface="Times New Roman"/>
              </a:rPr>
              <a:t> </a:t>
            </a:r>
            <a:r>
              <a:rPr sz="1400" dirty="0">
                <a:latin typeface="Verdana"/>
                <a:cs typeface="Verdana"/>
              </a:rPr>
              <a:t>aerop</a:t>
            </a:r>
            <a:r>
              <a:rPr sz="1400" spc="-5" dirty="0">
                <a:latin typeface="Verdana"/>
                <a:cs typeface="Verdana"/>
              </a:rPr>
              <a:t>l</a:t>
            </a:r>
            <a:r>
              <a:rPr sz="1400" spc="-15" dirty="0">
                <a:latin typeface="Verdana"/>
                <a:cs typeface="Verdana"/>
              </a:rPr>
              <a:t>a</a:t>
            </a:r>
            <a:r>
              <a:rPr sz="1400" dirty="0">
                <a:latin typeface="Verdana"/>
                <a:cs typeface="Verdana"/>
              </a:rPr>
              <a:t>ne</a:t>
            </a:r>
            <a:r>
              <a:rPr sz="1400" spc="80" dirty="0">
                <a:latin typeface="Times New Roman"/>
                <a:cs typeface="Times New Roman"/>
              </a:rPr>
              <a:t> </a:t>
            </a:r>
            <a:r>
              <a:rPr sz="1400" dirty="0">
                <a:latin typeface="Verdana"/>
                <a:cs typeface="Verdana"/>
              </a:rPr>
              <a:t>t</a:t>
            </a:r>
            <a:r>
              <a:rPr sz="1400" spc="5" dirty="0">
                <a:latin typeface="Verdana"/>
                <a:cs typeface="Verdana"/>
              </a:rPr>
              <a:t>i</a:t>
            </a:r>
            <a:r>
              <a:rPr sz="1400" dirty="0">
                <a:latin typeface="Verdana"/>
                <a:cs typeface="Verdana"/>
              </a:rPr>
              <a:t>c</a:t>
            </a:r>
            <a:r>
              <a:rPr sz="1400" spc="-15" dirty="0">
                <a:latin typeface="Verdana"/>
                <a:cs typeface="Verdana"/>
              </a:rPr>
              <a:t>k</a:t>
            </a:r>
            <a:r>
              <a:rPr sz="1400" spc="-10" dirty="0">
                <a:latin typeface="Verdana"/>
                <a:cs typeface="Verdana"/>
              </a:rPr>
              <a:t>e</a:t>
            </a:r>
            <a:r>
              <a:rPr sz="1400" dirty="0">
                <a:latin typeface="Verdana"/>
                <a:cs typeface="Verdana"/>
              </a:rPr>
              <a:t>t</a:t>
            </a:r>
            <a:r>
              <a:rPr sz="1400" spc="90" dirty="0">
                <a:latin typeface="Times New Roman"/>
                <a:cs typeface="Times New Roman"/>
              </a:rPr>
              <a:t> </a:t>
            </a:r>
            <a:r>
              <a:rPr sz="1400" dirty="0">
                <a:latin typeface="Verdana"/>
                <a:cs typeface="Verdana"/>
              </a:rPr>
              <a:t>cha</a:t>
            </a:r>
            <a:r>
              <a:rPr sz="1400" spc="-5" dirty="0">
                <a:latin typeface="Verdana"/>
                <a:cs typeface="Verdana"/>
              </a:rPr>
              <a:t>n</a:t>
            </a:r>
            <a:r>
              <a:rPr sz="1400" dirty="0">
                <a:latin typeface="Verdana"/>
                <a:cs typeface="Verdana"/>
              </a:rPr>
              <a:t>g</a:t>
            </a:r>
            <a:r>
              <a:rPr sz="1400" spc="-10" dirty="0">
                <a:latin typeface="Verdana"/>
                <a:cs typeface="Verdana"/>
              </a:rPr>
              <a:t>e</a:t>
            </a:r>
            <a:r>
              <a:rPr sz="1400" dirty="0">
                <a:latin typeface="Verdana"/>
                <a:cs typeface="Verdana"/>
              </a:rPr>
              <a:t>d</a:t>
            </a:r>
            <a:r>
              <a:rPr sz="1400" spc="100" dirty="0">
                <a:latin typeface="Times New Roman"/>
                <a:cs typeface="Times New Roman"/>
              </a:rPr>
              <a:t> </a:t>
            </a:r>
            <a:r>
              <a:rPr sz="1400" dirty="0">
                <a:latin typeface="Verdana"/>
                <a:cs typeface="Verdana"/>
              </a:rPr>
              <a:t>–</a:t>
            </a:r>
            <a:endParaRPr sz="1400">
              <a:latin typeface="Verdana"/>
              <a:cs typeface="Verdana"/>
            </a:endParaRPr>
          </a:p>
          <a:p>
            <a:pPr marL="12700">
              <a:lnSpc>
                <a:spcPts val="1639"/>
              </a:lnSpc>
            </a:pPr>
            <a:r>
              <a:rPr sz="1400" spc="-55" dirty="0">
                <a:latin typeface="Verdana"/>
                <a:cs typeface="Verdana"/>
              </a:rPr>
              <a:t>R</a:t>
            </a:r>
            <a:r>
              <a:rPr sz="1400" spc="-10" dirty="0">
                <a:latin typeface="Verdana"/>
                <a:cs typeface="Verdana"/>
              </a:rPr>
              <a:t>e</a:t>
            </a:r>
            <a:r>
              <a:rPr sz="1400" spc="-15" dirty="0">
                <a:latin typeface="Verdana"/>
                <a:cs typeface="Verdana"/>
              </a:rPr>
              <a:t>s</a:t>
            </a:r>
            <a:r>
              <a:rPr sz="1400" spc="-10" dirty="0">
                <a:latin typeface="Verdana"/>
                <a:cs typeface="Verdana"/>
              </a:rPr>
              <a:t>e</a:t>
            </a:r>
            <a:r>
              <a:rPr sz="1400" spc="-15" dirty="0">
                <a:latin typeface="Verdana"/>
                <a:cs typeface="Verdana"/>
              </a:rPr>
              <a:t>r</a:t>
            </a:r>
            <a:r>
              <a:rPr sz="1400" spc="-45" dirty="0">
                <a:latin typeface="Verdana"/>
                <a:cs typeface="Verdana"/>
              </a:rPr>
              <a:t>v</a:t>
            </a:r>
            <a:r>
              <a:rPr sz="1400" spc="-20" dirty="0">
                <a:latin typeface="Verdana"/>
                <a:cs typeface="Verdana"/>
              </a:rPr>
              <a:t>a</a:t>
            </a:r>
            <a:r>
              <a:rPr sz="1400" spc="-15" dirty="0">
                <a:latin typeface="Verdana"/>
                <a:cs typeface="Verdana"/>
              </a:rPr>
              <a:t>t</a:t>
            </a:r>
            <a:r>
              <a:rPr sz="1400" spc="-5" dirty="0">
                <a:latin typeface="Verdana"/>
                <a:cs typeface="Verdana"/>
              </a:rPr>
              <a:t>i</a:t>
            </a:r>
            <a:r>
              <a:rPr sz="1400" spc="-15" dirty="0">
                <a:latin typeface="Verdana"/>
                <a:cs typeface="Verdana"/>
              </a:rPr>
              <a:t>onSt</a:t>
            </a:r>
            <a:r>
              <a:rPr sz="1400" spc="-20" dirty="0">
                <a:latin typeface="Verdana"/>
                <a:cs typeface="Verdana"/>
              </a:rPr>
              <a:t>a</a:t>
            </a:r>
            <a:r>
              <a:rPr sz="1400" spc="-15" dirty="0">
                <a:latin typeface="Verdana"/>
                <a:cs typeface="Verdana"/>
              </a:rPr>
              <a:t>t</a:t>
            </a:r>
            <a:r>
              <a:rPr sz="1400" dirty="0">
                <a:latin typeface="Verdana"/>
                <a:cs typeface="Verdana"/>
              </a:rPr>
              <a:t>e</a:t>
            </a:r>
            <a:r>
              <a:rPr sz="1400" spc="120" dirty="0">
                <a:latin typeface="Times New Roman"/>
                <a:cs typeface="Times New Roman"/>
              </a:rPr>
              <a:t> </a:t>
            </a:r>
            <a:r>
              <a:rPr sz="1400" dirty="0">
                <a:latin typeface="Verdana"/>
                <a:cs typeface="Verdana"/>
              </a:rPr>
              <a:t>upd</a:t>
            </a:r>
            <a:r>
              <a:rPr sz="1400" spc="-10" dirty="0">
                <a:latin typeface="Verdana"/>
                <a:cs typeface="Verdana"/>
              </a:rPr>
              <a:t>a</a:t>
            </a:r>
            <a:r>
              <a:rPr sz="1400" dirty="0">
                <a:latin typeface="Verdana"/>
                <a:cs typeface="Verdana"/>
              </a:rPr>
              <a:t>t</a:t>
            </a:r>
            <a:r>
              <a:rPr sz="1400" spc="-15" dirty="0">
                <a:latin typeface="Verdana"/>
                <a:cs typeface="Verdana"/>
              </a:rPr>
              <a:t>e</a:t>
            </a:r>
            <a:r>
              <a:rPr sz="1400" dirty="0">
                <a:latin typeface="Verdana"/>
                <a:cs typeface="Verdana"/>
              </a:rPr>
              <a:t>d</a:t>
            </a:r>
            <a:endParaRPr sz="1400">
              <a:latin typeface="Verdana"/>
              <a:cs typeface="Verdana"/>
            </a:endParaRPr>
          </a:p>
          <a:p>
            <a:pPr>
              <a:spcBef>
                <a:spcPts val="6"/>
              </a:spcBef>
            </a:pPr>
            <a:endParaRPr sz="1500">
              <a:latin typeface="Times New Roman"/>
              <a:cs typeface="Times New Roman"/>
            </a:endParaRPr>
          </a:p>
          <a:p>
            <a:pPr marL="12700" marR="5080">
              <a:lnSpc>
                <a:spcPts val="1639"/>
              </a:lnSpc>
            </a:pPr>
            <a:r>
              <a:rPr sz="1400" spc="-55" dirty="0">
                <a:latin typeface="Verdana"/>
                <a:cs typeface="Verdana"/>
              </a:rPr>
              <a:t>R</a:t>
            </a:r>
            <a:r>
              <a:rPr sz="1400" spc="-10" dirty="0">
                <a:latin typeface="Verdana"/>
                <a:cs typeface="Verdana"/>
              </a:rPr>
              <a:t>e</a:t>
            </a:r>
            <a:r>
              <a:rPr sz="1400" spc="-15" dirty="0">
                <a:latin typeface="Verdana"/>
                <a:cs typeface="Verdana"/>
              </a:rPr>
              <a:t>s</a:t>
            </a:r>
            <a:r>
              <a:rPr sz="1400" spc="-10" dirty="0">
                <a:latin typeface="Verdana"/>
                <a:cs typeface="Verdana"/>
              </a:rPr>
              <a:t>e</a:t>
            </a:r>
            <a:r>
              <a:rPr sz="1400" spc="-15" dirty="0">
                <a:latin typeface="Verdana"/>
                <a:cs typeface="Verdana"/>
              </a:rPr>
              <a:t>r</a:t>
            </a:r>
            <a:r>
              <a:rPr sz="1400" spc="-40" dirty="0">
                <a:latin typeface="Verdana"/>
                <a:cs typeface="Verdana"/>
              </a:rPr>
              <a:t>v</a:t>
            </a:r>
            <a:r>
              <a:rPr sz="1400" spc="-15" dirty="0">
                <a:latin typeface="Verdana"/>
                <a:cs typeface="Verdana"/>
              </a:rPr>
              <a:t>at</a:t>
            </a:r>
            <a:r>
              <a:rPr sz="1400" spc="-5" dirty="0">
                <a:latin typeface="Verdana"/>
                <a:cs typeface="Verdana"/>
              </a:rPr>
              <a:t>i</a:t>
            </a:r>
            <a:r>
              <a:rPr sz="1400" spc="-10" dirty="0">
                <a:latin typeface="Verdana"/>
                <a:cs typeface="Verdana"/>
              </a:rPr>
              <a:t>o</a:t>
            </a:r>
            <a:r>
              <a:rPr sz="1400" spc="-15" dirty="0">
                <a:latin typeface="Verdana"/>
                <a:cs typeface="Verdana"/>
              </a:rPr>
              <a:t>nStat</a:t>
            </a:r>
            <a:r>
              <a:rPr sz="1400" dirty="0">
                <a:latin typeface="Verdana"/>
                <a:cs typeface="Verdana"/>
              </a:rPr>
              <a:t>e</a:t>
            </a:r>
            <a:r>
              <a:rPr sz="1400" spc="120" dirty="0">
                <a:latin typeface="Times New Roman"/>
                <a:cs typeface="Times New Roman"/>
              </a:rPr>
              <a:t> </a:t>
            </a:r>
            <a:r>
              <a:rPr sz="1400" dirty="0">
                <a:latin typeface="Verdana"/>
                <a:cs typeface="Verdana"/>
              </a:rPr>
              <a:t>sends</a:t>
            </a:r>
            <a:r>
              <a:rPr sz="1400" spc="80" dirty="0">
                <a:latin typeface="Times New Roman"/>
                <a:cs typeface="Times New Roman"/>
              </a:rPr>
              <a:t> </a:t>
            </a:r>
            <a:r>
              <a:rPr sz="1400" dirty="0">
                <a:latin typeface="Verdana"/>
                <a:cs typeface="Verdana"/>
              </a:rPr>
              <a:t>a</a:t>
            </a:r>
            <a:r>
              <a:rPr sz="1400" spc="135" dirty="0">
                <a:latin typeface="Times New Roman"/>
                <a:cs typeface="Times New Roman"/>
              </a:rPr>
              <a:t> </a:t>
            </a:r>
            <a:r>
              <a:rPr sz="1400" dirty="0">
                <a:latin typeface="Verdana"/>
                <a:cs typeface="Verdana"/>
              </a:rPr>
              <a:t>not</a:t>
            </a:r>
            <a:r>
              <a:rPr sz="1400" spc="5" dirty="0">
                <a:latin typeface="Verdana"/>
                <a:cs typeface="Verdana"/>
              </a:rPr>
              <a:t>i</a:t>
            </a:r>
            <a:r>
              <a:rPr sz="1400" spc="-15" dirty="0">
                <a:latin typeface="Verdana"/>
                <a:cs typeface="Verdana"/>
              </a:rPr>
              <a:t>f</a:t>
            </a:r>
            <a:r>
              <a:rPr sz="1400" spc="-5" dirty="0">
                <a:latin typeface="Verdana"/>
                <a:cs typeface="Verdana"/>
              </a:rPr>
              <a:t>i</a:t>
            </a:r>
            <a:r>
              <a:rPr sz="1400" spc="-10" dirty="0">
                <a:latin typeface="Verdana"/>
                <a:cs typeface="Verdana"/>
              </a:rPr>
              <a:t>c</a:t>
            </a:r>
            <a:r>
              <a:rPr sz="1400" spc="-15" dirty="0">
                <a:latin typeface="Verdana"/>
                <a:cs typeface="Verdana"/>
              </a:rPr>
              <a:t>a</a:t>
            </a:r>
            <a:r>
              <a:rPr sz="1400" dirty="0">
                <a:latin typeface="Verdana"/>
                <a:cs typeface="Verdana"/>
              </a:rPr>
              <a:t>t</a:t>
            </a:r>
            <a:r>
              <a:rPr sz="1400" spc="-5" dirty="0">
                <a:latin typeface="Verdana"/>
                <a:cs typeface="Verdana"/>
              </a:rPr>
              <a:t>i</a:t>
            </a:r>
            <a:r>
              <a:rPr sz="1400" spc="-15" dirty="0">
                <a:latin typeface="Verdana"/>
                <a:cs typeface="Verdana"/>
              </a:rPr>
              <a:t>o</a:t>
            </a:r>
            <a:r>
              <a:rPr sz="1400" dirty="0">
                <a:latin typeface="Verdana"/>
                <a:cs typeface="Verdana"/>
              </a:rPr>
              <a:t>n</a:t>
            </a:r>
            <a:r>
              <a:rPr sz="1400" spc="95" dirty="0">
                <a:latin typeface="Times New Roman"/>
                <a:cs typeface="Times New Roman"/>
              </a:rPr>
              <a:t> </a:t>
            </a:r>
            <a:r>
              <a:rPr sz="1400" spc="5" dirty="0">
                <a:latin typeface="Verdana"/>
                <a:cs typeface="Verdana"/>
              </a:rPr>
              <a:t>i</a:t>
            </a:r>
            <a:r>
              <a:rPr sz="1400" dirty="0">
                <a:latin typeface="Verdana"/>
                <a:cs typeface="Verdana"/>
              </a:rPr>
              <a:t>f</a:t>
            </a:r>
            <a:r>
              <a:rPr sz="1400" spc="114" dirty="0">
                <a:latin typeface="Times New Roman"/>
                <a:cs typeface="Times New Roman"/>
              </a:rPr>
              <a:t> </a:t>
            </a:r>
            <a:r>
              <a:rPr sz="1400" dirty="0">
                <a:latin typeface="Verdana"/>
                <a:cs typeface="Verdana"/>
              </a:rPr>
              <a:t>car</a:t>
            </a:r>
            <a:r>
              <a:rPr sz="1400" dirty="0">
                <a:latin typeface="Times New Roman"/>
                <a:cs typeface="Times New Roman"/>
              </a:rPr>
              <a:t> </a:t>
            </a:r>
            <a:r>
              <a:rPr sz="1400" dirty="0">
                <a:latin typeface="Verdana"/>
                <a:cs typeface="Verdana"/>
              </a:rPr>
              <a:t>reser</a:t>
            </a:r>
            <a:r>
              <a:rPr sz="1400" spc="-35" dirty="0">
                <a:latin typeface="Verdana"/>
                <a:cs typeface="Verdana"/>
              </a:rPr>
              <a:t>v</a:t>
            </a:r>
            <a:r>
              <a:rPr sz="1400" spc="-15" dirty="0">
                <a:latin typeface="Verdana"/>
                <a:cs typeface="Verdana"/>
              </a:rPr>
              <a:t>a</a:t>
            </a:r>
            <a:r>
              <a:rPr sz="1400" dirty="0">
                <a:latin typeface="Verdana"/>
                <a:cs typeface="Verdana"/>
              </a:rPr>
              <a:t>t</a:t>
            </a:r>
            <a:r>
              <a:rPr sz="1400" spc="-5" dirty="0">
                <a:latin typeface="Verdana"/>
                <a:cs typeface="Verdana"/>
              </a:rPr>
              <a:t>i</a:t>
            </a:r>
            <a:r>
              <a:rPr sz="1400" spc="-15" dirty="0">
                <a:latin typeface="Verdana"/>
                <a:cs typeface="Verdana"/>
              </a:rPr>
              <a:t>o</a:t>
            </a:r>
            <a:r>
              <a:rPr sz="1400" dirty="0">
                <a:latin typeface="Verdana"/>
                <a:cs typeface="Verdana"/>
              </a:rPr>
              <a:t>n</a:t>
            </a:r>
            <a:r>
              <a:rPr sz="1400" spc="95" dirty="0">
                <a:latin typeface="Times New Roman"/>
                <a:cs typeface="Times New Roman"/>
              </a:rPr>
              <a:t> </a:t>
            </a:r>
            <a:r>
              <a:rPr sz="1400" dirty="0">
                <a:latin typeface="Verdana"/>
                <a:cs typeface="Verdana"/>
              </a:rPr>
              <a:t>or</a:t>
            </a:r>
            <a:r>
              <a:rPr sz="1400" spc="130" dirty="0">
                <a:latin typeface="Times New Roman"/>
                <a:cs typeface="Times New Roman"/>
              </a:rPr>
              <a:t> </a:t>
            </a:r>
            <a:r>
              <a:rPr sz="1400" dirty="0">
                <a:latin typeface="Verdana"/>
                <a:cs typeface="Verdana"/>
              </a:rPr>
              <a:t>hotel</a:t>
            </a:r>
            <a:r>
              <a:rPr sz="1400" spc="100" dirty="0">
                <a:latin typeface="Times New Roman"/>
                <a:cs typeface="Times New Roman"/>
              </a:rPr>
              <a:t> </a:t>
            </a:r>
            <a:r>
              <a:rPr sz="1400" dirty="0">
                <a:latin typeface="Verdana"/>
                <a:cs typeface="Verdana"/>
              </a:rPr>
              <a:t>reser</a:t>
            </a:r>
            <a:r>
              <a:rPr sz="1400" spc="-35" dirty="0">
                <a:latin typeface="Verdana"/>
                <a:cs typeface="Verdana"/>
              </a:rPr>
              <a:t>v</a:t>
            </a:r>
            <a:r>
              <a:rPr sz="1400" spc="-15" dirty="0">
                <a:latin typeface="Verdana"/>
                <a:cs typeface="Verdana"/>
              </a:rPr>
              <a:t>a</a:t>
            </a:r>
            <a:r>
              <a:rPr sz="1400" dirty="0">
                <a:latin typeface="Verdana"/>
                <a:cs typeface="Verdana"/>
              </a:rPr>
              <a:t>t</a:t>
            </a:r>
            <a:r>
              <a:rPr sz="1400" spc="-5" dirty="0">
                <a:latin typeface="Verdana"/>
                <a:cs typeface="Verdana"/>
              </a:rPr>
              <a:t>i</a:t>
            </a:r>
            <a:r>
              <a:rPr sz="1400" spc="-15" dirty="0">
                <a:latin typeface="Verdana"/>
                <a:cs typeface="Verdana"/>
              </a:rPr>
              <a:t>o</a:t>
            </a:r>
            <a:r>
              <a:rPr sz="1400" dirty="0">
                <a:latin typeface="Verdana"/>
                <a:cs typeface="Verdana"/>
              </a:rPr>
              <a:t>n</a:t>
            </a:r>
            <a:r>
              <a:rPr sz="1400" spc="90" dirty="0">
                <a:latin typeface="Times New Roman"/>
                <a:cs typeface="Times New Roman"/>
              </a:rPr>
              <a:t> </a:t>
            </a:r>
            <a:r>
              <a:rPr sz="1400" spc="-5" dirty="0">
                <a:latin typeface="Verdana"/>
                <a:cs typeface="Verdana"/>
              </a:rPr>
              <a:t>date</a:t>
            </a:r>
            <a:r>
              <a:rPr sz="1400" dirty="0">
                <a:latin typeface="Verdana"/>
                <a:cs typeface="Verdana"/>
              </a:rPr>
              <a:t>s</a:t>
            </a:r>
            <a:r>
              <a:rPr sz="1400" spc="95" dirty="0">
                <a:latin typeface="Times New Roman"/>
                <a:cs typeface="Times New Roman"/>
              </a:rPr>
              <a:t> </a:t>
            </a:r>
            <a:r>
              <a:rPr sz="1400" spc="-5" dirty="0">
                <a:latin typeface="Verdana"/>
                <a:cs typeface="Verdana"/>
              </a:rPr>
              <a:t>do</a:t>
            </a:r>
            <a:r>
              <a:rPr sz="1400" spc="-5" dirty="0">
                <a:latin typeface="Times New Roman"/>
                <a:cs typeface="Times New Roman"/>
              </a:rPr>
              <a:t> </a:t>
            </a:r>
            <a:r>
              <a:rPr sz="1400" dirty="0">
                <a:latin typeface="Verdana"/>
                <a:cs typeface="Verdana"/>
              </a:rPr>
              <a:t>not</a:t>
            </a:r>
            <a:r>
              <a:rPr sz="1400" spc="125" dirty="0">
                <a:latin typeface="Times New Roman"/>
                <a:cs typeface="Times New Roman"/>
              </a:rPr>
              <a:t> </a:t>
            </a:r>
            <a:r>
              <a:rPr sz="1400" spc="5" dirty="0">
                <a:latin typeface="Verdana"/>
                <a:cs typeface="Verdana"/>
              </a:rPr>
              <a:t>li</a:t>
            </a:r>
            <a:r>
              <a:rPr sz="1400" dirty="0">
                <a:latin typeface="Verdana"/>
                <a:cs typeface="Verdana"/>
              </a:rPr>
              <a:t>e</a:t>
            </a:r>
            <a:r>
              <a:rPr sz="1400" spc="125" dirty="0">
                <a:latin typeface="Times New Roman"/>
                <a:cs typeface="Times New Roman"/>
              </a:rPr>
              <a:t> </a:t>
            </a:r>
            <a:r>
              <a:rPr sz="1400" spc="-5" dirty="0">
                <a:latin typeface="Verdana"/>
                <a:cs typeface="Verdana"/>
              </a:rPr>
              <a:t>w</a:t>
            </a:r>
            <a:r>
              <a:rPr sz="1400" spc="10" dirty="0">
                <a:latin typeface="Verdana"/>
                <a:cs typeface="Verdana"/>
              </a:rPr>
              <a:t>i</a:t>
            </a:r>
            <a:r>
              <a:rPr sz="1400" dirty="0">
                <a:latin typeface="Verdana"/>
                <a:cs typeface="Verdana"/>
              </a:rPr>
              <a:t>th</a:t>
            </a:r>
            <a:r>
              <a:rPr sz="1400" spc="-5" dirty="0">
                <a:latin typeface="Verdana"/>
                <a:cs typeface="Verdana"/>
              </a:rPr>
              <a:t>i</a:t>
            </a:r>
            <a:r>
              <a:rPr sz="1400" dirty="0">
                <a:latin typeface="Verdana"/>
                <a:cs typeface="Verdana"/>
              </a:rPr>
              <a:t>n</a:t>
            </a:r>
            <a:r>
              <a:rPr sz="1400" spc="90" dirty="0">
                <a:latin typeface="Times New Roman"/>
                <a:cs typeface="Times New Roman"/>
              </a:rPr>
              <a:t> </a:t>
            </a:r>
            <a:r>
              <a:rPr sz="1400" dirty="0">
                <a:latin typeface="Verdana"/>
                <a:cs typeface="Verdana"/>
              </a:rPr>
              <a:t>aerop</a:t>
            </a:r>
            <a:r>
              <a:rPr sz="1400" spc="-5" dirty="0">
                <a:latin typeface="Verdana"/>
                <a:cs typeface="Verdana"/>
              </a:rPr>
              <a:t>l</a:t>
            </a:r>
            <a:r>
              <a:rPr sz="1400" dirty="0">
                <a:latin typeface="Verdana"/>
                <a:cs typeface="Verdana"/>
              </a:rPr>
              <a:t>a</a:t>
            </a:r>
            <a:r>
              <a:rPr sz="1400" spc="-15" dirty="0">
                <a:latin typeface="Verdana"/>
                <a:cs typeface="Verdana"/>
              </a:rPr>
              <a:t>n</a:t>
            </a:r>
            <a:r>
              <a:rPr sz="1400" dirty="0">
                <a:latin typeface="Verdana"/>
                <a:cs typeface="Verdana"/>
              </a:rPr>
              <a:t>e</a:t>
            </a:r>
            <a:r>
              <a:rPr sz="1400" spc="85" dirty="0">
                <a:latin typeface="Times New Roman"/>
                <a:cs typeface="Times New Roman"/>
              </a:rPr>
              <a:t> </a:t>
            </a:r>
            <a:r>
              <a:rPr sz="1400" dirty="0">
                <a:latin typeface="Verdana"/>
                <a:cs typeface="Verdana"/>
              </a:rPr>
              <a:t>dates</a:t>
            </a:r>
            <a:endParaRPr sz="1400">
              <a:latin typeface="Verdana"/>
              <a:cs typeface="Verdana"/>
            </a:endParaRPr>
          </a:p>
        </p:txBody>
      </p:sp>
      <p:sp>
        <p:nvSpPr>
          <p:cNvPr id="76" name="object 76"/>
          <p:cNvSpPr/>
          <p:nvPr/>
        </p:nvSpPr>
        <p:spPr>
          <a:xfrm>
            <a:off x="7027682" y="2228454"/>
            <a:ext cx="973455" cy="1048385"/>
          </a:xfrm>
          <a:custGeom>
            <a:avLst/>
            <a:gdLst/>
            <a:ahLst/>
            <a:cxnLst/>
            <a:rect l="l" t="t" r="r" b="b"/>
            <a:pathLst>
              <a:path w="973454" h="1048385">
                <a:moveTo>
                  <a:pt x="973317" y="1048146"/>
                </a:moveTo>
                <a:lnTo>
                  <a:pt x="0" y="0"/>
                </a:lnTo>
              </a:path>
            </a:pathLst>
          </a:custGeom>
          <a:ln w="9523">
            <a:solidFill>
              <a:srgbClr val="FF2500"/>
            </a:solidFill>
          </a:ln>
        </p:spPr>
        <p:txBody>
          <a:bodyPr wrap="square" lIns="0" tIns="0" rIns="0" bIns="0" rtlCol="0"/>
          <a:lstStyle/>
          <a:p>
            <a:endParaRPr/>
          </a:p>
        </p:txBody>
      </p:sp>
      <p:sp>
        <p:nvSpPr>
          <p:cNvPr id="77" name="object 77"/>
          <p:cNvSpPr/>
          <p:nvPr/>
        </p:nvSpPr>
        <p:spPr>
          <a:xfrm>
            <a:off x="7010400" y="2209801"/>
            <a:ext cx="80010" cy="81915"/>
          </a:xfrm>
          <a:custGeom>
            <a:avLst/>
            <a:gdLst/>
            <a:ahLst/>
            <a:cxnLst/>
            <a:rect l="l" t="t" r="r" b="b"/>
            <a:pathLst>
              <a:path w="80010" h="81914">
                <a:moveTo>
                  <a:pt x="0" y="0"/>
                </a:moveTo>
                <a:lnTo>
                  <a:pt x="23865" y="81777"/>
                </a:lnTo>
                <a:lnTo>
                  <a:pt x="79766" y="29839"/>
                </a:lnTo>
                <a:lnTo>
                  <a:pt x="0" y="0"/>
                </a:lnTo>
                <a:close/>
              </a:path>
            </a:pathLst>
          </a:custGeom>
          <a:solidFill>
            <a:srgbClr val="FF2500"/>
          </a:solidFill>
        </p:spPr>
        <p:txBody>
          <a:bodyPr wrap="square" lIns="0" tIns="0" rIns="0" bIns="0" rtlCol="0"/>
          <a:lstStyle/>
          <a:p>
            <a:endParaRPr/>
          </a:p>
        </p:txBody>
      </p:sp>
      <p:sp>
        <p:nvSpPr>
          <p:cNvPr id="78" name="object 78"/>
          <p:cNvSpPr txBox="1"/>
          <p:nvPr/>
        </p:nvSpPr>
        <p:spPr>
          <a:xfrm>
            <a:off x="9944235" y="6487111"/>
            <a:ext cx="196215" cy="184666"/>
          </a:xfrm>
          <a:prstGeom prst="rect">
            <a:avLst/>
          </a:prstGeom>
        </p:spPr>
        <p:txBody>
          <a:bodyPr vert="horz" wrap="square" lIns="0" tIns="0" rIns="0" bIns="0" rtlCol="0">
            <a:spAutoFit/>
          </a:bodyPr>
          <a:lstStyle/>
          <a:p>
            <a:pPr marL="12700"/>
            <a:r>
              <a:rPr sz="1200" i="1" dirty="0">
                <a:latin typeface="Arial"/>
                <a:cs typeface="Arial"/>
              </a:rPr>
              <a:t>43</a:t>
            </a:r>
            <a:endParaRPr sz="1200">
              <a:latin typeface="Arial"/>
              <a:cs typeface="Arial"/>
            </a:endParaRPr>
          </a:p>
        </p:txBody>
      </p:sp>
    </p:spTree>
    <p:extLst>
      <p:ext uri="{BB962C8B-B14F-4D97-AF65-F5344CB8AC3E}">
        <p14:creationId xmlns:p14="http://schemas.microsoft.com/office/powerpoint/2010/main" val="2891055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779126" y="6537404"/>
            <a:ext cx="135890" cy="184666"/>
          </a:xfrm>
          <a:prstGeom prst="rect">
            <a:avLst/>
          </a:prstGeom>
        </p:spPr>
        <p:txBody>
          <a:bodyPr vert="horz" wrap="square" lIns="0" tIns="0" rIns="0" bIns="0" rtlCol="0">
            <a:spAutoFit/>
          </a:bodyPr>
          <a:lstStyle/>
          <a:p>
            <a:pPr marL="25400"/>
            <a:fld id="{81D60167-4931-47E6-BA6A-407CBD079E47}" type="slidenum">
              <a:rPr sz="1200" i="1" dirty="0">
                <a:latin typeface="Arial"/>
                <a:cs typeface="Arial"/>
              </a:rPr>
              <a:pPr marL="25400"/>
              <a:t>4</a:t>
            </a:fld>
            <a:endParaRPr sz="1200">
              <a:latin typeface="Arial"/>
              <a:cs typeface="Arial"/>
            </a:endParaRPr>
          </a:p>
        </p:txBody>
      </p:sp>
      <p:sp>
        <p:nvSpPr>
          <p:cNvPr id="2" name="object 2"/>
          <p:cNvSpPr txBox="1"/>
          <p:nvPr/>
        </p:nvSpPr>
        <p:spPr>
          <a:xfrm>
            <a:off x="2515926" y="619570"/>
            <a:ext cx="7372984"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Configuration Management</a:t>
            </a:r>
          </a:p>
        </p:txBody>
      </p:sp>
      <p:sp>
        <p:nvSpPr>
          <p:cNvPr id="3" name="object 3"/>
          <p:cNvSpPr txBox="1"/>
          <p:nvPr/>
        </p:nvSpPr>
        <p:spPr>
          <a:xfrm>
            <a:off x="1440873" y="1847512"/>
            <a:ext cx="10476692" cy="738664"/>
          </a:xfrm>
          <a:prstGeom prst="rect">
            <a:avLst/>
          </a:prstGeom>
        </p:spPr>
        <p:txBody>
          <a:bodyPr vert="horz" wrap="square" lIns="0" tIns="0" rIns="0" bIns="0" rtlCol="0">
            <a:spAutoFit/>
          </a:bodyPr>
          <a:lstStyle/>
          <a:p>
            <a:pPr marL="356870" indent="-344170">
              <a:buFont typeface="MS Gothic"/>
              <a:buChar char="❖"/>
              <a:tabLst>
                <a:tab pos="357505" algn="l"/>
                <a:tab pos="1027430" algn="l"/>
                <a:tab pos="2327910" algn="l"/>
                <a:tab pos="4070985" algn="l"/>
                <a:tab pos="4435475" algn="l"/>
                <a:tab pos="5923280" algn="l"/>
                <a:tab pos="6731000" algn="l"/>
                <a:tab pos="7198995" algn="l"/>
              </a:tabLst>
            </a:pPr>
            <a:r>
              <a:rPr sz="2400" spc="-5" dirty="0">
                <a:latin typeface="Arial"/>
                <a:cs typeface="Arial"/>
              </a:rPr>
              <a:t>Th</a:t>
            </a:r>
            <a:r>
              <a:rPr sz="2400" dirty="0">
                <a:latin typeface="Arial"/>
                <a:cs typeface="Arial"/>
              </a:rPr>
              <a:t>e</a:t>
            </a:r>
            <a:r>
              <a:rPr sz="2400" dirty="0">
                <a:latin typeface="Times New Roman"/>
                <a:cs typeface="Times New Roman"/>
              </a:rPr>
              <a:t>	</a:t>
            </a:r>
            <a:r>
              <a:rPr sz="2400" dirty="0">
                <a:latin typeface="Arial"/>
                <a:cs typeface="Arial"/>
              </a:rPr>
              <a:t>software</a:t>
            </a:r>
            <a:r>
              <a:rPr sz="2400" dirty="0">
                <a:latin typeface="Times New Roman"/>
                <a:cs typeface="Times New Roman"/>
              </a:rPr>
              <a:t>	</a:t>
            </a:r>
            <a:r>
              <a:rPr sz="2400" spc="-5" dirty="0">
                <a:latin typeface="Arial"/>
                <a:cs typeface="Arial"/>
              </a:rPr>
              <a:t>arch</a:t>
            </a:r>
            <a:r>
              <a:rPr sz="2400" spc="-10" dirty="0">
                <a:latin typeface="Arial"/>
                <a:cs typeface="Arial"/>
              </a:rPr>
              <a:t>i</a:t>
            </a:r>
            <a:r>
              <a:rPr sz="2400" dirty="0">
                <a:latin typeface="Arial"/>
                <a:cs typeface="Arial"/>
              </a:rPr>
              <a:t>tec</a:t>
            </a:r>
            <a:r>
              <a:rPr sz="2400" spc="-15" dirty="0">
                <a:latin typeface="Arial"/>
                <a:cs typeface="Arial"/>
              </a:rPr>
              <a:t>t</a:t>
            </a:r>
            <a:r>
              <a:rPr sz="2400" spc="-5" dirty="0">
                <a:latin typeface="Arial"/>
                <a:cs typeface="Arial"/>
              </a:rPr>
              <a:t>ur</a:t>
            </a:r>
            <a:r>
              <a:rPr sz="2400" dirty="0">
                <a:latin typeface="Arial"/>
                <a:cs typeface="Arial"/>
              </a:rPr>
              <a:t>e</a:t>
            </a:r>
            <a:r>
              <a:rPr sz="2400" dirty="0">
                <a:latin typeface="Times New Roman"/>
                <a:cs typeface="Times New Roman"/>
              </a:rPr>
              <a:t>	</a:t>
            </a:r>
            <a:r>
              <a:rPr sz="2400" spc="-10" dirty="0">
                <a:latin typeface="Arial"/>
                <a:cs typeface="Arial"/>
              </a:rPr>
              <a:t>i</a:t>
            </a:r>
            <a:r>
              <a:rPr sz="2400" dirty="0">
                <a:latin typeface="Arial"/>
                <a:cs typeface="Arial"/>
              </a:rPr>
              <a:t>s</a:t>
            </a:r>
            <a:r>
              <a:rPr sz="2400" dirty="0">
                <a:latin typeface="Times New Roman"/>
                <a:cs typeface="Times New Roman"/>
              </a:rPr>
              <a:t>	</a:t>
            </a:r>
            <a:r>
              <a:rPr sz="2400" dirty="0">
                <a:latin typeface="Arial"/>
                <a:cs typeface="Arial"/>
              </a:rPr>
              <a:t>fr</a:t>
            </a:r>
            <a:r>
              <a:rPr sz="2400" spc="-5" dirty="0">
                <a:latin typeface="Arial"/>
                <a:cs typeface="Arial"/>
              </a:rPr>
              <a:t>e</a:t>
            </a:r>
            <a:r>
              <a:rPr sz="2400" spc="-10" dirty="0">
                <a:latin typeface="Arial"/>
                <a:cs typeface="Arial"/>
              </a:rPr>
              <a:t>q</a:t>
            </a:r>
            <a:r>
              <a:rPr sz="2400" spc="-5" dirty="0">
                <a:latin typeface="Arial"/>
                <a:cs typeface="Arial"/>
              </a:rPr>
              <a:t>u</a:t>
            </a:r>
            <a:r>
              <a:rPr sz="2400" spc="-10" dirty="0">
                <a:latin typeface="Arial"/>
                <a:cs typeface="Arial"/>
              </a:rPr>
              <a:t>e</a:t>
            </a:r>
            <a:r>
              <a:rPr sz="2400" spc="-5" dirty="0">
                <a:latin typeface="Arial"/>
                <a:cs typeface="Arial"/>
              </a:rPr>
              <a:t>ntl</a:t>
            </a:r>
            <a:r>
              <a:rPr sz="2400" dirty="0">
                <a:latin typeface="Arial"/>
                <a:cs typeface="Arial"/>
              </a:rPr>
              <a:t>y</a:t>
            </a:r>
            <a:r>
              <a:rPr sz="2400" dirty="0">
                <a:latin typeface="Times New Roman"/>
                <a:cs typeface="Times New Roman"/>
              </a:rPr>
              <a:t>	</a:t>
            </a:r>
            <a:r>
              <a:rPr sz="2400" spc="-5" dirty="0">
                <a:latin typeface="Arial"/>
                <a:cs typeface="Arial"/>
              </a:rPr>
              <a:t>us</a:t>
            </a:r>
            <a:r>
              <a:rPr sz="2400" spc="-10" dirty="0">
                <a:latin typeface="Arial"/>
                <a:cs typeface="Arial"/>
              </a:rPr>
              <a:t>e</a:t>
            </a:r>
            <a:r>
              <a:rPr sz="2400" dirty="0">
                <a:latin typeface="Arial"/>
                <a:cs typeface="Arial"/>
              </a:rPr>
              <a:t>d</a:t>
            </a:r>
            <a:r>
              <a:rPr sz="2400" dirty="0">
                <a:latin typeface="Times New Roman"/>
                <a:cs typeface="Times New Roman"/>
              </a:rPr>
              <a:t>	</a:t>
            </a:r>
            <a:r>
              <a:rPr sz="2400" spc="-5" dirty="0">
                <a:latin typeface="Arial"/>
                <a:cs typeface="Arial"/>
              </a:rPr>
              <a:t>a</a:t>
            </a:r>
            <a:r>
              <a:rPr sz="2400" dirty="0">
                <a:latin typeface="Arial"/>
                <a:cs typeface="Arial"/>
              </a:rPr>
              <a:t>s</a:t>
            </a:r>
            <a:r>
              <a:rPr sz="2400" dirty="0">
                <a:latin typeface="Times New Roman"/>
                <a:cs typeface="Times New Roman"/>
              </a:rPr>
              <a:t>	</a:t>
            </a:r>
            <a:r>
              <a:rPr sz="2400" dirty="0">
                <a:latin typeface="Arial"/>
                <a:cs typeface="Arial"/>
              </a:rPr>
              <a:t>a</a:t>
            </a:r>
            <a:r>
              <a:rPr lang="en-US" sz="2400" dirty="0">
                <a:latin typeface="Arial"/>
                <a:cs typeface="Arial"/>
              </a:rPr>
              <a:t> </a:t>
            </a:r>
            <a:r>
              <a:rPr sz="2400" dirty="0">
                <a:latin typeface="Arial"/>
                <a:cs typeface="Arial"/>
              </a:rPr>
              <a:t>means</a:t>
            </a:r>
            <a:r>
              <a:rPr sz="2400" spc="40" dirty="0">
                <a:latin typeface="Times New Roman"/>
                <a:cs typeface="Times New Roman"/>
              </a:rPr>
              <a:t> </a:t>
            </a:r>
            <a:r>
              <a:rPr sz="2400" spc="-10" dirty="0">
                <a:latin typeface="Arial"/>
                <a:cs typeface="Arial"/>
              </a:rPr>
              <a:t>to</a:t>
            </a:r>
            <a:r>
              <a:rPr sz="2400" spc="60" dirty="0">
                <a:latin typeface="Times New Roman"/>
                <a:cs typeface="Times New Roman"/>
              </a:rPr>
              <a:t> </a:t>
            </a:r>
            <a:r>
              <a:rPr sz="2400" dirty="0">
                <a:latin typeface="Arial"/>
                <a:cs typeface="Arial"/>
              </a:rPr>
              <a:t>manage</a:t>
            </a:r>
            <a:r>
              <a:rPr sz="2400" spc="35" dirty="0">
                <a:latin typeface="Times New Roman"/>
                <a:cs typeface="Times New Roman"/>
              </a:rPr>
              <a:t> </a:t>
            </a:r>
            <a:r>
              <a:rPr sz="2400" dirty="0">
                <a:latin typeface="Arial"/>
                <a:cs typeface="Arial"/>
              </a:rPr>
              <a:t>the</a:t>
            </a:r>
            <a:r>
              <a:rPr sz="2400" spc="55" dirty="0">
                <a:latin typeface="Times New Roman"/>
                <a:cs typeface="Times New Roman"/>
              </a:rPr>
              <a:t> </a:t>
            </a:r>
            <a:r>
              <a:rPr sz="2400" dirty="0">
                <a:latin typeface="Arial"/>
                <a:cs typeface="Arial"/>
              </a:rPr>
              <a:t>config</a:t>
            </a:r>
            <a:r>
              <a:rPr sz="2400" spc="-15" dirty="0">
                <a:latin typeface="Arial"/>
                <a:cs typeface="Arial"/>
              </a:rPr>
              <a:t>u</a:t>
            </a:r>
            <a:r>
              <a:rPr sz="2400" dirty="0">
                <a:latin typeface="Arial"/>
                <a:cs typeface="Arial"/>
              </a:rPr>
              <a:t>ration</a:t>
            </a:r>
            <a:r>
              <a:rPr sz="2400" spc="20"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dirty="0">
                <a:latin typeface="Arial"/>
                <a:cs typeface="Arial"/>
              </a:rPr>
              <a:t>the</a:t>
            </a:r>
            <a:r>
              <a:rPr sz="2400" spc="80" dirty="0">
                <a:latin typeface="Times New Roman"/>
                <a:cs typeface="Times New Roman"/>
              </a:rPr>
              <a:t> </a:t>
            </a:r>
            <a:r>
              <a:rPr sz="2400" spc="-5" dirty="0">
                <a:latin typeface="Arial"/>
                <a:cs typeface="Arial"/>
              </a:rPr>
              <a:t>product.</a:t>
            </a:r>
            <a:endParaRPr sz="2400" dirty="0">
              <a:latin typeface="Arial"/>
              <a:cs typeface="Arial"/>
            </a:endParaRPr>
          </a:p>
        </p:txBody>
      </p:sp>
    </p:spTree>
    <p:extLst>
      <p:ext uri="{BB962C8B-B14F-4D97-AF65-F5344CB8AC3E}">
        <p14:creationId xmlns:p14="http://schemas.microsoft.com/office/powerpoint/2010/main" val="3966690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5</a:t>
            </a:r>
            <a:r>
              <a:rPr dirty="0"/>
              <a:t>:</a:t>
            </a:r>
            <a:r>
              <a:rPr spc="25" dirty="0">
                <a:latin typeface="Times New Roman"/>
                <a:cs typeface="Times New Roman"/>
              </a:rPr>
              <a:t> </a:t>
            </a:r>
            <a:r>
              <a:rPr dirty="0"/>
              <a:t>Bla</a:t>
            </a:r>
            <a:r>
              <a:rPr spc="10" dirty="0"/>
              <a:t>c</a:t>
            </a:r>
            <a:r>
              <a:rPr dirty="0"/>
              <a:t>kboard</a:t>
            </a:r>
          </a:p>
        </p:txBody>
      </p:sp>
      <p:sp>
        <p:nvSpPr>
          <p:cNvPr id="12" name="object 12"/>
          <p:cNvSpPr txBox="1"/>
          <p:nvPr/>
        </p:nvSpPr>
        <p:spPr>
          <a:xfrm>
            <a:off x="1852986" y="1668236"/>
            <a:ext cx="7861934" cy="3747180"/>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3200" dirty="0">
                <a:solidFill>
                  <a:srgbClr val="000098"/>
                </a:solidFill>
                <a:latin typeface="Arial"/>
                <a:cs typeface="Arial"/>
              </a:rPr>
              <a:t>Advant</a:t>
            </a:r>
            <a:r>
              <a:rPr sz="3200" spc="-20" dirty="0">
                <a:solidFill>
                  <a:srgbClr val="000098"/>
                </a:solidFill>
                <a:latin typeface="Arial"/>
                <a:cs typeface="Arial"/>
              </a:rPr>
              <a:t>a</a:t>
            </a:r>
            <a:r>
              <a:rPr sz="3200" spc="-5" dirty="0">
                <a:solidFill>
                  <a:srgbClr val="000098"/>
                </a:solidFill>
                <a:latin typeface="Arial"/>
                <a:cs typeface="Arial"/>
              </a:rPr>
              <a:t>g</a:t>
            </a:r>
            <a:r>
              <a:rPr sz="3200" spc="-20" dirty="0">
                <a:solidFill>
                  <a:srgbClr val="000098"/>
                </a:solidFill>
                <a:latin typeface="Arial"/>
                <a:cs typeface="Arial"/>
              </a:rPr>
              <a:t>e</a:t>
            </a:r>
            <a:r>
              <a:rPr sz="3200" dirty="0">
                <a:solidFill>
                  <a:srgbClr val="000098"/>
                </a:solidFill>
                <a:latin typeface="Arial"/>
                <a:cs typeface="Arial"/>
              </a:rPr>
              <a:t>s</a:t>
            </a:r>
            <a:endParaRPr sz="3200">
              <a:latin typeface="Arial"/>
              <a:cs typeface="Arial"/>
            </a:endParaRPr>
          </a:p>
          <a:p>
            <a:pPr marL="750570" marR="575310" indent="-280670">
              <a:lnSpc>
                <a:spcPts val="3300"/>
              </a:lnSpc>
              <a:spcBef>
                <a:spcPts val="919"/>
              </a:spcBef>
            </a:pPr>
            <a:r>
              <a:rPr sz="2250" spc="-20" dirty="0">
                <a:solidFill>
                  <a:srgbClr val="9898CC"/>
                </a:solidFill>
                <a:latin typeface="Wingdings"/>
                <a:cs typeface="Wingdings"/>
              </a:rPr>
              <a:t></a:t>
            </a:r>
            <a:r>
              <a:rPr sz="2250" spc="-355" dirty="0">
                <a:solidFill>
                  <a:srgbClr val="9898CC"/>
                </a:solidFill>
                <a:latin typeface="Times New Roman"/>
                <a:cs typeface="Times New Roman"/>
              </a:rPr>
              <a:t> </a:t>
            </a:r>
            <a:r>
              <a:rPr sz="2800" spc="-20" dirty="0">
                <a:latin typeface="Arial"/>
                <a:cs typeface="Arial"/>
              </a:rPr>
              <a:t>Cl</a:t>
            </a:r>
            <a:r>
              <a:rPr sz="2800" spc="-5" dirty="0">
                <a:latin typeface="Arial"/>
                <a:cs typeface="Arial"/>
              </a:rPr>
              <a:t>i</a:t>
            </a:r>
            <a:r>
              <a:rPr sz="2800" spc="-25" dirty="0">
                <a:latin typeface="Arial"/>
                <a:cs typeface="Arial"/>
              </a:rPr>
              <a:t>e</a:t>
            </a:r>
            <a:r>
              <a:rPr sz="2800" spc="-10" dirty="0">
                <a:latin typeface="Arial"/>
                <a:cs typeface="Arial"/>
              </a:rPr>
              <a:t>n</a:t>
            </a:r>
            <a:r>
              <a:rPr sz="2800" spc="-15" dirty="0">
                <a:latin typeface="Arial"/>
                <a:cs typeface="Arial"/>
              </a:rPr>
              <a:t>ts</a:t>
            </a:r>
            <a:r>
              <a:rPr sz="2800" spc="45" dirty="0">
                <a:latin typeface="Times New Roman"/>
                <a:cs typeface="Times New Roman"/>
              </a:rPr>
              <a:t> </a:t>
            </a:r>
            <a:r>
              <a:rPr sz="2800" spc="-10" dirty="0">
                <a:latin typeface="Arial"/>
                <a:cs typeface="Arial"/>
              </a:rPr>
              <a:t>ar</a:t>
            </a:r>
            <a:r>
              <a:rPr sz="2800" spc="-20" dirty="0">
                <a:latin typeface="Arial"/>
                <a:cs typeface="Arial"/>
              </a:rPr>
              <a:t>e</a:t>
            </a:r>
            <a:r>
              <a:rPr sz="2800" spc="80" dirty="0">
                <a:latin typeface="Times New Roman"/>
                <a:cs typeface="Times New Roman"/>
              </a:rPr>
              <a:t> </a:t>
            </a:r>
            <a:r>
              <a:rPr sz="2800" spc="-10" dirty="0">
                <a:latin typeface="Arial"/>
                <a:cs typeface="Arial"/>
              </a:rPr>
              <a:t>re</a:t>
            </a:r>
            <a:r>
              <a:rPr sz="2800" spc="-15" dirty="0">
                <a:latin typeface="Arial"/>
                <a:cs typeface="Arial"/>
              </a:rPr>
              <a:t>l</a:t>
            </a:r>
            <a:r>
              <a:rPr sz="2800" spc="-10" dirty="0">
                <a:latin typeface="Arial"/>
                <a:cs typeface="Arial"/>
              </a:rPr>
              <a:t>ativ</a:t>
            </a:r>
            <a:r>
              <a:rPr sz="2800" spc="-20" dirty="0">
                <a:latin typeface="Arial"/>
                <a:cs typeface="Arial"/>
              </a:rPr>
              <a:t>el</a:t>
            </a:r>
            <a:r>
              <a:rPr sz="2800" spc="-15" dirty="0">
                <a:latin typeface="Arial"/>
                <a:cs typeface="Arial"/>
              </a:rPr>
              <a:t>y</a:t>
            </a:r>
            <a:r>
              <a:rPr sz="2800" spc="30" dirty="0">
                <a:latin typeface="Times New Roman"/>
                <a:cs typeface="Times New Roman"/>
              </a:rPr>
              <a:t> </a:t>
            </a:r>
            <a:r>
              <a:rPr sz="2800" spc="-15" dirty="0">
                <a:latin typeface="Arial"/>
                <a:cs typeface="Arial"/>
              </a:rPr>
              <a:t>i</a:t>
            </a:r>
            <a:r>
              <a:rPr sz="2800" spc="-10" dirty="0">
                <a:latin typeface="Arial"/>
                <a:cs typeface="Arial"/>
              </a:rPr>
              <a:t>n</a:t>
            </a:r>
            <a:r>
              <a:rPr sz="2800" spc="-25" dirty="0">
                <a:latin typeface="Arial"/>
                <a:cs typeface="Arial"/>
              </a:rPr>
              <a:t>d</a:t>
            </a:r>
            <a:r>
              <a:rPr sz="2800" spc="-10" dirty="0">
                <a:latin typeface="Arial"/>
                <a:cs typeface="Arial"/>
              </a:rPr>
              <a:t>e</a:t>
            </a:r>
            <a:r>
              <a:rPr sz="2800" spc="-25" dirty="0">
                <a:latin typeface="Arial"/>
                <a:cs typeface="Arial"/>
              </a:rPr>
              <a:t>p</a:t>
            </a:r>
            <a:r>
              <a:rPr sz="2800" spc="-10" dirty="0">
                <a:latin typeface="Arial"/>
                <a:cs typeface="Arial"/>
              </a:rPr>
              <a:t>e</a:t>
            </a:r>
            <a:r>
              <a:rPr sz="2800" spc="-25" dirty="0">
                <a:latin typeface="Arial"/>
                <a:cs typeface="Arial"/>
              </a:rPr>
              <a:t>n</a:t>
            </a:r>
            <a:r>
              <a:rPr sz="2800" spc="-10" dirty="0">
                <a:latin typeface="Arial"/>
                <a:cs typeface="Arial"/>
              </a:rPr>
              <a:t>d</a:t>
            </a:r>
            <a:r>
              <a:rPr sz="2800" spc="-25" dirty="0">
                <a:latin typeface="Arial"/>
                <a:cs typeface="Arial"/>
              </a:rPr>
              <a:t>e</a:t>
            </a:r>
            <a:r>
              <a:rPr sz="2800" spc="-10" dirty="0">
                <a:latin typeface="Arial"/>
                <a:cs typeface="Arial"/>
              </a:rPr>
              <a:t>nt</a:t>
            </a:r>
            <a:r>
              <a:rPr sz="2800" spc="95" dirty="0">
                <a:latin typeface="Times New Roman"/>
                <a:cs typeface="Times New Roman"/>
              </a:rPr>
              <a:t> </a:t>
            </a:r>
            <a:r>
              <a:rPr sz="2800" spc="-25" dirty="0">
                <a:latin typeface="Arial"/>
                <a:cs typeface="Arial"/>
              </a:rPr>
              <a:t>o</a:t>
            </a:r>
            <a:r>
              <a:rPr sz="2800" spc="-10" dirty="0">
                <a:latin typeface="Arial"/>
                <a:cs typeface="Arial"/>
              </a:rPr>
              <a:t>f</a:t>
            </a:r>
            <a:r>
              <a:rPr sz="2800" spc="85" dirty="0">
                <a:latin typeface="Times New Roman"/>
                <a:cs typeface="Times New Roman"/>
              </a:rPr>
              <a:t> </a:t>
            </a:r>
            <a:r>
              <a:rPr sz="2800" spc="-25" dirty="0">
                <a:latin typeface="Arial"/>
                <a:cs typeface="Arial"/>
              </a:rPr>
              <a:t>e</a:t>
            </a:r>
            <a:r>
              <a:rPr sz="2800" spc="-10" dirty="0">
                <a:latin typeface="Arial"/>
                <a:cs typeface="Arial"/>
              </a:rPr>
              <a:t>ac</a:t>
            </a:r>
            <a:r>
              <a:rPr sz="2800" spc="-20" dirty="0">
                <a:latin typeface="Arial"/>
                <a:cs typeface="Arial"/>
              </a:rPr>
              <a:t>h</a:t>
            </a:r>
            <a:r>
              <a:rPr sz="2800" spc="-10" dirty="0">
                <a:latin typeface="Times New Roman"/>
                <a:cs typeface="Times New Roman"/>
              </a:rPr>
              <a:t> </a:t>
            </a:r>
            <a:r>
              <a:rPr sz="2800" spc="-25" dirty="0">
                <a:latin typeface="Arial"/>
                <a:cs typeface="Arial"/>
              </a:rPr>
              <a:t>o</a:t>
            </a:r>
            <a:r>
              <a:rPr sz="2800" dirty="0">
                <a:latin typeface="Arial"/>
                <a:cs typeface="Arial"/>
              </a:rPr>
              <a:t>t</a:t>
            </a:r>
            <a:r>
              <a:rPr sz="2800" spc="-25" dirty="0">
                <a:latin typeface="Arial"/>
                <a:cs typeface="Arial"/>
              </a:rPr>
              <a:t>h</a:t>
            </a:r>
            <a:r>
              <a:rPr sz="2800" spc="-10" dirty="0">
                <a:latin typeface="Arial"/>
                <a:cs typeface="Arial"/>
              </a:rPr>
              <a:t>er</a:t>
            </a:r>
            <a:endParaRPr sz="2800">
              <a:latin typeface="Arial"/>
              <a:cs typeface="Arial"/>
            </a:endParaRPr>
          </a:p>
          <a:p>
            <a:pPr marL="469900">
              <a:spcBef>
                <a:spcPts val="500"/>
              </a:spcBef>
            </a:pPr>
            <a:r>
              <a:rPr sz="2250" spc="-20" dirty="0">
                <a:solidFill>
                  <a:srgbClr val="9898CC"/>
                </a:solidFill>
                <a:latin typeface="Wingdings"/>
                <a:cs typeface="Wingdings"/>
              </a:rPr>
              <a:t></a:t>
            </a:r>
            <a:r>
              <a:rPr sz="2250" spc="-360" dirty="0">
                <a:solidFill>
                  <a:srgbClr val="9898CC"/>
                </a:solidFill>
                <a:latin typeface="Times New Roman"/>
                <a:cs typeface="Times New Roman"/>
              </a:rPr>
              <a:t> </a:t>
            </a:r>
            <a:r>
              <a:rPr sz="2800" spc="-25" dirty="0">
                <a:latin typeface="Arial"/>
                <a:cs typeface="Arial"/>
              </a:rPr>
              <a:t>Da</a:t>
            </a:r>
            <a:r>
              <a:rPr sz="2800" spc="-5" dirty="0">
                <a:latin typeface="Arial"/>
                <a:cs typeface="Arial"/>
              </a:rPr>
              <a:t>t</a:t>
            </a:r>
            <a:r>
              <a:rPr sz="2800" spc="-20" dirty="0">
                <a:latin typeface="Arial"/>
                <a:cs typeface="Arial"/>
              </a:rPr>
              <a:t>a</a:t>
            </a:r>
            <a:r>
              <a:rPr sz="2800" spc="60" dirty="0">
                <a:latin typeface="Times New Roman"/>
                <a:cs typeface="Times New Roman"/>
              </a:rPr>
              <a:t> </a:t>
            </a:r>
            <a:r>
              <a:rPr sz="2800" spc="-15" dirty="0">
                <a:latin typeface="Arial"/>
                <a:cs typeface="Arial"/>
              </a:rPr>
              <a:t>s</a:t>
            </a:r>
            <a:r>
              <a:rPr sz="2800" spc="-5" dirty="0">
                <a:latin typeface="Arial"/>
                <a:cs typeface="Arial"/>
              </a:rPr>
              <a:t>t</a:t>
            </a:r>
            <a:r>
              <a:rPr sz="2800" spc="-25" dirty="0">
                <a:latin typeface="Arial"/>
                <a:cs typeface="Arial"/>
              </a:rPr>
              <a:t>o</a:t>
            </a:r>
            <a:r>
              <a:rPr sz="2800" dirty="0">
                <a:latin typeface="Arial"/>
                <a:cs typeface="Arial"/>
              </a:rPr>
              <a:t>r</a:t>
            </a:r>
            <a:r>
              <a:rPr sz="2800" spc="-20" dirty="0">
                <a:latin typeface="Arial"/>
                <a:cs typeface="Arial"/>
              </a:rPr>
              <a:t>e</a:t>
            </a:r>
            <a:r>
              <a:rPr sz="2800" spc="35" dirty="0">
                <a:latin typeface="Times New Roman"/>
                <a:cs typeface="Times New Roman"/>
              </a:rPr>
              <a:t> </a:t>
            </a:r>
            <a:r>
              <a:rPr sz="2800" spc="-15" dirty="0">
                <a:latin typeface="Arial"/>
                <a:cs typeface="Arial"/>
              </a:rPr>
              <a:t>is</a:t>
            </a:r>
            <a:r>
              <a:rPr sz="2800" spc="85" dirty="0">
                <a:latin typeface="Times New Roman"/>
                <a:cs typeface="Times New Roman"/>
              </a:rPr>
              <a:t> </a:t>
            </a:r>
            <a:r>
              <a:rPr sz="2800" spc="-20" dirty="0">
                <a:latin typeface="Arial"/>
                <a:cs typeface="Arial"/>
              </a:rPr>
              <a:t>in</a:t>
            </a:r>
            <a:r>
              <a:rPr sz="2800" spc="-15" dirty="0">
                <a:latin typeface="Arial"/>
                <a:cs typeface="Arial"/>
              </a:rPr>
              <a:t>d</a:t>
            </a:r>
            <a:r>
              <a:rPr sz="2800" spc="-25" dirty="0">
                <a:latin typeface="Arial"/>
                <a:cs typeface="Arial"/>
              </a:rPr>
              <a:t>e</a:t>
            </a:r>
            <a:r>
              <a:rPr sz="2800" spc="-10" dirty="0">
                <a:latin typeface="Arial"/>
                <a:cs typeface="Arial"/>
              </a:rPr>
              <a:t>p</a:t>
            </a:r>
            <a:r>
              <a:rPr sz="2800" spc="-25" dirty="0">
                <a:latin typeface="Arial"/>
                <a:cs typeface="Arial"/>
              </a:rPr>
              <a:t>e</a:t>
            </a:r>
            <a:r>
              <a:rPr sz="2800" spc="-10" dirty="0">
                <a:latin typeface="Arial"/>
                <a:cs typeface="Arial"/>
              </a:rPr>
              <a:t>n</a:t>
            </a:r>
            <a:r>
              <a:rPr sz="2800" spc="-25" dirty="0">
                <a:latin typeface="Arial"/>
                <a:cs typeface="Arial"/>
              </a:rPr>
              <a:t>d</a:t>
            </a:r>
            <a:r>
              <a:rPr sz="2800" spc="-10" dirty="0">
                <a:latin typeface="Arial"/>
                <a:cs typeface="Arial"/>
              </a:rPr>
              <a:t>e</a:t>
            </a:r>
            <a:r>
              <a:rPr sz="2800" spc="-25" dirty="0">
                <a:latin typeface="Arial"/>
                <a:cs typeface="Arial"/>
              </a:rPr>
              <a:t>n</a:t>
            </a:r>
            <a:r>
              <a:rPr sz="2800" spc="-10" dirty="0">
                <a:latin typeface="Arial"/>
                <a:cs typeface="Arial"/>
              </a:rPr>
              <a:t>t</a:t>
            </a:r>
            <a:r>
              <a:rPr sz="2800" spc="110" dirty="0">
                <a:latin typeface="Times New Roman"/>
                <a:cs typeface="Times New Roman"/>
              </a:rPr>
              <a:t> </a:t>
            </a:r>
            <a:r>
              <a:rPr sz="2800" spc="-25" dirty="0">
                <a:latin typeface="Arial"/>
                <a:cs typeface="Arial"/>
              </a:rPr>
              <a:t>o</a:t>
            </a:r>
            <a:r>
              <a:rPr sz="2800" spc="-10" dirty="0">
                <a:latin typeface="Arial"/>
                <a:cs typeface="Arial"/>
              </a:rPr>
              <a:t>f</a:t>
            </a:r>
            <a:r>
              <a:rPr sz="2800" spc="45" dirty="0">
                <a:latin typeface="Times New Roman"/>
                <a:cs typeface="Times New Roman"/>
              </a:rPr>
              <a:t> </a:t>
            </a:r>
            <a:r>
              <a:rPr sz="2800" spc="-15" dirty="0">
                <a:latin typeface="Arial"/>
                <a:cs typeface="Arial"/>
              </a:rPr>
              <a:t>c</a:t>
            </a:r>
            <a:r>
              <a:rPr sz="2800" spc="-5" dirty="0">
                <a:latin typeface="Arial"/>
                <a:cs typeface="Arial"/>
              </a:rPr>
              <a:t>l</a:t>
            </a:r>
            <a:r>
              <a:rPr sz="2800" spc="-15" dirty="0">
                <a:latin typeface="Arial"/>
                <a:cs typeface="Arial"/>
              </a:rPr>
              <a:t>ie</a:t>
            </a:r>
            <a:r>
              <a:rPr sz="2800" spc="-25" dirty="0">
                <a:latin typeface="Arial"/>
                <a:cs typeface="Arial"/>
              </a:rPr>
              <a:t>n</a:t>
            </a:r>
            <a:r>
              <a:rPr sz="2800" spc="-5" dirty="0">
                <a:latin typeface="Arial"/>
                <a:cs typeface="Arial"/>
              </a:rPr>
              <a:t>t</a:t>
            </a:r>
            <a:r>
              <a:rPr sz="2800" spc="-15" dirty="0">
                <a:latin typeface="Arial"/>
                <a:cs typeface="Arial"/>
              </a:rPr>
              <a:t>s</a:t>
            </a:r>
            <a:endParaRPr sz="2800">
              <a:latin typeface="Arial"/>
              <a:cs typeface="Arial"/>
            </a:endParaRPr>
          </a:p>
          <a:p>
            <a:pPr marL="1155700" lvl="1" indent="-228600">
              <a:spcBef>
                <a:spcPts val="505"/>
              </a:spcBef>
              <a:buClr>
                <a:srgbClr val="00007C"/>
              </a:buClr>
              <a:buSzPct val="64583"/>
              <a:buFont typeface="Wingdings"/>
              <a:buChar char=""/>
              <a:tabLst>
                <a:tab pos="1156335" algn="l"/>
              </a:tabLst>
            </a:pPr>
            <a:r>
              <a:rPr sz="2400" dirty="0">
                <a:latin typeface="Arial"/>
                <a:cs typeface="Arial"/>
              </a:rPr>
              <a:t>Scalable</a:t>
            </a:r>
            <a:r>
              <a:rPr sz="2400" spc="100" dirty="0">
                <a:latin typeface="Times New Roman"/>
                <a:cs typeface="Times New Roman"/>
              </a:rPr>
              <a:t> </a:t>
            </a:r>
            <a:r>
              <a:rPr sz="2400" dirty="0">
                <a:latin typeface="Arial"/>
                <a:cs typeface="Arial"/>
              </a:rPr>
              <a:t>(new</a:t>
            </a:r>
            <a:r>
              <a:rPr sz="2400" spc="55" dirty="0">
                <a:latin typeface="Times New Roman"/>
                <a:cs typeface="Times New Roman"/>
              </a:rPr>
              <a:t> </a:t>
            </a:r>
            <a:r>
              <a:rPr sz="2400" dirty="0">
                <a:latin typeface="Arial"/>
                <a:cs typeface="Arial"/>
              </a:rPr>
              <a:t>clients</a:t>
            </a:r>
            <a:r>
              <a:rPr sz="2400" spc="25" dirty="0">
                <a:latin typeface="Times New Roman"/>
                <a:cs typeface="Times New Roman"/>
              </a:rPr>
              <a:t> </a:t>
            </a:r>
            <a:r>
              <a:rPr sz="2400" dirty="0">
                <a:latin typeface="Arial"/>
                <a:cs typeface="Arial"/>
              </a:rPr>
              <a:t>can</a:t>
            </a:r>
            <a:r>
              <a:rPr sz="2400" spc="70" dirty="0">
                <a:latin typeface="Times New Roman"/>
                <a:cs typeface="Times New Roman"/>
              </a:rPr>
              <a:t> </a:t>
            </a:r>
            <a:r>
              <a:rPr sz="2400" spc="-5" dirty="0">
                <a:latin typeface="Arial"/>
                <a:cs typeface="Arial"/>
              </a:rPr>
              <a:t>b</a:t>
            </a:r>
            <a:r>
              <a:rPr sz="2400" dirty="0">
                <a:latin typeface="Arial"/>
                <a:cs typeface="Arial"/>
              </a:rPr>
              <a:t>e</a:t>
            </a:r>
            <a:r>
              <a:rPr sz="2400" spc="70" dirty="0">
                <a:latin typeface="Times New Roman"/>
                <a:cs typeface="Times New Roman"/>
              </a:rPr>
              <a:t> </a:t>
            </a:r>
            <a:r>
              <a:rPr sz="2400" spc="-5" dirty="0">
                <a:latin typeface="Arial"/>
                <a:cs typeface="Arial"/>
              </a:rPr>
              <a:t>adde</a:t>
            </a:r>
            <a:r>
              <a:rPr sz="2400" dirty="0">
                <a:latin typeface="Arial"/>
                <a:cs typeface="Arial"/>
              </a:rPr>
              <a:t>d</a:t>
            </a:r>
            <a:r>
              <a:rPr sz="2400" spc="45" dirty="0">
                <a:latin typeface="Times New Roman"/>
                <a:cs typeface="Times New Roman"/>
              </a:rPr>
              <a:t> </a:t>
            </a:r>
            <a:r>
              <a:rPr sz="2400" spc="-5" dirty="0">
                <a:latin typeface="Arial"/>
                <a:cs typeface="Arial"/>
              </a:rPr>
              <a:t>easily)</a:t>
            </a:r>
            <a:endParaRPr sz="2400">
              <a:latin typeface="Arial"/>
              <a:cs typeface="Arial"/>
            </a:endParaRPr>
          </a:p>
          <a:p>
            <a:pPr marL="1155700" lvl="1" indent="-228600">
              <a:spcBef>
                <a:spcPts val="600"/>
              </a:spcBef>
              <a:buClr>
                <a:srgbClr val="00007C"/>
              </a:buClr>
              <a:buSzPct val="64583"/>
              <a:buFont typeface="Wingdings"/>
              <a:buChar char=""/>
              <a:tabLst>
                <a:tab pos="1156335" algn="l"/>
              </a:tabLst>
            </a:pPr>
            <a:r>
              <a:rPr sz="2400" dirty="0">
                <a:latin typeface="Arial"/>
                <a:cs typeface="Arial"/>
              </a:rPr>
              <a:t>M</a:t>
            </a:r>
            <a:r>
              <a:rPr sz="2400" spc="-5" dirty="0">
                <a:latin typeface="Arial"/>
                <a:cs typeface="Arial"/>
              </a:rPr>
              <a:t>odifiable</a:t>
            </a:r>
            <a:r>
              <a:rPr sz="2400" dirty="0">
                <a:latin typeface="Arial"/>
                <a:cs typeface="Arial"/>
              </a:rPr>
              <a:t>,</a:t>
            </a:r>
            <a:r>
              <a:rPr sz="2400" spc="40" dirty="0">
                <a:latin typeface="Times New Roman"/>
                <a:cs typeface="Times New Roman"/>
              </a:rPr>
              <a:t> </a:t>
            </a:r>
            <a:r>
              <a:rPr sz="2400" dirty="0">
                <a:latin typeface="Arial"/>
                <a:cs typeface="Arial"/>
              </a:rPr>
              <a:t>m</a:t>
            </a:r>
            <a:r>
              <a:rPr sz="2400" spc="-5" dirty="0">
                <a:latin typeface="Arial"/>
                <a:cs typeface="Arial"/>
              </a:rPr>
              <a:t>aintainable</a:t>
            </a:r>
            <a:endParaRPr sz="2400">
              <a:latin typeface="Arial"/>
              <a:cs typeface="Arial"/>
            </a:endParaRPr>
          </a:p>
          <a:p>
            <a:pPr marL="469900">
              <a:spcBef>
                <a:spcPts val="440"/>
              </a:spcBef>
            </a:pPr>
            <a:r>
              <a:rPr sz="2250" spc="-20" dirty="0">
                <a:solidFill>
                  <a:srgbClr val="9898CC"/>
                </a:solidFill>
                <a:latin typeface="Wingdings"/>
                <a:cs typeface="Wingdings"/>
              </a:rPr>
              <a:t></a:t>
            </a:r>
            <a:r>
              <a:rPr sz="2250" spc="-360" dirty="0">
                <a:solidFill>
                  <a:srgbClr val="9898CC"/>
                </a:solidFill>
                <a:latin typeface="Times New Roman"/>
                <a:cs typeface="Times New Roman"/>
              </a:rPr>
              <a:t> </a:t>
            </a:r>
            <a:r>
              <a:rPr sz="2800" spc="-25" dirty="0">
                <a:latin typeface="Arial"/>
                <a:cs typeface="Arial"/>
              </a:rPr>
              <a:t>Da</a:t>
            </a:r>
            <a:r>
              <a:rPr sz="2800" spc="-5" dirty="0">
                <a:latin typeface="Arial"/>
                <a:cs typeface="Arial"/>
              </a:rPr>
              <a:t>t</a:t>
            </a:r>
            <a:r>
              <a:rPr sz="2800" spc="-20" dirty="0">
                <a:latin typeface="Arial"/>
                <a:cs typeface="Arial"/>
              </a:rPr>
              <a:t>a</a:t>
            </a:r>
            <a:r>
              <a:rPr sz="2800" spc="60" dirty="0">
                <a:latin typeface="Times New Roman"/>
                <a:cs typeface="Times New Roman"/>
              </a:rPr>
              <a:t> </a:t>
            </a:r>
            <a:r>
              <a:rPr sz="2800" spc="-15" dirty="0">
                <a:latin typeface="Arial"/>
                <a:cs typeface="Arial"/>
              </a:rPr>
              <a:t>in</a:t>
            </a:r>
            <a:r>
              <a:rPr sz="2800" spc="-10" dirty="0">
                <a:latin typeface="Arial"/>
                <a:cs typeface="Arial"/>
              </a:rPr>
              <a:t>t</a:t>
            </a:r>
            <a:r>
              <a:rPr sz="2800" spc="-15" dirty="0">
                <a:latin typeface="Arial"/>
                <a:cs typeface="Arial"/>
              </a:rPr>
              <a:t>e</a:t>
            </a:r>
            <a:r>
              <a:rPr sz="2800" spc="-25" dirty="0">
                <a:latin typeface="Arial"/>
                <a:cs typeface="Arial"/>
              </a:rPr>
              <a:t>g</a:t>
            </a:r>
            <a:r>
              <a:rPr sz="2800" dirty="0">
                <a:latin typeface="Arial"/>
                <a:cs typeface="Arial"/>
              </a:rPr>
              <a:t>r</a:t>
            </a:r>
            <a:r>
              <a:rPr sz="2800" spc="-25" dirty="0">
                <a:latin typeface="Arial"/>
                <a:cs typeface="Arial"/>
              </a:rPr>
              <a:t>a</a:t>
            </a:r>
            <a:r>
              <a:rPr sz="2800" spc="-5" dirty="0">
                <a:latin typeface="Arial"/>
                <a:cs typeface="Arial"/>
              </a:rPr>
              <a:t>t</a:t>
            </a:r>
            <a:r>
              <a:rPr sz="2800" spc="-15" dirty="0">
                <a:latin typeface="Arial"/>
                <a:cs typeface="Arial"/>
              </a:rPr>
              <a:t>io</a:t>
            </a:r>
            <a:r>
              <a:rPr sz="2800" spc="-20" dirty="0">
                <a:latin typeface="Arial"/>
                <a:cs typeface="Arial"/>
              </a:rPr>
              <a:t>n</a:t>
            </a:r>
            <a:r>
              <a:rPr sz="2800" spc="15" dirty="0">
                <a:latin typeface="Times New Roman"/>
                <a:cs typeface="Times New Roman"/>
              </a:rPr>
              <a:t> </a:t>
            </a:r>
            <a:r>
              <a:rPr sz="2800" spc="-15" dirty="0">
                <a:latin typeface="Arial"/>
                <a:cs typeface="Arial"/>
              </a:rPr>
              <a:t>c</a:t>
            </a:r>
            <a:r>
              <a:rPr sz="2800" spc="-10" dirty="0">
                <a:latin typeface="Arial"/>
                <a:cs typeface="Arial"/>
              </a:rPr>
              <a:t>a</a:t>
            </a:r>
            <a:r>
              <a:rPr sz="2800" spc="-20" dirty="0">
                <a:latin typeface="Arial"/>
                <a:cs typeface="Arial"/>
              </a:rPr>
              <a:t>n</a:t>
            </a:r>
            <a:r>
              <a:rPr sz="2800" spc="75" dirty="0">
                <a:latin typeface="Times New Roman"/>
                <a:cs typeface="Times New Roman"/>
              </a:rPr>
              <a:t> </a:t>
            </a:r>
            <a:r>
              <a:rPr sz="2800" spc="-25" dirty="0">
                <a:latin typeface="Arial"/>
                <a:cs typeface="Arial"/>
              </a:rPr>
              <a:t>b</a:t>
            </a:r>
            <a:r>
              <a:rPr sz="2800" spc="-20" dirty="0">
                <a:latin typeface="Arial"/>
                <a:cs typeface="Arial"/>
              </a:rPr>
              <a:t>e</a:t>
            </a:r>
            <a:r>
              <a:rPr sz="2800" spc="85" dirty="0">
                <a:latin typeface="Times New Roman"/>
                <a:cs typeface="Times New Roman"/>
              </a:rPr>
              <a:t> </a:t>
            </a:r>
            <a:r>
              <a:rPr sz="2800" spc="-15" dirty="0">
                <a:latin typeface="Arial"/>
                <a:cs typeface="Arial"/>
              </a:rPr>
              <a:t>ac</a:t>
            </a:r>
            <a:r>
              <a:rPr sz="2800" spc="-10" dirty="0">
                <a:latin typeface="Arial"/>
                <a:cs typeface="Arial"/>
              </a:rPr>
              <a:t>h</a:t>
            </a:r>
            <a:r>
              <a:rPr sz="2800" spc="-15" dirty="0">
                <a:latin typeface="Arial"/>
                <a:cs typeface="Arial"/>
              </a:rPr>
              <a:t>iev</a:t>
            </a:r>
            <a:r>
              <a:rPr sz="2800" spc="-10" dirty="0">
                <a:latin typeface="Arial"/>
                <a:cs typeface="Arial"/>
              </a:rPr>
              <a:t>e</a:t>
            </a:r>
            <a:r>
              <a:rPr sz="2800" spc="-20" dirty="0">
                <a:latin typeface="Arial"/>
                <a:cs typeface="Arial"/>
              </a:rPr>
              <a:t>d</a:t>
            </a:r>
            <a:r>
              <a:rPr sz="2800" spc="70" dirty="0">
                <a:latin typeface="Times New Roman"/>
                <a:cs typeface="Times New Roman"/>
              </a:rPr>
              <a:t> </a:t>
            </a:r>
            <a:r>
              <a:rPr sz="2800" spc="-10" dirty="0">
                <a:latin typeface="Arial"/>
                <a:cs typeface="Arial"/>
              </a:rPr>
              <a:t>t</a:t>
            </a:r>
            <a:r>
              <a:rPr sz="2800" spc="-15" dirty="0">
                <a:latin typeface="Arial"/>
                <a:cs typeface="Arial"/>
              </a:rPr>
              <a:t>h</a:t>
            </a:r>
            <a:r>
              <a:rPr sz="2800" spc="-10" dirty="0">
                <a:latin typeface="Arial"/>
                <a:cs typeface="Arial"/>
              </a:rPr>
              <a:t>ro</a:t>
            </a:r>
            <a:r>
              <a:rPr sz="2800" spc="-25" dirty="0">
                <a:latin typeface="Arial"/>
                <a:cs typeface="Arial"/>
              </a:rPr>
              <a:t>u</a:t>
            </a:r>
            <a:r>
              <a:rPr sz="2800" spc="-10" dirty="0">
                <a:latin typeface="Arial"/>
                <a:cs typeface="Arial"/>
              </a:rPr>
              <a:t>g</a:t>
            </a:r>
            <a:r>
              <a:rPr sz="2800" spc="-20" dirty="0">
                <a:latin typeface="Arial"/>
                <a:cs typeface="Arial"/>
              </a:rPr>
              <a:t>h</a:t>
            </a:r>
            <a:r>
              <a:rPr sz="2800" spc="50" dirty="0">
                <a:latin typeface="Times New Roman"/>
                <a:cs typeface="Times New Roman"/>
              </a:rPr>
              <a:t> </a:t>
            </a:r>
            <a:r>
              <a:rPr sz="2800" spc="-10" dirty="0">
                <a:latin typeface="Arial"/>
                <a:cs typeface="Arial"/>
              </a:rPr>
              <a:t>t</a:t>
            </a:r>
            <a:r>
              <a:rPr sz="2800" spc="-15" dirty="0">
                <a:latin typeface="Arial"/>
                <a:cs typeface="Arial"/>
              </a:rPr>
              <a:t>h</a:t>
            </a:r>
            <a:r>
              <a:rPr sz="2800" spc="-20" dirty="0">
                <a:latin typeface="Arial"/>
                <a:cs typeface="Arial"/>
              </a:rPr>
              <a:t>e</a:t>
            </a:r>
            <a:endParaRPr sz="2800">
              <a:latin typeface="Arial"/>
              <a:cs typeface="Arial"/>
            </a:endParaRPr>
          </a:p>
          <a:p>
            <a:pPr marL="750570">
              <a:lnSpc>
                <a:spcPts val="3329"/>
              </a:lnSpc>
              <a:spcBef>
                <a:spcPts val="60"/>
              </a:spcBef>
            </a:pPr>
            <a:r>
              <a:rPr sz="2800" spc="-25" dirty="0">
                <a:latin typeface="Arial"/>
                <a:cs typeface="Arial"/>
              </a:rPr>
              <a:t>b</a:t>
            </a:r>
            <a:r>
              <a:rPr sz="2800" dirty="0">
                <a:latin typeface="Arial"/>
                <a:cs typeface="Arial"/>
              </a:rPr>
              <a:t>l</a:t>
            </a:r>
            <a:r>
              <a:rPr sz="2800" spc="-25" dirty="0">
                <a:latin typeface="Arial"/>
                <a:cs typeface="Arial"/>
              </a:rPr>
              <a:t>a</a:t>
            </a:r>
            <a:r>
              <a:rPr sz="2800" spc="-5" dirty="0">
                <a:latin typeface="Arial"/>
                <a:cs typeface="Arial"/>
              </a:rPr>
              <a:t>c</a:t>
            </a:r>
            <a:r>
              <a:rPr sz="2800" spc="-10" dirty="0">
                <a:latin typeface="Arial"/>
                <a:cs typeface="Arial"/>
              </a:rPr>
              <a:t>k</a:t>
            </a:r>
            <a:r>
              <a:rPr sz="2800" spc="-25" dirty="0">
                <a:latin typeface="Arial"/>
                <a:cs typeface="Arial"/>
              </a:rPr>
              <a:t>b</a:t>
            </a:r>
            <a:r>
              <a:rPr sz="2800" spc="-10" dirty="0">
                <a:latin typeface="Arial"/>
                <a:cs typeface="Arial"/>
              </a:rPr>
              <a:t>o</a:t>
            </a:r>
            <a:r>
              <a:rPr sz="2800" spc="-25" dirty="0">
                <a:latin typeface="Arial"/>
                <a:cs typeface="Arial"/>
              </a:rPr>
              <a:t>a</a:t>
            </a:r>
            <a:r>
              <a:rPr sz="2800" dirty="0">
                <a:latin typeface="Arial"/>
                <a:cs typeface="Arial"/>
              </a:rPr>
              <a:t>r</a:t>
            </a:r>
            <a:r>
              <a:rPr sz="2800" spc="-20" dirty="0">
                <a:latin typeface="Arial"/>
                <a:cs typeface="Arial"/>
              </a:rPr>
              <a:t>d</a:t>
            </a:r>
            <a:endParaRPr sz="2800">
              <a:latin typeface="Arial"/>
              <a:cs typeface="Arial"/>
            </a:endParaRPr>
          </a:p>
        </p:txBody>
      </p:sp>
    </p:spTree>
    <p:extLst>
      <p:ext uri="{BB962C8B-B14F-4D97-AF65-F5344CB8AC3E}">
        <p14:creationId xmlns:p14="http://schemas.microsoft.com/office/powerpoint/2010/main" val="112681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6</a:t>
            </a:r>
            <a:r>
              <a:rPr dirty="0"/>
              <a:t>:</a:t>
            </a:r>
            <a:r>
              <a:rPr spc="120" dirty="0">
                <a:latin typeface="Times New Roman"/>
                <a:cs typeface="Times New Roman"/>
              </a:rPr>
              <a:t> </a:t>
            </a:r>
            <a:r>
              <a:rPr dirty="0"/>
              <a:t>Mode</a:t>
            </a:r>
            <a:r>
              <a:rPr spc="-5" dirty="0"/>
              <a:t>l</a:t>
            </a:r>
            <a:r>
              <a:rPr spc="-20" dirty="0"/>
              <a:t>-</a:t>
            </a:r>
            <a:r>
              <a:rPr dirty="0"/>
              <a:t>Vie</a:t>
            </a:r>
            <a:r>
              <a:rPr spc="-35" dirty="0"/>
              <a:t>w</a:t>
            </a:r>
            <a:r>
              <a:rPr spc="-5" dirty="0"/>
              <a:t>-Con</a:t>
            </a:r>
            <a:r>
              <a:rPr spc="-25" dirty="0"/>
              <a:t>t</a:t>
            </a:r>
            <a:r>
              <a:rPr dirty="0"/>
              <a:t>ro</a:t>
            </a:r>
            <a:r>
              <a:rPr spc="-20" dirty="0"/>
              <a:t>l</a:t>
            </a:r>
            <a:r>
              <a:rPr spc="-5" dirty="0"/>
              <a:t>ler</a:t>
            </a:r>
          </a:p>
        </p:txBody>
      </p:sp>
      <p:sp>
        <p:nvSpPr>
          <p:cNvPr id="12" name="object 12"/>
          <p:cNvSpPr txBox="1"/>
          <p:nvPr/>
        </p:nvSpPr>
        <p:spPr>
          <a:xfrm>
            <a:off x="1852987" y="1582066"/>
            <a:ext cx="7820025" cy="4397871"/>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400" dirty="0">
                <a:latin typeface="Arial"/>
                <a:cs typeface="Arial"/>
              </a:rPr>
              <a:t>Thr</a:t>
            </a:r>
            <a:r>
              <a:rPr sz="2400" spc="-5" dirty="0">
                <a:latin typeface="Arial"/>
                <a:cs typeface="Arial"/>
              </a:rPr>
              <a:t>e</a:t>
            </a:r>
            <a:r>
              <a:rPr sz="2400" dirty="0">
                <a:latin typeface="Arial"/>
                <a:cs typeface="Arial"/>
              </a:rPr>
              <a:t>e</a:t>
            </a:r>
            <a:r>
              <a:rPr sz="2400" spc="50" dirty="0">
                <a:latin typeface="Times New Roman"/>
                <a:cs typeface="Times New Roman"/>
              </a:rPr>
              <a:t> </a:t>
            </a:r>
            <a:r>
              <a:rPr sz="2400" spc="-5" dirty="0">
                <a:latin typeface="Arial"/>
                <a:cs typeface="Arial"/>
              </a:rPr>
              <a:t>di</a:t>
            </a:r>
            <a:r>
              <a:rPr sz="2400" spc="-45" dirty="0">
                <a:latin typeface="Arial"/>
                <a:cs typeface="Arial"/>
              </a:rPr>
              <a:t>f</a:t>
            </a:r>
            <a:r>
              <a:rPr sz="2400" spc="-10" dirty="0">
                <a:latin typeface="Arial"/>
                <a:cs typeface="Arial"/>
              </a:rPr>
              <a:t>fe</a:t>
            </a:r>
            <a:r>
              <a:rPr sz="2400" dirty="0">
                <a:latin typeface="Arial"/>
                <a:cs typeface="Arial"/>
              </a:rPr>
              <a:t>ren</a:t>
            </a:r>
            <a:r>
              <a:rPr sz="2400" spc="-10" dirty="0">
                <a:latin typeface="Arial"/>
                <a:cs typeface="Arial"/>
              </a:rPr>
              <a:t>t</a:t>
            </a:r>
            <a:r>
              <a:rPr sz="2400" spc="-10" dirty="0">
                <a:latin typeface="Times New Roman"/>
                <a:cs typeface="Times New Roman"/>
              </a:rPr>
              <a:t> </a:t>
            </a:r>
            <a:r>
              <a:rPr sz="2400" dirty="0">
                <a:latin typeface="Arial"/>
                <a:cs typeface="Arial"/>
              </a:rPr>
              <a:t>kinds</a:t>
            </a:r>
            <a:r>
              <a:rPr sz="2400" spc="85" dirty="0">
                <a:latin typeface="Times New Roman"/>
                <a:cs typeface="Times New Roman"/>
              </a:rPr>
              <a:t> </a:t>
            </a:r>
            <a:r>
              <a:rPr sz="2400" spc="-20" dirty="0">
                <a:latin typeface="Arial"/>
                <a:cs typeface="Arial"/>
              </a:rPr>
              <a:t>o</a:t>
            </a:r>
            <a:r>
              <a:rPr sz="2400" spc="-10" dirty="0">
                <a:latin typeface="Arial"/>
                <a:cs typeface="Arial"/>
              </a:rPr>
              <a:t>f</a:t>
            </a:r>
            <a:r>
              <a:rPr sz="2400" spc="35"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ponents</a:t>
            </a:r>
            <a:endParaRPr sz="2400">
              <a:latin typeface="Arial"/>
              <a:cs typeface="Arial"/>
            </a:endParaRPr>
          </a:p>
          <a:p>
            <a:pPr marL="750570" marR="485140" lvl="1" indent="-280670">
              <a:lnSpc>
                <a:spcPct val="101099"/>
              </a:lnSpc>
              <a:spcBef>
                <a:spcPts val="250"/>
              </a:spcBef>
              <a:buClr>
                <a:srgbClr val="9898CC"/>
              </a:buClr>
              <a:buSzPct val="80000"/>
              <a:buFont typeface="Wingdings"/>
              <a:buChar char=""/>
              <a:tabLst>
                <a:tab pos="751205" algn="l"/>
              </a:tabLst>
            </a:pPr>
            <a:r>
              <a:rPr sz="2000" i="1" dirty="0">
                <a:solidFill>
                  <a:srgbClr val="000098"/>
                </a:solidFill>
                <a:latin typeface="Arial"/>
                <a:cs typeface="Arial"/>
              </a:rPr>
              <a:t>Mo</a:t>
            </a:r>
            <a:r>
              <a:rPr sz="2000" i="1" spc="5" dirty="0">
                <a:solidFill>
                  <a:srgbClr val="000098"/>
                </a:solidFill>
                <a:latin typeface="Arial"/>
                <a:cs typeface="Arial"/>
              </a:rPr>
              <a:t>d</a:t>
            </a:r>
            <a:r>
              <a:rPr sz="2000" i="1" spc="-5" dirty="0">
                <a:solidFill>
                  <a:srgbClr val="000098"/>
                </a:solidFill>
                <a:latin typeface="Arial"/>
                <a:cs typeface="Arial"/>
              </a:rPr>
              <a:t>e</a:t>
            </a:r>
            <a:r>
              <a:rPr sz="2000" i="1" dirty="0">
                <a:solidFill>
                  <a:srgbClr val="000098"/>
                </a:solidFill>
                <a:latin typeface="Arial"/>
                <a:cs typeface="Arial"/>
              </a:rPr>
              <a:t>l</a:t>
            </a:r>
            <a:r>
              <a:rPr sz="2000" i="1" spc="35" dirty="0">
                <a:solidFill>
                  <a:srgbClr val="000098"/>
                </a:solidFill>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on</a:t>
            </a:r>
            <a:r>
              <a:rPr sz="2000" spc="-5" dirty="0">
                <a:latin typeface="Arial"/>
                <a:cs typeface="Arial"/>
              </a:rPr>
              <a:t>en</a:t>
            </a:r>
            <a:r>
              <a:rPr sz="2000" spc="-20" dirty="0">
                <a:latin typeface="Arial"/>
                <a:cs typeface="Arial"/>
              </a:rPr>
              <a:t>t</a:t>
            </a:r>
            <a:r>
              <a:rPr sz="2000" dirty="0">
                <a:latin typeface="Arial"/>
                <a:cs typeface="Arial"/>
              </a:rPr>
              <a:t>s</a:t>
            </a:r>
            <a:r>
              <a:rPr sz="2000" spc="-10" dirty="0">
                <a:latin typeface="Times New Roman"/>
                <a:cs typeface="Times New Roman"/>
              </a:rPr>
              <a:t> </a:t>
            </a:r>
            <a:r>
              <a:rPr sz="2000" spc="-5" dirty="0">
                <a:latin typeface="Arial"/>
                <a:cs typeface="Arial"/>
              </a:rPr>
              <a:t>a</a:t>
            </a:r>
            <a:r>
              <a:rPr sz="2000" spc="10" dirty="0">
                <a:latin typeface="Arial"/>
                <a:cs typeface="Arial"/>
              </a:rPr>
              <a:t>r</a:t>
            </a:r>
            <a:r>
              <a:rPr sz="2000" dirty="0">
                <a:latin typeface="Arial"/>
                <a:cs typeface="Arial"/>
              </a:rPr>
              <a:t>e</a:t>
            </a:r>
            <a:r>
              <a:rPr sz="2000" spc="30" dirty="0">
                <a:latin typeface="Times New Roman"/>
                <a:cs typeface="Times New Roman"/>
              </a:rPr>
              <a:t> </a:t>
            </a:r>
            <a:r>
              <a:rPr sz="2000" spc="5" dirty="0">
                <a:latin typeface="Arial"/>
                <a:cs typeface="Arial"/>
              </a:rPr>
              <a:t>r</a:t>
            </a:r>
            <a:r>
              <a:rPr sz="2000" spc="-5" dirty="0">
                <a:latin typeface="Arial"/>
                <a:cs typeface="Arial"/>
              </a:rPr>
              <a:t>e</a:t>
            </a:r>
            <a:r>
              <a:rPr sz="2000" spc="10" dirty="0">
                <a:latin typeface="Arial"/>
                <a:cs typeface="Arial"/>
              </a:rPr>
              <a:t>s</a:t>
            </a:r>
            <a:r>
              <a:rPr sz="2000" spc="-5" dirty="0">
                <a:latin typeface="Arial"/>
                <a:cs typeface="Arial"/>
              </a:rPr>
              <a:t>p</a:t>
            </a:r>
            <a:r>
              <a:rPr sz="2000" spc="5" dirty="0">
                <a:latin typeface="Arial"/>
                <a:cs typeface="Arial"/>
              </a:rPr>
              <a:t>o</a:t>
            </a:r>
            <a:r>
              <a:rPr sz="2000" spc="-5" dirty="0">
                <a:latin typeface="Arial"/>
                <a:cs typeface="Arial"/>
              </a:rPr>
              <a:t>n</a:t>
            </a:r>
            <a:r>
              <a:rPr sz="2000" spc="10" dirty="0">
                <a:latin typeface="Arial"/>
                <a:cs typeface="Arial"/>
              </a:rPr>
              <a:t>s</a:t>
            </a:r>
            <a:r>
              <a:rPr sz="2000" spc="-5" dirty="0">
                <a:latin typeface="Arial"/>
                <a:cs typeface="Arial"/>
              </a:rPr>
              <a:t>ibl</a:t>
            </a:r>
            <a:r>
              <a:rPr sz="2000" dirty="0">
                <a:latin typeface="Arial"/>
                <a:cs typeface="Arial"/>
              </a:rPr>
              <a:t>e</a:t>
            </a:r>
            <a:r>
              <a:rPr sz="2000" dirty="0">
                <a:latin typeface="Times New Roman"/>
                <a:cs typeface="Times New Roman"/>
              </a:rPr>
              <a:t> </a:t>
            </a:r>
            <a:r>
              <a:rPr sz="2000" dirty="0">
                <a:latin typeface="Arial"/>
                <a:cs typeface="Arial"/>
              </a:rPr>
              <a:t>for</a:t>
            </a:r>
            <a:r>
              <a:rPr sz="2000" spc="20" dirty="0">
                <a:latin typeface="Times New Roman"/>
                <a:cs typeface="Times New Roman"/>
              </a:rPr>
              <a:t> </a:t>
            </a:r>
            <a:r>
              <a:rPr sz="2000" dirty="0">
                <a:latin typeface="Arial"/>
                <a:cs typeface="Arial"/>
              </a:rPr>
              <a:t>mai</a:t>
            </a:r>
            <a:r>
              <a:rPr sz="2000" spc="5" dirty="0">
                <a:latin typeface="Arial"/>
                <a:cs typeface="Arial"/>
              </a:rPr>
              <a:t>n</a:t>
            </a:r>
            <a:r>
              <a:rPr sz="2000" dirty="0">
                <a:latin typeface="Arial"/>
                <a:cs typeface="Arial"/>
              </a:rPr>
              <a:t>t</a:t>
            </a:r>
            <a:r>
              <a:rPr sz="2000" spc="-15" dirty="0">
                <a:latin typeface="Arial"/>
                <a:cs typeface="Arial"/>
              </a:rPr>
              <a:t>a</a:t>
            </a:r>
            <a:r>
              <a:rPr sz="2000" spc="-5" dirty="0">
                <a:latin typeface="Arial"/>
                <a:cs typeface="Arial"/>
              </a:rPr>
              <a:t>inin</a:t>
            </a:r>
            <a:r>
              <a:rPr sz="2000" dirty="0">
                <a:latin typeface="Arial"/>
                <a:cs typeface="Arial"/>
              </a:rPr>
              <a:t>g</a:t>
            </a:r>
            <a:r>
              <a:rPr sz="2000" spc="-25" dirty="0">
                <a:latin typeface="Times New Roman"/>
                <a:cs typeface="Times New Roman"/>
              </a:rPr>
              <a:t> </a:t>
            </a:r>
            <a:r>
              <a:rPr sz="2000" spc="-5" dirty="0">
                <a:latin typeface="Arial"/>
                <a:cs typeface="Arial"/>
              </a:rPr>
              <a:t>d</a:t>
            </a:r>
            <a:r>
              <a:rPr sz="2000" spc="5" dirty="0">
                <a:latin typeface="Arial"/>
                <a:cs typeface="Arial"/>
              </a:rPr>
              <a:t>o</a:t>
            </a:r>
            <a:r>
              <a:rPr sz="2000" dirty="0">
                <a:latin typeface="Arial"/>
                <a:cs typeface="Arial"/>
              </a:rPr>
              <a:t>main</a:t>
            </a:r>
            <a:r>
              <a:rPr sz="2000" dirty="0">
                <a:latin typeface="Times New Roman"/>
                <a:cs typeface="Times New Roman"/>
              </a:rPr>
              <a:t> </a:t>
            </a:r>
            <a:r>
              <a:rPr sz="2000" spc="5" dirty="0">
                <a:latin typeface="Arial"/>
                <a:cs typeface="Arial"/>
              </a:rPr>
              <a:t>k</a:t>
            </a:r>
            <a:r>
              <a:rPr sz="2000" spc="-5" dirty="0">
                <a:latin typeface="Arial"/>
                <a:cs typeface="Arial"/>
              </a:rPr>
              <a:t>n</a:t>
            </a:r>
            <a:r>
              <a:rPr sz="2000" spc="5" dirty="0">
                <a:latin typeface="Arial"/>
                <a:cs typeface="Arial"/>
              </a:rPr>
              <a:t>ow</a:t>
            </a:r>
            <a:r>
              <a:rPr sz="2000" spc="-5" dirty="0">
                <a:latin typeface="Arial"/>
                <a:cs typeface="Arial"/>
              </a:rPr>
              <a:t>le</a:t>
            </a:r>
            <a:r>
              <a:rPr sz="2000" spc="5" dirty="0">
                <a:latin typeface="Arial"/>
                <a:cs typeface="Arial"/>
              </a:rPr>
              <a:t>d</a:t>
            </a:r>
            <a:r>
              <a:rPr sz="2000" spc="-5" dirty="0">
                <a:latin typeface="Arial"/>
                <a:cs typeface="Arial"/>
              </a:rPr>
              <a:t>ge</a:t>
            </a:r>
            <a:endParaRPr sz="2000">
              <a:latin typeface="Arial"/>
              <a:cs typeface="Arial"/>
            </a:endParaRPr>
          </a:p>
          <a:p>
            <a:pPr marL="750570" marR="92075" lvl="1" indent="-280670">
              <a:lnSpc>
                <a:spcPct val="101000"/>
              </a:lnSpc>
              <a:spcBef>
                <a:spcPts val="505"/>
              </a:spcBef>
              <a:buClr>
                <a:srgbClr val="9898CC"/>
              </a:buClr>
              <a:buSzPct val="80000"/>
              <a:buFont typeface="Wingdings"/>
              <a:buChar char=""/>
              <a:tabLst>
                <a:tab pos="751205" algn="l"/>
              </a:tabLst>
            </a:pPr>
            <a:r>
              <a:rPr sz="2000" i="1" spc="-40" dirty="0">
                <a:solidFill>
                  <a:srgbClr val="000098"/>
                </a:solidFill>
                <a:latin typeface="Arial"/>
                <a:cs typeface="Arial"/>
              </a:rPr>
              <a:t>V</a:t>
            </a:r>
            <a:r>
              <a:rPr sz="2000" i="1" spc="-5" dirty="0">
                <a:solidFill>
                  <a:srgbClr val="000098"/>
                </a:solidFill>
                <a:latin typeface="Arial"/>
                <a:cs typeface="Arial"/>
              </a:rPr>
              <a:t>ie</a:t>
            </a:r>
            <a:r>
              <a:rPr sz="2000" i="1" dirty="0">
                <a:solidFill>
                  <a:srgbClr val="000098"/>
                </a:solidFill>
                <a:latin typeface="Arial"/>
                <a:cs typeface="Arial"/>
              </a:rPr>
              <a:t>w</a:t>
            </a:r>
            <a:r>
              <a:rPr sz="2000" i="1" spc="55" dirty="0">
                <a:solidFill>
                  <a:srgbClr val="000098"/>
                </a:solidFill>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a:t>
            </a:r>
            <a:r>
              <a:rPr sz="2000" spc="-5" dirty="0">
                <a:latin typeface="Arial"/>
                <a:cs typeface="Arial"/>
              </a:rPr>
              <a:t>ne</a:t>
            </a:r>
            <a:r>
              <a:rPr sz="2000" spc="-15" dirty="0">
                <a:latin typeface="Arial"/>
                <a:cs typeface="Arial"/>
              </a:rPr>
              <a:t>nt</a:t>
            </a:r>
            <a:r>
              <a:rPr sz="2000" dirty="0">
                <a:latin typeface="Arial"/>
                <a:cs typeface="Arial"/>
              </a:rPr>
              <a:t>s</a:t>
            </a:r>
            <a:r>
              <a:rPr sz="2000" spc="-10" dirty="0">
                <a:latin typeface="Times New Roman"/>
                <a:cs typeface="Times New Roman"/>
              </a:rPr>
              <a:t> </a:t>
            </a:r>
            <a:r>
              <a:rPr sz="2000" spc="-5" dirty="0">
                <a:latin typeface="Arial"/>
                <a:cs typeface="Arial"/>
              </a:rPr>
              <a:t>a</a:t>
            </a:r>
            <a:r>
              <a:rPr sz="2000" spc="10" dirty="0">
                <a:latin typeface="Arial"/>
                <a:cs typeface="Arial"/>
              </a:rPr>
              <a:t>r</a:t>
            </a:r>
            <a:r>
              <a:rPr sz="2000" dirty="0">
                <a:latin typeface="Arial"/>
                <a:cs typeface="Arial"/>
              </a:rPr>
              <a:t>e</a:t>
            </a:r>
            <a:r>
              <a:rPr sz="2000" spc="30" dirty="0">
                <a:latin typeface="Times New Roman"/>
                <a:cs typeface="Times New Roman"/>
              </a:rPr>
              <a:t> </a:t>
            </a:r>
            <a:r>
              <a:rPr sz="2000" spc="5" dirty="0">
                <a:latin typeface="Arial"/>
                <a:cs typeface="Arial"/>
              </a:rPr>
              <a:t>r</a:t>
            </a:r>
            <a:r>
              <a:rPr sz="2000" spc="-5" dirty="0">
                <a:latin typeface="Arial"/>
                <a:cs typeface="Arial"/>
              </a:rPr>
              <a:t>e</a:t>
            </a:r>
            <a:r>
              <a:rPr sz="2000" spc="10" dirty="0">
                <a:latin typeface="Arial"/>
                <a:cs typeface="Arial"/>
              </a:rPr>
              <a:t>s</a:t>
            </a:r>
            <a:r>
              <a:rPr sz="2000" spc="-5" dirty="0">
                <a:latin typeface="Arial"/>
                <a:cs typeface="Arial"/>
              </a:rPr>
              <a:t>p</a:t>
            </a:r>
            <a:r>
              <a:rPr sz="2000" spc="5" dirty="0">
                <a:latin typeface="Arial"/>
                <a:cs typeface="Arial"/>
              </a:rPr>
              <a:t>o</a:t>
            </a:r>
            <a:r>
              <a:rPr sz="2000" spc="-5" dirty="0">
                <a:latin typeface="Arial"/>
                <a:cs typeface="Arial"/>
              </a:rPr>
              <a:t>n</a:t>
            </a:r>
            <a:r>
              <a:rPr sz="2000" spc="10" dirty="0">
                <a:latin typeface="Arial"/>
                <a:cs typeface="Arial"/>
              </a:rPr>
              <a:t>s</a:t>
            </a:r>
            <a:r>
              <a:rPr sz="2000" spc="-5" dirty="0">
                <a:latin typeface="Arial"/>
                <a:cs typeface="Arial"/>
              </a:rPr>
              <a:t>ibl</a:t>
            </a:r>
            <a:r>
              <a:rPr sz="2000" dirty="0">
                <a:latin typeface="Arial"/>
                <a:cs typeface="Arial"/>
              </a:rPr>
              <a:t>e</a:t>
            </a:r>
            <a:r>
              <a:rPr sz="2000" dirty="0">
                <a:latin typeface="Times New Roman"/>
                <a:cs typeface="Times New Roman"/>
              </a:rPr>
              <a:t> </a:t>
            </a:r>
            <a:r>
              <a:rPr sz="2000" dirty="0">
                <a:latin typeface="Arial"/>
                <a:cs typeface="Arial"/>
              </a:rPr>
              <a:t>for</a:t>
            </a:r>
            <a:r>
              <a:rPr sz="2000" spc="15" dirty="0">
                <a:latin typeface="Times New Roman"/>
                <a:cs typeface="Times New Roman"/>
              </a:rPr>
              <a:t> </a:t>
            </a:r>
            <a:r>
              <a:rPr sz="2000" spc="-5" dirty="0">
                <a:latin typeface="Arial"/>
                <a:cs typeface="Arial"/>
              </a:rPr>
              <a:t>di</a:t>
            </a:r>
            <a:r>
              <a:rPr sz="2000" spc="10" dirty="0">
                <a:latin typeface="Arial"/>
                <a:cs typeface="Arial"/>
              </a:rPr>
              <a:t>s</a:t>
            </a:r>
            <a:r>
              <a:rPr sz="2000" spc="-5" dirty="0">
                <a:latin typeface="Arial"/>
                <a:cs typeface="Arial"/>
              </a:rPr>
              <a:t>pl</a:t>
            </a:r>
            <a:r>
              <a:rPr sz="2000" spc="5" dirty="0">
                <a:latin typeface="Arial"/>
                <a:cs typeface="Arial"/>
              </a:rPr>
              <a:t>a</a:t>
            </a:r>
            <a:r>
              <a:rPr sz="2000" dirty="0">
                <a:latin typeface="Arial"/>
                <a:cs typeface="Arial"/>
              </a:rPr>
              <a:t>ying</a:t>
            </a:r>
            <a:r>
              <a:rPr sz="2000" spc="40" dirty="0">
                <a:latin typeface="Times New Roman"/>
                <a:cs typeface="Times New Roman"/>
              </a:rPr>
              <a:t> </a:t>
            </a:r>
            <a:r>
              <a:rPr sz="2000" spc="-5" dirty="0">
                <a:latin typeface="Arial"/>
                <a:cs typeface="Arial"/>
              </a:rPr>
              <a:t>info</a:t>
            </a:r>
            <a:r>
              <a:rPr sz="2000" spc="10" dirty="0">
                <a:latin typeface="Arial"/>
                <a:cs typeface="Arial"/>
              </a:rPr>
              <a:t>r</a:t>
            </a:r>
            <a:r>
              <a:rPr sz="2000" spc="-10" dirty="0">
                <a:latin typeface="Arial"/>
                <a:cs typeface="Arial"/>
              </a:rPr>
              <a:t>ma</a:t>
            </a:r>
            <a:r>
              <a:rPr sz="2000" spc="-15" dirty="0">
                <a:latin typeface="Arial"/>
                <a:cs typeface="Arial"/>
              </a:rPr>
              <a:t>t</a:t>
            </a:r>
            <a:r>
              <a:rPr sz="2000" spc="-5" dirty="0">
                <a:latin typeface="Arial"/>
                <a:cs typeface="Arial"/>
              </a:rPr>
              <a:t>io</a:t>
            </a:r>
            <a:r>
              <a:rPr sz="2000" dirty="0">
                <a:latin typeface="Arial"/>
                <a:cs typeface="Arial"/>
              </a:rPr>
              <a:t>n</a:t>
            </a:r>
            <a:r>
              <a:rPr sz="2000" spc="10" dirty="0">
                <a:latin typeface="Times New Roman"/>
                <a:cs typeface="Times New Roman"/>
              </a:rPr>
              <a:t> </a:t>
            </a:r>
            <a:r>
              <a:rPr sz="2000" dirty="0">
                <a:latin typeface="Arial"/>
                <a:cs typeface="Arial"/>
              </a:rPr>
              <a:t>to</a:t>
            </a:r>
            <a:r>
              <a:rPr sz="2000" dirty="0">
                <a:latin typeface="Times New Roman"/>
                <a:cs typeface="Times New Roman"/>
              </a:rPr>
              <a:t> </a:t>
            </a:r>
            <a:r>
              <a:rPr sz="2000" dirty="0">
                <a:latin typeface="Arial"/>
                <a:cs typeface="Arial"/>
              </a:rPr>
              <a:t>the</a:t>
            </a:r>
            <a:r>
              <a:rPr sz="2000" spc="10" dirty="0">
                <a:latin typeface="Times New Roman"/>
                <a:cs typeface="Times New Roman"/>
              </a:rPr>
              <a:t> </a:t>
            </a:r>
            <a:r>
              <a:rPr sz="2000" spc="-5" dirty="0">
                <a:latin typeface="Arial"/>
                <a:cs typeface="Arial"/>
              </a:rPr>
              <a:t>u</a:t>
            </a:r>
            <a:r>
              <a:rPr sz="2000" spc="10" dirty="0">
                <a:latin typeface="Arial"/>
                <a:cs typeface="Arial"/>
              </a:rPr>
              <a:t>s</a:t>
            </a:r>
            <a:r>
              <a:rPr sz="2000" spc="-5" dirty="0">
                <a:latin typeface="Arial"/>
                <a:cs typeface="Arial"/>
              </a:rPr>
              <a:t>er</a:t>
            </a:r>
            <a:endParaRPr sz="2000">
              <a:latin typeface="Arial"/>
              <a:cs typeface="Arial"/>
            </a:endParaRPr>
          </a:p>
          <a:p>
            <a:pPr marL="750570" lvl="1" indent="-280670">
              <a:spcBef>
                <a:spcPts val="515"/>
              </a:spcBef>
              <a:buClr>
                <a:srgbClr val="9898CC"/>
              </a:buClr>
              <a:buSzPct val="80000"/>
              <a:buFont typeface="Wingdings"/>
              <a:buChar char=""/>
              <a:tabLst>
                <a:tab pos="751205" algn="l"/>
              </a:tabLst>
            </a:pPr>
            <a:r>
              <a:rPr sz="2000" i="1" spc="5" dirty="0">
                <a:solidFill>
                  <a:srgbClr val="000098"/>
                </a:solidFill>
                <a:latin typeface="Arial"/>
                <a:cs typeface="Arial"/>
              </a:rPr>
              <a:t>C</a:t>
            </a:r>
            <a:r>
              <a:rPr sz="2000" i="1" spc="-5" dirty="0">
                <a:solidFill>
                  <a:srgbClr val="000098"/>
                </a:solidFill>
                <a:latin typeface="Arial"/>
                <a:cs typeface="Arial"/>
              </a:rPr>
              <a:t>o</a:t>
            </a:r>
            <a:r>
              <a:rPr sz="2000" i="1" spc="5" dirty="0">
                <a:solidFill>
                  <a:srgbClr val="000098"/>
                </a:solidFill>
                <a:latin typeface="Arial"/>
                <a:cs typeface="Arial"/>
              </a:rPr>
              <a:t>n</a:t>
            </a:r>
            <a:r>
              <a:rPr sz="2000" i="1" dirty="0">
                <a:solidFill>
                  <a:srgbClr val="000098"/>
                </a:solidFill>
                <a:latin typeface="Arial"/>
                <a:cs typeface="Arial"/>
              </a:rPr>
              <a:t>t</a:t>
            </a:r>
            <a:r>
              <a:rPr sz="2000" i="1" spc="-10" dirty="0">
                <a:solidFill>
                  <a:srgbClr val="000098"/>
                </a:solidFill>
                <a:latin typeface="Arial"/>
                <a:cs typeface="Arial"/>
              </a:rPr>
              <a:t>ro</a:t>
            </a:r>
            <a:r>
              <a:rPr sz="2000" i="1" spc="-5" dirty="0">
                <a:solidFill>
                  <a:srgbClr val="000098"/>
                </a:solidFill>
                <a:latin typeface="Arial"/>
                <a:cs typeface="Arial"/>
              </a:rPr>
              <a:t>lle</a:t>
            </a:r>
            <a:r>
              <a:rPr sz="2000" i="1" dirty="0">
                <a:solidFill>
                  <a:srgbClr val="000098"/>
                </a:solidFill>
                <a:latin typeface="Arial"/>
                <a:cs typeface="Arial"/>
              </a:rPr>
              <a:t>r</a:t>
            </a:r>
            <a:r>
              <a:rPr sz="2000" i="1" spc="-15" dirty="0">
                <a:solidFill>
                  <a:srgbClr val="000098"/>
                </a:solidFill>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10" dirty="0">
                <a:latin typeface="Arial"/>
                <a:cs typeface="Arial"/>
              </a:rPr>
              <a:t>on</a:t>
            </a:r>
            <a:r>
              <a:rPr sz="2000" spc="-5" dirty="0">
                <a:latin typeface="Arial"/>
                <a:cs typeface="Arial"/>
              </a:rPr>
              <a:t>en</a:t>
            </a:r>
            <a:r>
              <a:rPr sz="2000" spc="-20" dirty="0">
                <a:latin typeface="Arial"/>
                <a:cs typeface="Arial"/>
              </a:rPr>
              <a:t>t</a:t>
            </a:r>
            <a:r>
              <a:rPr sz="2000" dirty="0">
                <a:latin typeface="Arial"/>
                <a:cs typeface="Arial"/>
              </a:rPr>
              <a:t>s</a:t>
            </a:r>
            <a:r>
              <a:rPr sz="2000" spc="-10" dirty="0">
                <a:latin typeface="Times New Roman"/>
                <a:cs typeface="Times New Roman"/>
              </a:rPr>
              <a:t> </a:t>
            </a:r>
            <a:r>
              <a:rPr sz="2000" spc="5" dirty="0">
                <a:latin typeface="Arial"/>
                <a:cs typeface="Arial"/>
              </a:rPr>
              <a:t>r</a:t>
            </a:r>
            <a:r>
              <a:rPr sz="2000" spc="-5" dirty="0">
                <a:latin typeface="Arial"/>
                <a:cs typeface="Arial"/>
              </a:rPr>
              <a:t>e</a:t>
            </a:r>
            <a:r>
              <a:rPr sz="2000" spc="10" dirty="0">
                <a:latin typeface="Arial"/>
                <a:cs typeface="Arial"/>
              </a:rPr>
              <a:t>s</a:t>
            </a:r>
            <a:r>
              <a:rPr sz="2000" spc="-5" dirty="0">
                <a:latin typeface="Arial"/>
                <a:cs typeface="Arial"/>
              </a:rPr>
              <a:t>p</a:t>
            </a:r>
            <a:r>
              <a:rPr sz="2000" spc="5" dirty="0">
                <a:latin typeface="Arial"/>
                <a:cs typeface="Arial"/>
              </a:rPr>
              <a:t>o</a:t>
            </a:r>
            <a:r>
              <a:rPr sz="2000" spc="-5" dirty="0">
                <a:latin typeface="Arial"/>
                <a:cs typeface="Arial"/>
              </a:rPr>
              <a:t>nsibl</a:t>
            </a:r>
            <a:r>
              <a:rPr sz="2000" dirty="0">
                <a:latin typeface="Arial"/>
                <a:cs typeface="Arial"/>
              </a:rPr>
              <a:t>e</a:t>
            </a:r>
            <a:r>
              <a:rPr sz="2000" spc="20" dirty="0">
                <a:latin typeface="Times New Roman"/>
                <a:cs typeface="Times New Roman"/>
              </a:rPr>
              <a:t> </a:t>
            </a:r>
            <a:r>
              <a:rPr sz="2000" dirty="0">
                <a:latin typeface="Arial"/>
                <a:cs typeface="Arial"/>
              </a:rPr>
              <a:t>for</a:t>
            </a:r>
            <a:r>
              <a:rPr sz="2000" spc="15" dirty="0">
                <a:latin typeface="Times New Roman"/>
                <a:cs typeface="Times New Roman"/>
              </a:rPr>
              <a:t> </a:t>
            </a:r>
            <a:r>
              <a:rPr sz="2000" dirty="0">
                <a:latin typeface="Arial"/>
                <a:cs typeface="Arial"/>
              </a:rPr>
              <a:t>ma</a:t>
            </a:r>
            <a:r>
              <a:rPr sz="2000" spc="5" dirty="0">
                <a:latin typeface="Arial"/>
                <a:cs typeface="Arial"/>
              </a:rPr>
              <a:t>n</a:t>
            </a:r>
            <a:r>
              <a:rPr sz="2000" spc="-5" dirty="0">
                <a:latin typeface="Arial"/>
                <a:cs typeface="Arial"/>
              </a:rPr>
              <a:t>a</a:t>
            </a:r>
            <a:r>
              <a:rPr sz="2000" spc="5" dirty="0">
                <a:latin typeface="Arial"/>
                <a:cs typeface="Arial"/>
              </a:rPr>
              <a:t>g</a:t>
            </a:r>
            <a:r>
              <a:rPr sz="2000" spc="-5" dirty="0">
                <a:latin typeface="Arial"/>
                <a:cs typeface="Arial"/>
              </a:rPr>
              <a:t>in</a:t>
            </a:r>
            <a:r>
              <a:rPr sz="2000" dirty="0">
                <a:latin typeface="Arial"/>
                <a:cs typeface="Arial"/>
              </a:rPr>
              <a:t>g</a:t>
            </a:r>
            <a:r>
              <a:rPr sz="2000" spc="20" dirty="0">
                <a:latin typeface="Times New Roman"/>
                <a:cs typeface="Times New Roman"/>
              </a:rPr>
              <a:t> </a:t>
            </a:r>
            <a:r>
              <a:rPr sz="2000" dirty="0">
                <a:latin typeface="Arial"/>
                <a:cs typeface="Arial"/>
              </a:rPr>
              <a:t>the</a:t>
            </a:r>
            <a:r>
              <a:rPr sz="2000" spc="10" dirty="0">
                <a:latin typeface="Times New Roman"/>
                <a:cs typeface="Times New Roman"/>
              </a:rPr>
              <a:t> </a:t>
            </a:r>
            <a:r>
              <a:rPr sz="2000" spc="5" dirty="0">
                <a:latin typeface="Arial"/>
                <a:cs typeface="Arial"/>
              </a:rPr>
              <a:t>s</a:t>
            </a:r>
            <a:r>
              <a:rPr sz="2000" spc="-5" dirty="0">
                <a:latin typeface="Arial"/>
                <a:cs typeface="Arial"/>
              </a:rPr>
              <a:t>e</a:t>
            </a:r>
            <a:r>
              <a:rPr sz="2000" spc="5" dirty="0">
                <a:latin typeface="Arial"/>
                <a:cs typeface="Arial"/>
              </a:rPr>
              <a:t>q</a:t>
            </a:r>
            <a:r>
              <a:rPr sz="2000" spc="-5" dirty="0">
                <a:latin typeface="Arial"/>
                <a:cs typeface="Arial"/>
              </a:rPr>
              <a:t>u</a:t>
            </a:r>
            <a:r>
              <a:rPr sz="2000" spc="5" dirty="0">
                <a:latin typeface="Arial"/>
                <a:cs typeface="Arial"/>
              </a:rPr>
              <a:t>e</a:t>
            </a:r>
            <a:r>
              <a:rPr sz="2000" spc="-5" dirty="0">
                <a:latin typeface="Arial"/>
                <a:cs typeface="Arial"/>
              </a:rPr>
              <a:t>n</a:t>
            </a:r>
            <a:r>
              <a:rPr sz="2000" spc="10" dirty="0">
                <a:latin typeface="Arial"/>
                <a:cs typeface="Arial"/>
              </a:rPr>
              <a:t>c</a:t>
            </a:r>
            <a:r>
              <a:rPr sz="2000" dirty="0">
                <a:latin typeface="Arial"/>
                <a:cs typeface="Arial"/>
              </a:rPr>
              <a:t>e</a:t>
            </a:r>
            <a:endParaRPr sz="2000">
              <a:latin typeface="Arial"/>
              <a:cs typeface="Arial"/>
            </a:endParaRPr>
          </a:p>
          <a:p>
            <a:pPr marL="750570">
              <a:spcBef>
                <a:spcPts val="25"/>
              </a:spcBef>
            </a:pPr>
            <a:r>
              <a:rPr sz="2000" spc="-5" dirty="0">
                <a:latin typeface="Arial"/>
                <a:cs typeface="Arial"/>
              </a:rPr>
              <a:t>o</a:t>
            </a:r>
            <a:r>
              <a:rPr sz="2000" dirty="0">
                <a:latin typeface="Arial"/>
                <a:cs typeface="Arial"/>
              </a:rPr>
              <a:t>f</a:t>
            </a:r>
            <a:r>
              <a:rPr sz="2000" spc="35" dirty="0">
                <a:latin typeface="Times New Roman"/>
                <a:cs typeface="Times New Roman"/>
              </a:rPr>
              <a:t> </a:t>
            </a:r>
            <a:r>
              <a:rPr sz="2000" spc="-5" dirty="0">
                <a:latin typeface="Arial"/>
                <a:cs typeface="Arial"/>
              </a:rPr>
              <a:t>inte</a:t>
            </a:r>
            <a:r>
              <a:rPr sz="2000" spc="5" dirty="0">
                <a:latin typeface="Arial"/>
                <a:cs typeface="Arial"/>
              </a:rPr>
              <a:t>r</a:t>
            </a:r>
            <a:r>
              <a:rPr sz="2000" spc="-15" dirty="0">
                <a:latin typeface="Arial"/>
                <a:cs typeface="Arial"/>
              </a:rPr>
              <a:t>a</a:t>
            </a:r>
            <a:r>
              <a:rPr sz="2000" dirty="0">
                <a:latin typeface="Arial"/>
                <a:cs typeface="Arial"/>
              </a:rPr>
              <a:t>c</a:t>
            </a:r>
            <a:r>
              <a:rPr sz="2000" spc="-10" dirty="0">
                <a:latin typeface="Arial"/>
                <a:cs typeface="Arial"/>
              </a:rPr>
              <a:t>t</a:t>
            </a:r>
            <a:r>
              <a:rPr sz="2000" spc="-5" dirty="0">
                <a:latin typeface="Arial"/>
                <a:cs typeface="Arial"/>
              </a:rPr>
              <a:t>i</a:t>
            </a:r>
            <a:r>
              <a:rPr sz="2000" spc="-15" dirty="0">
                <a:latin typeface="Arial"/>
                <a:cs typeface="Arial"/>
              </a:rPr>
              <a:t>on</a:t>
            </a:r>
            <a:r>
              <a:rPr sz="2000" dirty="0">
                <a:latin typeface="Arial"/>
                <a:cs typeface="Arial"/>
              </a:rPr>
              <a:t>s</a:t>
            </a:r>
            <a:r>
              <a:rPr sz="2000" spc="10" dirty="0">
                <a:latin typeface="Times New Roman"/>
                <a:cs typeface="Times New Roman"/>
              </a:rPr>
              <a:t> </a:t>
            </a:r>
            <a:r>
              <a:rPr sz="2000" spc="-5" dirty="0">
                <a:latin typeface="Arial"/>
                <a:cs typeface="Arial"/>
              </a:rPr>
              <a:t>wit</a:t>
            </a:r>
            <a:r>
              <a:rPr sz="2000" dirty="0">
                <a:latin typeface="Arial"/>
                <a:cs typeface="Arial"/>
              </a:rPr>
              <a:t>h</a:t>
            </a:r>
            <a:r>
              <a:rPr sz="2000" spc="35" dirty="0">
                <a:latin typeface="Times New Roman"/>
                <a:cs typeface="Times New Roman"/>
              </a:rPr>
              <a:t> </a:t>
            </a:r>
            <a:r>
              <a:rPr sz="2000" dirty="0">
                <a:latin typeface="Arial"/>
                <a:cs typeface="Arial"/>
              </a:rPr>
              <a:t>the</a:t>
            </a:r>
            <a:r>
              <a:rPr sz="2000" spc="-25" dirty="0">
                <a:latin typeface="Times New Roman"/>
                <a:cs typeface="Times New Roman"/>
              </a:rPr>
              <a:t> </a:t>
            </a:r>
            <a:r>
              <a:rPr sz="2000" spc="-5" dirty="0">
                <a:latin typeface="Arial"/>
                <a:cs typeface="Arial"/>
              </a:rPr>
              <a:t>u</a:t>
            </a:r>
            <a:r>
              <a:rPr sz="2000" spc="5" dirty="0">
                <a:latin typeface="Arial"/>
                <a:cs typeface="Arial"/>
              </a:rPr>
              <a:t>s</a:t>
            </a:r>
            <a:r>
              <a:rPr sz="2000" spc="-5" dirty="0">
                <a:latin typeface="Arial"/>
                <a:cs typeface="Arial"/>
              </a:rPr>
              <a:t>e</a:t>
            </a:r>
            <a:r>
              <a:rPr sz="2000" spc="-100" dirty="0">
                <a:latin typeface="Arial"/>
                <a:cs typeface="Arial"/>
              </a:rPr>
              <a:t>r</a:t>
            </a:r>
            <a:r>
              <a:rPr sz="2000" dirty="0">
                <a:latin typeface="Arial"/>
                <a:cs typeface="Arial"/>
              </a:rPr>
              <a:t>.</a:t>
            </a:r>
            <a:endParaRPr sz="2000">
              <a:latin typeface="Arial"/>
              <a:cs typeface="Arial"/>
            </a:endParaRPr>
          </a:p>
          <a:p>
            <a:pPr>
              <a:spcBef>
                <a:spcPts val="29"/>
              </a:spcBef>
            </a:pPr>
            <a:endParaRPr sz="1600">
              <a:latin typeface="Times New Roman"/>
              <a:cs typeface="Times New Roman"/>
            </a:endParaRPr>
          </a:p>
          <a:p>
            <a:pPr marL="355600" marR="81280" indent="-342900">
              <a:lnSpc>
                <a:spcPct val="100800"/>
              </a:lnSpc>
              <a:buClr>
                <a:srgbClr val="00007C"/>
              </a:buClr>
              <a:buSzPct val="75000"/>
              <a:buFont typeface="Wingdings"/>
              <a:buChar char=""/>
              <a:tabLst>
                <a:tab pos="356235" algn="l"/>
              </a:tabLst>
            </a:pPr>
            <a:r>
              <a:rPr sz="2400" dirty="0">
                <a:latin typeface="Arial"/>
                <a:cs typeface="Arial"/>
              </a:rPr>
              <a:t>The</a:t>
            </a:r>
            <a:r>
              <a:rPr sz="2400" spc="35" dirty="0">
                <a:latin typeface="Times New Roman"/>
                <a:cs typeface="Times New Roman"/>
              </a:rPr>
              <a:t> </a:t>
            </a:r>
            <a:r>
              <a:rPr sz="2400" dirty="0">
                <a:latin typeface="Arial"/>
                <a:cs typeface="Arial"/>
              </a:rPr>
              <a:t>m</a:t>
            </a:r>
            <a:r>
              <a:rPr sz="2400" spc="-5" dirty="0">
                <a:latin typeface="Arial"/>
                <a:cs typeface="Arial"/>
              </a:rPr>
              <a:t>ode</a:t>
            </a:r>
            <a:r>
              <a:rPr sz="2400" dirty="0">
                <a:latin typeface="Arial"/>
                <a:cs typeface="Arial"/>
              </a:rPr>
              <a:t>l</a:t>
            </a:r>
            <a:r>
              <a:rPr sz="2400" spc="70" dirty="0">
                <a:latin typeface="Times New Roman"/>
                <a:cs typeface="Times New Roman"/>
              </a:rPr>
              <a:t> </a:t>
            </a:r>
            <a:r>
              <a:rPr sz="2400" dirty="0">
                <a:latin typeface="Arial"/>
                <a:cs typeface="Arial"/>
              </a:rPr>
              <a:t>subsy</a:t>
            </a:r>
            <a:r>
              <a:rPr sz="2400" spc="5" dirty="0">
                <a:latin typeface="Arial"/>
                <a:cs typeface="Arial"/>
              </a:rPr>
              <a:t>s</a:t>
            </a:r>
            <a:r>
              <a:rPr sz="2400" spc="-10" dirty="0">
                <a:latin typeface="Arial"/>
                <a:cs typeface="Arial"/>
              </a:rPr>
              <a:t>te</a:t>
            </a:r>
            <a:r>
              <a:rPr sz="2400" dirty="0">
                <a:latin typeface="Arial"/>
                <a:cs typeface="Arial"/>
              </a:rPr>
              <a:t>ms</a:t>
            </a:r>
            <a:r>
              <a:rPr sz="2400" spc="-5" dirty="0">
                <a:latin typeface="Times New Roman"/>
                <a:cs typeface="Times New Roman"/>
              </a:rPr>
              <a:t> </a:t>
            </a:r>
            <a:r>
              <a:rPr sz="2400" spc="-5" dirty="0">
                <a:latin typeface="Arial"/>
                <a:cs typeface="Arial"/>
              </a:rPr>
              <a:t>ar</a:t>
            </a:r>
            <a:r>
              <a:rPr sz="2400" dirty="0">
                <a:latin typeface="Arial"/>
                <a:cs typeface="Arial"/>
              </a:rPr>
              <a:t>e</a:t>
            </a:r>
            <a:r>
              <a:rPr sz="2400" spc="70" dirty="0">
                <a:latin typeface="Times New Roman"/>
                <a:cs typeface="Times New Roman"/>
              </a:rPr>
              <a:t> </a:t>
            </a:r>
            <a:r>
              <a:rPr sz="2400" dirty="0">
                <a:latin typeface="Arial"/>
                <a:cs typeface="Arial"/>
              </a:rPr>
              <a:t>d</a:t>
            </a:r>
            <a:r>
              <a:rPr sz="2400" spc="-5" dirty="0">
                <a:latin typeface="Arial"/>
                <a:cs typeface="Arial"/>
              </a:rPr>
              <a:t>esigne</a:t>
            </a:r>
            <a:r>
              <a:rPr sz="2400" dirty="0">
                <a:latin typeface="Arial"/>
                <a:cs typeface="Arial"/>
              </a:rPr>
              <a:t>d</a:t>
            </a:r>
            <a:r>
              <a:rPr sz="2400" spc="110" dirty="0">
                <a:latin typeface="Times New Roman"/>
                <a:cs typeface="Times New Roman"/>
              </a:rPr>
              <a:t> </a:t>
            </a:r>
            <a:r>
              <a:rPr sz="2400" dirty="0">
                <a:latin typeface="Arial"/>
                <a:cs typeface="Arial"/>
              </a:rPr>
              <a:t>such</a:t>
            </a:r>
            <a:r>
              <a:rPr sz="2400" spc="45" dirty="0">
                <a:latin typeface="Times New Roman"/>
                <a:cs typeface="Times New Roman"/>
              </a:rPr>
              <a:t> </a:t>
            </a:r>
            <a:r>
              <a:rPr sz="2400" spc="-10" dirty="0">
                <a:latin typeface="Arial"/>
                <a:cs typeface="Arial"/>
              </a:rPr>
              <a:t>th</a:t>
            </a:r>
            <a:r>
              <a:rPr sz="2400" spc="-20" dirty="0">
                <a:latin typeface="Arial"/>
                <a:cs typeface="Arial"/>
              </a:rPr>
              <a:t>a</a:t>
            </a:r>
            <a:r>
              <a:rPr sz="2400" spc="-10" dirty="0">
                <a:latin typeface="Arial"/>
                <a:cs typeface="Arial"/>
              </a:rPr>
              <a:t>t</a:t>
            </a:r>
            <a:r>
              <a:rPr sz="2400" spc="30" dirty="0">
                <a:latin typeface="Times New Roman"/>
                <a:cs typeface="Times New Roman"/>
              </a:rPr>
              <a:t> </a:t>
            </a:r>
            <a:r>
              <a:rPr sz="2400" spc="-10" dirty="0">
                <a:latin typeface="Arial"/>
                <a:cs typeface="Arial"/>
              </a:rPr>
              <a:t>th</a:t>
            </a:r>
            <a:r>
              <a:rPr sz="2400" spc="-5" dirty="0">
                <a:latin typeface="Arial"/>
                <a:cs typeface="Arial"/>
              </a:rPr>
              <a:t>e</a:t>
            </a:r>
            <a:r>
              <a:rPr sz="2400" dirty="0">
                <a:latin typeface="Arial"/>
                <a:cs typeface="Arial"/>
              </a:rPr>
              <a:t>y</a:t>
            </a:r>
            <a:r>
              <a:rPr sz="2400" spc="35" dirty="0">
                <a:latin typeface="Times New Roman"/>
                <a:cs typeface="Times New Roman"/>
              </a:rPr>
              <a:t> </a:t>
            </a:r>
            <a:r>
              <a:rPr sz="2400" spc="-5" dirty="0">
                <a:latin typeface="Arial"/>
                <a:cs typeface="Arial"/>
              </a:rPr>
              <a:t>do</a:t>
            </a:r>
            <a:r>
              <a:rPr sz="2400" spc="-5" dirty="0">
                <a:latin typeface="Times New Roman"/>
                <a:cs typeface="Times New Roman"/>
              </a:rPr>
              <a:t> </a:t>
            </a:r>
            <a:r>
              <a:rPr sz="2400" spc="-5" dirty="0">
                <a:latin typeface="Arial"/>
                <a:cs typeface="Arial"/>
              </a:rPr>
              <a:t>no</a:t>
            </a:r>
            <a:r>
              <a:rPr sz="2400" dirty="0">
                <a:latin typeface="Arial"/>
                <a:cs typeface="Arial"/>
              </a:rPr>
              <a:t>t</a:t>
            </a:r>
            <a:r>
              <a:rPr sz="2400" spc="70" dirty="0">
                <a:latin typeface="Times New Roman"/>
                <a:cs typeface="Times New Roman"/>
              </a:rPr>
              <a:t> </a:t>
            </a:r>
            <a:r>
              <a:rPr sz="2400" spc="-5" dirty="0">
                <a:latin typeface="Arial"/>
                <a:cs typeface="Arial"/>
              </a:rPr>
              <a:t>depen</a:t>
            </a:r>
            <a:r>
              <a:rPr sz="2400" dirty="0">
                <a:latin typeface="Arial"/>
                <a:cs typeface="Arial"/>
              </a:rPr>
              <a:t>d</a:t>
            </a:r>
            <a:r>
              <a:rPr sz="2400" spc="90" dirty="0">
                <a:latin typeface="Times New Roman"/>
                <a:cs typeface="Times New Roman"/>
              </a:rPr>
              <a:t> </a:t>
            </a:r>
            <a:r>
              <a:rPr sz="2400" spc="-5" dirty="0">
                <a:latin typeface="Arial"/>
                <a:cs typeface="Arial"/>
              </a:rPr>
              <a:t>o</a:t>
            </a:r>
            <a:r>
              <a:rPr sz="2400" dirty="0">
                <a:latin typeface="Arial"/>
                <a:cs typeface="Arial"/>
              </a:rPr>
              <a:t>n</a:t>
            </a:r>
            <a:r>
              <a:rPr sz="2400" spc="70" dirty="0">
                <a:latin typeface="Times New Roman"/>
                <a:cs typeface="Times New Roman"/>
              </a:rPr>
              <a:t> </a:t>
            </a:r>
            <a:r>
              <a:rPr sz="2400" spc="-5" dirty="0">
                <a:latin typeface="Arial"/>
                <a:cs typeface="Arial"/>
              </a:rPr>
              <a:t>an</a:t>
            </a:r>
            <a:r>
              <a:rPr sz="2400" dirty="0">
                <a:latin typeface="Arial"/>
                <a:cs typeface="Arial"/>
              </a:rPr>
              <a:t>y</a:t>
            </a:r>
            <a:r>
              <a:rPr sz="2400" spc="85" dirty="0">
                <a:latin typeface="Times New Roman"/>
                <a:cs typeface="Times New Roman"/>
              </a:rPr>
              <a:t> </a:t>
            </a:r>
            <a:r>
              <a:rPr sz="2400" dirty="0">
                <a:latin typeface="Arial"/>
                <a:cs typeface="Arial"/>
              </a:rPr>
              <a:t>view</a:t>
            </a:r>
            <a:r>
              <a:rPr sz="2400" spc="80" dirty="0">
                <a:latin typeface="Times New Roman"/>
                <a:cs typeface="Times New Roman"/>
              </a:rPr>
              <a:t> </a:t>
            </a:r>
            <a:r>
              <a:rPr sz="2400" spc="-5" dirty="0">
                <a:latin typeface="Arial"/>
                <a:cs typeface="Arial"/>
              </a:rPr>
              <a:t>o</a:t>
            </a:r>
            <a:r>
              <a:rPr sz="2400" dirty="0">
                <a:latin typeface="Arial"/>
                <a:cs typeface="Arial"/>
              </a:rPr>
              <a:t>r</a:t>
            </a:r>
            <a:r>
              <a:rPr sz="2400" spc="20" dirty="0">
                <a:latin typeface="Times New Roman"/>
                <a:cs typeface="Times New Roman"/>
              </a:rPr>
              <a:t> </a:t>
            </a:r>
            <a:r>
              <a:rPr sz="2400" dirty="0">
                <a:latin typeface="Arial"/>
                <a:cs typeface="Arial"/>
              </a:rPr>
              <a:t>con</a:t>
            </a:r>
            <a:r>
              <a:rPr sz="2400" spc="5" dirty="0">
                <a:latin typeface="Arial"/>
                <a:cs typeface="Arial"/>
              </a:rPr>
              <a:t>t</a:t>
            </a:r>
            <a:r>
              <a:rPr sz="2400" dirty="0">
                <a:latin typeface="Arial"/>
                <a:cs typeface="Arial"/>
              </a:rPr>
              <a:t>roller</a:t>
            </a:r>
            <a:r>
              <a:rPr sz="2400" spc="-5" dirty="0">
                <a:latin typeface="Times New Roman"/>
                <a:cs typeface="Times New Roman"/>
              </a:rPr>
              <a:t> </a:t>
            </a:r>
            <a:r>
              <a:rPr sz="2400" dirty="0">
                <a:latin typeface="Arial"/>
                <a:cs typeface="Arial"/>
              </a:rPr>
              <a:t>subsy</a:t>
            </a:r>
            <a:r>
              <a:rPr sz="2400" spc="5" dirty="0">
                <a:latin typeface="Arial"/>
                <a:cs typeface="Arial"/>
              </a:rPr>
              <a:t>s</a:t>
            </a:r>
            <a:r>
              <a:rPr sz="2400" spc="-10" dirty="0">
                <a:latin typeface="Arial"/>
                <a:cs typeface="Arial"/>
              </a:rPr>
              <a:t>te</a:t>
            </a:r>
            <a:r>
              <a:rPr sz="2400" dirty="0">
                <a:latin typeface="Arial"/>
                <a:cs typeface="Arial"/>
              </a:rPr>
              <a:t>m</a:t>
            </a:r>
            <a:r>
              <a:rPr sz="2400" spc="-10" dirty="0">
                <a:latin typeface="Arial"/>
                <a:cs typeface="Arial"/>
              </a:rPr>
              <a:t>s.</a:t>
            </a:r>
            <a:endParaRPr sz="2400">
              <a:latin typeface="Arial"/>
              <a:cs typeface="Arial"/>
            </a:endParaRPr>
          </a:p>
          <a:p>
            <a:pPr>
              <a:spcBef>
                <a:spcPts val="26"/>
              </a:spcBef>
              <a:buClr>
                <a:srgbClr val="00007C"/>
              </a:buClr>
              <a:buFont typeface="Wingdings"/>
              <a:buChar char=""/>
            </a:pPr>
            <a:endParaRPr sz="1900">
              <a:latin typeface="Times New Roman"/>
              <a:cs typeface="Times New Roman"/>
            </a:endParaRPr>
          </a:p>
          <a:p>
            <a:pPr marL="355600" indent="-342900">
              <a:lnSpc>
                <a:spcPts val="2840"/>
              </a:lnSpc>
              <a:buClr>
                <a:srgbClr val="00007C"/>
              </a:buClr>
              <a:buSzPct val="75000"/>
              <a:buFont typeface="Wingdings"/>
              <a:buChar char=""/>
              <a:tabLst>
                <a:tab pos="356235" algn="l"/>
              </a:tabLst>
            </a:pPr>
            <a:r>
              <a:rPr sz="2400" spc="-5" dirty="0">
                <a:latin typeface="Arial"/>
                <a:cs typeface="Arial"/>
              </a:rPr>
              <a:t>Cha</a:t>
            </a:r>
            <a:r>
              <a:rPr sz="2400" spc="-10" dirty="0">
                <a:latin typeface="Arial"/>
                <a:cs typeface="Arial"/>
              </a:rPr>
              <a:t>n</a:t>
            </a:r>
            <a:r>
              <a:rPr sz="2400" spc="-5" dirty="0">
                <a:latin typeface="Arial"/>
                <a:cs typeface="Arial"/>
              </a:rPr>
              <a:t>ge</a:t>
            </a:r>
            <a:r>
              <a:rPr sz="2400" dirty="0">
                <a:latin typeface="Arial"/>
                <a:cs typeface="Arial"/>
              </a:rPr>
              <a:t>s</a:t>
            </a:r>
            <a:r>
              <a:rPr sz="2400" spc="95" dirty="0">
                <a:latin typeface="Times New Roman"/>
                <a:cs typeface="Times New Roman"/>
              </a:rPr>
              <a:t> </a:t>
            </a:r>
            <a:r>
              <a:rPr sz="2400" spc="-5" dirty="0">
                <a:latin typeface="Arial"/>
                <a:cs typeface="Arial"/>
              </a:rPr>
              <a:t>i</a:t>
            </a:r>
            <a:r>
              <a:rPr sz="2400" dirty="0">
                <a:latin typeface="Arial"/>
                <a:cs typeface="Arial"/>
              </a:rPr>
              <a:t>n</a:t>
            </a:r>
            <a:r>
              <a:rPr sz="2400" spc="55" dirty="0">
                <a:latin typeface="Times New Roman"/>
                <a:cs typeface="Times New Roman"/>
              </a:rPr>
              <a:t> </a:t>
            </a:r>
            <a:r>
              <a:rPr sz="2400" dirty="0">
                <a:latin typeface="Arial"/>
                <a:cs typeface="Arial"/>
              </a:rPr>
              <a:t>their</a:t>
            </a:r>
            <a:r>
              <a:rPr sz="2400" spc="40" dirty="0">
                <a:latin typeface="Times New Roman"/>
                <a:cs typeface="Times New Roman"/>
              </a:rPr>
              <a:t> </a:t>
            </a:r>
            <a:r>
              <a:rPr sz="2400" dirty="0">
                <a:latin typeface="Arial"/>
                <a:cs typeface="Arial"/>
              </a:rPr>
              <a:t>s</a:t>
            </a:r>
            <a:r>
              <a:rPr sz="2400" spc="5" dirty="0">
                <a:latin typeface="Arial"/>
                <a:cs typeface="Arial"/>
              </a:rPr>
              <a:t>t</a:t>
            </a:r>
            <a:r>
              <a:rPr sz="2400" spc="-5" dirty="0">
                <a:latin typeface="Arial"/>
                <a:cs typeface="Arial"/>
              </a:rPr>
              <a:t>ate</a:t>
            </a:r>
            <a:r>
              <a:rPr sz="2400" dirty="0">
                <a:latin typeface="Arial"/>
                <a:cs typeface="Arial"/>
              </a:rPr>
              <a:t>s</a:t>
            </a:r>
            <a:r>
              <a:rPr sz="2400" spc="5" dirty="0">
                <a:latin typeface="Times New Roman"/>
                <a:cs typeface="Times New Roman"/>
              </a:rPr>
              <a:t> </a:t>
            </a:r>
            <a:r>
              <a:rPr sz="2400" spc="-5" dirty="0">
                <a:latin typeface="Arial"/>
                <a:cs typeface="Arial"/>
              </a:rPr>
              <a:t>ar</a:t>
            </a:r>
            <a:r>
              <a:rPr sz="2400" dirty="0">
                <a:latin typeface="Arial"/>
                <a:cs typeface="Arial"/>
              </a:rPr>
              <a:t>e</a:t>
            </a:r>
            <a:r>
              <a:rPr sz="2400" spc="60" dirty="0">
                <a:latin typeface="Times New Roman"/>
                <a:cs typeface="Times New Roman"/>
              </a:rPr>
              <a:t> </a:t>
            </a:r>
            <a:r>
              <a:rPr sz="2400" spc="-5" dirty="0">
                <a:latin typeface="Arial"/>
                <a:cs typeface="Arial"/>
              </a:rPr>
              <a:t>propagate</a:t>
            </a:r>
            <a:r>
              <a:rPr sz="2400" dirty="0">
                <a:latin typeface="Arial"/>
                <a:cs typeface="Arial"/>
              </a:rPr>
              <a:t>d</a:t>
            </a:r>
            <a:r>
              <a:rPr sz="2400" spc="55" dirty="0">
                <a:latin typeface="Times New Roman"/>
                <a:cs typeface="Times New Roman"/>
              </a:rPr>
              <a:t> </a:t>
            </a:r>
            <a:r>
              <a:rPr sz="2400" dirty="0">
                <a:latin typeface="Arial"/>
                <a:cs typeface="Arial"/>
              </a:rPr>
              <a:t>to</a:t>
            </a:r>
            <a:r>
              <a:rPr sz="2400" spc="40" dirty="0">
                <a:latin typeface="Times New Roman"/>
                <a:cs typeface="Times New Roman"/>
              </a:rPr>
              <a:t> </a:t>
            </a:r>
            <a:r>
              <a:rPr sz="2400" dirty="0">
                <a:latin typeface="Arial"/>
                <a:cs typeface="Arial"/>
              </a:rPr>
              <a:t>the</a:t>
            </a:r>
            <a:r>
              <a:rPr sz="2400" spc="10" dirty="0">
                <a:latin typeface="Times New Roman"/>
                <a:cs typeface="Times New Roman"/>
              </a:rPr>
              <a:t> </a:t>
            </a:r>
            <a:r>
              <a:rPr sz="2400" dirty="0">
                <a:latin typeface="Arial"/>
                <a:cs typeface="Arial"/>
              </a:rPr>
              <a:t>view</a:t>
            </a:r>
            <a:endParaRPr sz="2400">
              <a:latin typeface="Arial"/>
              <a:cs typeface="Arial"/>
            </a:endParaRPr>
          </a:p>
          <a:p>
            <a:pPr marL="355600">
              <a:lnSpc>
                <a:spcPts val="2840"/>
              </a:lnSpc>
            </a:pPr>
            <a:r>
              <a:rPr sz="2400" dirty="0">
                <a:latin typeface="Arial"/>
                <a:cs typeface="Arial"/>
              </a:rPr>
              <a:t>subsy</a:t>
            </a:r>
            <a:r>
              <a:rPr sz="2400" spc="5" dirty="0">
                <a:latin typeface="Arial"/>
                <a:cs typeface="Arial"/>
              </a:rPr>
              <a:t>s</a:t>
            </a:r>
            <a:r>
              <a:rPr sz="2400" spc="-10" dirty="0">
                <a:latin typeface="Arial"/>
                <a:cs typeface="Arial"/>
              </a:rPr>
              <a:t>te</a:t>
            </a:r>
            <a:r>
              <a:rPr sz="2400" dirty="0">
                <a:latin typeface="Arial"/>
                <a:cs typeface="Arial"/>
              </a:rPr>
              <a:t>ms</a:t>
            </a:r>
            <a:r>
              <a:rPr sz="2400" dirty="0">
                <a:latin typeface="Times New Roman"/>
                <a:cs typeface="Times New Roman"/>
              </a:rPr>
              <a:t> </a:t>
            </a:r>
            <a:r>
              <a:rPr sz="2400" dirty="0">
                <a:latin typeface="Arial"/>
                <a:cs typeface="Arial"/>
              </a:rPr>
              <a:t>via</a:t>
            </a:r>
            <a:r>
              <a:rPr sz="2400" spc="70" dirty="0">
                <a:latin typeface="Times New Roman"/>
                <a:cs typeface="Times New Roman"/>
              </a:rPr>
              <a:t> </a:t>
            </a:r>
            <a:r>
              <a:rPr sz="2400" dirty="0">
                <a:latin typeface="Arial"/>
                <a:cs typeface="Arial"/>
              </a:rPr>
              <a:t>a</a:t>
            </a:r>
            <a:r>
              <a:rPr sz="2400" spc="60" dirty="0">
                <a:latin typeface="Times New Roman"/>
                <a:cs typeface="Times New Roman"/>
              </a:rPr>
              <a:t> </a:t>
            </a:r>
            <a:r>
              <a:rPr sz="2400" dirty="0">
                <a:latin typeface="Arial"/>
                <a:cs typeface="Arial"/>
              </a:rPr>
              <a:t>subsc</a:t>
            </a:r>
            <a:r>
              <a:rPr sz="2400" spc="10" dirty="0">
                <a:latin typeface="Arial"/>
                <a:cs typeface="Arial"/>
              </a:rPr>
              <a:t>r</a:t>
            </a:r>
            <a:r>
              <a:rPr sz="2400" spc="-5" dirty="0">
                <a:latin typeface="Arial"/>
                <a:cs typeface="Arial"/>
              </a:rPr>
              <a:t>ibe/notif</a:t>
            </a:r>
            <a:r>
              <a:rPr sz="2400" dirty="0">
                <a:latin typeface="Arial"/>
                <a:cs typeface="Arial"/>
              </a:rPr>
              <a:t>y</a:t>
            </a:r>
            <a:r>
              <a:rPr sz="2400" dirty="0">
                <a:latin typeface="Times New Roman"/>
                <a:cs typeface="Times New Roman"/>
              </a:rPr>
              <a:t> </a:t>
            </a:r>
            <a:r>
              <a:rPr sz="2400" spc="-5" dirty="0">
                <a:latin typeface="Arial"/>
                <a:cs typeface="Arial"/>
              </a:rPr>
              <a:t>pr</a:t>
            </a:r>
            <a:r>
              <a:rPr sz="2400" dirty="0">
                <a:latin typeface="Arial"/>
                <a:cs typeface="Arial"/>
              </a:rPr>
              <a:t>o</a:t>
            </a:r>
            <a:r>
              <a:rPr sz="2400" spc="-10" dirty="0">
                <a:latin typeface="Arial"/>
                <a:cs typeface="Arial"/>
              </a:rPr>
              <a:t>to</a:t>
            </a:r>
            <a:r>
              <a:rPr sz="2400" dirty="0">
                <a:latin typeface="Arial"/>
                <a:cs typeface="Arial"/>
              </a:rPr>
              <a:t>col.</a:t>
            </a:r>
            <a:endParaRPr sz="2400">
              <a:latin typeface="Arial"/>
              <a:cs typeface="Arial"/>
            </a:endParaRPr>
          </a:p>
        </p:txBody>
      </p:sp>
    </p:spTree>
    <p:extLst>
      <p:ext uri="{BB962C8B-B14F-4D97-AF65-F5344CB8AC3E}">
        <p14:creationId xmlns:p14="http://schemas.microsoft.com/office/powerpoint/2010/main" val="3592204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200400" y="465883"/>
            <a:ext cx="10515600" cy="666849"/>
          </a:xfrm>
          <a:prstGeom prst="rect">
            <a:avLst/>
          </a:prstGeom>
        </p:spPr>
        <p:txBody>
          <a:bodyPr vert="horz" wrap="square" lIns="0" tIns="0" rIns="0" bIns="0" rtlCol="0" anchor="ctr">
            <a:spAutoFit/>
          </a:bodyPr>
          <a:lstStyle/>
          <a:p>
            <a:pPr marL="80645">
              <a:lnSpc>
                <a:spcPts val="5235"/>
              </a:lnSpc>
            </a:pPr>
            <a:r>
              <a:rPr dirty="0"/>
              <a:t>Sty</a:t>
            </a:r>
            <a:r>
              <a:rPr spc="15" dirty="0"/>
              <a:t>l</a:t>
            </a:r>
            <a:r>
              <a:rPr dirty="0"/>
              <a:t>e</a:t>
            </a:r>
            <a:r>
              <a:rPr spc="90" dirty="0">
                <a:latin typeface="Times New Roman"/>
                <a:cs typeface="Times New Roman"/>
              </a:rPr>
              <a:t> </a:t>
            </a:r>
            <a:r>
              <a:rPr spc="-5" dirty="0"/>
              <a:t>6</a:t>
            </a:r>
            <a:r>
              <a:rPr dirty="0"/>
              <a:t>:</a:t>
            </a:r>
            <a:r>
              <a:rPr spc="120" dirty="0">
                <a:latin typeface="Times New Roman"/>
                <a:cs typeface="Times New Roman"/>
              </a:rPr>
              <a:t> </a:t>
            </a:r>
            <a:r>
              <a:rPr dirty="0"/>
              <a:t>Mode</a:t>
            </a:r>
            <a:r>
              <a:rPr spc="-5" dirty="0"/>
              <a:t>l</a:t>
            </a:r>
            <a:r>
              <a:rPr spc="-20" dirty="0"/>
              <a:t>-</a:t>
            </a:r>
            <a:r>
              <a:rPr dirty="0"/>
              <a:t>Vie</a:t>
            </a:r>
            <a:r>
              <a:rPr spc="-35" dirty="0"/>
              <a:t>w</a:t>
            </a:r>
            <a:r>
              <a:rPr spc="-5" dirty="0"/>
              <a:t>-Con</a:t>
            </a:r>
            <a:r>
              <a:rPr spc="-25" dirty="0"/>
              <a:t>t</a:t>
            </a:r>
            <a:r>
              <a:rPr dirty="0"/>
              <a:t>ro</a:t>
            </a:r>
            <a:r>
              <a:rPr spc="-20" dirty="0"/>
              <a:t>l</a:t>
            </a:r>
            <a:r>
              <a:rPr spc="-5" dirty="0"/>
              <a:t>ler</a:t>
            </a:r>
          </a:p>
        </p:txBody>
      </p:sp>
      <p:sp>
        <p:nvSpPr>
          <p:cNvPr id="12" name="object 12"/>
          <p:cNvSpPr txBox="1"/>
          <p:nvPr/>
        </p:nvSpPr>
        <p:spPr>
          <a:xfrm>
            <a:off x="2059630" y="1424736"/>
            <a:ext cx="3536950" cy="1275798"/>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5600" algn="l"/>
              </a:tabLst>
            </a:pPr>
            <a:r>
              <a:rPr dirty="0">
                <a:solidFill>
                  <a:srgbClr val="000098"/>
                </a:solidFill>
                <a:latin typeface="Arial"/>
                <a:cs typeface="Arial"/>
              </a:rPr>
              <a:t>S</a:t>
            </a:r>
            <a:r>
              <a:rPr spc="-10" dirty="0">
                <a:solidFill>
                  <a:srgbClr val="000098"/>
                </a:solidFill>
                <a:latin typeface="Arial"/>
                <a:cs typeface="Arial"/>
              </a:rPr>
              <a:t>e</a:t>
            </a:r>
            <a:r>
              <a:rPr dirty="0">
                <a:solidFill>
                  <a:srgbClr val="000098"/>
                </a:solidFill>
                <a:latin typeface="Arial"/>
                <a:cs typeface="Arial"/>
              </a:rPr>
              <a:t>ma</a:t>
            </a:r>
            <a:r>
              <a:rPr spc="-10" dirty="0">
                <a:solidFill>
                  <a:srgbClr val="000098"/>
                </a:solidFill>
                <a:latin typeface="Arial"/>
                <a:cs typeface="Arial"/>
              </a:rPr>
              <a:t>ntics:</a:t>
            </a:r>
            <a:endParaRPr>
              <a:latin typeface="Arial"/>
              <a:cs typeface="Arial"/>
            </a:endParaRPr>
          </a:p>
          <a:p>
            <a:pPr marL="756285" lvl="1" indent="-286385">
              <a:spcBef>
                <a:spcPts val="310"/>
              </a:spcBef>
              <a:buClr>
                <a:srgbClr val="9898CC"/>
              </a:buClr>
              <a:buSzPct val="78125"/>
              <a:buFont typeface="Wingdings"/>
              <a:buChar char=""/>
              <a:tabLst>
                <a:tab pos="756920" algn="l"/>
              </a:tabLst>
            </a:pPr>
            <a:r>
              <a:rPr sz="1600" spc="-10" dirty="0">
                <a:latin typeface="Arial"/>
                <a:cs typeface="Arial"/>
              </a:rPr>
              <a:t>Model</a:t>
            </a:r>
            <a:endParaRPr sz="1600">
              <a:latin typeface="Arial"/>
              <a:cs typeface="Arial"/>
            </a:endParaRPr>
          </a:p>
          <a:p>
            <a:pPr marL="1155700" lvl="2" indent="-228600">
              <a:spcBef>
                <a:spcPts val="295"/>
              </a:spcBef>
              <a:buClr>
                <a:srgbClr val="00007C"/>
              </a:buClr>
              <a:buSzPct val="64285"/>
              <a:buFont typeface="Wingdings"/>
              <a:buChar char=""/>
              <a:tabLst>
                <a:tab pos="1156335" algn="l"/>
              </a:tabLst>
            </a:pPr>
            <a:r>
              <a:rPr sz="1400" spc="-5" dirty="0">
                <a:latin typeface="Arial"/>
                <a:cs typeface="Arial"/>
              </a:rPr>
              <a:t>en</a:t>
            </a:r>
            <a:r>
              <a:rPr sz="1400" dirty="0">
                <a:latin typeface="Arial"/>
                <a:cs typeface="Arial"/>
              </a:rPr>
              <a:t>c</a:t>
            </a:r>
            <a:r>
              <a:rPr sz="1400" spc="-5" dirty="0">
                <a:latin typeface="Arial"/>
                <a:cs typeface="Arial"/>
              </a:rPr>
              <a:t>ap</a:t>
            </a:r>
            <a:r>
              <a:rPr sz="1400" dirty="0">
                <a:latin typeface="Arial"/>
                <a:cs typeface="Arial"/>
              </a:rPr>
              <a:t>s</a:t>
            </a:r>
            <a:r>
              <a:rPr sz="1400" spc="-5" dirty="0">
                <a:latin typeface="Arial"/>
                <a:cs typeface="Arial"/>
              </a:rPr>
              <a:t>ul</a:t>
            </a:r>
            <a:r>
              <a:rPr sz="1400" spc="-15" dirty="0">
                <a:latin typeface="Arial"/>
                <a:cs typeface="Arial"/>
              </a:rPr>
              <a:t>a</a:t>
            </a:r>
            <a:r>
              <a:rPr sz="1400" spc="-10" dirty="0">
                <a:latin typeface="Arial"/>
                <a:cs typeface="Arial"/>
              </a:rPr>
              <a:t>t</a:t>
            </a:r>
            <a:r>
              <a:rPr sz="1400" spc="-5" dirty="0">
                <a:latin typeface="Arial"/>
                <a:cs typeface="Arial"/>
              </a:rPr>
              <a:t>e</a:t>
            </a:r>
            <a:r>
              <a:rPr sz="1400" dirty="0">
                <a:latin typeface="Arial"/>
                <a:cs typeface="Arial"/>
              </a:rPr>
              <a:t>s</a:t>
            </a:r>
            <a:r>
              <a:rPr sz="1400" dirty="0">
                <a:latin typeface="Times New Roman"/>
                <a:cs typeface="Times New Roman"/>
              </a:rPr>
              <a:t> </a:t>
            </a:r>
            <a:r>
              <a:rPr sz="1400" spc="-5" dirty="0">
                <a:latin typeface="Arial"/>
                <a:cs typeface="Arial"/>
              </a:rPr>
              <a:t>appli</a:t>
            </a:r>
            <a:r>
              <a:rPr sz="1400" dirty="0">
                <a:latin typeface="Arial"/>
                <a:cs typeface="Arial"/>
              </a:rPr>
              <a:t>c</a:t>
            </a:r>
            <a:r>
              <a:rPr sz="1400" spc="-5" dirty="0">
                <a:latin typeface="Arial"/>
                <a:cs typeface="Arial"/>
              </a:rPr>
              <a:t>a</a:t>
            </a:r>
            <a:r>
              <a:rPr sz="1400" dirty="0">
                <a:latin typeface="Arial"/>
                <a:cs typeface="Arial"/>
              </a:rPr>
              <a:t>t</a:t>
            </a:r>
            <a:r>
              <a:rPr sz="1400" spc="-5" dirty="0">
                <a:latin typeface="Arial"/>
                <a:cs typeface="Arial"/>
              </a:rPr>
              <a:t>i</a:t>
            </a:r>
            <a:r>
              <a:rPr sz="1400" spc="-15" dirty="0">
                <a:latin typeface="Arial"/>
                <a:cs typeface="Arial"/>
              </a:rPr>
              <a:t>o</a:t>
            </a:r>
            <a:r>
              <a:rPr sz="1400" dirty="0">
                <a:latin typeface="Arial"/>
                <a:cs typeface="Arial"/>
              </a:rPr>
              <a:t>n</a:t>
            </a:r>
            <a:r>
              <a:rPr sz="1400" spc="-70" dirty="0">
                <a:latin typeface="Times New Roman"/>
                <a:cs typeface="Times New Roman"/>
              </a:rPr>
              <a:t> </a:t>
            </a:r>
            <a:r>
              <a:rPr sz="1400" dirty="0">
                <a:latin typeface="Arial"/>
                <a:cs typeface="Arial"/>
              </a:rPr>
              <a:t>st</a:t>
            </a:r>
            <a:r>
              <a:rPr sz="1400" spc="-5" dirty="0">
                <a:latin typeface="Arial"/>
                <a:cs typeface="Arial"/>
              </a:rPr>
              <a:t>a</a:t>
            </a:r>
            <a:r>
              <a:rPr sz="1400" spc="-10" dirty="0">
                <a:latin typeface="Arial"/>
                <a:cs typeface="Arial"/>
              </a:rPr>
              <a:t>t</a:t>
            </a:r>
            <a:r>
              <a:rPr sz="1400" dirty="0">
                <a:latin typeface="Arial"/>
                <a:cs typeface="Arial"/>
              </a:rPr>
              <a:t>e</a:t>
            </a:r>
            <a:endParaRPr sz="1400">
              <a:latin typeface="Arial"/>
              <a:cs typeface="Arial"/>
            </a:endParaRPr>
          </a:p>
          <a:p>
            <a:pPr marL="1155700" marR="822960" lvl="2" indent="-228600">
              <a:lnSpc>
                <a:spcPct val="100699"/>
              </a:lnSpc>
              <a:spcBef>
                <a:spcPts val="310"/>
              </a:spcBef>
              <a:buClr>
                <a:srgbClr val="00007C"/>
              </a:buClr>
              <a:buSzPct val="64285"/>
              <a:buFont typeface="Wingdings"/>
              <a:buChar char=""/>
              <a:tabLst>
                <a:tab pos="1156335" algn="l"/>
              </a:tabLst>
            </a:pPr>
            <a:r>
              <a:rPr sz="1400" spc="-5" dirty="0">
                <a:latin typeface="Arial"/>
                <a:cs typeface="Arial"/>
              </a:rPr>
              <a:t>e</a:t>
            </a:r>
            <a:r>
              <a:rPr sz="1400" spc="-20" dirty="0">
                <a:latin typeface="Arial"/>
                <a:cs typeface="Arial"/>
              </a:rPr>
              <a:t>x</a:t>
            </a:r>
            <a:r>
              <a:rPr sz="1400" spc="-5" dirty="0">
                <a:latin typeface="Arial"/>
                <a:cs typeface="Arial"/>
              </a:rPr>
              <a:t>po</a:t>
            </a:r>
            <a:r>
              <a:rPr sz="1400" dirty="0">
                <a:latin typeface="Arial"/>
                <a:cs typeface="Arial"/>
              </a:rPr>
              <a:t>s</a:t>
            </a:r>
            <a:r>
              <a:rPr sz="1400" spc="-5" dirty="0">
                <a:latin typeface="Arial"/>
                <a:cs typeface="Arial"/>
              </a:rPr>
              <a:t>e</a:t>
            </a:r>
            <a:r>
              <a:rPr sz="1400" dirty="0">
                <a:latin typeface="Arial"/>
                <a:cs typeface="Arial"/>
              </a:rPr>
              <a:t>s</a:t>
            </a:r>
            <a:r>
              <a:rPr sz="1400" spc="-80" dirty="0">
                <a:latin typeface="Times New Roman"/>
                <a:cs typeface="Times New Roman"/>
              </a:rPr>
              <a:t> </a:t>
            </a:r>
            <a:r>
              <a:rPr sz="1400" spc="-5" dirty="0">
                <a:latin typeface="Arial"/>
                <a:cs typeface="Arial"/>
              </a:rPr>
              <a:t>appli</a:t>
            </a:r>
            <a:r>
              <a:rPr sz="1400" dirty="0">
                <a:latin typeface="Arial"/>
                <a:cs typeface="Arial"/>
              </a:rPr>
              <a:t>c</a:t>
            </a:r>
            <a:r>
              <a:rPr sz="1400" spc="-5" dirty="0">
                <a:latin typeface="Arial"/>
                <a:cs typeface="Arial"/>
              </a:rPr>
              <a:t>a</a:t>
            </a:r>
            <a:r>
              <a:rPr sz="1400" dirty="0">
                <a:latin typeface="Arial"/>
                <a:cs typeface="Arial"/>
              </a:rPr>
              <a:t>t</a:t>
            </a:r>
            <a:r>
              <a:rPr sz="1400" spc="-5" dirty="0">
                <a:latin typeface="Arial"/>
                <a:cs typeface="Arial"/>
              </a:rPr>
              <a:t>ion</a:t>
            </a:r>
            <a:r>
              <a:rPr sz="1400" spc="-5" dirty="0">
                <a:latin typeface="Times New Roman"/>
                <a:cs typeface="Times New Roman"/>
              </a:rPr>
              <a:t> </a:t>
            </a:r>
            <a:r>
              <a:rPr sz="1400" dirty="0">
                <a:latin typeface="Arial"/>
                <a:cs typeface="Arial"/>
              </a:rPr>
              <a:t>f</a:t>
            </a:r>
            <a:r>
              <a:rPr sz="1400" spc="-5" dirty="0">
                <a:latin typeface="Arial"/>
                <a:cs typeface="Arial"/>
              </a:rPr>
              <a:t>un</a:t>
            </a:r>
            <a:r>
              <a:rPr sz="1400" spc="-10" dirty="0">
                <a:latin typeface="Arial"/>
                <a:cs typeface="Arial"/>
              </a:rPr>
              <a:t>ct</a:t>
            </a:r>
            <a:r>
              <a:rPr sz="1400" spc="-5" dirty="0">
                <a:latin typeface="Arial"/>
                <a:cs typeface="Arial"/>
              </a:rPr>
              <a:t>i</a:t>
            </a:r>
            <a:r>
              <a:rPr sz="1400" spc="-15" dirty="0">
                <a:latin typeface="Arial"/>
                <a:cs typeface="Arial"/>
              </a:rPr>
              <a:t>ona</a:t>
            </a:r>
            <a:r>
              <a:rPr sz="1400" spc="-5" dirty="0">
                <a:latin typeface="Arial"/>
                <a:cs typeface="Arial"/>
              </a:rPr>
              <a:t>l</a:t>
            </a:r>
            <a:r>
              <a:rPr sz="1400" spc="-15" dirty="0">
                <a:latin typeface="Arial"/>
                <a:cs typeface="Arial"/>
              </a:rPr>
              <a:t>i</a:t>
            </a:r>
            <a:r>
              <a:rPr sz="1400" spc="-10" dirty="0">
                <a:latin typeface="Arial"/>
                <a:cs typeface="Arial"/>
              </a:rPr>
              <a:t>t</a:t>
            </a:r>
            <a:r>
              <a:rPr sz="1400" dirty="0">
                <a:latin typeface="Arial"/>
                <a:cs typeface="Arial"/>
              </a:rPr>
              <a:t>y</a:t>
            </a:r>
            <a:endParaRPr sz="1400">
              <a:latin typeface="Arial"/>
              <a:cs typeface="Arial"/>
            </a:endParaRPr>
          </a:p>
        </p:txBody>
      </p:sp>
      <p:sp>
        <p:nvSpPr>
          <p:cNvPr id="13" name="object 13"/>
          <p:cNvSpPr txBox="1"/>
          <p:nvPr/>
        </p:nvSpPr>
        <p:spPr>
          <a:xfrm>
            <a:off x="2516830" y="2727489"/>
            <a:ext cx="3162300" cy="3441198"/>
          </a:xfrm>
          <a:prstGeom prst="rect">
            <a:avLst/>
          </a:prstGeom>
        </p:spPr>
        <p:txBody>
          <a:bodyPr vert="horz" wrap="square" lIns="0" tIns="0" rIns="0" bIns="0" rtlCol="0">
            <a:spAutoFit/>
          </a:bodyPr>
          <a:lstStyle/>
          <a:p>
            <a:pPr marL="698500" marR="23495" indent="-228600">
              <a:buClr>
                <a:srgbClr val="00007C"/>
              </a:buClr>
              <a:buSzPct val="64285"/>
              <a:buFont typeface="Wingdings"/>
              <a:buChar char=""/>
              <a:tabLst>
                <a:tab pos="699135" algn="l"/>
              </a:tabLst>
            </a:pPr>
            <a:r>
              <a:rPr sz="1400" i="1" spc="-10" dirty="0">
                <a:latin typeface="Arial"/>
                <a:cs typeface="Arial"/>
              </a:rPr>
              <a:t>N</a:t>
            </a:r>
            <a:r>
              <a:rPr sz="1400" i="1" spc="-5" dirty="0">
                <a:latin typeface="Arial"/>
                <a:cs typeface="Arial"/>
              </a:rPr>
              <a:t>o</a:t>
            </a:r>
            <a:r>
              <a:rPr sz="1400" i="1" dirty="0">
                <a:latin typeface="Arial"/>
                <a:cs typeface="Arial"/>
              </a:rPr>
              <a:t>t</a:t>
            </a:r>
            <a:r>
              <a:rPr sz="1400" i="1" spc="-5" dirty="0">
                <a:latin typeface="Arial"/>
                <a:cs typeface="Arial"/>
              </a:rPr>
              <a:t>i</a:t>
            </a:r>
            <a:r>
              <a:rPr sz="1400" i="1" dirty="0">
                <a:latin typeface="Arial"/>
                <a:cs typeface="Arial"/>
              </a:rPr>
              <a:t>f</a:t>
            </a:r>
            <a:r>
              <a:rPr sz="1400" i="1" spc="-5" dirty="0">
                <a:latin typeface="Arial"/>
                <a:cs typeface="Arial"/>
              </a:rPr>
              <a:t>ie</a:t>
            </a:r>
            <a:r>
              <a:rPr sz="1400" i="1" dirty="0">
                <a:latin typeface="Arial"/>
                <a:cs typeface="Arial"/>
              </a:rPr>
              <a:t>s</a:t>
            </a:r>
            <a:r>
              <a:rPr sz="1400" i="1" spc="20" dirty="0">
                <a:latin typeface="Times New Roman"/>
                <a:cs typeface="Times New Roman"/>
              </a:rPr>
              <a:t> </a:t>
            </a:r>
            <a:r>
              <a:rPr sz="1400" spc="-25" dirty="0">
                <a:latin typeface="Arial"/>
                <a:cs typeface="Arial"/>
              </a:rPr>
              <a:t>V</a:t>
            </a:r>
            <a:r>
              <a:rPr sz="1400" spc="-5" dirty="0">
                <a:latin typeface="Arial"/>
                <a:cs typeface="Arial"/>
              </a:rPr>
              <a:t>ie</a:t>
            </a:r>
            <a:r>
              <a:rPr sz="1400" dirty="0">
                <a:latin typeface="Arial"/>
                <a:cs typeface="Arial"/>
              </a:rPr>
              <a:t>w</a:t>
            </a:r>
            <a:r>
              <a:rPr sz="1400" spc="25" dirty="0">
                <a:latin typeface="Times New Roman"/>
                <a:cs typeface="Times New Roman"/>
              </a:rPr>
              <a:t> </a:t>
            </a:r>
            <a:r>
              <a:rPr sz="1400" spc="-5" dirty="0">
                <a:latin typeface="Arial"/>
                <a:cs typeface="Arial"/>
              </a:rPr>
              <a:t>o</a:t>
            </a:r>
            <a:r>
              <a:rPr sz="1400" dirty="0">
                <a:latin typeface="Arial"/>
                <a:cs typeface="Arial"/>
              </a:rPr>
              <a:t>f</a:t>
            </a:r>
            <a:r>
              <a:rPr sz="1400" spc="25" dirty="0">
                <a:latin typeface="Times New Roman"/>
                <a:cs typeface="Times New Roman"/>
              </a:rPr>
              <a:t> </a:t>
            </a:r>
            <a:r>
              <a:rPr sz="1400" dirty="0">
                <a:latin typeface="Arial"/>
                <a:cs typeface="Arial"/>
              </a:rPr>
              <a:t>c</a:t>
            </a:r>
            <a:r>
              <a:rPr sz="1400" spc="-5" dirty="0">
                <a:latin typeface="Arial"/>
                <a:cs typeface="Arial"/>
              </a:rPr>
              <a:t>hange</a:t>
            </a:r>
            <a:r>
              <a:rPr sz="1400" dirty="0">
                <a:latin typeface="Arial"/>
                <a:cs typeface="Arial"/>
              </a:rPr>
              <a:t>s</a:t>
            </a:r>
            <a:r>
              <a:rPr sz="1400" spc="-105" dirty="0">
                <a:latin typeface="Times New Roman"/>
                <a:cs typeface="Times New Roman"/>
              </a:rPr>
              <a:t> </a:t>
            </a:r>
            <a:r>
              <a:rPr sz="1400" dirty="0">
                <a:latin typeface="Arial"/>
                <a:cs typeface="Arial"/>
              </a:rPr>
              <a:t>(oft</a:t>
            </a:r>
            <a:r>
              <a:rPr sz="1400" spc="-5" dirty="0">
                <a:latin typeface="Arial"/>
                <a:cs typeface="Arial"/>
              </a:rPr>
              <a:t>en</a:t>
            </a:r>
            <a:r>
              <a:rPr sz="1400" spc="-5" dirty="0">
                <a:latin typeface="Times New Roman"/>
                <a:cs typeface="Times New Roman"/>
              </a:rPr>
              <a:t> </a:t>
            </a:r>
            <a:r>
              <a:rPr sz="1400" spc="-5" dirty="0">
                <a:latin typeface="Arial"/>
                <a:cs typeface="Arial"/>
              </a:rPr>
              <a:t>i</a:t>
            </a:r>
            <a:r>
              <a:rPr sz="1400" spc="-10" dirty="0">
                <a:latin typeface="Arial"/>
                <a:cs typeface="Arial"/>
              </a:rPr>
              <a:t>m</a:t>
            </a:r>
            <a:r>
              <a:rPr sz="1400" spc="-5" dirty="0">
                <a:latin typeface="Arial"/>
                <a:cs typeface="Arial"/>
              </a:rPr>
              <a:t>ple</a:t>
            </a:r>
            <a:r>
              <a:rPr sz="1400" spc="-10" dirty="0">
                <a:latin typeface="Arial"/>
                <a:cs typeface="Arial"/>
              </a:rPr>
              <a:t>m</a:t>
            </a:r>
            <a:r>
              <a:rPr sz="1400" spc="-5" dirty="0">
                <a:latin typeface="Arial"/>
                <a:cs typeface="Arial"/>
              </a:rPr>
              <a:t>en</a:t>
            </a:r>
            <a:r>
              <a:rPr sz="1400" dirty="0">
                <a:latin typeface="Arial"/>
                <a:cs typeface="Arial"/>
              </a:rPr>
              <a:t>t</a:t>
            </a:r>
            <a:r>
              <a:rPr sz="1400" spc="-5" dirty="0">
                <a:latin typeface="Arial"/>
                <a:cs typeface="Arial"/>
              </a:rPr>
              <a:t>e</a:t>
            </a:r>
            <a:r>
              <a:rPr sz="1400" dirty="0">
                <a:latin typeface="Arial"/>
                <a:cs typeface="Arial"/>
              </a:rPr>
              <a:t>d</a:t>
            </a:r>
            <a:r>
              <a:rPr sz="1400" spc="-5" dirty="0">
                <a:latin typeface="Times New Roman"/>
                <a:cs typeface="Times New Roman"/>
              </a:rPr>
              <a:t> </a:t>
            </a:r>
            <a:r>
              <a:rPr sz="1400" spc="-5" dirty="0">
                <a:latin typeface="Arial"/>
                <a:cs typeface="Arial"/>
              </a:rPr>
              <a:t>a</a:t>
            </a:r>
            <a:r>
              <a:rPr sz="1400" dirty="0">
                <a:latin typeface="Arial"/>
                <a:cs typeface="Arial"/>
              </a:rPr>
              <a:t>s</a:t>
            </a:r>
            <a:r>
              <a:rPr sz="1400" spc="25" dirty="0">
                <a:latin typeface="Times New Roman"/>
                <a:cs typeface="Times New Roman"/>
              </a:rPr>
              <a:t> </a:t>
            </a:r>
            <a:r>
              <a:rPr sz="1400" spc="-5" dirty="0">
                <a:latin typeface="Arial"/>
                <a:cs typeface="Arial"/>
              </a:rPr>
              <a:t>publi</a:t>
            </a:r>
            <a:r>
              <a:rPr sz="1400" dirty="0">
                <a:latin typeface="Arial"/>
                <a:cs typeface="Arial"/>
              </a:rPr>
              <a:t>s</a:t>
            </a:r>
            <a:r>
              <a:rPr sz="1400" spc="-5" dirty="0">
                <a:latin typeface="Arial"/>
                <a:cs typeface="Arial"/>
              </a:rPr>
              <a:t>h/</a:t>
            </a:r>
            <a:r>
              <a:rPr sz="1400" spc="-5" dirty="0">
                <a:latin typeface="Times New Roman"/>
                <a:cs typeface="Times New Roman"/>
              </a:rPr>
              <a:t> </a:t>
            </a:r>
            <a:r>
              <a:rPr sz="1400" dirty="0">
                <a:latin typeface="Arial"/>
                <a:cs typeface="Arial"/>
              </a:rPr>
              <a:t>s</a:t>
            </a:r>
            <a:r>
              <a:rPr sz="1400" spc="-5" dirty="0">
                <a:latin typeface="Arial"/>
                <a:cs typeface="Arial"/>
              </a:rPr>
              <a:t>ubs</a:t>
            </a:r>
            <a:r>
              <a:rPr sz="1400" dirty="0">
                <a:latin typeface="Arial"/>
                <a:cs typeface="Arial"/>
              </a:rPr>
              <a:t>cri</a:t>
            </a:r>
            <a:r>
              <a:rPr sz="1400" spc="-15" dirty="0">
                <a:latin typeface="Arial"/>
                <a:cs typeface="Arial"/>
              </a:rPr>
              <a:t>b</a:t>
            </a:r>
            <a:r>
              <a:rPr sz="1400" spc="-5" dirty="0">
                <a:latin typeface="Arial"/>
                <a:cs typeface="Arial"/>
              </a:rPr>
              <a:t>e)</a:t>
            </a:r>
            <a:endParaRPr sz="1400">
              <a:latin typeface="Arial"/>
              <a:cs typeface="Arial"/>
            </a:endParaRPr>
          </a:p>
          <a:p>
            <a:pPr marL="299085" indent="-286385">
              <a:spcBef>
                <a:spcPts val="400"/>
              </a:spcBef>
              <a:buClr>
                <a:srgbClr val="9898CC"/>
              </a:buClr>
              <a:buSzPct val="78125"/>
              <a:buFont typeface="Wingdings"/>
              <a:buChar char=""/>
              <a:tabLst>
                <a:tab pos="299720" algn="l"/>
              </a:tabLst>
            </a:pPr>
            <a:r>
              <a:rPr sz="1600" spc="-40" dirty="0">
                <a:latin typeface="Arial"/>
                <a:cs typeface="Arial"/>
              </a:rPr>
              <a:t>V</a:t>
            </a:r>
            <a:r>
              <a:rPr sz="1600" spc="-5" dirty="0">
                <a:latin typeface="Arial"/>
                <a:cs typeface="Arial"/>
              </a:rPr>
              <a:t>i</a:t>
            </a:r>
            <a:r>
              <a:rPr sz="1600" spc="-20" dirty="0">
                <a:latin typeface="Arial"/>
                <a:cs typeface="Arial"/>
              </a:rPr>
              <a:t>ew</a:t>
            </a:r>
            <a:endParaRPr sz="1600">
              <a:latin typeface="Arial"/>
              <a:cs typeface="Arial"/>
            </a:endParaRPr>
          </a:p>
          <a:p>
            <a:pPr marL="698500" lvl="1" indent="-228600">
              <a:spcBef>
                <a:spcPts val="305"/>
              </a:spcBef>
              <a:buClr>
                <a:srgbClr val="00007C"/>
              </a:buClr>
              <a:buSzPct val="64285"/>
              <a:buFont typeface="Wingdings"/>
              <a:buChar char=""/>
              <a:tabLst>
                <a:tab pos="699135" algn="l"/>
              </a:tabLst>
            </a:pPr>
            <a:r>
              <a:rPr sz="1400" spc="-10" dirty="0">
                <a:latin typeface="Arial"/>
                <a:cs typeface="Arial"/>
              </a:rPr>
              <a:t>R</a:t>
            </a:r>
            <a:r>
              <a:rPr sz="1400" spc="-5" dirty="0">
                <a:latin typeface="Arial"/>
                <a:cs typeface="Arial"/>
              </a:rPr>
              <a:t>eque</a:t>
            </a:r>
            <a:r>
              <a:rPr sz="1400" spc="-10" dirty="0">
                <a:latin typeface="Arial"/>
                <a:cs typeface="Arial"/>
              </a:rPr>
              <a:t>s</a:t>
            </a:r>
            <a:r>
              <a:rPr sz="1400" spc="-20" dirty="0">
                <a:latin typeface="Arial"/>
                <a:cs typeface="Arial"/>
              </a:rPr>
              <a:t>t</a:t>
            </a:r>
            <a:r>
              <a:rPr sz="1400" dirty="0">
                <a:latin typeface="Arial"/>
                <a:cs typeface="Arial"/>
              </a:rPr>
              <a:t>s</a:t>
            </a:r>
            <a:r>
              <a:rPr sz="1400" spc="-10" dirty="0">
                <a:latin typeface="Times New Roman"/>
                <a:cs typeface="Times New Roman"/>
              </a:rPr>
              <a:t> </a:t>
            </a:r>
            <a:r>
              <a:rPr sz="1400" spc="-5" dirty="0">
                <a:latin typeface="Arial"/>
                <a:cs typeface="Arial"/>
              </a:rPr>
              <a:t>update</a:t>
            </a:r>
            <a:r>
              <a:rPr sz="1400" dirty="0">
                <a:latin typeface="Arial"/>
                <a:cs typeface="Arial"/>
              </a:rPr>
              <a:t>s</a:t>
            </a:r>
            <a:r>
              <a:rPr sz="1400" spc="5" dirty="0">
                <a:latin typeface="Times New Roman"/>
                <a:cs typeface="Times New Roman"/>
              </a:rPr>
              <a:t> </a:t>
            </a:r>
            <a:r>
              <a:rPr sz="1400" dirty="0">
                <a:latin typeface="Arial"/>
                <a:cs typeface="Arial"/>
              </a:rPr>
              <a:t>from</a:t>
            </a:r>
            <a:r>
              <a:rPr sz="1400" spc="-45" dirty="0">
                <a:latin typeface="Times New Roman"/>
                <a:cs typeface="Times New Roman"/>
              </a:rPr>
              <a:t> </a:t>
            </a:r>
            <a:r>
              <a:rPr sz="1400" spc="-10" dirty="0">
                <a:latin typeface="Arial"/>
                <a:cs typeface="Arial"/>
              </a:rPr>
              <a:t>m</a:t>
            </a:r>
            <a:r>
              <a:rPr sz="1400" spc="-5" dirty="0">
                <a:latin typeface="Arial"/>
                <a:cs typeface="Arial"/>
              </a:rPr>
              <a:t>odels</a:t>
            </a:r>
            <a:endParaRPr sz="1400">
              <a:latin typeface="Arial"/>
              <a:cs typeface="Arial"/>
            </a:endParaRPr>
          </a:p>
          <a:p>
            <a:pPr marL="698500" marR="488315" lvl="1" indent="-228600">
              <a:lnSpc>
                <a:spcPct val="101400"/>
              </a:lnSpc>
              <a:spcBef>
                <a:spcPts val="285"/>
              </a:spcBef>
              <a:buClr>
                <a:srgbClr val="00007C"/>
              </a:buClr>
              <a:buSzPct val="64285"/>
              <a:buFont typeface="Wingdings"/>
              <a:buChar char=""/>
              <a:tabLst>
                <a:tab pos="699135" algn="l"/>
              </a:tabLst>
            </a:pPr>
            <a:r>
              <a:rPr sz="1400" dirty="0">
                <a:latin typeface="Arial"/>
                <a:cs typeface="Arial"/>
              </a:rPr>
              <a:t>Senders</a:t>
            </a:r>
            <a:r>
              <a:rPr sz="1400" spc="10" dirty="0">
                <a:latin typeface="Times New Roman"/>
                <a:cs typeface="Times New Roman"/>
              </a:rPr>
              <a:t> </a:t>
            </a:r>
            <a:r>
              <a:rPr sz="1400" spc="-5" dirty="0">
                <a:latin typeface="Arial"/>
                <a:cs typeface="Arial"/>
              </a:rPr>
              <a:t>u</a:t>
            </a:r>
            <a:r>
              <a:rPr sz="1400" dirty="0">
                <a:latin typeface="Arial"/>
                <a:cs typeface="Arial"/>
              </a:rPr>
              <a:t>s</a:t>
            </a:r>
            <a:r>
              <a:rPr sz="1400" spc="-5" dirty="0">
                <a:latin typeface="Arial"/>
                <a:cs typeface="Arial"/>
              </a:rPr>
              <a:t>e</a:t>
            </a:r>
            <a:r>
              <a:rPr sz="1400" dirty="0">
                <a:latin typeface="Arial"/>
                <a:cs typeface="Arial"/>
              </a:rPr>
              <a:t>r</a:t>
            </a:r>
            <a:r>
              <a:rPr sz="1400" spc="10" dirty="0">
                <a:latin typeface="Times New Roman"/>
                <a:cs typeface="Times New Roman"/>
              </a:rPr>
              <a:t> </a:t>
            </a:r>
            <a:r>
              <a:rPr sz="1400" spc="-5" dirty="0">
                <a:latin typeface="Arial"/>
                <a:cs typeface="Arial"/>
              </a:rPr>
              <a:t>ge</a:t>
            </a:r>
            <a:r>
              <a:rPr sz="1400" dirty="0">
                <a:latin typeface="Arial"/>
                <a:cs typeface="Arial"/>
              </a:rPr>
              <a:t>s</a:t>
            </a:r>
            <a:r>
              <a:rPr sz="1400" spc="-10" dirty="0">
                <a:latin typeface="Arial"/>
                <a:cs typeface="Arial"/>
              </a:rPr>
              <a:t>t</a:t>
            </a:r>
            <a:r>
              <a:rPr sz="1400" spc="-15" dirty="0">
                <a:latin typeface="Arial"/>
                <a:cs typeface="Arial"/>
              </a:rPr>
              <a:t>ure</a:t>
            </a:r>
            <a:r>
              <a:rPr sz="1400" dirty="0">
                <a:latin typeface="Arial"/>
                <a:cs typeface="Arial"/>
              </a:rPr>
              <a:t>s</a:t>
            </a:r>
            <a:r>
              <a:rPr sz="1400" spc="-70" dirty="0">
                <a:latin typeface="Times New Roman"/>
                <a:cs typeface="Times New Roman"/>
              </a:rPr>
              <a:t> </a:t>
            </a:r>
            <a:r>
              <a:rPr sz="1400" dirty="0">
                <a:latin typeface="Arial"/>
                <a:cs typeface="Arial"/>
              </a:rPr>
              <a:t>to</a:t>
            </a:r>
            <a:r>
              <a:rPr sz="1400" dirty="0">
                <a:latin typeface="Times New Roman"/>
                <a:cs typeface="Times New Roman"/>
              </a:rPr>
              <a:t> </a:t>
            </a:r>
            <a:r>
              <a:rPr sz="1400" dirty="0">
                <a:latin typeface="Arial"/>
                <a:cs typeface="Arial"/>
              </a:rPr>
              <a:t>c</a:t>
            </a:r>
            <a:r>
              <a:rPr sz="1400" spc="-5" dirty="0">
                <a:latin typeface="Arial"/>
                <a:cs typeface="Arial"/>
              </a:rPr>
              <a:t>on</a:t>
            </a:r>
            <a:r>
              <a:rPr sz="1400" dirty="0">
                <a:latin typeface="Arial"/>
                <a:cs typeface="Arial"/>
              </a:rPr>
              <a:t>troller</a:t>
            </a:r>
            <a:endParaRPr sz="1400">
              <a:latin typeface="Arial"/>
              <a:cs typeface="Arial"/>
            </a:endParaRPr>
          </a:p>
          <a:p>
            <a:pPr marL="698500" lvl="1" indent="-228600">
              <a:spcBef>
                <a:spcPts val="395"/>
              </a:spcBef>
              <a:buClr>
                <a:srgbClr val="00007C"/>
              </a:buClr>
              <a:buSzPct val="64285"/>
              <a:buFont typeface="Wingdings"/>
              <a:buChar char=""/>
              <a:tabLst>
                <a:tab pos="699135" algn="l"/>
              </a:tabLst>
            </a:pPr>
            <a:r>
              <a:rPr sz="1400" dirty="0">
                <a:latin typeface="Arial"/>
                <a:cs typeface="Arial"/>
              </a:rPr>
              <a:t>Allo</a:t>
            </a:r>
            <a:r>
              <a:rPr sz="1400" spc="-20" dirty="0">
                <a:latin typeface="Arial"/>
                <a:cs typeface="Arial"/>
              </a:rPr>
              <a:t>w</a:t>
            </a:r>
            <a:r>
              <a:rPr sz="1400" dirty="0">
                <a:latin typeface="Arial"/>
                <a:cs typeface="Arial"/>
              </a:rPr>
              <a:t>s</a:t>
            </a:r>
            <a:r>
              <a:rPr sz="1400" spc="45" dirty="0">
                <a:latin typeface="Times New Roman"/>
                <a:cs typeface="Times New Roman"/>
              </a:rPr>
              <a:t> </a:t>
            </a:r>
            <a:r>
              <a:rPr sz="1400" dirty="0">
                <a:latin typeface="Arial"/>
                <a:cs typeface="Arial"/>
              </a:rPr>
              <a:t>c</a:t>
            </a:r>
            <a:r>
              <a:rPr sz="1400" spc="-5" dirty="0">
                <a:latin typeface="Arial"/>
                <a:cs typeface="Arial"/>
              </a:rPr>
              <a:t>on</a:t>
            </a:r>
            <a:r>
              <a:rPr sz="1400" dirty="0">
                <a:latin typeface="Arial"/>
                <a:cs typeface="Arial"/>
              </a:rPr>
              <a:t>troll</a:t>
            </a:r>
            <a:r>
              <a:rPr sz="1400" spc="-15" dirty="0">
                <a:latin typeface="Arial"/>
                <a:cs typeface="Arial"/>
              </a:rPr>
              <a:t>e</a:t>
            </a:r>
            <a:r>
              <a:rPr sz="1400" dirty="0">
                <a:latin typeface="Arial"/>
                <a:cs typeface="Arial"/>
              </a:rPr>
              <a:t>r</a:t>
            </a:r>
            <a:r>
              <a:rPr sz="1400" spc="-5" dirty="0">
                <a:latin typeface="Times New Roman"/>
                <a:cs typeface="Times New Roman"/>
              </a:rPr>
              <a:t> </a:t>
            </a:r>
            <a:r>
              <a:rPr sz="1400" dirty="0">
                <a:latin typeface="Arial"/>
                <a:cs typeface="Arial"/>
              </a:rPr>
              <a:t>to</a:t>
            </a:r>
            <a:r>
              <a:rPr sz="1400" spc="20" dirty="0">
                <a:latin typeface="Times New Roman"/>
                <a:cs typeface="Times New Roman"/>
              </a:rPr>
              <a:t> </a:t>
            </a:r>
            <a:r>
              <a:rPr sz="1400" dirty="0">
                <a:latin typeface="Arial"/>
                <a:cs typeface="Arial"/>
              </a:rPr>
              <a:t>s</a:t>
            </a:r>
            <a:r>
              <a:rPr sz="1400" spc="-5" dirty="0">
                <a:latin typeface="Arial"/>
                <a:cs typeface="Arial"/>
              </a:rPr>
              <a:t>ele</a:t>
            </a:r>
            <a:r>
              <a:rPr sz="1400" dirty="0">
                <a:latin typeface="Arial"/>
                <a:cs typeface="Arial"/>
              </a:rPr>
              <a:t>ct</a:t>
            </a:r>
            <a:r>
              <a:rPr sz="1400" spc="-60" dirty="0">
                <a:latin typeface="Times New Roman"/>
                <a:cs typeface="Times New Roman"/>
              </a:rPr>
              <a:t> </a:t>
            </a:r>
            <a:r>
              <a:rPr sz="1400" spc="-20" dirty="0">
                <a:latin typeface="Arial"/>
                <a:cs typeface="Arial"/>
              </a:rPr>
              <a:t>v</a:t>
            </a:r>
            <a:r>
              <a:rPr sz="1400" spc="-5" dirty="0">
                <a:latin typeface="Arial"/>
                <a:cs typeface="Arial"/>
              </a:rPr>
              <a:t>iew</a:t>
            </a:r>
            <a:endParaRPr sz="1400">
              <a:latin typeface="Arial"/>
              <a:cs typeface="Arial"/>
            </a:endParaRPr>
          </a:p>
          <a:p>
            <a:pPr marL="299085" indent="-286385">
              <a:spcBef>
                <a:spcPts val="400"/>
              </a:spcBef>
              <a:buClr>
                <a:srgbClr val="9898CC"/>
              </a:buClr>
              <a:buSzPct val="78125"/>
              <a:buFont typeface="Wingdings"/>
              <a:buChar char=""/>
              <a:tabLst>
                <a:tab pos="299720" algn="l"/>
              </a:tabLst>
            </a:pPr>
            <a:r>
              <a:rPr sz="1600" spc="-15" dirty="0">
                <a:latin typeface="Arial"/>
                <a:cs typeface="Arial"/>
              </a:rPr>
              <a:t>Cont</a:t>
            </a:r>
            <a:r>
              <a:rPr sz="1600" spc="-20" dirty="0">
                <a:latin typeface="Arial"/>
                <a:cs typeface="Arial"/>
              </a:rPr>
              <a:t>r</a:t>
            </a:r>
            <a:r>
              <a:rPr sz="1600" spc="-15" dirty="0">
                <a:latin typeface="Arial"/>
                <a:cs typeface="Arial"/>
              </a:rPr>
              <a:t>oller</a:t>
            </a:r>
            <a:endParaRPr sz="1600">
              <a:latin typeface="Arial"/>
              <a:cs typeface="Arial"/>
            </a:endParaRPr>
          </a:p>
          <a:p>
            <a:pPr marL="698500" lvl="1" indent="-228600">
              <a:spcBef>
                <a:spcPts val="305"/>
              </a:spcBef>
              <a:buClr>
                <a:srgbClr val="00007C"/>
              </a:buClr>
              <a:buSzPct val="64285"/>
              <a:buFont typeface="Wingdings"/>
              <a:buChar char=""/>
              <a:tabLst>
                <a:tab pos="699135" algn="l"/>
              </a:tabLst>
            </a:pPr>
            <a:r>
              <a:rPr sz="1400" spc="-10" dirty="0">
                <a:latin typeface="Arial"/>
                <a:cs typeface="Arial"/>
              </a:rPr>
              <a:t>C</a:t>
            </a:r>
            <a:r>
              <a:rPr sz="1400" spc="-5" dirty="0">
                <a:latin typeface="Arial"/>
                <a:cs typeface="Arial"/>
              </a:rPr>
              <a:t>hange</a:t>
            </a:r>
            <a:r>
              <a:rPr sz="1400" dirty="0">
                <a:latin typeface="Arial"/>
                <a:cs typeface="Arial"/>
              </a:rPr>
              <a:t>s</a:t>
            </a:r>
            <a:r>
              <a:rPr sz="1400" spc="10"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20" dirty="0">
                <a:latin typeface="Times New Roman"/>
                <a:cs typeface="Times New Roman"/>
              </a:rPr>
              <a:t> </a:t>
            </a:r>
            <a:r>
              <a:rPr sz="1400" dirty="0">
                <a:latin typeface="Arial"/>
                <a:cs typeface="Arial"/>
              </a:rPr>
              <a:t>st</a:t>
            </a:r>
            <a:r>
              <a:rPr sz="1400" spc="-15" dirty="0">
                <a:latin typeface="Arial"/>
                <a:cs typeface="Arial"/>
              </a:rPr>
              <a:t>a</a:t>
            </a:r>
            <a:r>
              <a:rPr sz="1400" spc="-10" dirty="0">
                <a:latin typeface="Arial"/>
                <a:cs typeface="Arial"/>
              </a:rPr>
              <a:t>t</a:t>
            </a:r>
            <a:r>
              <a:rPr sz="1400" dirty="0">
                <a:latin typeface="Arial"/>
                <a:cs typeface="Arial"/>
              </a:rPr>
              <a:t>e</a:t>
            </a:r>
            <a:r>
              <a:rPr sz="1400" spc="-5" dirty="0">
                <a:latin typeface="Times New Roman"/>
                <a:cs typeface="Times New Roman"/>
              </a:rPr>
              <a:t> </a:t>
            </a:r>
            <a:r>
              <a:rPr sz="1400" spc="-5" dirty="0">
                <a:latin typeface="Arial"/>
                <a:cs typeface="Arial"/>
              </a:rPr>
              <a:t>o</a:t>
            </a:r>
            <a:r>
              <a:rPr sz="1400" dirty="0">
                <a:latin typeface="Arial"/>
                <a:cs typeface="Arial"/>
              </a:rPr>
              <a:t>f</a:t>
            </a:r>
            <a:r>
              <a:rPr sz="1400" spc="25" dirty="0">
                <a:latin typeface="Times New Roman"/>
                <a:cs typeface="Times New Roman"/>
              </a:rPr>
              <a:t> </a:t>
            </a:r>
            <a:r>
              <a:rPr sz="1400" dirty="0">
                <a:latin typeface="Arial"/>
                <a:cs typeface="Arial"/>
              </a:rPr>
              <a:t>t</a:t>
            </a:r>
            <a:r>
              <a:rPr sz="1400" spc="-5" dirty="0">
                <a:latin typeface="Arial"/>
                <a:cs typeface="Arial"/>
              </a:rPr>
              <a:t>h</a:t>
            </a:r>
            <a:r>
              <a:rPr sz="1400" dirty="0">
                <a:latin typeface="Arial"/>
                <a:cs typeface="Arial"/>
              </a:rPr>
              <a:t>e</a:t>
            </a:r>
            <a:r>
              <a:rPr sz="1400" spc="-65" dirty="0">
                <a:latin typeface="Times New Roman"/>
                <a:cs typeface="Times New Roman"/>
              </a:rPr>
              <a:t> </a:t>
            </a:r>
            <a:r>
              <a:rPr sz="1400" spc="-10" dirty="0">
                <a:latin typeface="Arial"/>
                <a:cs typeface="Arial"/>
              </a:rPr>
              <a:t>m</a:t>
            </a:r>
            <a:r>
              <a:rPr sz="1400" spc="-5" dirty="0">
                <a:latin typeface="Arial"/>
                <a:cs typeface="Arial"/>
              </a:rPr>
              <a:t>odel</a:t>
            </a:r>
            <a:endParaRPr sz="1400">
              <a:latin typeface="Arial"/>
              <a:cs typeface="Arial"/>
            </a:endParaRPr>
          </a:p>
          <a:p>
            <a:pPr marL="698500" marR="36195" lvl="1" indent="-228600">
              <a:spcBef>
                <a:spcPts val="395"/>
              </a:spcBef>
              <a:buClr>
                <a:srgbClr val="00007C"/>
              </a:buClr>
              <a:buSzPct val="64285"/>
              <a:buFont typeface="Wingdings"/>
              <a:buChar char=""/>
              <a:tabLst>
                <a:tab pos="699135" algn="l"/>
              </a:tabLst>
            </a:pPr>
            <a:r>
              <a:rPr sz="1400" spc="-10" dirty="0">
                <a:latin typeface="Arial"/>
                <a:cs typeface="Arial"/>
              </a:rPr>
              <a:t>M</a:t>
            </a:r>
            <a:r>
              <a:rPr sz="1400" spc="-5" dirty="0">
                <a:latin typeface="Arial"/>
                <a:cs typeface="Arial"/>
              </a:rPr>
              <a:t>ap</a:t>
            </a:r>
            <a:r>
              <a:rPr sz="1400" dirty="0">
                <a:latin typeface="Arial"/>
                <a:cs typeface="Arial"/>
              </a:rPr>
              <a:t>s</a:t>
            </a:r>
            <a:r>
              <a:rPr sz="1400" spc="20" dirty="0">
                <a:latin typeface="Times New Roman"/>
                <a:cs typeface="Times New Roman"/>
              </a:rPr>
              <a:t> </a:t>
            </a:r>
            <a:r>
              <a:rPr sz="1400" spc="-5" dirty="0">
                <a:latin typeface="Arial"/>
                <a:cs typeface="Arial"/>
              </a:rPr>
              <a:t>u</a:t>
            </a:r>
            <a:r>
              <a:rPr sz="1400" dirty="0">
                <a:latin typeface="Arial"/>
                <a:cs typeface="Arial"/>
              </a:rPr>
              <a:t>s</a:t>
            </a:r>
            <a:r>
              <a:rPr sz="1400" spc="-5" dirty="0">
                <a:latin typeface="Arial"/>
                <a:cs typeface="Arial"/>
              </a:rPr>
              <a:t>e</a:t>
            </a:r>
            <a:r>
              <a:rPr sz="1400" dirty="0">
                <a:latin typeface="Arial"/>
                <a:cs typeface="Arial"/>
              </a:rPr>
              <a:t>r</a:t>
            </a:r>
            <a:r>
              <a:rPr sz="1400" spc="15" dirty="0">
                <a:latin typeface="Times New Roman"/>
                <a:cs typeface="Times New Roman"/>
              </a:rPr>
              <a:t> </a:t>
            </a:r>
            <a:r>
              <a:rPr sz="1400" spc="-5" dirty="0">
                <a:latin typeface="Arial"/>
                <a:cs typeface="Arial"/>
              </a:rPr>
              <a:t>a</a:t>
            </a:r>
            <a:r>
              <a:rPr sz="1400" dirty="0">
                <a:latin typeface="Arial"/>
                <a:cs typeface="Arial"/>
              </a:rPr>
              <a:t>ct</a:t>
            </a:r>
            <a:r>
              <a:rPr sz="1400" spc="-5" dirty="0">
                <a:latin typeface="Arial"/>
                <a:cs typeface="Arial"/>
              </a:rPr>
              <a:t>i</a:t>
            </a:r>
            <a:r>
              <a:rPr sz="1400" spc="-15" dirty="0">
                <a:latin typeface="Arial"/>
                <a:cs typeface="Arial"/>
              </a:rPr>
              <a:t>on</a:t>
            </a:r>
            <a:r>
              <a:rPr sz="1400" dirty="0">
                <a:latin typeface="Arial"/>
                <a:cs typeface="Arial"/>
              </a:rPr>
              <a:t>s</a:t>
            </a:r>
            <a:r>
              <a:rPr sz="1400" spc="-5" dirty="0">
                <a:latin typeface="Times New Roman"/>
                <a:cs typeface="Times New Roman"/>
              </a:rPr>
              <a:t> </a:t>
            </a:r>
            <a:r>
              <a:rPr sz="1400" dirty="0">
                <a:latin typeface="Arial"/>
                <a:cs typeface="Arial"/>
              </a:rPr>
              <a:t>to</a:t>
            </a:r>
            <a:r>
              <a:rPr sz="1400" spc="20" dirty="0">
                <a:latin typeface="Times New Roman"/>
                <a:cs typeface="Times New Roman"/>
              </a:rPr>
              <a:t> </a:t>
            </a:r>
            <a:r>
              <a:rPr sz="1400" spc="-10" dirty="0">
                <a:latin typeface="Arial"/>
                <a:cs typeface="Arial"/>
              </a:rPr>
              <a:t>m</a:t>
            </a:r>
            <a:r>
              <a:rPr sz="1400" spc="-5" dirty="0">
                <a:latin typeface="Arial"/>
                <a:cs typeface="Arial"/>
              </a:rPr>
              <a:t>odel</a:t>
            </a:r>
            <a:r>
              <a:rPr sz="1400" spc="-5" dirty="0">
                <a:latin typeface="Times New Roman"/>
                <a:cs typeface="Times New Roman"/>
              </a:rPr>
              <a:t> </a:t>
            </a:r>
            <a:r>
              <a:rPr sz="1400" i="1" spc="-5" dirty="0">
                <a:latin typeface="Arial"/>
                <a:cs typeface="Arial"/>
              </a:rPr>
              <a:t>update</a:t>
            </a:r>
            <a:r>
              <a:rPr sz="1400" i="1" dirty="0">
                <a:latin typeface="Arial"/>
                <a:cs typeface="Arial"/>
              </a:rPr>
              <a:t>s</a:t>
            </a:r>
            <a:r>
              <a:rPr sz="1400" i="1" spc="5" dirty="0">
                <a:latin typeface="Times New Roman"/>
                <a:cs typeface="Times New Roman"/>
              </a:rPr>
              <a:t> </a:t>
            </a:r>
            <a:r>
              <a:rPr sz="1400" dirty="0">
                <a:latin typeface="Arial"/>
                <a:cs typeface="Arial"/>
              </a:rPr>
              <a:t>(oft</a:t>
            </a:r>
            <a:r>
              <a:rPr sz="1400" spc="-5" dirty="0">
                <a:latin typeface="Arial"/>
                <a:cs typeface="Arial"/>
              </a:rPr>
              <a:t>e</a:t>
            </a:r>
            <a:r>
              <a:rPr sz="1400" dirty="0">
                <a:latin typeface="Arial"/>
                <a:cs typeface="Arial"/>
              </a:rPr>
              <a:t>n</a:t>
            </a:r>
            <a:r>
              <a:rPr sz="1400" spc="-5" dirty="0">
                <a:latin typeface="Times New Roman"/>
                <a:cs typeface="Times New Roman"/>
              </a:rPr>
              <a:t> </a:t>
            </a:r>
            <a:r>
              <a:rPr sz="1400" spc="-5" dirty="0">
                <a:latin typeface="Arial"/>
                <a:cs typeface="Arial"/>
              </a:rPr>
              <a:t>i</a:t>
            </a:r>
            <a:r>
              <a:rPr sz="1400" spc="-10" dirty="0">
                <a:latin typeface="Arial"/>
                <a:cs typeface="Arial"/>
              </a:rPr>
              <a:t>m</a:t>
            </a:r>
            <a:r>
              <a:rPr sz="1400" spc="-5" dirty="0">
                <a:latin typeface="Arial"/>
                <a:cs typeface="Arial"/>
              </a:rPr>
              <a:t>ple</a:t>
            </a:r>
            <a:r>
              <a:rPr sz="1400" spc="-10" dirty="0">
                <a:latin typeface="Arial"/>
                <a:cs typeface="Arial"/>
              </a:rPr>
              <a:t>m</a:t>
            </a:r>
            <a:r>
              <a:rPr sz="1400" spc="-5" dirty="0">
                <a:latin typeface="Arial"/>
                <a:cs typeface="Arial"/>
              </a:rPr>
              <a:t>en</a:t>
            </a:r>
            <a:r>
              <a:rPr sz="1400" dirty="0">
                <a:latin typeface="Arial"/>
                <a:cs typeface="Arial"/>
              </a:rPr>
              <a:t>t</a:t>
            </a:r>
            <a:r>
              <a:rPr sz="1400" spc="-5" dirty="0">
                <a:latin typeface="Arial"/>
                <a:cs typeface="Arial"/>
              </a:rPr>
              <a:t>e</a:t>
            </a:r>
            <a:r>
              <a:rPr sz="1400" dirty="0">
                <a:latin typeface="Arial"/>
                <a:cs typeface="Arial"/>
              </a:rPr>
              <a:t>d</a:t>
            </a:r>
            <a:r>
              <a:rPr sz="1400" spc="-110" dirty="0">
                <a:latin typeface="Times New Roman"/>
                <a:cs typeface="Times New Roman"/>
              </a:rPr>
              <a:t> </a:t>
            </a:r>
            <a:r>
              <a:rPr sz="1400" spc="-5" dirty="0">
                <a:latin typeface="Arial"/>
                <a:cs typeface="Arial"/>
              </a:rPr>
              <a:t>as</a:t>
            </a:r>
            <a:r>
              <a:rPr sz="1400" spc="-5" dirty="0">
                <a:latin typeface="Times New Roman"/>
                <a:cs typeface="Times New Roman"/>
              </a:rPr>
              <a:t> </a:t>
            </a:r>
            <a:r>
              <a:rPr sz="1400" spc="-5" dirty="0">
                <a:latin typeface="Arial"/>
                <a:cs typeface="Arial"/>
              </a:rPr>
              <a:t>publi</a:t>
            </a:r>
            <a:r>
              <a:rPr sz="1400" dirty="0">
                <a:latin typeface="Arial"/>
                <a:cs typeface="Arial"/>
              </a:rPr>
              <a:t>s</a:t>
            </a:r>
            <a:r>
              <a:rPr sz="1400" spc="-5" dirty="0">
                <a:latin typeface="Arial"/>
                <a:cs typeface="Arial"/>
              </a:rPr>
              <a:t>h</a:t>
            </a:r>
            <a:r>
              <a:rPr sz="1400" dirty="0">
                <a:latin typeface="Arial"/>
                <a:cs typeface="Arial"/>
              </a:rPr>
              <a:t>/</a:t>
            </a:r>
            <a:r>
              <a:rPr sz="1400" spc="-10" dirty="0">
                <a:latin typeface="Arial"/>
                <a:cs typeface="Arial"/>
              </a:rPr>
              <a:t>s</a:t>
            </a:r>
            <a:r>
              <a:rPr sz="1400" spc="-5" dirty="0">
                <a:latin typeface="Arial"/>
                <a:cs typeface="Arial"/>
              </a:rPr>
              <a:t>ub</a:t>
            </a:r>
            <a:r>
              <a:rPr sz="1400" spc="-10" dirty="0">
                <a:latin typeface="Arial"/>
                <a:cs typeface="Arial"/>
              </a:rPr>
              <a:t>sc</a:t>
            </a:r>
            <a:r>
              <a:rPr sz="1400" dirty="0">
                <a:latin typeface="Arial"/>
                <a:cs typeface="Arial"/>
              </a:rPr>
              <a:t>ri</a:t>
            </a:r>
            <a:r>
              <a:rPr sz="1400" spc="-15" dirty="0">
                <a:latin typeface="Arial"/>
                <a:cs typeface="Arial"/>
              </a:rPr>
              <a:t>b</a:t>
            </a:r>
            <a:r>
              <a:rPr sz="1400" spc="-5" dirty="0">
                <a:latin typeface="Arial"/>
                <a:cs typeface="Arial"/>
              </a:rPr>
              <a:t>e)</a:t>
            </a:r>
            <a:endParaRPr sz="1400">
              <a:latin typeface="Arial"/>
              <a:cs typeface="Arial"/>
            </a:endParaRPr>
          </a:p>
          <a:p>
            <a:pPr marL="698500" lvl="1" indent="-228600">
              <a:spcBef>
                <a:spcPts val="300"/>
              </a:spcBef>
              <a:buClr>
                <a:srgbClr val="00007C"/>
              </a:buClr>
              <a:buSzPct val="64285"/>
              <a:buFont typeface="Wingdings"/>
              <a:buChar char=""/>
              <a:tabLst>
                <a:tab pos="699135" algn="l"/>
              </a:tabLst>
            </a:pPr>
            <a:r>
              <a:rPr sz="1400" dirty="0">
                <a:latin typeface="Arial"/>
                <a:cs typeface="Arial"/>
              </a:rPr>
              <a:t>Sele</a:t>
            </a:r>
            <a:r>
              <a:rPr sz="1400" spc="-10" dirty="0">
                <a:latin typeface="Arial"/>
                <a:cs typeface="Arial"/>
              </a:rPr>
              <a:t>ct</a:t>
            </a:r>
            <a:r>
              <a:rPr sz="1400" dirty="0">
                <a:latin typeface="Arial"/>
                <a:cs typeface="Arial"/>
              </a:rPr>
              <a:t>s</a:t>
            </a:r>
            <a:r>
              <a:rPr sz="1400" spc="-10" dirty="0">
                <a:latin typeface="Times New Roman"/>
                <a:cs typeface="Times New Roman"/>
              </a:rPr>
              <a:t> </a:t>
            </a:r>
            <a:r>
              <a:rPr sz="1400" spc="-20" dirty="0">
                <a:latin typeface="Arial"/>
                <a:cs typeface="Arial"/>
              </a:rPr>
              <a:t>v</a:t>
            </a:r>
            <a:r>
              <a:rPr sz="1400" spc="-5" dirty="0">
                <a:latin typeface="Arial"/>
                <a:cs typeface="Arial"/>
              </a:rPr>
              <a:t>ie</a:t>
            </a:r>
            <a:r>
              <a:rPr sz="1400" dirty="0">
                <a:latin typeface="Arial"/>
                <a:cs typeface="Arial"/>
              </a:rPr>
              <a:t>w</a:t>
            </a:r>
            <a:r>
              <a:rPr sz="1400" spc="50" dirty="0">
                <a:latin typeface="Times New Roman"/>
                <a:cs typeface="Times New Roman"/>
              </a:rPr>
              <a:t> </a:t>
            </a:r>
            <a:r>
              <a:rPr sz="1400" dirty="0">
                <a:latin typeface="Arial"/>
                <a:cs typeface="Arial"/>
              </a:rPr>
              <a:t>f</a:t>
            </a:r>
            <a:r>
              <a:rPr sz="1400" spc="-5" dirty="0">
                <a:latin typeface="Arial"/>
                <a:cs typeface="Arial"/>
              </a:rPr>
              <a:t>o</a:t>
            </a:r>
            <a:r>
              <a:rPr sz="1400" dirty="0">
                <a:latin typeface="Arial"/>
                <a:cs typeface="Arial"/>
              </a:rPr>
              <a:t>r</a:t>
            </a:r>
            <a:r>
              <a:rPr sz="1400" dirty="0">
                <a:latin typeface="Times New Roman"/>
                <a:cs typeface="Times New Roman"/>
              </a:rPr>
              <a:t> </a:t>
            </a:r>
            <a:r>
              <a:rPr sz="1400" dirty="0">
                <a:latin typeface="Arial"/>
                <a:cs typeface="Arial"/>
              </a:rPr>
              <a:t>res</a:t>
            </a:r>
            <a:r>
              <a:rPr sz="1400" spc="-5" dirty="0">
                <a:latin typeface="Arial"/>
                <a:cs typeface="Arial"/>
              </a:rPr>
              <a:t>pon</a:t>
            </a:r>
            <a:r>
              <a:rPr sz="1400" spc="-10" dirty="0">
                <a:latin typeface="Arial"/>
                <a:cs typeface="Arial"/>
              </a:rPr>
              <a:t>s</a:t>
            </a:r>
            <a:r>
              <a:rPr sz="1400" dirty="0">
                <a:latin typeface="Arial"/>
                <a:cs typeface="Arial"/>
              </a:rPr>
              <a:t>e</a:t>
            </a:r>
            <a:endParaRPr sz="1400">
              <a:latin typeface="Arial"/>
              <a:cs typeface="Arial"/>
            </a:endParaRPr>
          </a:p>
        </p:txBody>
      </p:sp>
      <p:sp>
        <p:nvSpPr>
          <p:cNvPr id="14" name="object 14"/>
          <p:cNvSpPr txBox="1"/>
          <p:nvPr/>
        </p:nvSpPr>
        <p:spPr>
          <a:xfrm>
            <a:off x="7644384" y="2840218"/>
            <a:ext cx="1217295" cy="161583"/>
          </a:xfrm>
          <a:prstGeom prst="rect">
            <a:avLst/>
          </a:prstGeom>
          <a:ln w="4056">
            <a:solidFill>
              <a:srgbClr val="000000"/>
            </a:solidFill>
          </a:ln>
        </p:spPr>
        <p:txBody>
          <a:bodyPr vert="horz" wrap="square" lIns="0" tIns="0" rIns="0" bIns="0" rtlCol="0">
            <a:spAutoFit/>
          </a:bodyPr>
          <a:lstStyle/>
          <a:p>
            <a:pPr marL="635" algn="ctr"/>
            <a:r>
              <a:rPr sz="1050" b="1" spc="15" dirty="0">
                <a:latin typeface="Arial"/>
                <a:cs typeface="Arial"/>
              </a:rPr>
              <a:t>M</a:t>
            </a:r>
            <a:r>
              <a:rPr sz="1050" b="1" dirty="0">
                <a:latin typeface="Arial"/>
                <a:cs typeface="Arial"/>
              </a:rPr>
              <a:t>od</a:t>
            </a:r>
            <a:r>
              <a:rPr sz="1050" b="1" spc="-5" dirty="0">
                <a:latin typeface="Arial"/>
                <a:cs typeface="Arial"/>
              </a:rPr>
              <a:t>el</a:t>
            </a:r>
            <a:endParaRPr sz="1050">
              <a:latin typeface="Arial"/>
              <a:cs typeface="Arial"/>
            </a:endParaRPr>
          </a:p>
        </p:txBody>
      </p:sp>
      <p:sp>
        <p:nvSpPr>
          <p:cNvPr id="15" name="object 15"/>
          <p:cNvSpPr/>
          <p:nvPr/>
        </p:nvSpPr>
        <p:spPr>
          <a:xfrm>
            <a:off x="8633215" y="2915931"/>
            <a:ext cx="152400" cy="151765"/>
          </a:xfrm>
          <a:custGeom>
            <a:avLst/>
            <a:gdLst/>
            <a:ahLst/>
            <a:cxnLst/>
            <a:rect l="l" t="t" r="r" b="b"/>
            <a:pathLst>
              <a:path w="152400" h="151764">
                <a:moveTo>
                  <a:pt x="0" y="151637"/>
                </a:moveTo>
                <a:lnTo>
                  <a:pt x="152125" y="151637"/>
                </a:lnTo>
                <a:lnTo>
                  <a:pt x="152125" y="0"/>
                </a:lnTo>
                <a:lnTo>
                  <a:pt x="0" y="0"/>
                </a:lnTo>
                <a:lnTo>
                  <a:pt x="0" y="30327"/>
                </a:lnTo>
                <a:lnTo>
                  <a:pt x="30479" y="30327"/>
                </a:lnTo>
                <a:lnTo>
                  <a:pt x="30479" y="60563"/>
                </a:lnTo>
                <a:lnTo>
                  <a:pt x="0" y="60563"/>
                </a:lnTo>
                <a:lnTo>
                  <a:pt x="0" y="90799"/>
                </a:lnTo>
                <a:lnTo>
                  <a:pt x="30479" y="90799"/>
                </a:lnTo>
                <a:lnTo>
                  <a:pt x="30479" y="121279"/>
                </a:lnTo>
                <a:lnTo>
                  <a:pt x="0" y="121279"/>
                </a:lnTo>
                <a:lnTo>
                  <a:pt x="0" y="151637"/>
                </a:lnTo>
                <a:close/>
              </a:path>
            </a:pathLst>
          </a:custGeom>
          <a:ln w="4045">
            <a:solidFill>
              <a:srgbClr val="000000"/>
            </a:solidFill>
          </a:ln>
        </p:spPr>
        <p:txBody>
          <a:bodyPr wrap="square" lIns="0" tIns="0" rIns="0" bIns="0" rtlCol="0"/>
          <a:lstStyle/>
          <a:p>
            <a:endParaRPr/>
          </a:p>
        </p:txBody>
      </p:sp>
      <p:sp>
        <p:nvSpPr>
          <p:cNvPr id="16" name="object 16"/>
          <p:cNvSpPr/>
          <p:nvPr/>
        </p:nvSpPr>
        <p:spPr>
          <a:xfrm>
            <a:off x="8602736" y="3006765"/>
            <a:ext cx="60960" cy="30480"/>
          </a:xfrm>
          <a:custGeom>
            <a:avLst/>
            <a:gdLst/>
            <a:ahLst/>
            <a:cxnLst/>
            <a:rect l="l" t="t" r="r" b="b"/>
            <a:pathLst>
              <a:path w="60959" h="30480">
                <a:moveTo>
                  <a:pt x="0" y="30444"/>
                </a:moveTo>
                <a:lnTo>
                  <a:pt x="60852" y="30444"/>
                </a:lnTo>
                <a:lnTo>
                  <a:pt x="60852" y="0"/>
                </a:lnTo>
                <a:lnTo>
                  <a:pt x="0" y="0"/>
                </a:lnTo>
                <a:lnTo>
                  <a:pt x="0" y="30444"/>
                </a:lnTo>
                <a:close/>
              </a:path>
            </a:pathLst>
          </a:custGeom>
          <a:ln w="4040">
            <a:solidFill>
              <a:srgbClr val="000000"/>
            </a:solidFill>
          </a:ln>
        </p:spPr>
        <p:txBody>
          <a:bodyPr wrap="square" lIns="0" tIns="0" rIns="0" bIns="0" rtlCol="0"/>
          <a:lstStyle/>
          <a:p>
            <a:endParaRPr/>
          </a:p>
        </p:txBody>
      </p:sp>
      <p:sp>
        <p:nvSpPr>
          <p:cNvPr id="17" name="object 17"/>
          <p:cNvSpPr/>
          <p:nvPr/>
        </p:nvSpPr>
        <p:spPr>
          <a:xfrm>
            <a:off x="8602736" y="2946216"/>
            <a:ext cx="60960" cy="30480"/>
          </a:xfrm>
          <a:custGeom>
            <a:avLst/>
            <a:gdLst/>
            <a:ahLst/>
            <a:cxnLst/>
            <a:rect l="l" t="t" r="r" b="b"/>
            <a:pathLst>
              <a:path w="60959" h="30480">
                <a:moveTo>
                  <a:pt x="0" y="30277"/>
                </a:moveTo>
                <a:lnTo>
                  <a:pt x="60852" y="30277"/>
                </a:lnTo>
                <a:lnTo>
                  <a:pt x="60852" y="0"/>
                </a:lnTo>
                <a:lnTo>
                  <a:pt x="0" y="0"/>
                </a:lnTo>
                <a:lnTo>
                  <a:pt x="0" y="30277"/>
                </a:lnTo>
                <a:close/>
              </a:path>
            </a:pathLst>
          </a:custGeom>
          <a:ln w="4040">
            <a:solidFill>
              <a:srgbClr val="000000"/>
            </a:solidFill>
          </a:ln>
        </p:spPr>
        <p:txBody>
          <a:bodyPr wrap="square" lIns="0" tIns="0" rIns="0" bIns="0" rtlCol="0"/>
          <a:lstStyle/>
          <a:p>
            <a:endParaRPr/>
          </a:p>
        </p:txBody>
      </p:sp>
      <p:sp>
        <p:nvSpPr>
          <p:cNvPr id="18" name="object 18"/>
          <p:cNvSpPr/>
          <p:nvPr/>
        </p:nvSpPr>
        <p:spPr>
          <a:xfrm>
            <a:off x="6472427" y="2991612"/>
            <a:ext cx="1172210" cy="728980"/>
          </a:xfrm>
          <a:custGeom>
            <a:avLst/>
            <a:gdLst/>
            <a:ahLst/>
            <a:cxnLst/>
            <a:rect l="l" t="t" r="r" b="b"/>
            <a:pathLst>
              <a:path w="1172210" h="728979">
                <a:moveTo>
                  <a:pt x="1171955" y="0"/>
                </a:moveTo>
                <a:lnTo>
                  <a:pt x="0" y="728990"/>
                </a:lnTo>
              </a:path>
            </a:pathLst>
          </a:custGeom>
          <a:ln w="4042">
            <a:solidFill>
              <a:srgbClr val="000000"/>
            </a:solidFill>
          </a:ln>
        </p:spPr>
        <p:txBody>
          <a:bodyPr wrap="square" lIns="0" tIns="0" rIns="0" bIns="0" rtlCol="0"/>
          <a:lstStyle/>
          <a:p>
            <a:endParaRPr/>
          </a:p>
        </p:txBody>
      </p:sp>
      <p:sp>
        <p:nvSpPr>
          <p:cNvPr id="19" name="object 19"/>
          <p:cNvSpPr/>
          <p:nvPr/>
        </p:nvSpPr>
        <p:spPr>
          <a:xfrm>
            <a:off x="6372729" y="3694319"/>
            <a:ext cx="109221" cy="108700"/>
          </a:xfrm>
          <a:prstGeom prst="rect">
            <a:avLst/>
          </a:prstGeom>
          <a:blipFill>
            <a:blip r:embed="rId5" cstate="print"/>
            <a:stretch>
              <a:fillRect/>
            </a:stretch>
          </a:blipFill>
        </p:spPr>
        <p:txBody>
          <a:bodyPr wrap="square" lIns="0" tIns="0" rIns="0" bIns="0" rtlCol="0"/>
          <a:lstStyle/>
          <a:p>
            <a:endParaRPr/>
          </a:p>
        </p:txBody>
      </p:sp>
      <p:sp>
        <p:nvSpPr>
          <p:cNvPr id="20" name="object 20"/>
          <p:cNvSpPr/>
          <p:nvPr/>
        </p:nvSpPr>
        <p:spPr>
          <a:xfrm>
            <a:off x="8861419" y="3143006"/>
            <a:ext cx="868680" cy="576580"/>
          </a:xfrm>
          <a:custGeom>
            <a:avLst/>
            <a:gdLst/>
            <a:ahLst/>
            <a:cxnLst/>
            <a:rect l="l" t="t" r="r" b="b"/>
            <a:pathLst>
              <a:path w="868679" h="576579">
                <a:moveTo>
                  <a:pt x="0" y="0"/>
                </a:moveTo>
                <a:lnTo>
                  <a:pt x="868558" y="576193"/>
                </a:lnTo>
              </a:path>
            </a:pathLst>
          </a:custGeom>
          <a:ln w="4042">
            <a:solidFill>
              <a:srgbClr val="000000"/>
            </a:solidFill>
          </a:ln>
        </p:spPr>
        <p:txBody>
          <a:bodyPr wrap="square" lIns="0" tIns="0" rIns="0" bIns="0" rtlCol="0"/>
          <a:lstStyle/>
          <a:p>
            <a:endParaRPr/>
          </a:p>
        </p:txBody>
      </p:sp>
      <p:sp>
        <p:nvSpPr>
          <p:cNvPr id="21" name="object 21"/>
          <p:cNvSpPr/>
          <p:nvPr/>
        </p:nvSpPr>
        <p:spPr>
          <a:xfrm>
            <a:off x="9719950" y="3694577"/>
            <a:ext cx="108728" cy="108168"/>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6123067" y="4354198"/>
            <a:ext cx="1217295" cy="605790"/>
          </a:xfrm>
          <a:custGeom>
            <a:avLst/>
            <a:gdLst/>
            <a:ahLst/>
            <a:cxnLst/>
            <a:rect l="l" t="t" r="r" b="b"/>
            <a:pathLst>
              <a:path w="1217295" h="605789">
                <a:moveTo>
                  <a:pt x="0" y="605789"/>
                </a:moveTo>
                <a:lnTo>
                  <a:pt x="1217294" y="605789"/>
                </a:lnTo>
                <a:lnTo>
                  <a:pt x="1217294" y="0"/>
                </a:lnTo>
                <a:lnTo>
                  <a:pt x="0" y="0"/>
                </a:lnTo>
                <a:lnTo>
                  <a:pt x="0" y="605789"/>
                </a:lnTo>
                <a:close/>
              </a:path>
            </a:pathLst>
          </a:custGeom>
          <a:ln w="4056">
            <a:solidFill>
              <a:srgbClr val="000000"/>
            </a:solidFill>
          </a:ln>
        </p:spPr>
        <p:txBody>
          <a:bodyPr wrap="square" lIns="0" tIns="0" rIns="0" bIns="0" rtlCol="0"/>
          <a:lstStyle/>
          <a:p>
            <a:endParaRPr/>
          </a:p>
        </p:txBody>
      </p:sp>
      <p:sp>
        <p:nvSpPr>
          <p:cNvPr id="23" name="object 23"/>
          <p:cNvSpPr txBox="1"/>
          <p:nvPr/>
        </p:nvSpPr>
        <p:spPr>
          <a:xfrm>
            <a:off x="6565523" y="4581689"/>
            <a:ext cx="330835" cy="160020"/>
          </a:xfrm>
          <a:prstGeom prst="rect">
            <a:avLst/>
          </a:prstGeom>
        </p:spPr>
        <p:txBody>
          <a:bodyPr vert="horz" wrap="square" lIns="0" tIns="0" rIns="0" bIns="0" rtlCol="0">
            <a:spAutoFit/>
          </a:bodyPr>
          <a:lstStyle/>
          <a:p>
            <a:pPr marL="12700"/>
            <a:r>
              <a:rPr sz="1050" b="1" dirty="0">
                <a:latin typeface="Arial"/>
                <a:cs typeface="Arial"/>
              </a:rPr>
              <a:t>V</a:t>
            </a:r>
            <a:r>
              <a:rPr sz="1050" b="1" spc="-10" dirty="0">
                <a:latin typeface="Arial"/>
                <a:cs typeface="Arial"/>
              </a:rPr>
              <a:t>i</a:t>
            </a:r>
            <a:r>
              <a:rPr sz="1050" b="1" spc="-5" dirty="0">
                <a:latin typeface="Arial"/>
                <a:cs typeface="Arial"/>
              </a:rPr>
              <a:t>ew</a:t>
            </a:r>
            <a:endParaRPr sz="1050">
              <a:latin typeface="Arial"/>
              <a:cs typeface="Arial"/>
            </a:endParaRPr>
          </a:p>
        </p:txBody>
      </p:sp>
      <p:sp>
        <p:nvSpPr>
          <p:cNvPr id="24" name="object 24"/>
          <p:cNvSpPr/>
          <p:nvPr/>
        </p:nvSpPr>
        <p:spPr>
          <a:xfrm>
            <a:off x="7111989" y="4429887"/>
            <a:ext cx="152400" cy="151765"/>
          </a:xfrm>
          <a:custGeom>
            <a:avLst/>
            <a:gdLst/>
            <a:ahLst/>
            <a:cxnLst/>
            <a:rect l="l" t="t" r="r" b="b"/>
            <a:pathLst>
              <a:path w="152400" h="151764">
                <a:moveTo>
                  <a:pt x="0" y="151388"/>
                </a:moveTo>
                <a:lnTo>
                  <a:pt x="152034" y="151388"/>
                </a:lnTo>
                <a:lnTo>
                  <a:pt x="152034" y="0"/>
                </a:lnTo>
                <a:lnTo>
                  <a:pt x="0" y="0"/>
                </a:lnTo>
                <a:lnTo>
                  <a:pt x="0" y="30230"/>
                </a:lnTo>
                <a:lnTo>
                  <a:pt x="30358" y="30230"/>
                </a:lnTo>
                <a:lnTo>
                  <a:pt x="30358" y="60447"/>
                </a:lnTo>
                <a:lnTo>
                  <a:pt x="0" y="60447"/>
                </a:lnTo>
                <a:lnTo>
                  <a:pt x="0" y="90809"/>
                </a:lnTo>
                <a:lnTo>
                  <a:pt x="30358" y="90809"/>
                </a:lnTo>
                <a:lnTo>
                  <a:pt x="30358" y="121026"/>
                </a:lnTo>
                <a:lnTo>
                  <a:pt x="0" y="121026"/>
                </a:lnTo>
                <a:lnTo>
                  <a:pt x="0" y="151388"/>
                </a:lnTo>
                <a:close/>
              </a:path>
            </a:pathLst>
          </a:custGeom>
          <a:ln w="4045">
            <a:solidFill>
              <a:srgbClr val="000000"/>
            </a:solidFill>
          </a:ln>
        </p:spPr>
        <p:txBody>
          <a:bodyPr wrap="square" lIns="0" tIns="0" rIns="0" bIns="0" rtlCol="0"/>
          <a:lstStyle/>
          <a:p>
            <a:endParaRPr/>
          </a:p>
        </p:txBody>
      </p:sp>
      <p:sp>
        <p:nvSpPr>
          <p:cNvPr id="25" name="object 25"/>
          <p:cNvSpPr/>
          <p:nvPr/>
        </p:nvSpPr>
        <p:spPr>
          <a:xfrm>
            <a:off x="7081509" y="4520648"/>
            <a:ext cx="60960" cy="30480"/>
          </a:xfrm>
          <a:custGeom>
            <a:avLst/>
            <a:gdLst/>
            <a:ahLst/>
            <a:cxnLst/>
            <a:rect l="l" t="t" r="r" b="b"/>
            <a:pathLst>
              <a:path w="60960" h="30479">
                <a:moveTo>
                  <a:pt x="0" y="30265"/>
                </a:moveTo>
                <a:lnTo>
                  <a:pt x="60852" y="30265"/>
                </a:lnTo>
                <a:lnTo>
                  <a:pt x="60852" y="0"/>
                </a:lnTo>
                <a:lnTo>
                  <a:pt x="0" y="0"/>
                </a:lnTo>
                <a:lnTo>
                  <a:pt x="0" y="30265"/>
                </a:lnTo>
                <a:close/>
              </a:path>
            </a:pathLst>
          </a:custGeom>
          <a:ln w="4040">
            <a:solidFill>
              <a:srgbClr val="000000"/>
            </a:solidFill>
          </a:ln>
        </p:spPr>
        <p:txBody>
          <a:bodyPr wrap="square" lIns="0" tIns="0" rIns="0" bIns="0" rtlCol="0"/>
          <a:lstStyle/>
          <a:p>
            <a:endParaRPr/>
          </a:p>
        </p:txBody>
      </p:sp>
      <p:sp>
        <p:nvSpPr>
          <p:cNvPr id="26" name="object 26"/>
          <p:cNvSpPr/>
          <p:nvPr/>
        </p:nvSpPr>
        <p:spPr>
          <a:xfrm>
            <a:off x="7081509" y="4460069"/>
            <a:ext cx="60960" cy="30480"/>
          </a:xfrm>
          <a:custGeom>
            <a:avLst/>
            <a:gdLst/>
            <a:ahLst/>
            <a:cxnLst/>
            <a:rect l="l" t="t" r="r" b="b"/>
            <a:pathLst>
              <a:path w="60960" h="30479">
                <a:moveTo>
                  <a:pt x="0" y="30265"/>
                </a:moveTo>
                <a:lnTo>
                  <a:pt x="60852" y="30265"/>
                </a:lnTo>
                <a:lnTo>
                  <a:pt x="60852" y="0"/>
                </a:lnTo>
                <a:lnTo>
                  <a:pt x="0" y="0"/>
                </a:lnTo>
                <a:lnTo>
                  <a:pt x="0" y="30265"/>
                </a:lnTo>
                <a:close/>
              </a:path>
            </a:pathLst>
          </a:custGeom>
          <a:ln w="4040">
            <a:solidFill>
              <a:srgbClr val="000000"/>
            </a:solidFill>
          </a:ln>
        </p:spPr>
        <p:txBody>
          <a:bodyPr wrap="square" lIns="0" tIns="0" rIns="0" bIns="0" rtlCol="0"/>
          <a:lstStyle/>
          <a:p>
            <a:endParaRPr/>
          </a:p>
        </p:txBody>
      </p:sp>
      <p:sp>
        <p:nvSpPr>
          <p:cNvPr id="27" name="object 27"/>
          <p:cNvSpPr/>
          <p:nvPr/>
        </p:nvSpPr>
        <p:spPr>
          <a:xfrm>
            <a:off x="10154533" y="4429887"/>
            <a:ext cx="152400" cy="151765"/>
          </a:xfrm>
          <a:custGeom>
            <a:avLst/>
            <a:gdLst/>
            <a:ahLst/>
            <a:cxnLst/>
            <a:rect l="l" t="t" r="r" b="b"/>
            <a:pathLst>
              <a:path w="152400" h="151764">
                <a:moveTo>
                  <a:pt x="0" y="151388"/>
                </a:moveTo>
                <a:lnTo>
                  <a:pt x="152156" y="151388"/>
                </a:lnTo>
                <a:lnTo>
                  <a:pt x="152156" y="0"/>
                </a:lnTo>
                <a:lnTo>
                  <a:pt x="0" y="0"/>
                </a:lnTo>
                <a:lnTo>
                  <a:pt x="0" y="30230"/>
                </a:lnTo>
                <a:lnTo>
                  <a:pt x="30479" y="30230"/>
                </a:lnTo>
                <a:lnTo>
                  <a:pt x="30479" y="60447"/>
                </a:lnTo>
                <a:lnTo>
                  <a:pt x="0" y="60447"/>
                </a:lnTo>
                <a:lnTo>
                  <a:pt x="0" y="90809"/>
                </a:lnTo>
                <a:lnTo>
                  <a:pt x="30479" y="90809"/>
                </a:lnTo>
                <a:lnTo>
                  <a:pt x="30479" y="121026"/>
                </a:lnTo>
                <a:lnTo>
                  <a:pt x="0" y="121026"/>
                </a:lnTo>
                <a:lnTo>
                  <a:pt x="0" y="151388"/>
                </a:lnTo>
                <a:close/>
              </a:path>
            </a:pathLst>
          </a:custGeom>
          <a:ln w="4045">
            <a:solidFill>
              <a:srgbClr val="000000"/>
            </a:solidFill>
          </a:ln>
        </p:spPr>
        <p:txBody>
          <a:bodyPr wrap="square" lIns="0" tIns="0" rIns="0" bIns="0" rtlCol="0"/>
          <a:lstStyle/>
          <a:p>
            <a:endParaRPr/>
          </a:p>
        </p:txBody>
      </p:sp>
      <p:sp>
        <p:nvSpPr>
          <p:cNvPr id="28" name="object 28"/>
          <p:cNvSpPr/>
          <p:nvPr/>
        </p:nvSpPr>
        <p:spPr>
          <a:xfrm>
            <a:off x="10124053" y="4520648"/>
            <a:ext cx="60960" cy="30480"/>
          </a:xfrm>
          <a:custGeom>
            <a:avLst/>
            <a:gdLst/>
            <a:ahLst/>
            <a:cxnLst/>
            <a:rect l="l" t="t" r="r" b="b"/>
            <a:pathLst>
              <a:path w="60959" h="30479">
                <a:moveTo>
                  <a:pt x="0" y="30265"/>
                </a:moveTo>
                <a:lnTo>
                  <a:pt x="60852" y="30265"/>
                </a:lnTo>
                <a:lnTo>
                  <a:pt x="60852" y="0"/>
                </a:lnTo>
                <a:lnTo>
                  <a:pt x="0" y="0"/>
                </a:lnTo>
                <a:lnTo>
                  <a:pt x="0" y="30265"/>
                </a:lnTo>
                <a:close/>
              </a:path>
            </a:pathLst>
          </a:custGeom>
          <a:ln w="4040">
            <a:solidFill>
              <a:srgbClr val="000000"/>
            </a:solidFill>
          </a:ln>
        </p:spPr>
        <p:txBody>
          <a:bodyPr wrap="square" lIns="0" tIns="0" rIns="0" bIns="0" rtlCol="0"/>
          <a:lstStyle/>
          <a:p>
            <a:endParaRPr/>
          </a:p>
        </p:txBody>
      </p:sp>
      <p:sp>
        <p:nvSpPr>
          <p:cNvPr id="29" name="object 29"/>
          <p:cNvSpPr/>
          <p:nvPr/>
        </p:nvSpPr>
        <p:spPr>
          <a:xfrm>
            <a:off x="10124053" y="4460069"/>
            <a:ext cx="60960" cy="30480"/>
          </a:xfrm>
          <a:custGeom>
            <a:avLst/>
            <a:gdLst/>
            <a:ahLst/>
            <a:cxnLst/>
            <a:rect l="l" t="t" r="r" b="b"/>
            <a:pathLst>
              <a:path w="60959" h="30479">
                <a:moveTo>
                  <a:pt x="0" y="30265"/>
                </a:moveTo>
                <a:lnTo>
                  <a:pt x="60852" y="30265"/>
                </a:lnTo>
                <a:lnTo>
                  <a:pt x="60852" y="0"/>
                </a:lnTo>
                <a:lnTo>
                  <a:pt x="0" y="0"/>
                </a:lnTo>
                <a:lnTo>
                  <a:pt x="0" y="30265"/>
                </a:lnTo>
                <a:close/>
              </a:path>
            </a:pathLst>
          </a:custGeom>
          <a:ln w="4040">
            <a:solidFill>
              <a:srgbClr val="000000"/>
            </a:solidFill>
          </a:ln>
        </p:spPr>
        <p:txBody>
          <a:bodyPr wrap="square" lIns="0" tIns="0" rIns="0" bIns="0" rtlCol="0"/>
          <a:lstStyle/>
          <a:p>
            <a:endParaRPr/>
          </a:p>
        </p:txBody>
      </p:sp>
      <p:sp>
        <p:nvSpPr>
          <p:cNvPr id="30" name="object 30"/>
          <p:cNvSpPr/>
          <p:nvPr/>
        </p:nvSpPr>
        <p:spPr>
          <a:xfrm>
            <a:off x="7340102" y="4505574"/>
            <a:ext cx="928369" cy="0"/>
          </a:xfrm>
          <a:custGeom>
            <a:avLst/>
            <a:gdLst/>
            <a:ahLst/>
            <a:cxnLst/>
            <a:rect l="l" t="t" r="r" b="b"/>
            <a:pathLst>
              <a:path w="928370">
                <a:moveTo>
                  <a:pt x="0" y="0"/>
                </a:moveTo>
                <a:lnTo>
                  <a:pt x="927841" y="0"/>
                </a:lnTo>
              </a:path>
            </a:pathLst>
          </a:custGeom>
          <a:ln w="4036">
            <a:solidFill>
              <a:srgbClr val="000000"/>
            </a:solidFill>
          </a:ln>
        </p:spPr>
        <p:txBody>
          <a:bodyPr wrap="square" lIns="0" tIns="0" rIns="0" bIns="0" rtlCol="0"/>
          <a:lstStyle/>
          <a:p>
            <a:endParaRPr/>
          </a:p>
        </p:txBody>
      </p:sp>
      <p:sp>
        <p:nvSpPr>
          <p:cNvPr id="31" name="object 31"/>
          <p:cNvSpPr/>
          <p:nvPr/>
        </p:nvSpPr>
        <p:spPr>
          <a:xfrm>
            <a:off x="8265932" y="4450557"/>
            <a:ext cx="110539" cy="110012"/>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6427347" y="3841241"/>
            <a:ext cx="0" cy="513080"/>
          </a:xfrm>
          <a:custGeom>
            <a:avLst/>
            <a:gdLst/>
            <a:ahLst/>
            <a:cxnLst/>
            <a:rect l="l" t="t" r="r" b="b"/>
            <a:pathLst>
              <a:path h="513079">
                <a:moveTo>
                  <a:pt x="0" y="512957"/>
                </a:moveTo>
                <a:lnTo>
                  <a:pt x="0" y="0"/>
                </a:lnTo>
              </a:path>
            </a:pathLst>
          </a:custGeom>
          <a:ln w="4056">
            <a:solidFill>
              <a:srgbClr val="000000"/>
            </a:solidFill>
          </a:ln>
        </p:spPr>
        <p:txBody>
          <a:bodyPr wrap="square" lIns="0" tIns="0" rIns="0" bIns="0" rtlCol="0"/>
          <a:lstStyle/>
          <a:p>
            <a:endParaRPr/>
          </a:p>
        </p:txBody>
      </p:sp>
      <p:sp>
        <p:nvSpPr>
          <p:cNvPr id="33" name="object 33"/>
          <p:cNvSpPr txBox="1"/>
          <p:nvPr/>
        </p:nvSpPr>
        <p:spPr>
          <a:xfrm>
            <a:off x="9297675" y="3123894"/>
            <a:ext cx="911860" cy="184666"/>
          </a:xfrm>
          <a:prstGeom prst="rect">
            <a:avLst/>
          </a:prstGeom>
        </p:spPr>
        <p:txBody>
          <a:bodyPr vert="horz" wrap="square" lIns="0" tIns="0" rIns="0" bIns="0" rtlCol="0">
            <a:spAutoFit/>
          </a:bodyPr>
          <a:lstStyle/>
          <a:p>
            <a:pPr marL="12700"/>
            <a:r>
              <a:rPr sz="1200" spc="-10" dirty="0">
                <a:latin typeface="Arial"/>
                <a:cs typeface="Arial"/>
              </a:rPr>
              <a:t>St</a:t>
            </a:r>
            <a:r>
              <a:rPr sz="1200" spc="-5" dirty="0">
                <a:latin typeface="Arial"/>
                <a:cs typeface="Arial"/>
              </a:rPr>
              <a:t>ate</a:t>
            </a:r>
            <a:r>
              <a:rPr sz="1200" spc="-30" dirty="0">
                <a:latin typeface="Times New Roman"/>
                <a:cs typeface="Times New Roman"/>
              </a:rPr>
              <a:t> </a:t>
            </a:r>
            <a:r>
              <a:rPr sz="1200" dirty="0">
                <a:latin typeface="Arial"/>
                <a:cs typeface="Arial"/>
              </a:rPr>
              <a:t>c</a:t>
            </a:r>
            <a:r>
              <a:rPr sz="1200" spc="-10" dirty="0">
                <a:latin typeface="Arial"/>
                <a:cs typeface="Arial"/>
              </a:rPr>
              <a:t>han</a:t>
            </a:r>
            <a:r>
              <a:rPr sz="1200" spc="-20" dirty="0">
                <a:latin typeface="Arial"/>
                <a:cs typeface="Arial"/>
              </a:rPr>
              <a:t>g</a:t>
            </a:r>
            <a:r>
              <a:rPr sz="1200" dirty="0">
                <a:latin typeface="Arial"/>
                <a:cs typeface="Arial"/>
              </a:rPr>
              <a:t>e</a:t>
            </a:r>
            <a:endParaRPr sz="1200">
              <a:latin typeface="Arial"/>
              <a:cs typeface="Arial"/>
            </a:endParaRPr>
          </a:p>
        </p:txBody>
      </p:sp>
      <p:sp>
        <p:nvSpPr>
          <p:cNvPr id="34" name="object 34"/>
          <p:cNvSpPr txBox="1"/>
          <p:nvPr/>
        </p:nvSpPr>
        <p:spPr>
          <a:xfrm>
            <a:off x="7852033" y="4955878"/>
            <a:ext cx="962660" cy="184666"/>
          </a:xfrm>
          <a:prstGeom prst="rect">
            <a:avLst/>
          </a:prstGeom>
        </p:spPr>
        <p:txBody>
          <a:bodyPr vert="horz" wrap="square" lIns="0" tIns="0" rIns="0" bIns="0" rtlCol="0">
            <a:spAutoFit/>
          </a:bodyPr>
          <a:lstStyle/>
          <a:p>
            <a:pPr marL="12700"/>
            <a:r>
              <a:rPr sz="1200" spc="-5" dirty="0">
                <a:latin typeface="Arial"/>
                <a:cs typeface="Arial"/>
              </a:rPr>
              <a:t>U</a:t>
            </a:r>
            <a:r>
              <a:rPr sz="1200" dirty="0">
                <a:latin typeface="Arial"/>
                <a:cs typeface="Arial"/>
              </a:rPr>
              <a:t>ser</a:t>
            </a:r>
            <a:r>
              <a:rPr sz="1200" spc="-40" dirty="0">
                <a:latin typeface="Times New Roman"/>
                <a:cs typeface="Times New Roman"/>
              </a:rPr>
              <a:t> </a:t>
            </a:r>
            <a:r>
              <a:rPr sz="1200" spc="-10" dirty="0">
                <a:latin typeface="Arial"/>
                <a:cs typeface="Arial"/>
              </a:rPr>
              <a:t>g</a:t>
            </a:r>
            <a:r>
              <a:rPr sz="1200" spc="-5" dirty="0">
                <a:latin typeface="Arial"/>
                <a:cs typeface="Arial"/>
              </a:rPr>
              <a:t>es</a:t>
            </a:r>
            <a:r>
              <a:rPr sz="1200" dirty="0">
                <a:latin typeface="Arial"/>
                <a:cs typeface="Arial"/>
              </a:rPr>
              <a:t>t</a:t>
            </a:r>
            <a:r>
              <a:rPr sz="1200" spc="-10" dirty="0">
                <a:latin typeface="Arial"/>
                <a:cs typeface="Arial"/>
              </a:rPr>
              <a:t>u</a:t>
            </a:r>
            <a:r>
              <a:rPr sz="1200" spc="-5" dirty="0">
                <a:latin typeface="Arial"/>
                <a:cs typeface="Arial"/>
              </a:rPr>
              <a:t>r</a:t>
            </a:r>
            <a:r>
              <a:rPr sz="1200" spc="-10" dirty="0">
                <a:latin typeface="Arial"/>
                <a:cs typeface="Arial"/>
              </a:rPr>
              <a:t>e</a:t>
            </a:r>
            <a:r>
              <a:rPr sz="1200" dirty="0">
                <a:latin typeface="Arial"/>
                <a:cs typeface="Arial"/>
              </a:rPr>
              <a:t>s</a:t>
            </a:r>
            <a:endParaRPr sz="1200">
              <a:latin typeface="Arial"/>
              <a:cs typeface="Arial"/>
            </a:endParaRPr>
          </a:p>
        </p:txBody>
      </p:sp>
      <p:sp>
        <p:nvSpPr>
          <p:cNvPr id="35" name="object 35"/>
          <p:cNvSpPr/>
          <p:nvPr/>
        </p:nvSpPr>
        <p:spPr>
          <a:xfrm>
            <a:off x="9163293" y="4350508"/>
            <a:ext cx="0" cy="610870"/>
          </a:xfrm>
          <a:custGeom>
            <a:avLst/>
            <a:gdLst/>
            <a:ahLst/>
            <a:cxnLst/>
            <a:rect l="l" t="t" r="r" b="b"/>
            <a:pathLst>
              <a:path h="610870">
                <a:moveTo>
                  <a:pt x="0" y="0"/>
                </a:moveTo>
                <a:lnTo>
                  <a:pt x="0" y="610874"/>
                </a:lnTo>
              </a:path>
            </a:pathLst>
          </a:custGeom>
          <a:ln w="6349">
            <a:solidFill>
              <a:srgbClr val="000000"/>
            </a:solidFill>
          </a:ln>
        </p:spPr>
        <p:txBody>
          <a:bodyPr wrap="square" lIns="0" tIns="0" rIns="0" bIns="0" rtlCol="0"/>
          <a:lstStyle/>
          <a:p>
            <a:endParaRPr/>
          </a:p>
        </p:txBody>
      </p:sp>
      <p:sp>
        <p:nvSpPr>
          <p:cNvPr id="36" name="object 36"/>
          <p:cNvSpPr/>
          <p:nvPr/>
        </p:nvSpPr>
        <p:spPr>
          <a:xfrm>
            <a:off x="9771522" y="3841241"/>
            <a:ext cx="0" cy="515620"/>
          </a:xfrm>
          <a:custGeom>
            <a:avLst/>
            <a:gdLst/>
            <a:ahLst/>
            <a:cxnLst/>
            <a:rect l="l" t="t" r="r" b="b"/>
            <a:pathLst>
              <a:path h="515620">
                <a:moveTo>
                  <a:pt x="0" y="0"/>
                </a:moveTo>
                <a:lnTo>
                  <a:pt x="0" y="515624"/>
                </a:lnTo>
              </a:path>
            </a:pathLst>
          </a:custGeom>
          <a:ln w="6349">
            <a:solidFill>
              <a:srgbClr val="000000"/>
            </a:solidFill>
          </a:ln>
        </p:spPr>
        <p:txBody>
          <a:bodyPr wrap="square" lIns="0" tIns="0" rIns="0" bIns="0" rtlCol="0"/>
          <a:lstStyle/>
          <a:p>
            <a:endParaRPr/>
          </a:p>
        </p:txBody>
      </p:sp>
      <p:sp>
        <p:nvSpPr>
          <p:cNvPr id="37" name="object 37"/>
          <p:cNvSpPr/>
          <p:nvPr/>
        </p:nvSpPr>
        <p:spPr>
          <a:xfrm>
            <a:off x="9160123" y="4353686"/>
            <a:ext cx="1223010" cy="0"/>
          </a:xfrm>
          <a:custGeom>
            <a:avLst/>
            <a:gdLst/>
            <a:ahLst/>
            <a:cxnLst/>
            <a:rect l="l" t="t" r="r" b="b"/>
            <a:pathLst>
              <a:path w="1223009">
                <a:moveTo>
                  <a:pt x="0" y="0"/>
                </a:moveTo>
                <a:lnTo>
                  <a:pt x="1222888" y="0"/>
                </a:lnTo>
              </a:path>
            </a:pathLst>
          </a:custGeom>
          <a:ln w="6349">
            <a:solidFill>
              <a:srgbClr val="000000"/>
            </a:solidFill>
          </a:ln>
        </p:spPr>
        <p:txBody>
          <a:bodyPr wrap="square" lIns="0" tIns="0" rIns="0" bIns="0" rtlCol="0"/>
          <a:lstStyle/>
          <a:p>
            <a:endParaRPr/>
          </a:p>
        </p:txBody>
      </p:sp>
      <p:sp>
        <p:nvSpPr>
          <p:cNvPr id="38" name="object 38"/>
          <p:cNvSpPr/>
          <p:nvPr/>
        </p:nvSpPr>
        <p:spPr>
          <a:xfrm>
            <a:off x="8411962" y="4504813"/>
            <a:ext cx="755015" cy="0"/>
          </a:xfrm>
          <a:custGeom>
            <a:avLst/>
            <a:gdLst/>
            <a:ahLst/>
            <a:cxnLst/>
            <a:rect l="l" t="t" r="r" b="b"/>
            <a:pathLst>
              <a:path w="755015">
                <a:moveTo>
                  <a:pt x="0" y="0"/>
                </a:moveTo>
                <a:lnTo>
                  <a:pt x="754532" y="0"/>
                </a:lnTo>
              </a:path>
            </a:pathLst>
          </a:custGeom>
          <a:ln w="6349">
            <a:solidFill>
              <a:srgbClr val="000000"/>
            </a:solidFill>
          </a:ln>
        </p:spPr>
        <p:txBody>
          <a:bodyPr wrap="square" lIns="0" tIns="0" rIns="0" bIns="0" rtlCol="0"/>
          <a:lstStyle/>
          <a:p>
            <a:endParaRPr/>
          </a:p>
        </p:txBody>
      </p:sp>
      <p:sp>
        <p:nvSpPr>
          <p:cNvPr id="39" name="object 39"/>
          <p:cNvSpPr/>
          <p:nvPr/>
        </p:nvSpPr>
        <p:spPr>
          <a:xfrm>
            <a:off x="8304032" y="4807077"/>
            <a:ext cx="862965" cy="0"/>
          </a:xfrm>
          <a:custGeom>
            <a:avLst/>
            <a:gdLst/>
            <a:ahLst/>
            <a:cxnLst/>
            <a:rect l="l" t="t" r="r" b="b"/>
            <a:pathLst>
              <a:path w="862965">
                <a:moveTo>
                  <a:pt x="0" y="0"/>
                </a:moveTo>
                <a:lnTo>
                  <a:pt x="862462" y="0"/>
                </a:lnTo>
              </a:path>
            </a:pathLst>
          </a:custGeom>
          <a:ln w="6349">
            <a:solidFill>
              <a:srgbClr val="000000"/>
            </a:solidFill>
          </a:ln>
        </p:spPr>
        <p:txBody>
          <a:bodyPr wrap="square" lIns="0" tIns="0" rIns="0" bIns="0" rtlCol="0"/>
          <a:lstStyle/>
          <a:p>
            <a:endParaRPr/>
          </a:p>
        </p:txBody>
      </p:sp>
      <p:sp>
        <p:nvSpPr>
          <p:cNvPr id="40" name="object 40"/>
          <p:cNvSpPr/>
          <p:nvPr/>
        </p:nvSpPr>
        <p:spPr>
          <a:xfrm>
            <a:off x="10379841" y="4350508"/>
            <a:ext cx="0" cy="610870"/>
          </a:xfrm>
          <a:custGeom>
            <a:avLst/>
            <a:gdLst/>
            <a:ahLst/>
            <a:cxnLst/>
            <a:rect l="l" t="t" r="r" b="b"/>
            <a:pathLst>
              <a:path h="610870">
                <a:moveTo>
                  <a:pt x="0" y="0"/>
                </a:moveTo>
                <a:lnTo>
                  <a:pt x="0" y="610874"/>
                </a:lnTo>
              </a:path>
            </a:pathLst>
          </a:custGeom>
          <a:ln w="6349">
            <a:solidFill>
              <a:srgbClr val="000000"/>
            </a:solidFill>
          </a:ln>
        </p:spPr>
        <p:txBody>
          <a:bodyPr wrap="square" lIns="0" tIns="0" rIns="0" bIns="0" rtlCol="0"/>
          <a:lstStyle/>
          <a:p>
            <a:endParaRPr/>
          </a:p>
        </p:txBody>
      </p:sp>
      <p:sp>
        <p:nvSpPr>
          <p:cNvPr id="41" name="object 41"/>
          <p:cNvSpPr txBox="1"/>
          <p:nvPr/>
        </p:nvSpPr>
        <p:spPr>
          <a:xfrm>
            <a:off x="7852034" y="4173928"/>
            <a:ext cx="997585" cy="187960"/>
          </a:xfrm>
          <a:prstGeom prst="rect">
            <a:avLst/>
          </a:prstGeom>
        </p:spPr>
        <p:txBody>
          <a:bodyPr vert="horz" wrap="square" lIns="0" tIns="0" rIns="0" bIns="0" rtlCol="0">
            <a:spAutoFit/>
          </a:bodyPr>
          <a:lstStyle/>
          <a:p>
            <a:pPr marL="12700"/>
            <a:r>
              <a:rPr sz="1200" spc="-35" dirty="0">
                <a:latin typeface="Arial"/>
                <a:cs typeface="Arial"/>
              </a:rPr>
              <a:t>V</a:t>
            </a:r>
            <a:r>
              <a:rPr sz="1200" spc="-5" dirty="0">
                <a:latin typeface="Arial"/>
                <a:cs typeface="Arial"/>
              </a:rPr>
              <a:t>ie</a:t>
            </a:r>
            <a:r>
              <a:rPr sz="1200" dirty="0">
                <a:latin typeface="Arial"/>
                <a:cs typeface="Arial"/>
              </a:rPr>
              <a:t>w</a:t>
            </a:r>
            <a:r>
              <a:rPr sz="1200" spc="-75" dirty="0">
                <a:latin typeface="Times New Roman"/>
                <a:cs typeface="Times New Roman"/>
              </a:rPr>
              <a:t> </a:t>
            </a:r>
            <a:r>
              <a:rPr sz="1200" spc="120" dirty="0">
                <a:latin typeface="Arial"/>
                <a:cs typeface="Arial"/>
              </a:rPr>
              <a:t>s</a:t>
            </a:r>
            <a:r>
              <a:rPr baseline="4629" dirty="0">
                <a:latin typeface="Arial"/>
                <a:cs typeface="Arial"/>
              </a:rPr>
              <a:t>e</a:t>
            </a:r>
            <a:r>
              <a:rPr spc="-7" baseline="4629" dirty="0">
                <a:latin typeface="Arial"/>
                <a:cs typeface="Arial"/>
              </a:rPr>
              <a:t>lec</a:t>
            </a:r>
            <a:r>
              <a:rPr spc="-15" baseline="4629" dirty="0">
                <a:latin typeface="Arial"/>
                <a:cs typeface="Arial"/>
              </a:rPr>
              <a:t>t</a:t>
            </a:r>
            <a:r>
              <a:rPr spc="-7" baseline="4629" dirty="0">
                <a:latin typeface="Arial"/>
                <a:cs typeface="Arial"/>
              </a:rPr>
              <a:t>i</a:t>
            </a:r>
            <a:r>
              <a:rPr spc="-15" baseline="4629" dirty="0">
                <a:latin typeface="Arial"/>
                <a:cs typeface="Arial"/>
              </a:rPr>
              <a:t>o</a:t>
            </a:r>
            <a:r>
              <a:rPr baseline="4629" dirty="0">
                <a:latin typeface="Arial"/>
                <a:cs typeface="Arial"/>
              </a:rPr>
              <a:t>n</a:t>
            </a:r>
            <a:endParaRPr baseline="4629">
              <a:latin typeface="Arial"/>
              <a:cs typeface="Arial"/>
            </a:endParaRPr>
          </a:p>
        </p:txBody>
      </p:sp>
      <p:sp>
        <p:nvSpPr>
          <p:cNvPr id="42" name="object 42"/>
          <p:cNvSpPr txBox="1"/>
          <p:nvPr/>
        </p:nvSpPr>
        <p:spPr>
          <a:xfrm>
            <a:off x="5873881" y="3350963"/>
            <a:ext cx="795655" cy="184666"/>
          </a:xfrm>
          <a:prstGeom prst="rect">
            <a:avLst/>
          </a:prstGeom>
        </p:spPr>
        <p:txBody>
          <a:bodyPr vert="horz" wrap="square" lIns="0" tIns="0" rIns="0" bIns="0" rtlCol="0">
            <a:spAutoFit/>
          </a:bodyPr>
          <a:lstStyle/>
          <a:p>
            <a:pPr marL="12700"/>
            <a:r>
              <a:rPr sz="1200" spc="-10" dirty="0">
                <a:latin typeface="Arial"/>
                <a:cs typeface="Arial"/>
              </a:rPr>
              <a:t>St</a:t>
            </a:r>
            <a:r>
              <a:rPr sz="1200" spc="-5" dirty="0">
                <a:latin typeface="Arial"/>
                <a:cs typeface="Arial"/>
              </a:rPr>
              <a:t>ate</a:t>
            </a:r>
            <a:r>
              <a:rPr sz="1200" spc="-30" dirty="0">
                <a:latin typeface="Times New Roman"/>
                <a:cs typeface="Times New Roman"/>
              </a:rPr>
              <a:t> </a:t>
            </a:r>
            <a:r>
              <a:rPr sz="1200" spc="-10" dirty="0">
                <a:latin typeface="Arial"/>
                <a:cs typeface="Arial"/>
              </a:rPr>
              <a:t>que</a:t>
            </a:r>
            <a:r>
              <a:rPr sz="1200" dirty="0">
                <a:latin typeface="Arial"/>
                <a:cs typeface="Arial"/>
              </a:rPr>
              <a:t>ry</a:t>
            </a:r>
            <a:endParaRPr sz="1200">
              <a:latin typeface="Arial"/>
              <a:cs typeface="Arial"/>
            </a:endParaRPr>
          </a:p>
        </p:txBody>
      </p:sp>
      <p:sp>
        <p:nvSpPr>
          <p:cNvPr id="43" name="object 43"/>
          <p:cNvSpPr txBox="1"/>
          <p:nvPr/>
        </p:nvSpPr>
        <p:spPr>
          <a:xfrm>
            <a:off x="7167110" y="3714318"/>
            <a:ext cx="556895" cy="184666"/>
          </a:xfrm>
          <a:prstGeom prst="rect">
            <a:avLst/>
          </a:prstGeom>
        </p:spPr>
        <p:txBody>
          <a:bodyPr vert="horz" wrap="square" lIns="0" tIns="0" rIns="0" bIns="0" rtlCol="0">
            <a:spAutoFit/>
          </a:bodyPr>
          <a:lstStyle/>
          <a:p>
            <a:pPr marL="12700"/>
            <a:r>
              <a:rPr sz="1200" spc="-5" dirty="0">
                <a:latin typeface="Arial"/>
                <a:cs typeface="Arial"/>
              </a:rPr>
              <a:t>Ch</a:t>
            </a:r>
            <a:r>
              <a:rPr sz="1200" spc="5" dirty="0">
                <a:latin typeface="Arial"/>
                <a:cs typeface="Arial"/>
              </a:rPr>
              <a:t>a</a:t>
            </a:r>
            <a:r>
              <a:rPr sz="1200" spc="-10" dirty="0">
                <a:latin typeface="Arial"/>
                <a:cs typeface="Arial"/>
              </a:rPr>
              <a:t>n</a:t>
            </a:r>
            <a:r>
              <a:rPr sz="1200" spc="-20" dirty="0">
                <a:latin typeface="Arial"/>
                <a:cs typeface="Arial"/>
              </a:rPr>
              <a:t>g</a:t>
            </a:r>
            <a:r>
              <a:rPr sz="1200" dirty="0">
                <a:latin typeface="Arial"/>
                <a:cs typeface="Arial"/>
              </a:rPr>
              <a:t>e</a:t>
            </a:r>
            <a:endParaRPr sz="1200">
              <a:latin typeface="Arial"/>
              <a:cs typeface="Arial"/>
            </a:endParaRPr>
          </a:p>
        </p:txBody>
      </p:sp>
      <p:sp>
        <p:nvSpPr>
          <p:cNvPr id="44" name="object 44"/>
          <p:cNvSpPr txBox="1"/>
          <p:nvPr/>
        </p:nvSpPr>
        <p:spPr>
          <a:xfrm>
            <a:off x="7167110" y="3897198"/>
            <a:ext cx="748665" cy="184666"/>
          </a:xfrm>
          <a:prstGeom prst="rect">
            <a:avLst/>
          </a:prstGeom>
        </p:spPr>
        <p:txBody>
          <a:bodyPr vert="horz" wrap="square" lIns="0" tIns="0" rIns="0" bIns="0" rtlCol="0">
            <a:spAutoFit/>
          </a:bodyPr>
          <a:lstStyle/>
          <a:p>
            <a:pPr marL="12700"/>
            <a:r>
              <a:rPr sz="1200" dirty="0">
                <a:latin typeface="Arial"/>
                <a:cs typeface="Arial"/>
              </a:rPr>
              <a:t>not</a:t>
            </a:r>
            <a:r>
              <a:rPr sz="1200" spc="-15" dirty="0">
                <a:latin typeface="Arial"/>
                <a:cs typeface="Arial"/>
              </a:rPr>
              <a:t>i</a:t>
            </a:r>
            <a:r>
              <a:rPr sz="1200" dirty="0">
                <a:latin typeface="Arial"/>
                <a:cs typeface="Arial"/>
              </a:rPr>
              <a:t>fi</a:t>
            </a:r>
            <a:r>
              <a:rPr sz="1200" spc="-15" dirty="0">
                <a:latin typeface="Arial"/>
                <a:cs typeface="Arial"/>
              </a:rPr>
              <a:t>c</a:t>
            </a:r>
            <a:r>
              <a:rPr sz="1200" spc="-10" dirty="0">
                <a:latin typeface="Arial"/>
                <a:cs typeface="Arial"/>
              </a:rPr>
              <a:t>a</a:t>
            </a:r>
            <a:r>
              <a:rPr sz="1200" dirty="0">
                <a:latin typeface="Arial"/>
                <a:cs typeface="Arial"/>
              </a:rPr>
              <a:t>t</a:t>
            </a:r>
            <a:r>
              <a:rPr sz="1200" spc="-15" dirty="0">
                <a:latin typeface="Arial"/>
                <a:cs typeface="Arial"/>
              </a:rPr>
              <a:t>i</a:t>
            </a:r>
            <a:r>
              <a:rPr sz="1200" spc="-10" dirty="0">
                <a:latin typeface="Arial"/>
                <a:cs typeface="Arial"/>
              </a:rPr>
              <a:t>on</a:t>
            </a:r>
            <a:endParaRPr sz="1200">
              <a:latin typeface="Arial"/>
              <a:cs typeface="Arial"/>
            </a:endParaRPr>
          </a:p>
        </p:txBody>
      </p:sp>
      <p:sp>
        <p:nvSpPr>
          <p:cNvPr id="45" name="object 45"/>
          <p:cNvSpPr/>
          <p:nvPr/>
        </p:nvSpPr>
        <p:spPr>
          <a:xfrm>
            <a:off x="9160123" y="4958203"/>
            <a:ext cx="1223010" cy="0"/>
          </a:xfrm>
          <a:custGeom>
            <a:avLst/>
            <a:gdLst/>
            <a:ahLst/>
            <a:cxnLst/>
            <a:rect l="l" t="t" r="r" b="b"/>
            <a:pathLst>
              <a:path w="1223009">
                <a:moveTo>
                  <a:pt x="0" y="0"/>
                </a:moveTo>
                <a:lnTo>
                  <a:pt x="1222888" y="0"/>
                </a:lnTo>
              </a:path>
            </a:pathLst>
          </a:custGeom>
          <a:ln w="6349">
            <a:solidFill>
              <a:srgbClr val="000000"/>
            </a:solidFill>
          </a:ln>
        </p:spPr>
        <p:txBody>
          <a:bodyPr wrap="square" lIns="0" tIns="0" rIns="0" bIns="0" rtlCol="0"/>
          <a:lstStyle/>
          <a:p>
            <a:endParaRPr/>
          </a:p>
        </p:txBody>
      </p:sp>
      <p:sp>
        <p:nvSpPr>
          <p:cNvPr id="46" name="object 46"/>
          <p:cNvSpPr txBox="1"/>
          <p:nvPr/>
        </p:nvSpPr>
        <p:spPr>
          <a:xfrm>
            <a:off x="9439790" y="4581435"/>
            <a:ext cx="666115" cy="160020"/>
          </a:xfrm>
          <a:prstGeom prst="rect">
            <a:avLst/>
          </a:prstGeom>
        </p:spPr>
        <p:txBody>
          <a:bodyPr vert="horz" wrap="square" lIns="0" tIns="0" rIns="0" bIns="0" rtlCol="0">
            <a:spAutoFit/>
          </a:bodyPr>
          <a:lstStyle/>
          <a:p>
            <a:pPr marL="12700"/>
            <a:r>
              <a:rPr sz="1050" b="1" dirty="0">
                <a:latin typeface="Arial"/>
                <a:cs typeface="Arial"/>
              </a:rPr>
              <a:t>Con</a:t>
            </a:r>
            <a:r>
              <a:rPr sz="1050" b="1" spc="-5" dirty="0">
                <a:latin typeface="Arial"/>
                <a:cs typeface="Arial"/>
              </a:rPr>
              <a:t>trol</a:t>
            </a:r>
            <a:r>
              <a:rPr sz="1050" b="1" spc="-10" dirty="0">
                <a:latin typeface="Arial"/>
                <a:cs typeface="Arial"/>
              </a:rPr>
              <a:t>l</a:t>
            </a:r>
            <a:r>
              <a:rPr sz="1050" b="1" spc="-5" dirty="0">
                <a:latin typeface="Arial"/>
                <a:cs typeface="Arial"/>
              </a:rPr>
              <a:t>er</a:t>
            </a:r>
            <a:endParaRPr sz="1050">
              <a:latin typeface="Arial"/>
              <a:cs typeface="Arial"/>
            </a:endParaRPr>
          </a:p>
        </p:txBody>
      </p:sp>
      <p:sp>
        <p:nvSpPr>
          <p:cNvPr id="47" name="object 47"/>
          <p:cNvSpPr/>
          <p:nvPr/>
        </p:nvSpPr>
        <p:spPr>
          <a:xfrm>
            <a:off x="6333988" y="3728525"/>
            <a:ext cx="188455" cy="112968"/>
          </a:xfrm>
          <a:prstGeom prst="rect">
            <a:avLst/>
          </a:prstGeom>
          <a:blipFill>
            <a:blip r:embed="rId8" cstate="print"/>
            <a:stretch>
              <a:fillRect/>
            </a:stretch>
          </a:blipFill>
        </p:spPr>
        <p:txBody>
          <a:bodyPr wrap="square" lIns="0" tIns="0" rIns="0" bIns="0" rtlCol="0"/>
          <a:lstStyle/>
          <a:p>
            <a:endParaRPr/>
          </a:p>
        </p:txBody>
      </p:sp>
      <p:sp>
        <p:nvSpPr>
          <p:cNvPr id="48" name="object 48"/>
          <p:cNvSpPr/>
          <p:nvPr/>
        </p:nvSpPr>
        <p:spPr>
          <a:xfrm>
            <a:off x="9680966" y="3728525"/>
            <a:ext cx="188544" cy="112968"/>
          </a:xfrm>
          <a:prstGeom prst="rect">
            <a:avLst/>
          </a:prstGeom>
          <a:blipFill>
            <a:blip r:embed="rId9" cstate="print"/>
            <a:stretch>
              <a:fillRect/>
            </a:stretch>
          </a:blipFill>
        </p:spPr>
        <p:txBody>
          <a:bodyPr wrap="square" lIns="0" tIns="0" rIns="0" bIns="0" rtlCol="0"/>
          <a:lstStyle/>
          <a:p>
            <a:endParaRPr/>
          </a:p>
        </p:txBody>
      </p:sp>
      <p:sp>
        <p:nvSpPr>
          <p:cNvPr id="49" name="object 49"/>
          <p:cNvSpPr/>
          <p:nvPr/>
        </p:nvSpPr>
        <p:spPr>
          <a:xfrm>
            <a:off x="8300833" y="4410864"/>
            <a:ext cx="113587" cy="187553"/>
          </a:xfrm>
          <a:prstGeom prst="rect">
            <a:avLst/>
          </a:prstGeom>
          <a:blipFill>
            <a:blip r:embed="rId10" cstate="print"/>
            <a:stretch>
              <a:fillRect/>
            </a:stretch>
          </a:blipFill>
        </p:spPr>
        <p:txBody>
          <a:bodyPr wrap="square" lIns="0" tIns="0" rIns="0" bIns="0" rtlCol="0"/>
          <a:lstStyle/>
          <a:p>
            <a:endParaRPr/>
          </a:p>
        </p:txBody>
      </p:sp>
      <p:sp>
        <p:nvSpPr>
          <p:cNvPr id="50" name="object 50"/>
          <p:cNvSpPr/>
          <p:nvPr/>
        </p:nvSpPr>
        <p:spPr>
          <a:xfrm>
            <a:off x="6676401" y="3996425"/>
            <a:ext cx="110539" cy="357771"/>
          </a:xfrm>
          <a:prstGeom prst="rect">
            <a:avLst/>
          </a:prstGeom>
          <a:blipFill>
            <a:blip r:embed="rId11" cstate="print"/>
            <a:stretch>
              <a:fillRect/>
            </a:stretch>
          </a:blipFill>
        </p:spPr>
        <p:txBody>
          <a:bodyPr wrap="square" lIns="0" tIns="0" rIns="0" bIns="0" rtlCol="0"/>
          <a:lstStyle/>
          <a:p>
            <a:endParaRPr/>
          </a:p>
        </p:txBody>
      </p:sp>
      <p:sp>
        <p:nvSpPr>
          <p:cNvPr id="51" name="object 51"/>
          <p:cNvSpPr/>
          <p:nvPr/>
        </p:nvSpPr>
        <p:spPr>
          <a:xfrm>
            <a:off x="6803136" y="3294370"/>
            <a:ext cx="841375" cy="697865"/>
          </a:xfrm>
          <a:custGeom>
            <a:avLst/>
            <a:gdLst/>
            <a:ahLst/>
            <a:cxnLst/>
            <a:rect l="l" t="t" r="r" b="b"/>
            <a:pathLst>
              <a:path w="841375" h="697864">
                <a:moveTo>
                  <a:pt x="841247" y="0"/>
                </a:moveTo>
                <a:lnTo>
                  <a:pt x="0" y="697748"/>
                </a:lnTo>
              </a:path>
            </a:pathLst>
          </a:custGeom>
          <a:ln w="4044">
            <a:solidFill>
              <a:srgbClr val="000000"/>
            </a:solidFill>
          </a:ln>
        </p:spPr>
        <p:txBody>
          <a:bodyPr wrap="square" lIns="0" tIns="0" rIns="0" bIns="0" rtlCol="0"/>
          <a:lstStyle/>
          <a:p>
            <a:endParaRPr/>
          </a:p>
        </p:txBody>
      </p:sp>
      <p:sp>
        <p:nvSpPr>
          <p:cNvPr id="52" name="object 52"/>
          <p:cNvSpPr/>
          <p:nvPr/>
        </p:nvSpPr>
        <p:spPr>
          <a:xfrm>
            <a:off x="6657228" y="3957105"/>
            <a:ext cx="169138" cy="177635"/>
          </a:xfrm>
          <a:prstGeom prst="rect">
            <a:avLst/>
          </a:prstGeom>
          <a:blipFill>
            <a:blip r:embed="rId12" cstate="print"/>
            <a:stretch>
              <a:fillRect/>
            </a:stretch>
          </a:blipFill>
        </p:spPr>
        <p:txBody>
          <a:bodyPr wrap="square" lIns="0" tIns="0" rIns="0" bIns="0" rtlCol="0"/>
          <a:lstStyle/>
          <a:p>
            <a:endParaRPr/>
          </a:p>
        </p:txBody>
      </p:sp>
      <p:sp>
        <p:nvSpPr>
          <p:cNvPr id="53" name="object 53"/>
          <p:cNvSpPr/>
          <p:nvPr/>
        </p:nvSpPr>
        <p:spPr>
          <a:xfrm>
            <a:off x="8197596" y="4753324"/>
            <a:ext cx="110539" cy="110012"/>
          </a:xfrm>
          <a:prstGeom prst="rect">
            <a:avLst/>
          </a:prstGeom>
          <a:blipFill>
            <a:blip r:embed="rId13" cstate="print"/>
            <a:stretch>
              <a:fillRect/>
            </a:stretch>
          </a:blipFill>
        </p:spPr>
        <p:txBody>
          <a:bodyPr wrap="square" lIns="0" tIns="0" rIns="0" bIns="0" rtlCol="0"/>
          <a:lstStyle/>
          <a:p>
            <a:endParaRPr/>
          </a:p>
        </p:txBody>
      </p:sp>
      <p:sp>
        <p:nvSpPr>
          <p:cNvPr id="54" name="object 54"/>
          <p:cNvSpPr/>
          <p:nvPr/>
        </p:nvSpPr>
        <p:spPr>
          <a:xfrm>
            <a:off x="7340102" y="4808351"/>
            <a:ext cx="819785" cy="0"/>
          </a:xfrm>
          <a:custGeom>
            <a:avLst/>
            <a:gdLst/>
            <a:ahLst/>
            <a:cxnLst/>
            <a:rect l="l" t="t" r="r" b="b"/>
            <a:pathLst>
              <a:path w="819784">
                <a:moveTo>
                  <a:pt x="0" y="0"/>
                </a:moveTo>
                <a:lnTo>
                  <a:pt x="819790" y="0"/>
                </a:lnTo>
              </a:path>
            </a:pathLst>
          </a:custGeom>
          <a:ln w="4036">
            <a:solidFill>
              <a:srgbClr val="000000"/>
            </a:solidFill>
          </a:ln>
        </p:spPr>
        <p:txBody>
          <a:bodyPr wrap="square" lIns="0" tIns="0" rIns="0" bIns="0" rtlCol="0"/>
          <a:lstStyle/>
          <a:p>
            <a:endParaRPr/>
          </a:p>
        </p:txBody>
      </p:sp>
      <p:sp>
        <p:nvSpPr>
          <p:cNvPr id="55" name="object 55"/>
          <p:cNvSpPr/>
          <p:nvPr/>
        </p:nvSpPr>
        <p:spPr>
          <a:xfrm>
            <a:off x="8159619" y="4715408"/>
            <a:ext cx="113587" cy="187553"/>
          </a:xfrm>
          <a:prstGeom prst="rect">
            <a:avLst/>
          </a:prstGeom>
          <a:blipFill>
            <a:blip r:embed="rId1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739257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Model-View-Controller (MVC)</a:t>
            </a:r>
          </a:p>
        </p:txBody>
      </p:sp>
      <p:graphicFrame>
        <p:nvGraphicFramePr>
          <p:cNvPr id="4" name="Content Placeholder 3"/>
          <p:cNvGraphicFramePr>
            <a:graphicFrameLocks noGrp="1"/>
          </p:cNvGraphicFramePr>
          <p:nvPr>
            <p:ph idx="1"/>
          </p:nvPr>
        </p:nvGraphicFramePr>
        <p:xfrm>
          <a:off x="1981200" y="1693405"/>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(next slide)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43</a:t>
            </a:fld>
            <a:endParaRPr lang="en-US"/>
          </a:p>
        </p:txBody>
      </p:sp>
    </p:spTree>
    <p:extLst>
      <p:ext uri="{BB962C8B-B14F-4D97-AF65-F5344CB8AC3E}">
        <p14:creationId xmlns:p14="http://schemas.microsoft.com/office/powerpoint/2010/main" val="8533852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organization of the Model-View-Controller</a:t>
            </a:r>
            <a:r>
              <a:rPr lang="en-GB" dirty="0"/>
              <a:t>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pic>
        <p:nvPicPr>
          <p:cNvPr id="16386"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t="-10443" b="-8620"/>
              <a:stretch>
                <a:fillRect/>
              </a:stretch>
            </p:blipFill>
          </mc:Choice>
          <mc:Fallback>
            <p:blipFill>
              <a:blip r:embed="rId3"/>
              <a:srcRect t="-10443" b="-8620"/>
              <a:stretch>
                <a:fillRect/>
              </a:stretch>
            </p:blipFill>
          </mc:Fallback>
        </mc:AlternateContent>
        <p:spPr bwMode="auto">
          <a:xfrm>
            <a:off x="3587367" y="1952625"/>
            <a:ext cx="4819650" cy="3759200"/>
          </a:xfrm>
          <a:prstGeom prst="rect">
            <a:avLst/>
          </a:prstGeom>
          <a:noFill/>
          <a:ln w="9525">
            <a:noFill/>
            <a:miter lim="800000"/>
            <a:headEnd/>
            <a:tailEnd/>
          </a:ln>
        </p:spPr>
      </p:pic>
    </p:spTree>
    <p:extLst>
      <p:ext uri="{BB962C8B-B14F-4D97-AF65-F5344CB8AC3E}">
        <p14:creationId xmlns:p14="http://schemas.microsoft.com/office/powerpoint/2010/main" val="10881959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application architecture using the MVC pattern</a:t>
            </a:r>
            <a:r>
              <a:rPr lang="en-GB" dirty="0"/>
              <a:t> </a:t>
            </a:r>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pic>
        <p:nvPicPr>
          <p:cNvPr id="17410" name="Picture 2" descr="6"/>
          <p:cNvPicPr>
            <a:picLocks noChangeAspect="1" noChangeArrowheads="1"/>
          </p:cNvPicPr>
          <p:nvPr/>
        </p:nvPicPr>
        <mc:AlternateContent xmlns:mc="http://schemas.openxmlformats.org/markup-compatibility/2006">
          <mc:Choice xmlns:ma="http://schemas.microsoft.com/office/mac/drawingml/2008/main" xmlns:mv="urn:schemas-microsoft-com:mac:vml" xmlns="" Requires="ma">
            <p:blipFill>
              <a:blip r:embed="rId2"/>
              <a:srcRect b="-8466"/>
              <a:stretch>
                <a:fillRect/>
              </a:stretch>
            </p:blipFill>
          </mc:Choice>
          <mc:Fallback>
            <p:blipFill>
              <a:blip r:embed="rId3"/>
              <a:srcRect b="-8466"/>
              <a:stretch>
                <a:fillRect/>
              </a:stretch>
            </p:blipFill>
          </mc:Fallback>
        </mc:AlternateContent>
        <p:spPr bwMode="auto">
          <a:xfrm>
            <a:off x="3690591" y="1828801"/>
            <a:ext cx="4565650" cy="4194175"/>
          </a:xfrm>
          <a:prstGeom prst="rect">
            <a:avLst/>
          </a:prstGeom>
          <a:noFill/>
          <a:ln w="9525">
            <a:noFill/>
            <a:miter lim="800000"/>
            <a:headEnd/>
            <a:tailEnd/>
          </a:ln>
        </p:spPr>
      </p:pic>
    </p:spTree>
    <p:extLst>
      <p:ext uri="{BB962C8B-B14F-4D97-AF65-F5344CB8AC3E}">
        <p14:creationId xmlns:p14="http://schemas.microsoft.com/office/powerpoint/2010/main" val="27486738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458968" y="297874"/>
            <a:ext cx="9118743" cy="796636"/>
          </a:xfrm>
          <a:noFill/>
          <a:ln/>
        </p:spPr>
        <p:txBody>
          <a:bodyPr vert="horz" lIns="90487" tIns="44450" rIns="90487" bIns="44450" rtlCol="0" anchor="ctr">
            <a:normAutofit/>
          </a:bodyPr>
          <a:lstStyle/>
          <a:p>
            <a:r>
              <a:rPr lang="en-GB" dirty="0"/>
              <a:t>Repository architecture</a:t>
            </a:r>
          </a:p>
        </p:txBody>
      </p:sp>
      <p:sp>
        <p:nvSpPr>
          <p:cNvPr id="13315" name="Rectangle 3"/>
          <p:cNvSpPr>
            <a:spLocks noGrp="1" noChangeArrowheads="1"/>
          </p:cNvSpPr>
          <p:nvPr>
            <p:ph idx="1"/>
          </p:nvPr>
        </p:nvSpPr>
        <p:spPr>
          <a:noFill/>
          <a:ln/>
        </p:spPr>
        <p:txBody>
          <a:bodyPr vert="horz" lIns="90487" tIns="44450" rIns="90487" bIns="44450" rtlCol="0">
            <a:normAutofit/>
          </a:bodyPr>
          <a:lstStyle/>
          <a:p>
            <a:pPr>
              <a:lnSpc>
                <a:spcPct val="90000"/>
              </a:lnSpc>
            </a:pPr>
            <a:r>
              <a:rPr lang="en-GB" b="1" dirty="0"/>
              <a:t>Sub-systems must exchange data</a:t>
            </a:r>
            <a:r>
              <a:rPr lang="en-GB" dirty="0"/>
              <a:t>.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46</a:t>
            </a:fld>
            <a:endParaRPr lang="en-US"/>
          </a:p>
        </p:txBody>
      </p:sp>
    </p:spTree>
    <p:extLst>
      <p:ext uri="{BB962C8B-B14F-4D97-AF65-F5344CB8AC3E}">
        <p14:creationId xmlns:p14="http://schemas.microsoft.com/office/powerpoint/2010/main" val="322342168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2737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extLst>
      <p:ext uri="{BB962C8B-B14F-4D97-AF65-F5344CB8AC3E}">
        <p14:creationId xmlns:p14="http://schemas.microsoft.com/office/powerpoint/2010/main" val="2501796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563" y="417570"/>
            <a:ext cx="10245437" cy="796636"/>
          </a:xfrm>
        </p:spPr>
        <p:txBody>
          <a:bodyPr>
            <a:normAutofit/>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mc:AlternateContent xmlns:mc="http://schemas.openxmlformats.org/markup-compatibility/2006">
          <mc:Choice xmlns="" xmlns:mv="urn:schemas-microsoft-com:mac:vml" xmlns:ma="http://schemas.microsoft.com/office/mac/drawingml/2008/main" Requires="ma">
            <p:blipFill>
              <a:blip r:embed="rId2"/>
              <a:srcRect t="-12287" b="-12287"/>
              <a:stretch>
                <a:fillRect/>
              </a:stretch>
            </p:blipFill>
          </mc:Choice>
          <mc:Fallback>
            <p:blipFill>
              <a:blip r:embed="rId3"/>
              <a:srcRect t="-12287" b="-12287"/>
              <a:stretch>
                <a:fillRect/>
              </a:stretch>
            </p:blipFill>
          </mc:Fallback>
        </mc:AlternateContent>
        <p:spPr>
          <a:xfrm>
            <a:off x="2278457" y="1600201"/>
            <a:ext cx="7244433" cy="3984159"/>
          </a:xfrm>
        </p:spPr>
      </p:pic>
      <p:sp>
        <p:nvSpPr>
          <p:cNvPr id="5" name="Slide Number Placeholder 4"/>
          <p:cNvSpPr>
            <a:spLocks noGrp="1"/>
          </p:cNvSpPr>
          <p:nvPr>
            <p:ph type="sldNum" sz="quarter" idx="12"/>
          </p:nvPr>
        </p:nvSpPr>
        <p:spPr/>
        <p:txBody>
          <a:bodyPr/>
          <a:lstStyle/>
          <a:p>
            <a:fld id="{EC33B370-F672-B743-B3AF-248A63C17270}" type="slidenum">
              <a:rPr lang="en-US" smtClean="0"/>
              <a:pPr/>
              <a:t>48</a:t>
            </a:fld>
            <a:endParaRPr lang="en-US"/>
          </a:p>
        </p:txBody>
      </p:sp>
    </p:spTree>
    <p:extLst>
      <p:ext uri="{BB962C8B-B14F-4D97-AF65-F5344CB8AC3E}">
        <p14:creationId xmlns:p14="http://schemas.microsoft.com/office/powerpoint/2010/main" val="29081674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p:nvPr/>
        </p:nvSpPr>
        <p:spPr>
          <a:xfrm>
            <a:off x="1852987" y="509693"/>
            <a:ext cx="5520055" cy="677108"/>
          </a:xfrm>
          <a:prstGeom prst="rect">
            <a:avLst/>
          </a:prstGeom>
        </p:spPr>
        <p:txBody>
          <a:bodyPr vert="horz" wrap="square" lIns="0" tIns="0" rIns="0" bIns="0" rtlCol="0">
            <a:spAutoFit/>
          </a:bodyPr>
          <a:lstStyle/>
          <a:p>
            <a:pPr marL="12700"/>
            <a:r>
              <a:rPr sz="4400" spc="-5" dirty="0">
                <a:latin typeface="Arial"/>
                <a:cs typeface="Arial"/>
              </a:rPr>
              <a:t>Heterog</a:t>
            </a:r>
            <a:r>
              <a:rPr sz="4400" spc="10" dirty="0">
                <a:latin typeface="Arial"/>
                <a:cs typeface="Arial"/>
              </a:rPr>
              <a:t>e</a:t>
            </a:r>
            <a:r>
              <a:rPr sz="4400" spc="-5" dirty="0">
                <a:latin typeface="Arial"/>
                <a:cs typeface="Arial"/>
              </a:rPr>
              <a:t>neou</a:t>
            </a:r>
            <a:r>
              <a:rPr sz="4400" dirty="0">
                <a:latin typeface="Arial"/>
                <a:cs typeface="Arial"/>
              </a:rPr>
              <a:t>s</a:t>
            </a:r>
            <a:r>
              <a:rPr sz="4400" spc="35" dirty="0">
                <a:latin typeface="Times New Roman"/>
                <a:cs typeface="Times New Roman"/>
              </a:rPr>
              <a:t> </a:t>
            </a:r>
            <a:r>
              <a:rPr sz="4400" dirty="0">
                <a:latin typeface="Arial"/>
                <a:cs typeface="Arial"/>
              </a:rPr>
              <a:t>St</a:t>
            </a:r>
            <a:r>
              <a:rPr sz="4400" spc="10" dirty="0">
                <a:latin typeface="Arial"/>
                <a:cs typeface="Arial"/>
              </a:rPr>
              <a:t>y</a:t>
            </a:r>
            <a:r>
              <a:rPr sz="4400" spc="-5" dirty="0">
                <a:latin typeface="Arial"/>
                <a:cs typeface="Arial"/>
              </a:rPr>
              <a:t>les</a:t>
            </a:r>
            <a:endParaRPr sz="4400">
              <a:latin typeface="Arial"/>
              <a:cs typeface="Arial"/>
            </a:endParaRPr>
          </a:p>
        </p:txBody>
      </p:sp>
      <p:sp>
        <p:nvSpPr>
          <p:cNvPr id="12" name="object 12"/>
          <p:cNvSpPr txBox="1"/>
          <p:nvPr/>
        </p:nvSpPr>
        <p:spPr>
          <a:xfrm>
            <a:off x="1997456" y="1390155"/>
            <a:ext cx="7874634" cy="4291431"/>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000" i="1" spc="5" dirty="0">
                <a:solidFill>
                  <a:srgbClr val="000098"/>
                </a:solidFill>
                <a:latin typeface="Arial"/>
                <a:cs typeface="Arial"/>
              </a:rPr>
              <a:t>C</a:t>
            </a:r>
            <a:r>
              <a:rPr sz="2000" i="1" spc="-5" dirty="0">
                <a:solidFill>
                  <a:srgbClr val="000098"/>
                </a:solidFill>
                <a:latin typeface="Arial"/>
                <a:cs typeface="Arial"/>
              </a:rPr>
              <a:t>o</a:t>
            </a:r>
            <a:r>
              <a:rPr sz="2000" i="1" spc="-10" dirty="0">
                <a:solidFill>
                  <a:srgbClr val="000098"/>
                </a:solidFill>
                <a:latin typeface="Arial"/>
                <a:cs typeface="Arial"/>
              </a:rPr>
              <a:t>m</a:t>
            </a:r>
            <a:r>
              <a:rPr sz="2000" i="1" spc="-5" dirty="0">
                <a:solidFill>
                  <a:srgbClr val="000098"/>
                </a:solidFill>
                <a:latin typeface="Arial"/>
                <a:cs typeface="Arial"/>
              </a:rPr>
              <a:t>bi</a:t>
            </a:r>
            <a:r>
              <a:rPr sz="2000" i="1" spc="5" dirty="0">
                <a:solidFill>
                  <a:srgbClr val="000098"/>
                </a:solidFill>
                <a:latin typeface="Arial"/>
                <a:cs typeface="Arial"/>
              </a:rPr>
              <a:t>n</a:t>
            </a:r>
            <a:r>
              <a:rPr sz="2000" i="1" spc="-5" dirty="0">
                <a:solidFill>
                  <a:srgbClr val="000098"/>
                </a:solidFill>
                <a:latin typeface="Arial"/>
                <a:cs typeface="Arial"/>
              </a:rPr>
              <a:t>in</a:t>
            </a:r>
            <a:r>
              <a:rPr sz="2000" i="1" dirty="0">
                <a:solidFill>
                  <a:srgbClr val="000098"/>
                </a:solidFill>
                <a:latin typeface="Arial"/>
                <a:cs typeface="Arial"/>
              </a:rPr>
              <a:t>g</a:t>
            </a:r>
            <a:r>
              <a:rPr sz="2000" i="1" spc="40" dirty="0">
                <a:solidFill>
                  <a:srgbClr val="000098"/>
                </a:solidFill>
                <a:latin typeface="Times New Roman"/>
                <a:cs typeface="Times New Roman"/>
              </a:rPr>
              <a:t> </a:t>
            </a:r>
            <a:r>
              <a:rPr sz="2000" i="1" spc="-5" dirty="0">
                <a:solidFill>
                  <a:srgbClr val="000098"/>
                </a:solidFill>
                <a:latin typeface="Arial"/>
                <a:cs typeface="Arial"/>
              </a:rPr>
              <a:t>differ</a:t>
            </a:r>
            <a:r>
              <a:rPr sz="2000" i="1" spc="-10" dirty="0">
                <a:solidFill>
                  <a:srgbClr val="000098"/>
                </a:solidFill>
                <a:latin typeface="Arial"/>
                <a:cs typeface="Arial"/>
              </a:rPr>
              <a:t>e</a:t>
            </a:r>
            <a:r>
              <a:rPr sz="2000" i="1" spc="-5" dirty="0">
                <a:solidFill>
                  <a:srgbClr val="000098"/>
                </a:solidFill>
                <a:latin typeface="Arial"/>
                <a:cs typeface="Arial"/>
              </a:rPr>
              <a:t>n</a:t>
            </a:r>
            <a:r>
              <a:rPr sz="2000" i="1" dirty="0">
                <a:solidFill>
                  <a:srgbClr val="000098"/>
                </a:solidFill>
                <a:latin typeface="Arial"/>
                <a:cs typeface="Arial"/>
              </a:rPr>
              <a:t>t</a:t>
            </a:r>
            <a:r>
              <a:rPr sz="2000" i="1" spc="-5" dirty="0">
                <a:solidFill>
                  <a:srgbClr val="000098"/>
                </a:solidFill>
                <a:latin typeface="Times New Roman"/>
                <a:cs typeface="Times New Roman"/>
              </a:rPr>
              <a:t> </a:t>
            </a:r>
            <a:r>
              <a:rPr sz="2000" i="1" spc="-5" dirty="0">
                <a:solidFill>
                  <a:srgbClr val="000098"/>
                </a:solidFill>
                <a:latin typeface="Arial"/>
                <a:cs typeface="Arial"/>
              </a:rPr>
              <a:t>a</a:t>
            </a:r>
            <a:r>
              <a:rPr sz="2000" i="1" spc="10" dirty="0">
                <a:solidFill>
                  <a:srgbClr val="000098"/>
                </a:solidFill>
                <a:latin typeface="Arial"/>
                <a:cs typeface="Arial"/>
              </a:rPr>
              <a:t>r</a:t>
            </a:r>
            <a:r>
              <a:rPr sz="2000" i="1" spc="5" dirty="0">
                <a:solidFill>
                  <a:srgbClr val="000098"/>
                </a:solidFill>
                <a:latin typeface="Arial"/>
                <a:cs typeface="Arial"/>
              </a:rPr>
              <a:t>c</a:t>
            </a:r>
            <a:r>
              <a:rPr sz="2000" i="1" spc="-5" dirty="0">
                <a:solidFill>
                  <a:srgbClr val="000098"/>
                </a:solidFill>
                <a:latin typeface="Arial"/>
                <a:cs typeface="Arial"/>
              </a:rPr>
              <a:t>hi</a:t>
            </a:r>
            <a:r>
              <a:rPr sz="2000" i="1" spc="-15" dirty="0">
                <a:solidFill>
                  <a:srgbClr val="000098"/>
                </a:solidFill>
                <a:latin typeface="Arial"/>
                <a:cs typeface="Arial"/>
              </a:rPr>
              <a:t>t</a:t>
            </a:r>
            <a:r>
              <a:rPr sz="2000" i="1" spc="-10" dirty="0">
                <a:solidFill>
                  <a:srgbClr val="000098"/>
                </a:solidFill>
                <a:latin typeface="Arial"/>
                <a:cs typeface="Arial"/>
              </a:rPr>
              <a:t>e</a:t>
            </a:r>
            <a:r>
              <a:rPr sz="2000" i="1" dirty="0">
                <a:solidFill>
                  <a:srgbClr val="000098"/>
                </a:solidFill>
                <a:latin typeface="Arial"/>
                <a:cs typeface="Arial"/>
              </a:rPr>
              <a:t>c</a:t>
            </a:r>
            <a:r>
              <a:rPr sz="2000" i="1" spc="-10" dirty="0">
                <a:solidFill>
                  <a:srgbClr val="000098"/>
                </a:solidFill>
                <a:latin typeface="Arial"/>
                <a:cs typeface="Arial"/>
              </a:rPr>
              <a:t>tu</a:t>
            </a:r>
            <a:r>
              <a:rPr sz="2000" i="1" dirty="0">
                <a:solidFill>
                  <a:srgbClr val="000098"/>
                </a:solidFill>
                <a:latin typeface="Arial"/>
                <a:cs typeface="Arial"/>
              </a:rPr>
              <a:t>r</a:t>
            </a:r>
            <a:r>
              <a:rPr sz="2000" i="1" spc="-15" dirty="0">
                <a:solidFill>
                  <a:srgbClr val="000098"/>
                </a:solidFill>
                <a:latin typeface="Arial"/>
                <a:cs typeface="Arial"/>
              </a:rPr>
              <a:t>a</a:t>
            </a:r>
            <a:r>
              <a:rPr sz="2000" i="1" dirty="0">
                <a:solidFill>
                  <a:srgbClr val="000098"/>
                </a:solidFill>
                <a:latin typeface="Arial"/>
                <a:cs typeface="Arial"/>
              </a:rPr>
              <a:t>l</a:t>
            </a:r>
            <a:r>
              <a:rPr sz="2000" i="1" spc="-30" dirty="0">
                <a:solidFill>
                  <a:srgbClr val="000098"/>
                </a:solidFill>
                <a:latin typeface="Times New Roman"/>
                <a:cs typeface="Times New Roman"/>
              </a:rPr>
              <a:t> </a:t>
            </a:r>
            <a:r>
              <a:rPr sz="2000" i="1" spc="5" dirty="0">
                <a:solidFill>
                  <a:srgbClr val="000098"/>
                </a:solidFill>
                <a:latin typeface="Arial"/>
                <a:cs typeface="Arial"/>
              </a:rPr>
              <a:t>s</a:t>
            </a:r>
            <a:r>
              <a:rPr sz="2000" i="1" dirty="0">
                <a:solidFill>
                  <a:srgbClr val="000098"/>
                </a:solidFill>
                <a:latin typeface="Arial"/>
                <a:cs typeface="Arial"/>
              </a:rPr>
              <a:t>tyles</a:t>
            </a:r>
            <a:endParaRPr sz="2000">
              <a:latin typeface="Arial"/>
              <a:cs typeface="Arial"/>
            </a:endParaRPr>
          </a:p>
          <a:p>
            <a:pPr marL="355600" marR="123189" indent="-342900">
              <a:lnSpc>
                <a:spcPts val="2200"/>
              </a:lnSpc>
              <a:spcBef>
                <a:spcPts val="1739"/>
              </a:spcBef>
              <a:buClr>
                <a:srgbClr val="00007C"/>
              </a:buClr>
              <a:buSzPct val="75000"/>
              <a:buFont typeface="Wingdings"/>
              <a:buChar char=""/>
              <a:tabLst>
                <a:tab pos="356235" algn="l"/>
              </a:tabLst>
            </a:pPr>
            <a:r>
              <a:rPr sz="2000" spc="-5" dirty="0">
                <a:latin typeface="Arial"/>
                <a:cs typeface="Arial"/>
              </a:rPr>
              <a:t>L</a:t>
            </a:r>
            <a:r>
              <a:rPr sz="2000" spc="5" dirty="0">
                <a:latin typeface="Arial"/>
                <a:cs typeface="Arial"/>
              </a:rPr>
              <a:t>ar</a:t>
            </a:r>
            <a:r>
              <a:rPr sz="2000" spc="-5" dirty="0">
                <a:latin typeface="Arial"/>
                <a:cs typeface="Arial"/>
              </a:rPr>
              <a:t>g</a:t>
            </a:r>
            <a:r>
              <a:rPr sz="2000" dirty="0">
                <a:latin typeface="Arial"/>
                <a:cs typeface="Arial"/>
              </a:rPr>
              <a:t>e</a:t>
            </a:r>
            <a:r>
              <a:rPr sz="2000" spc="25" dirty="0">
                <a:latin typeface="Times New Roman"/>
                <a:cs typeface="Times New Roman"/>
              </a:rPr>
              <a:t> </a:t>
            </a:r>
            <a:r>
              <a:rPr sz="2000" spc="-5" dirty="0">
                <a:latin typeface="Arial"/>
                <a:cs typeface="Arial"/>
              </a:rPr>
              <a:t>a</a:t>
            </a:r>
            <a:r>
              <a:rPr sz="2000" spc="10" dirty="0">
                <a:latin typeface="Arial"/>
                <a:cs typeface="Arial"/>
              </a:rPr>
              <a:t>r</a:t>
            </a:r>
            <a:r>
              <a:rPr sz="2000" spc="5" dirty="0">
                <a:latin typeface="Arial"/>
                <a:cs typeface="Arial"/>
              </a:rPr>
              <a:t>c</a:t>
            </a:r>
            <a:r>
              <a:rPr sz="2000" spc="-10" dirty="0">
                <a:latin typeface="Arial"/>
                <a:cs typeface="Arial"/>
              </a:rPr>
              <a:t>h</a:t>
            </a:r>
            <a:r>
              <a:rPr sz="2000" spc="-5" dirty="0">
                <a:latin typeface="Arial"/>
                <a:cs typeface="Arial"/>
              </a:rPr>
              <a:t>it</a:t>
            </a:r>
            <a:r>
              <a:rPr sz="2000" spc="-15" dirty="0">
                <a:latin typeface="Arial"/>
                <a:cs typeface="Arial"/>
              </a:rPr>
              <a:t>e</a:t>
            </a:r>
            <a:r>
              <a:rPr sz="2000" dirty="0">
                <a:latin typeface="Arial"/>
                <a:cs typeface="Arial"/>
              </a:rPr>
              <a:t>c</a:t>
            </a:r>
            <a:r>
              <a:rPr sz="2000" spc="-20" dirty="0">
                <a:latin typeface="Arial"/>
                <a:cs typeface="Arial"/>
              </a:rPr>
              <a:t>t</a:t>
            </a:r>
            <a:r>
              <a:rPr sz="2000" spc="-10" dirty="0">
                <a:latin typeface="Arial"/>
                <a:cs typeface="Arial"/>
              </a:rPr>
              <a:t>u</a:t>
            </a:r>
            <a:r>
              <a:rPr sz="2000" dirty="0">
                <a:latin typeface="Arial"/>
                <a:cs typeface="Arial"/>
              </a:rPr>
              <a:t>res</a:t>
            </a:r>
            <a:r>
              <a:rPr sz="2000" spc="-25" dirty="0">
                <a:latin typeface="Times New Roman"/>
                <a:cs typeface="Times New Roman"/>
              </a:rPr>
              <a:t> </a:t>
            </a:r>
            <a:r>
              <a:rPr sz="2000" spc="-5" dirty="0">
                <a:latin typeface="Arial"/>
                <a:cs typeface="Arial"/>
              </a:rPr>
              <a:t>involvin</a:t>
            </a:r>
            <a:r>
              <a:rPr sz="2000" dirty="0">
                <a:latin typeface="Arial"/>
                <a:cs typeface="Arial"/>
              </a:rPr>
              <a:t>g</a:t>
            </a:r>
            <a:r>
              <a:rPr sz="2000" spc="65" dirty="0">
                <a:latin typeface="Times New Roman"/>
                <a:cs typeface="Times New Roman"/>
              </a:rPr>
              <a:t> </a:t>
            </a:r>
            <a:r>
              <a:rPr sz="2000" dirty="0">
                <a:latin typeface="Arial"/>
                <a:cs typeface="Arial"/>
              </a:rPr>
              <a:t>a</a:t>
            </a:r>
            <a:r>
              <a:rPr sz="2000" spc="30"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b</a:t>
            </a:r>
            <a:r>
              <a:rPr sz="2000" spc="-5" dirty="0">
                <a:latin typeface="Arial"/>
                <a:cs typeface="Arial"/>
              </a:rPr>
              <a:t>i</a:t>
            </a:r>
            <a:r>
              <a:rPr sz="2000" spc="-10" dirty="0">
                <a:latin typeface="Arial"/>
                <a:cs typeface="Arial"/>
              </a:rPr>
              <a:t>n</a:t>
            </a:r>
            <a:r>
              <a:rPr sz="2000" spc="-5" dirty="0">
                <a:latin typeface="Arial"/>
                <a:cs typeface="Arial"/>
              </a:rPr>
              <a:t>a</a:t>
            </a:r>
            <a:r>
              <a:rPr sz="2000" spc="-10" dirty="0">
                <a:latin typeface="Arial"/>
                <a:cs typeface="Arial"/>
              </a:rPr>
              <a:t>t</a:t>
            </a:r>
            <a:r>
              <a:rPr sz="2000" spc="-5" dirty="0">
                <a:latin typeface="Arial"/>
                <a:cs typeface="Arial"/>
              </a:rPr>
              <a:t>i</a:t>
            </a:r>
            <a:r>
              <a:rPr sz="2000" spc="-10" dirty="0">
                <a:latin typeface="Arial"/>
                <a:cs typeface="Arial"/>
              </a:rPr>
              <a:t>o</a:t>
            </a:r>
            <a:r>
              <a:rPr sz="2000" dirty="0">
                <a:latin typeface="Arial"/>
                <a:cs typeface="Arial"/>
              </a:rPr>
              <a:t>n</a:t>
            </a:r>
            <a:r>
              <a:rPr sz="2000" spc="-15"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dirty="0">
                <a:latin typeface="Arial"/>
                <a:cs typeface="Arial"/>
              </a:rPr>
              <a:t>functi</a:t>
            </a:r>
            <a:r>
              <a:rPr sz="2000" spc="-15" dirty="0">
                <a:latin typeface="Arial"/>
                <a:cs typeface="Arial"/>
              </a:rPr>
              <a:t>o</a:t>
            </a:r>
            <a:r>
              <a:rPr sz="2000" spc="-5" dirty="0">
                <a:latin typeface="Arial"/>
                <a:cs typeface="Arial"/>
              </a:rPr>
              <a:t>nali</a:t>
            </a:r>
            <a:r>
              <a:rPr sz="2000" spc="-20" dirty="0">
                <a:latin typeface="Arial"/>
                <a:cs typeface="Arial"/>
              </a:rPr>
              <a:t>t</a:t>
            </a:r>
            <a:r>
              <a:rPr sz="2000" spc="-5" dirty="0">
                <a:latin typeface="Arial"/>
                <a:cs typeface="Arial"/>
              </a:rPr>
              <a:t>ie</a:t>
            </a:r>
            <a:r>
              <a:rPr sz="2000" dirty="0">
                <a:latin typeface="Arial"/>
                <a:cs typeface="Arial"/>
              </a:rPr>
              <a:t>s</a:t>
            </a:r>
            <a:r>
              <a:rPr sz="2000" spc="5" dirty="0">
                <a:latin typeface="Times New Roman"/>
                <a:cs typeface="Times New Roman"/>
              </a:rPr>
              <a:t> </a:t>
            </a:r>
            <a:r>
              <a:rPr sz="2000" spc="-5" dirty="0">
                <a:latin typeface="Arial"/>
                <a:cs typeface="Arial"/>
              </a:rPr>
              <a:t>often</a:t>
            </a:r>
            <a:r>
              <a:rPr sz="2000" spc="-5" dirty="0">
                <a:latin typeface="Times New Roman"/>
                <a:cs typeface="Times New Roman"/>
              </a:rPr>
              <a:t> </a:t>
            </a:r>
            <a:r>
              <a:rPr sz="2000" spc="-5" dirty="0">
                <a:latin typeface="Arial"/>
                <a:cs typeface="Arial"/>
              </a:rPr>
              <a:t>e</a:t>
            </a:r>
            <a:r>
              <a:rPr sz="2000" spc="5" dirty="0">
                <a:latin typeface="Arial"/>
                <a:cs typeface="Arial"/>
              </a:rPr>
              <a:t>n</a:t>
            </a:r>
            <a:r>
              <a:rPr sz="2000" dirty="0">
                <a:latin typeface="Arial"/>
                <a:cs typeface="Arial"/>
              </a:rPr>
              <a:t>tail</a:t>
            </a:r>
            <a:r>
              <a:rPr sz="2000" spc="5" dirty="0">
                <a:latin typeface="Times New Roman"/>
                <a:cs typeface="Times New Roman"/>
              </a:rPr>
              <a:t> </a:t>
            </a:r>
            <a:r>
              <a:rPr sz="2000" dirty="0">
                <a:latin typeface="Arial"/>
                <a:cs typeface="Arial"/>
              </a:rPr>
              <a:t>a</a:t>
            </a:r>
            <a:r>
              <a:rPr sz="2000" spc="40" dirty="0">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b</a:t>
            </a:r>
            <a:r>
              <a:rPr sz="2000" spc="-5" dirty="0">
                <a:latin typeface="Arial"/>
                <a:cs typeface="Arial"/>
              </a:rPr>
              <a:t>i</a:t>
            </a:r>
            <a:r>
              <a:rPr sz="2000" spc="-10" dirty="0">
                <a:latin typeface="Arial"/>
                <a:cs typeface="Arial"/>
              </a:rPr>
              <a:t>n</a:t>
            </a:r>
            <a:r>
              <a:rPr sz="2000" spc="-5" dirty="0">
                <a:latin typeface="Arial"/>
                <a:cs typeface="Arial"/>
              </a:rPr>
              <a:t>a</a:t>
            </a:r>
            <a:r>
              <a:rPr sz="2000" spc="-10" dirty="0">
                <a:latin typeface="Arial"/>
                <a:cs typeface="Arial"/>
              </a:rPr>
              <a:t>t</a:t>
            </a:r>
            <a:r>
              <a:rPr sz="2000" spc="-5" dirty="0">
                <a:latin typeface="Arial"/>
                <a:cs typeface="Arial"/>
              </a:rPr>
              <a:t>io</a:t>
            </a:r>
            <a:r>
              <a:rPr sz="2000" dirty="0">
                <a:latin typeface="Arial"/>
                <a:cs typeface="Arial"/>
              </a:rPr>
              <a:t>n</a:t>
            </a:r>
            <a:r>
              <a:rPr sz="2000" spc="-20" dirty="0">
                <a:latin typeface="Times New Roman"/>
                <a:cs typeface="Times New Roman"/>
              </a:rPr>
              <a:t> </a:t>
            </a:r>
            <a:r>
              <a:rPr sz="2000" spc="-5" dirty="0">
                <a:latin typeface="Arial"/>
                <a:cs typeface="Arial"/>
              </a:rPr>
              <a:t>o</a:t>
            </a:r>
            <a:r>
              <a:rPr sz="2000" dirty="0">
                <a:latin typeface="Arial"/>
                <a:cs typeface="Arial"/>
              </a:rPr>
              <a:t>f</a:t>
            </a:r>
            <a:r>
              <a:rPr sz="2000" spc="45"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le</a:t>
            </a:r>
            <a:r>
              <a:rPr sz="2000" dirty="0">
                <a:latin typeface="Arial"/>
                <a:cs typeface="Arial"/>
              </a:rPr>
              <a:t>s</a:t>
            </a:r>
            <a:r>
              <a:rPr sz="2000" spc="5" dirty="0">
                <a:latin typeface="Times New Roman"/>
                <a:cs typeface="Times New Roman"/>
              </a:rPr>
              <a:t> </a:t>
            </a:r>
            <a:r>
              <a:rPr sz="2000" spc="-5" dirty="0">
                <a:latin typeface="Arial"/>
                <a:cs typeface="Arial"/>
              </a:rPr>
              <a:t>i</a:t>
            </a:r>
            <a:r>
              <a:rPr sz="2000" dirty="0">
                <a:latin typeface="Arial"/>
                <a:cs typeface="Arial"/>
              </a:rPr>
              <a:t>n</a:t>
            </a:r>
            <a:r>
              <a:rPr sz="2000" spc="55" dirty="0">
                <a:latin typeface="Times New Roman"/>
                <a:cs typeface="Times New Roman"/>
              </a:rPr>
              <a:t> </a:t>
            </a:r>
            <a:r>
              <a:rPr sz="2000" dirty="0">
                <a:latin typeface="Arial"/>
                <a:cs typeface="Arial"/>
              </a:rPr>
              <a:t>the</a:t>
            </a:r>
            <a:r>
              <a:rPr sz="2000" spc="10" dirty="0">
                <a:latin typeface="Times New Roman"/>
                <a:cs typeface="Times New Roman"/>
              </a:rPr>
              <a:t> </a:t>
            </a:r>
            <a:r>
              <a:rPr sz="2000" spc="-5" dirty="0">
                <a:latin typeface="Arial"/>
                <a:cs typeface="Arial"/>
              </a:rPr>
              <a:t>b</a:t>
            </a:r>
            <a:r>
              <a:rPr sz="2000" spc="5" dirty="0">
                <a:latin typeface="Arial"/>
                <a:cs typeface="Arial"/>
              </a:rPr>
              <a:t>es</a:t>
            </a:r>
            <a:r>
              <a:rPr sz="2000" dirty="0">
                <a:latin typeface="Arial"/>
                <a:cs typeface="Arial"/>
              </a:rPr>
              <a:t>t</a:t>
            </a:r>
            <a:r>
              <a:rPr sz="2000" spc="40" dirty="0">
                <a:latin typeface="Times New Roman"/>
                <a:cs typeface="Times New Roman"/>
              </a:rPr>
              <a:t> </a:t>
            </a:r>
            <a:r>
              <a:rPr sz="2000" spc="5" dirty="0">
                <a:latin typeface="Arial"/>
                <a:cs typeface="Arial"/>
              </a:rPr>
              <a:t>s</a:t>
            </a:r>
            <a:r>
              <a:rPr sz="2000" spc="-5" dirty="0">
                <a:latin typeface="Arial"/>
                <a:cs typeface="Arial"/>
              </a:rPr>
              <a:t>ol</a:t>
            </a:r>
            <a:r>
              <a:rPr sz="2000" spc="5" dirty="0">
                <a:latin typeface="Arial"/>
                <a:cs typeface="Arial"/>
              </a:rPr>
              <a:t>u</a:t>
            </a:r>
            <a:r>
              <a:rPr sz="2000" dirty="0">
                <a:latin typeface="Arial"/>
                <a:cs typeface="Arial"/>
              </a:rPr>
              <a:t>ti</a:t>
            </a:r>
            <a:r>
              <a:rPr sz="2000" spc="-15" dirty="0">
                <a:latin typeface="Arial"/>
                <a:cs typeface="Arial"/>
              </a:rPr>
              <a:t>o</a:t>
            </a:r>
            <a:r>
              <a:rPr sz="2000" dirty="0">
                <a:latin typeface="Arial"/>
                <a:cs typeface="Arial"/>
              </a:rPr>
              <a:t>n</a:t>
            </a:r>
            <a:endParaRPr sz="2000">
              <a:latin typeface="Arial"/>
              <a:cs typeface="Arial"/>
            </a:endParaRPr>
          </a:p>
          <a:p>
            <a:pPr marL="355600" indent="-342900">
              <a:lnSpc>
                <a:spcPts val="2250"/>
              </a:lnSpc>
              <a:spcBef>
                <a:spcPts val="1460"/>
              </a:spcBef>
              <a:buClr>
                <a:srgbClr val="00007C"/>
              </a:buClr>
              <a:buSzPct val="75000"/>
              <a:buFont typeface="Wingdings"/>
              <a:buChar char=""/>
              <a:tabLst>
                <a:tab pos="356235" algn="l"/>
              </a:tabLst>
            </a:pPr>
            <a:r>
              <a:rPr sz="2000" spc="-5" dirty="0">
                <a:solidFill>
                  <a:srgbClr val="FF0000"/>
                </a:solidFill>
                <a:latin typeface="Arial"/>
                <a:cs typeface="Arial"/>
              </a:rPr>
              <a:t>C</a:t>
            </a:r>
            <a:r>
              <a:rPr sz="2000" spc="5" dirty="0">
                <a:solidFill>
                  <a:srgbClr val="FF0000"/>
                </a:solidFill>
                <a:latin typeface="Arial"/>
                <a:cs typeface="Arial"/>
              </a:rPr>
              <a:t>h</a:t>
            </a:r>
            <a:r>
              <a:rPr sz="2000" spc="-5" dirty="0">
                <a:solidFill>
                  <a:srgbClr val="FF0000"/>
                </a:solidFill>
                <a:latin typeface="Arial"/>
                <a:cs typeface="Arial"/>
              </a:rPr>
              <a:t>alleng</a:t>
            </a:r>
            <a:r>
              <a:rPr sz="2000" spc="-15" dirty="0">
                <a:solidFill>
                  <a:srgbClr val="FF0000"/>
                </a:solidFill>
                <a:latin typeface="Arial"/>
                <a:cs typeface="Arial"/>
              </a:rPr>
              <a:t>e</a:t>
            </a:r>
            <a:r>
              <a:rPr sz="2000" dirty="0">
                <a:solidFill>
                  <a:srgbClr val="FF0000"/>
                </a:solidFill>
                <a:latin typeface="Arial"/>
                <a:cs typeface="Arial"/>
              </a:rPr>
              <a:t>:</a:t>
            </a:r>
            <a:r>
              <a:rPr sz="2000" spc="-20" dirty="0">
                <a:solidFill>
                  <a:srgbClr val="FF0000"/>
                </a:solidFill>
                <a:latin typeface="Times New Roman"/>
                <a:cs typeface="Times New Roman"/>
              </a:rPr>
              <a:t> </a:t>
            </a:r>
            <a:r>
              <a:rPr sz="2000" dirty="0">
                <a:latin typeface="Arial"/>
                <a:cs typeface="Arial"/>
              </a:rPr>
              <a:t>Ens</a:t>
            </a:r>
            <a:r>
              <a:rPr sz="2000" spc="-5" dirty="0">
                <a:latin typeface="Arial"/>
                <a:cs typeface="Arial"/>
              </a:rPr>
              <a:t>u</a:t>
            </a:r>
            <a:r>
              <a:rPr sz="2000" spc="5" dirty="0">
                <a:latin typeface="Arial"/>
                <a:cs typeface="Arial"/>
              </a:rPr>
              <a:t>r</a:t>
            </a:r>
            <a:r>
              <a:rPr sz="2000" dirty="0">
                <a:latin typeface="Arial"/>
                <a:cs typeface="Arial"/>
              </a:rPr>
              <a:t>e</a:t>
            </a:r>
            <a:r>
              <a:rPr sz="2000" spc="20" dirty="0">
                <a:latin typeface="Times New Roman"/>
                <a:cs typeface="Times New Roman"/>
              </a:rPr>
              <a:t> </a:t>
            </a:r>
            <a:r>
              <a:rPr sz="2000" spc="-5" dirty="0">
                <a:latin typeface="Arial"/>
                <a:cs typeface="Arial"/>
              </a:rPr>
              <a:t>adva</a:t>
            </a:r>
            <a:r>
              <a:rPr sz="2000" dirty="0">
                <a:latin typeface="Arial"/>
                <a:cs typeface="Arial"/>
              </a:rPr>
              <a:t>nt</a:t>
            </a:r>
            <a:r>
              <a:rPr sz="2000" spc="-15" dirty="0">
                <a:latin typeface="Arial"/>
                <a:cs typeface="Arial"/>
              </a:rPr>
              <a:t>age</a:t>
            </a:r>
            <a:r>
              <a:rPr sz="2000" dirty="0">
                <a:latin typeface="Arial"/>
                <a:cs typeface="Arial"/>
              </a:rPr>
              <a:t>s</a:t>
            </a:r>
            <a:r>
              <a:rPr sz="2000" spc="-10" dirty="0">
                <a:latin typeface="Times New Roman"/>
                <a:cs typeface="Times New Roman"/>
              </a:rPr>
              <a:t> </a:t>
            </a:r>
            <a:r>
              <a:rPr sz="2000" spc="-5" dirty="0">
                <a:latin typeface="Arial"/>
                <a:cs typeface="Arial"/>
              </a:rPr>
              <a:t>o</a:t>
            </a:r>
            <a:r>
              <a:rPr sz="2000" dirty="0">
                <a:latin typeface="Arial"/>
                <a:cs typeface="Arial"/>
              </a:rPr>
              <a:t>f</a:t>
            </a:r>
            <a:r>
              <a:rPr sz="2000" spc="40" dirty="0">
                <a:latin typeface="Times New Roman"/>
                <a:cs typeface="Times New Roman"/>
              </a:rPr>
              <a:t> </a:t>
            </a:r>
            <a:r>
              <a:rPr sz="2000" spc="-5" dirty="0">
                <a:latin typeface="Arial"/>
                <a:cs typeface="Arial"/>
              </a:rPr>
              <a:t>individua</a:t>
            </a:r>
            <a:r>
              <a:rPr sz="2000" dirty="0">
                <a:latin typeface="Arial"/>
                <a:cs typeface="Arial"/>
              </a:rPr>
              <a:t>l</a:t>
            </a:r>
            <a:r>
              <a:rPr sz="2000" spc="45"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a:t>
            </a:r>
            <a:r>
              <a:rPr sz="2000" dirty="0">
                <a:latin typeface="Arial"/>
                <a:cs typeface="Arial"/>
              </a:rPr>
              <a:t>e</a:t>
            </a:r>
            <a:r>
              <a:rPr sz="2000" spc="10" dirty="0">
                <a:latin typeface="Times New Roman"/>
                <a:cs typeface="Times New Roman"/>
              </a:rPr>
              <a:t> </a:t>
            </a:r>
            <a:r>
              <a:rPr sz="2000" spc="5" dirty="0">
                <a:latin typeface="Arial"/>
                <a:cs typeface="Arial"/>
              </a:rPr>
              <a:t>c</a:t>
            </a:r>
            <a:r>
              <a:rPr sz="2000" spc="-5" dirty="0">
                <a:latin typeface="Arial"/>
                <a:cs typeface="Arial"/>
              </a:rPr>
              <a:t>hoi</a:t>
            </a:r>
            <a:r>
              <a:rPr sz="2000" spc="10" dirty="0">
                <a:latin typeface="Arial"/>
                <a:cs typeface="Arial"/>
              </a:rPr>
              <a:t>c</a:t>
            </a:r>
            <a:r>
              <a:rPr sz="2000" spc="-5" dirty="0">
                <a:latin typeface="Arial"/>
                <a:cs typeface="Arial"/>
              </a:rPr>
              <a:t>e</a:t>
            </a:r>
            <a:r>
              <a:rPr sz="2000" dirty="0">
                <a:latin typeface="Arial"/>
                <a:cs typeface="Arial"/>
              </a:rPr>
              <a:t>s</a:t>
            </a:r>
            <a:r>
              <a:rPr sz="2000" spc="25" dirty="0">
                <a:latin typeface="Times New Roman"/>
                <a:cs typeface="Times New Roman"/>
              </a:rPr>
              <a:t> </a:t>
            </a:r>
            <a:r>
              <a:rPr sz="2000" spc="-5" dirty="0">
                <a:latin typeface="Arial"/>
                <a:cs typeface="Arial"/>
              </a:rPr>
              <a:t>a</a:t>
            </a:r>
            <a:r>
              <a:rPr sz="2000" spc="5" dirty="0">
                <a:latin typeface="Arial"/>
                <a:cs typeface="Arial"/>
              </a:rPr>
              <a:t>r</a:t>
            </a:r>
            <a:r>
              <a:rPr sz="2000" dirty="0">
                <a:latin typeface="Arial"/>
                <a:cs typeface="Arial"/>
              </a:rPr>
              <a:t>e</a:t>
            </a:r>
            <a:r>
              <a:rPr sz="2000" spc="45" dirty="0">
                <a:latin typeface="Times New Roman"/>
                <a:cs typeface="Times New Roman"/>
              </a:rPr>
              <a:t> </a:t>
            </a:r>
            <a:r>
              <a:rPr sz="2000" spc="-5" dirty="0">
                <a:latin typeface="Arial"/>
                <a:cs typeface="Arial"/>
              </a:rPr>
              <a:t>not</a:t>
            </a:r>
            <a:endParaRPr sz="2000">
              <a:latin typeface="Arial"/>
              <a:cs typeface="Arial"/>
            </a:endParaRPr>
          </a:p>
          <a:p>
            <a:pPr marL="355600">
              <a:lnSpc>
                <a:spcPts val="2250"/>
              </a:lnSpc>
            </a:pPr>
            <a:r>
              <a:rPr sz="2000" spc="-5" dirty="0">
                <a:latin typeface="Arial"/>
                <a:cs typeface="Arial"/>
              </a:rPr>
              <a:t>n</a:t>
            </a:r>
            <a:r>
              <a:rPr sz="2000" spc="5" dirty="0">
                <a:latin typeface="Arial"/>
                <a:cs typeface="Arial"/>
              </a:rPr>
              <a:t>e</a:t>
            </a:r>
            <a:r>
              <a:rPr sz="2000" spc="-5" dirty="0">
                <a:latin typeface="Arial"/>
                <a:cs typeface="Arial"/>
              </a:rPr>
              <a:t>g</a:t>
            </a:r>
            <a:r>
              <a:rPr sz="2000" spc="5" dirty="0">
                <a:latin typeface="Arial"/>
                <a:cs typeface="Arial"/>
              </a:rPr>
              <a:t>a</a:t>
            </a:r>
            <a:r>
              <a:rPr sz="2000" dirty="0">
                <a:latin typeface="Arial"/>
                <a:cs typeface="Arial"/>
              </a:rPr>
              <a:t>t</a:t>
            </a:r>
            <a:r>
              <a:rPr sz="2000" spc="-15" dirty="0">
                <a:latin typeface="Arial"/>
                <a:cs typeface="Arial"/>
              </a:rPr>
              <a:t>e</a:t>
            </a:r>
            <a:r>
              <a:rPr sz="2000" dirty="0">
                <a:latin typeface="Arial"/>
                <a:cs typeface="Arial"/>
              </a:rPr>
              <a:t>d</a:t>
            </a:r>
            <a:r>
              <a:rPr sz="2000" spc="-10" dirty="0">
                <a:latin typeface="Times New Roman"/>
                <a:cs typeface="Times New Roman"/>
              </a:rPr>
              <a:t> </a:t>
            </a:r>
            <a:r>
              <a:rPr sz="2000" spc="-5" dirty="0">
                <a:latin typeface="Arial"/>
                <a:cs typeface="Arial"/>
              </a:rPr>
              <a:t>b</a:t>
            </a:r>
            <a:r>
              <a:rPr sz="2000" dirty="0">
                <a:latin typeface="Arial"/>
                <a:cs typeface="Arial"/>
              </a:rPr>
              <a:t>y</a:t>
            </a:r>
            <a:r>
              <a:rPr sz="2000" spc="35" dirty="0">
                <a:latin typeface="Times New Roman"/>
                <a:cs typeface="Times New Roman"/>
              </a:rPr>
              <a:t> </a:t>
            </a:r>
            <a:r>
              <a:rPr sz="2000" dirty="0">
                <a:latin typeface="Arial"/>
                <a:cs typeface="Arial"/>
              </a:rPr>
              <a:t>their</a:t>
            </a:r>
            <a:r>
              <a:rPr sz="2000" spc="25" dirty="0">
                <a:latin typeface="Times New Roman"/>
                <a:cs typeface="Times New Roman"/>
              </a:rPr>
              <a:t> </a:t>
            </a:r>
            <a:r>
              <a:rPr sz="2000" spc="5" dirty="0">
                <a:latin typeface="Arial"/>
                <a:cs typeface="Arial"/>
              </a:rPr>
              <a:t>c</a:t>
            </a:r>
            <a:r>
              <a:rPr sz="2000" spc="-5" dirty="0">
                <a:latin typeface="Arial"/>
                <a:cs typeface="Arial"/>
              </a:rPr>
              <a:t>ombin</a:t>
            </a:r>
            <a:r>
              <a:rPr sz="2000" spc="-10" dirty="0">
                <a:latin typeface="Arial"/>
                <a:cs typeface="Arial"/>
              </a:rPr>
              <a:t>a</a:t>
            </a:r>
            <a:r>
              <a:rPr sz="2000" spc="-15" dirty="0">
                <a:latin typeface="Arial"/>
                <a:cs typeface="Arial"/>
              </a:rPr>
              <a:t>t</a:t>
            </a:r>
            <a:r>
              <a:rPr sz="2000" spc="-5" dirty="0">
                <a:latin typeface="Arial"/>
                <a:cs typeface="Arial"/>
              </a:rPr>
              <a:t>ion</a:t>
            </a:r>
            <a:endParaRPr sz="2000">
              <a:latin typeface="Arial"/>
              <a:cs typeface="Arial"/>
            </a:endParaRPr>
          </a:p>
          <a:p>
            <a:pPr>
              <a:spcBef>
                <a:spcPts val="17"/>
              </a:spcBef>
            </a:pPr>
            <a:endParaRPr sz="1550">
              <a:latin typeface="Times New Roman"/>
              <a:cs typeface="Times New Roman"/>
            </a:endParaRPr>
          </a:p>
          <a:p>
            <a:pPr marL="355600" marR="159385" indent="-342900">
              <a:lnSpc>
                <a:spcPct val="89000"/>
              </a:lnSpc>
              <a:buClr>
                <a:srgbClr val="00007C"/>
              </a:buClr>
              <a:buSzPct val="75000"/>
              <a:buFont typeface="Wingdings"/>
              <a:buChar char=""/>
              <a:tabLst>
                <a:tab pos="356235" algn="l"/>
              </a:tabLst>
            </a:pPr>
            <a:r>
              <a:rPr sz="2000" i="1" dirty="0">
                <a:solidFill>
                  <a:srgbClr val="FF0000"/>
                </a:solidFill>
                <a:latin typeface="Arial"/>
                <a:cs typeface="Arial"/>
              </a:rPr>
              <a:t>G</a:t>
            </a:r>
            <a:r>
              <a:rPr sz="2000" i="1" spc="5" dirty="0">
                <a:solidFill>
                  <a:srgbClr val="FF0000"/>
                </a:solidFill>
                <a:latin typeface="Arial"/>
                <a:cs typeface="Arial"/>
              </a:rPr>
              <a:t>o</a:t>
            </a:r>
            <a:r>
              <a:rPr sz="2000" i="1" spc="-5" dirty="0">
                <a:solidFill>
                  <a:srgbClr val="FF0000"/>
                </a:solidFill>
                <a:latin typeface="Arial"/>
                <a:cs typeface="Arial"/>
              </a:rPr>
              <a:t>o</a:t>
            </a:r>
            <a:r>
              <a:rPr sz="2000" i="1" dirty="0">
                <a:solidFill>
                  <a:srgbClr val="FF0000"/>
                </a:solidFill>
                <a:latin typeface="Arial"/>
                <a:cs typeface="Arial"/>
              </a:rPr>
              <a:t>d</a:t>
            </a:r>
            <a:r>
              <a:rPr sz="2000" i="1" spc="10" dirty="0">
                <a:solidFill>
                  <a:srgbClr val="FF0000"/>
                </a:solidFill>
                <a:latin typeface="Times New Roman"/>
                <a:cs typeface="Times New Roman"/>
              </a:rPr>
              <a:t> </a:t>
            </a:r>
            <a:r>
              <a:rPr sz="2000" i="1" spc="-5" dirty="0">
                <a:solidFill>
                  <a:srgbClr val="FF0000"/>
                </a:solidFill>
                <a:latin typeface="Arial"/>
                <a:cs typeface="Arial"/>
              </a:rPr>
              <a:t>p</a:t>
            </a:r>
            <a:r>
              <a:rPr sz="2000" i="1" spc="10" dirty="0">
                <a:solidFill>
                  <a:srgbClr val="FF0000"/>
                </a:solidFill>
                <a:latin typeface="Arial"/>
                <a:cs typeface="Arial"/>
              </a:rPr>
              <a:t>r</a:t>
            </a:r>
            <a:r>
              <a:rPr sz="2000" i="1" spc="-5" dirty="0">
                <a:solidFill>
                  <a:srgbClr val="FF0000"/>
                </a:solidFill>
                <a:latin typeface="Arial"/>
                <a:cs typeface="Arial"/>
              </a:rPr>
              <a:t>actic</a:t>
            </a:r>
            <a:r>
              <a:rPr sz="2000" i="1" spc="-10" dirty="0">
                <a:solidFill>
                  <a:srgbClr val="FF0000"/>
                </a:solidFill>
                <a:latin typeface="Arial"/>
                <a:cs typeface="Arial"/>
              </a:rPr>
              <a:t>e</a:t>
            </a:r>
            <a:r>
              <a:rPr sz="2000" i="1" dirty="0">
                <a:solidFill>
                  <a:srgbClr val="FF0000"/>
                </a:solidFill>
                <a:latin typeface="Arial"/>
                <a:cs typeface="Arial"/>
              </a:rPr>
              <a:t>:</a:t>
            </a:r>
            <a:r>
              <a:rPr sz="2000" i="1" spc="-95" dirty="0">
                <a:solidFill>
                  <a:srgbClr val="FF0000"/>
                </a:solidFill>
                <a:latin typeface="Times New Roman"/>
                <a:cs typeface="Times New Roman"/>
              </a:rPr>
              <a:t> </a:t>
            </a:r>
            <a:r>
              <a:rPr sz="2000" i="1" dirty="0">
                <a:solidFill>
                  <a:srgbClr val="FF0000"/>
                </a:solidFill>
                <a:latin typeface="Arial"/>
                <a:cs typeface="Arial"/>
              </a:rPr>
              <a:t>App</a:t>
            </a:r>
            <a:r>
              <a:rPr sz="2000" i="1" spc="-5" dirty="0">
                <a:solidFill>
                  <a:srgbClr val="FF0000"/>
                </a:solidFill>
                <a:latin typeface="Arial"/>
                <a:cs typeface="Arial"/>
              </a:rPr>
              <a:t>l</a:t>
            </a:r>
            <a:r>
              <a:rPr sz="2000" i="1" dirty="0">
                <a:solidFill>
                  <a:srgbClr val="FF0000"/>
                </a:solidFill>
                <a:latin typeface="Arial"/>
                <a:cs typeface="Arial"/>
              </a:rPr>
              <a:t>y</a:t>
            </a:r>
            <a:r>
              <a:rPr sz="2000" i="1" spc="40" dirty="0">
                <a:solidFill>
                  <a:srgbClr val="FF0000"/>
                </a:solidFill>
                <a:latin typeface="Times New Roman"/>
                <a:cs typeface="Times New Roman"/>
              </a:rPr>
              <a:t> </a:t>
            </a:r>
            <a:r>
              <a:rPr sz="2000" i="1" spc="5" dirty="0">
                <a:solidFill>
                  <a:srgbClr val="FF0000"/>
                </a:solidFill>
                <a:latin typeface="Arial"/>
                <a:cs typeface="Arial"/>
              </a:rPr>
              <a:t>s</a:t>
            </a:r>
            <a:r>
              <a:rPr sz="2000" i="1" dirty="0">
                <a:solidFill>
                  <a:srgbClr val="FF0000"/>
                </a:solidFill>
                <a:latin typeface="Arial"/>
                <a:cs typeface="Arial"/>
              </a:rPr>
              <a:t>tyles</a:t>
            </a:r>
            <a:r>
              <a:rPr sz="2000" i="1" dirty="0">
                <a:solidFill>
                  <a:srgbClr val="FF0000"/>
                </a:solidFill>
                <a:latin typeface="Times New Roman"/>
                <a:cs typeface="Times New Roman"/>
              </a:rPr>
              <a:t> </a:t>
            </a:r>
            <a:r>
              <a:rPr sz="2000" i="1" spc="5" dirty="0">
                <a:solidFill>
                  <a:srgbClr val="FF0000"/>
                </a:solidFill>
                <a:latin typeface="Arial"/>
                <a:cs typeface="Arial"/>
              </a:rPr>
              <a:t>c</a:t>
            </a:r>
            <a:r>
              <a:rPr sz="2000" i="1" spc="-5" dirty="0">
                <a:solidFill>
                  <a:srgbClr val="FF0000"/>
                </a:solidFill>
                <a:latin typeface="Arial"/>
                <a:cs typeface="Arial"/>
              </a:rPr>
              <a:t>o</a:t>
            </a:r>
            <a:r>
              <a:rPr sz="2000" i="1" spc="-10" dirty="0">
                <a:solidFill>
                  <a:srgbClr val="FF0000"/>
                </a:solidFill>
                <a:latin typeface="Arial"/>
                <a:cs typeface="Arial"/>
              </a:rPr>
              <a:t>m</a:t>
            </a:r>
            <a:r>
              <a:rPr sz="2000" i="1" spc="-5" dirty="0">
                <a:solidFill>
                  <a:srgbClr val="FF0000"/>
                </a:solidFill>
                <a:latin typeface="Arial"/>
                <a:cs typeface="Arial"/>
              </a:rPr>
              <a:t>p</a:t>
            </a:r>
            <a:r>
              <a:rPr sz="2000" i="1" spc="5" dirty="0">
                <a:solidFill>
                  <a:srgbClr val="FF0000"/>
                </a:solidFill>
                <a:latin typeface="Arial"/>
                <a:cs typeface="Arial"/>
              </a:rPr>
              <a:t>o</a:t>
            </a:r>
            <a:r>
              <a:rPr sz="2000" i="1" dirty="0">
                <a:solidFill>
                  <a:srgbClr val="FF0000"/>
                </a:solidFill>
                <a:latin typeface="Arial"/>
                <a:cs typeface="Arial"/>
              </a:rPr>
              <a:t>si</a:t>
            </a:r>
            <a:r>
              <a:rPr sz="2000" i="1" spc="-10" dirty="0">
                <a:solidFill>
                  <a:srgbClr val="FF0000"/>
                </a:solidFill>
                <a:latin typeface="Arial"/>
                <a:cs typeface="Arial"/>
              </a:rPr>
              <a:t>t</a:t>
            </a:r>
            <a:r>
              <a:rPr sz="2000" i="1" spc="-5" dirty="0">
                <a:solidFill>
                  <a:srgbClr val="FF0000"/>
                </a:solidFill>
                <a:latin typeface="Arial"/>
                <a:cs typeface="Arial"/>
              </a:rPr>
              <a:t>i</a:t>
            </a:r>
            <a:r>
              <a:rPr sz="2000" i="1" spc="-10" dirty="0">
                <a:solidFill>
                  <a:srgbClr val="FF0000"/>
                </a:solidFill>
                <a:latin typeface="Arial"/>
                <a:cs typeface="Arial"/>
              </a:rPr>
              <a:t>on</a:t>
            </a:r>
            <a:r>
              <a:rPr sz="2000" i="1" spc="-5" dirty="0">
                <a:solidFill>
                  <a:srgbClr val="FF0000"/>
                </a:solidFill>
                <a:latin typeface="Arial"/>
                <a:cs typeface="Arial"/>
              </a:rPr>
              <a:t>al</a:t>
            </a:r>
            <a:r>
              <a:rPr sz="2000" i="1" spc="-15" dirty="0">
                <a:solidFill>
                  <a:srgbClr val="FF0000"/>
                </a:solidFill>
                <a:latin typeface="Arial"/>
                <a:cs typeface="Arial"/>
              </a:rPr>
              <a:t>l</a:t>
            </a:r>
            <a:r>
              <a:rPr sz="2000" i="1" spc="-150" dirty="0">
                <a:solidFill>
                  <a:srgbClr val="FF0000"/>
                </a:solidFill>
                <a:latin typeface="Arial"/>
                <a:cs typeface="Arial"/>
              </a:rPr>
              <a:t>y</a:t>
            </a:r>
            <a:r>
              <a:rPr sz="2000" i="1" dirty="0">
                <a:solidFill>
                  <a:srgbClr val="FF0000"/>
                </a:solidFill>
                <a:latin typeface="Arial"/>
                <a:cs typeface="Arial"/>
              </a:rPr>
              <a:t>.</a:t>
            </a:r>
            <a:r>
              <a:rPr sz="2000" i="1" spc="-30" dirty="0">
                <a:solidFill>
                  <a:srgbClr val="FF0000"/>
                </a:solidFill>
                <a:latin typeface="Times New Roman"/>
                <a:cs typeface="Times New Roman"/>
              </a:rPr>
              <a:t> </a:t>
            </a:r>
            <a:r>
              <a:rPr sz="2000" spc="5" dirty="0">
                <a:latin typeface="Arial"/>
                <a:cs typeface="Arial"/>
              </a:rPr>
              <a:t>C</a:t>
            </a:r>
            <a:r>
              <a:rPr sz="2000" spc="-5" dirty="0">
                <a:latin typeface="Arial"/>
                <a:cs typeface="Arial"/>
              </a:rPr>
              <a:t>om</a:t>
            </a:r>
            <a:r>
              <a:rPr sz="2000" spc="5" dirty="0">
                <a:latin typeface="Arial"/>
                <a:cs typeface="Arial"/>
              </a:rPr>
              <a:t>p</a:t>
            </a:r>
            <a:r>
              <a:rPr sz="2000" spc="-5" dirty="0">
                <a:latin typeface="Arial"/>
                <a:cs typeface="Arial"/>
              </a:rPr>
              <a:t>le</a:t>
            </a:r>
            <a:r>
              <a:rPr sz="2000" dirty="0">
                <a:latin typeface="Arial"/>
                <a:cs typeface="Arial"/>
              </a:rPr>
              <a:t>x</a:t>
            </a:r>
            <a:r>
              <a:rPr sz="2000" spc="40" dirty="0">
                <a:latin typeface="Times New Roman"/>
                <a:cs typeface="Times New Roman"/>
              </a:rPr>
              <a:t> </a:t>
            </a:r>
            <a:r>
              <a:rPr sz="2000" spc="-5" dirty="0">
                <a:latin typeface="Arial"/>
                <a:cs typeface="Arial"/>
              </a:rPr>
              <a:t>p</a:t>
            </a:r>
            <a:r>
              <a:rPr sz="2000" spc="10" dirty="0">
                <a:latin typeface="Arial"/>
                <a:cs typeface="Arial"/>
              </a:rPr>
              <a:t>r</a:t>
            </a:r>
            <a:r>
              <a:rPr sz="2000" spc="-5" dirty="0">
                <a:latin typeface="Arial"/>
                <a:cs typeface="Arial"/>
              </a:rPr>
              <a:t>o</a:t>
            </a:r>
            <a:r>
              <a:rPr sz="2000" spc="5" dirty="0">
                <a:latin typeface="Arial"/>
                <a:cs typeface="Arial"/>
              </a:rPr>
              <a:t>b</a:t>
            </a:r>
            <a:r>
              <a:rPr sz="2000" spc="-5" dirty="0">
                <a:latin typeface="Arial"/>
                <a:cs typeface="Arial"/>
              </a:rPr>
              <a:t>lems</a:t>
            </a:r>
            <a:r>
              <a:rPr sz="2000" spc="-5" dirty="0">
                <a:latin typeface="Times New Roman"/>
                <a:cs typeface="Times New Roman"/>
              </a:rPr>
              <a:t> </a:t>
            </a:r>
            <a:r>
              <a:rPr sz="2000" spc="5" dirty="0">
                <a:latin typeface="Arial"/>
                <a:cs typeface="Arial"/>
              </a:rPr>
              <a:t>s</a:t>
            </a:r>
            <a:r>
              <a:rPr sz="2000" spc="-5" dirty="0">
                <a:latin typeface="Arial"/>
                <a:cs typeface="Arial"/>
              </a:rPr>
              <a:t>h</a:t>
            </a:r>
            <a:r>
              <a:rPr sz="2000" spc="5" dirty="0">
                <a:latin typeface="Arial"/>
                <a:cs typeface="Arial"/>
              </a:rPr>
              <a:t>o</a:t>
            </a:r>
            <a:r>
              <a:rPr sz="2000" spc="-5" dirty="0">
                <a:latin typeface="Arial"/>
                <a:cs typeface="Arial"/>
              </a:rPr>
              <a:t>ul</a:t>
            </a:r>
            <a:r>
              <a:rPr sz="2000" dirty="0">
                <a:latin typeface="Arial"/>
                <a:cs typeface="Arial"/>
              </a:rPr>
              <a:t>d</a:t>
            </a:r>
            <a:r>
              <a:rPr sz="2000" spc="35" dirty="0">
                <a:latin typeface="Times New Roman"/>
                <a:cs typeface="Times New Roman"/>
              </a:rPr>
              <a:t> </a:t>
            </a:r>
            <a:r>
              <a:rPr sz="2000" spc="-5" dirty="0">
                <a:latin typeface="Arial"/>
                <a:cs typeface="Arial"/>
              </a:rPr>
              <a:t>b</a:t>
            </a:r>
            <a:r>
              <a:rPr sz="2000" dirty="0">
                <a:latin typeface="Arial"/>
                <a:cs typeface="Arial"/>
              </a:rPr>
              <a:t>e</a:t>
            </a:r>
            <a:r>
              <a:rPr sz="2000" spc="60" dirty="0">
                <a:latin typeface="Times New Roman"/>
                <a:cs typeface="Times New Roman"/>
              </a:rPr>
              <a:t> </a:t>
            </a:r>
            <a:r>
              <a:rPr sz="2000" spc="-5" dirty="0">
                <a:latin typeface="Arial"/>
                <a:cs typeface="Arial"/>
              </a:rPr>
              <a:t>de</a:t>
            </a:r>
            <a:r>
              <a:rPr sz="2000" spc="10" dirty="0">
                <a:latin typeface="Arial"/>
                <a:cs typeface="Arial"/>
              </a:rPr>
              <a:t>c</a:t>
            </a:r>
            <a:r>
              <a:rPr sz="2000" spc="-5" dirty="0">
                <a:latin typeface="Arial"/>
                <a:cs typeface="Arial"/>
              </a:rPr>
              <a:t>om</a:t>
            </a:r>
            <a:r>
              <a:rPr sz="2000" spc="5" dirty="0">
                <a:latin typeface="Arial"/>
                <a:cs typeface="Arial"/>
              </a:rPr>
              <a:t>p</a:t>
            </a:r>
            <a:r>
              <a:rPr sz="2000" spc="-5" dirty="0">
                <a:latin typeface="Arial"/>
                <a:cs typeface="Arial"/>
              </a:rPr>
              <a:t>o</a:t>
            </a:r>
            <a:r>
              <a:rPr sz="2000" spc="10" dirty="0">
                <a:latin typeface="Arial"/>
                <a:cs typeface="Arial"/>
              </a:rPr>
              <a:t>s</a:t>
            </a:r>
            <a:r>
              <a:rPr sz="2000" spc="-10" dirty="0">
                <a:latin typeface="Arial"/>
                <a:cs typeface="Arial"/>
              </a:rPr>
              <a:t>e</a:t>
            </a:r>
            <a:r>
              <a:rPr sz="2000" dirty="0">
                <a:latin typeface="Arial"/>
                <a:cs typeface="Arial"/>
              </a:rPr>
              <a:t>d</a:t>
            </a:r>
            <a:r>
              <a:rPr sz="2000" spc="-10" dirty="0">
                <a:latin typeface="Times New Roman"/>
                <a:cs typeface="Times New Roman"/>
              </a:rPr>
              <a:t> </a:t>
            </a:r>
            <a:r>
              <a:rPr sz="2000" spc="-5" dirty="0">
                <a:latin typeface="Arial"/>
                <a:cs typeface="Arial"/>
              </a:rPr>
              <a:t>int</a:t>
            </a:r>
            <a:r>
              <a:rPr sz="2000" dirty="0">
                <a:latin typeface="Arial"/>
                <a:cs typeface="Arial"/>
              </a:rPr>
              <a:t>o</a:t>
            </a:r>
            <a:r>
              <a:rPr sz="2000" spc="20" dirty="0">
                <a:latin typeface="Times New Roman"/>
                <a:cs typeface="Times New Roman"/>
              </a:rPr>
              <a:t> </a:t>
            </a:r>
            <a:r>
              <a:rPr sz="2000" spc="5" dirty="0">
                <a:latin typeface="Arial"/>
                <a:cs typeface="Arial"/>
              </a:rPr>
              <a:t>s</a:t>
            </a:r>
            <a:r>
              <a:rPr sz="2000" spc="-5" dirty="0">
                <a:latin typeface="Arial"/>
                <a:cs typeface="Arial"/>
              </a:rPr>
              <a:t>u</a:t>
            </a:r>
            <a:r>
              <a:rPr sz="2000" spc="5" dirty="0">
                <a:latin typeface="Arial"/>
                <a:cs typeface="Arial"/>
              </a:rPr>
              <a:t>bs</a:t>
            </a:r>
            <a:r>
              <a:rPr sz="2000" dirty="0">
                <a:latin typeface="Arial"/>
                <a:cs typeface="Arial"/>
              </a:rPr>
              <a:t>y</a:t>
            </a:r>
            <a:r>
              <a:rPr sz="2000" spc="-10" dirty="0">
                <a:latin typeface="Arial"/>
                <a:cs typeface="Arial"/>
              </a:rPr>
              <a:t>s</a:t>
            </a:r>
            <a:r>
              <a:rPr sz="2000" spc="-15" dirty="0">
                <a:latin typeface="Arial"/>
                <a:cs typeface="Arial"/>
              </a:rPr>
              <a:t>t</a:t>
            </a:r>
            <a:r>
              <a:rPr sz="2000" spc="-10" dirty="0">
                <a:latin typeface="Arial"/>
                <a:cs typeface="Arial"/>
              </a:rPr>
              <a:t>em</a:t>
            </a:r>
            <a:r>
              <a:rPr sz="2000" dirty="0">
                <a:latin typeface="Arial"/>
                <a:cs typeface="Arial"/>
              </a:rPr>
              <a:t>s</a:t>
            </a:r>
            <a:r>
              <a:rPr sz="2000" spc="-15" dirty="0">
                <a:latin typeface="Times New Roman"/>
                <a:cs typeface="Times New Roman"/>
              </a:rPr>
              <a:t> </a:t>
            </a:r>
            <a:r>
              <a:rPr sz="2000" dirty="0">
                <a:latin typeface="Arial"/>
                <a:cs typeface="Arial"/>
              </a:rPr>
              <a:t>–</a:t>
            </a:r>
            <a:r>
              <a:rPr sz="2000" spc="-15" dirty="0">
                <a:latin typeface="Arial"/>
                <a:cs typeface="Arial"/>
              </a:rPr>
              <a:t> </a:t>
            </a:r>
            <a:r>
              <a:rPr sz="2000" spc="-5" dirty="0">
                <a:latin typeface="Arial"/>
                <a:cs typeface="Arial"/>
              </a:rPr>
              <a:t>a</a:t>
            </a:r>
            <a:r>
              <a:rPr sz="2000" spc="5" dirty="0">
                <a:latin typeface="Arial"/>
                <a:cs typeface="Arial"/>
              </a:rPr>
              <a:t>p</a:t>
            </a:r>
            <a:r>
              <a:rPr sz="2000" spc="-5" dirty="0">
                <a:latin typeface="Arial"/>
                <a:cs typeface="Arial"/>
              </a:rPr>
              <a:t>pl</a:t>
            </a:r>
            <a:r>
              <a:rPr sz="2000" dirty="0">
                <a:latin typeface="Arial"/>
                <a:cs typeface="Arial"/>
              </a:rPr>
              <a:t>y</a:t>
            </a:r>
            <a:r>
              <a:rPr sz="2000" spc="55" dirty="0">
                <a:latin typeface="Times New Roman"/>
                <a:cs typeface="Times New Roman"/>
              </a:rPr>
              <a:t> </a:t>
            </a:r>
            <a:r>
              <a:rPr sz="2000" dirty="0">
                <a:latin typeface="Arial"/>
                <a:cs typeface="Arial"/>
              </a:rPr>
              <a:t>si</a:t>
            </a:r>
            <a:r>
              <a:rPr sz="2000" spc="5" dirty="0">
                <a:latin typeface="Arial"/>
                <a:cs typeface="Arial"/>
              </a:rPr>
              <a:t>n</a:t>
            </a:r>
            <a:r>
              <a:rPr sz="2000" spc="-5" dirty="0">
                <a:latin typeface="Arial"/>
                <a:cs typeface="Arial"/>
              </a:rPr>
              <a:t>gl</a:t>
            </a:r>
            <a:r>
              <a:rPr sz="2000" dirty="0">
                <a:latin typeface="Arial"/>
                <a:cs typeface="Arial"/>
              </a:rPr>
              <a:t>e</a:t>
            </a:r>
            <a:r>
              <a:rPr sz="2000" spc="30"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le</a:t>
            </a:r>
            <a:r>
              <a:rPr sz="2000" dirty="0">
                <a:latin typeface="Arial"/>
                <a:cs typeface="Arial"/>
              </a:rPr>
              <a:t>s</a:t>
            </a:r>
            <a:r>
              <a:rPr sz="2000" spc="15" dirty="0">
                <a:latin typeface="Times New Roman"/>
                <a:cs typeface="Times New Roman"/>
              </a:rPr>
              <a:t> </a:t>
            </a:r>
            <a:r>
              <a:rPr sz="2000" dirty="0">
                <a:latin typeface="Arial"/>
                <a:cs typeface="Arial"/>
              </a:rPr>
              <a:t>to</a:t>
            </a:r>
            <a:r>
              <a:rPr sz="2000" dirty="0">
                <a:latin typeface="Times New Roman"/>
                <a:cs typeface="Times New Roman"/>
              </a:rPr>
              <a:t> </a:t>
            </a:r>
            <a:r>
              <a:rPr sz="2000" spc="-5" dirty="0">
                <a:latin typeface="Arial"/>
                <a:cs typeface="Arial"/>
              </a:rPr>
              <a:t>ind</a:t>
            </a:r>
            <a:r>
              <a:rPr sz="2000" spc="5" dirty="0">
                <a:latin typeface="Arial"/>
                <a:cs typeface="Arial"/>
              </a:rPr>
              <a:t>e</a:t>
            </a:r>
            <a:r>
              <a:rPr sz="2000" spc="-5" dirty="0">
                <a:latin typeface="Arial"/>
                <a:cs typeface="Arial"/>
              </a:rPr>
              <a:t>pe</a:t>
            </a:r>
            <a:r>
              <a:rPr sz="2000" spc="5" dirty="0">
                <a:latin typeface="Arial"/>
                <a:cs typeface="Arial"/>
              </a:rPr>
              <a:t>n</a:t>
            </a:r>
            <a:r>
              <a:rPr sz="2000" spc="-5" dirty="0">
                <a:latin typeface="Arial"/>
                <a:cs typeface="Arial"/>
              </a:rPr>
              <a:t>de</a:t>
            </a:r>
            <a:r>
              <a:rPr sz="2000" spc="5" dirty="0">
                <a:latin typeface="Arial"/>
                <a:cs typeface="Arial"/>
              </a:rPr>
              <a:t>n</a:t>
            </a:r>
            <a:r>
              <a:rPr sz="2000" dirty="0">
                <a:latin typeface="Arial"/>
                <a:cs typeface="Arial"/>
              </a:rPr>
              <a:t>t</a:t>
            </a:r>
            <a:r>
              <a:rPr sz="2000" spc="5" dirty="0">
                <a:latin typeface="Times New Roman"/>
                <a:cs typeface="Times New Roman"/>
              </a:rPr>
              <a:t> </a:t>
            </a:r>
            <a:r>
              <a:rPr sz="2000" spc="5" dirty="0">
                <a:latin typeface="Arial"/>
                <a:cs typeface="Arial"/>
              </a:rPr>
              <a:t>s</a:t>
            </a:r>
            <a:r>
              <a:rPr sz="2000" spc="-5" dirty="0">
                <a:latin typeface="Arial"/>
                <a:cs typeface="Arial"/>
              </a:rPr>
              <a:t>ubsy</a:t>
            </a:r>
            <a:r>
              <a:rPr sz="2000" spc="-10" dirty="0">
                <a:latin typeface="Arial"/>
                <a:cs typeface="Arial"/>
              </a:rPr>
              <a:t>s</a:t>
            </a:r>
            <a:r>
              <a:rPr sz="2000" spc="-20" dirty="0">
                <a:latin typeface="Arial"/>
                <a:cs typeface="Arial"/>
              </a:rPr>
              <a:t>t</a:t>
            </a:r>
            <a:r>
              <a:rPr sz="2000" spc="-5" dirty="0">
                <a:latin typeface="Arial"/>
                <a:cs typeface="Arial"/>
              </a:rPr>
              <a:t>e</a:t>
            </a:r>
            <a:r>
              <a:rPr sz="2000" spc="-10" dirty="0">
                <a:latin typeface="Arial"/>
                <a:cs typeface="Arial"/>
              </a:rPr>
              <a:t>m</a:t>
            </a:r>
            <a:r>
              <a:rPr sz="2000" dirty="0">
                <a:latin typeface="Arial"/>
                <a:cs typeface="Arial"/>
              </a:rPr>
              <a:t>s</a:t>
            </a:r>
            <a:r>
              <a:rPr sz="2000" dirty="0">
                <a:latin typeface="Times New Roman"/>
                <a:cs typeface="Times New Roman"/>
              </a:rPr>
              <a:t> </a:t>
            </a:r>
            <a:r>
              <a:rPr sz="2000" dirty="0">
                <a:latin typeface="Arial"/>
                <a:cs typeface="Arial"/>
              </a:rPr>
              <a:t>(</a:t>
            </a:r>
            <a:r>
              <a:rPr sz="2000" spc="-5" dirty="0">
                <a:latin typeface="Arial"/>
                <a:cs typeface="Arial"/>
              </a:rPr>
              <a:t>e.g</a:t>
            </a:r>
            <a:r>
              <a:rPr sz="2000" spc="-15" dirty="0">
                <a:latin typeface="Arial"/>
                <a:cs typeface="Arial"/>
              </a:rPr>
              <a:t>.</a:t>
            </a:r>
            <a:r>
              <a:rPr sz="2000" dirty="0">
                <a:latin typeface="Arial"/>
                <a:cs typeface="Arial"/>
              </a:rPr>
              <a:t>,</a:t>
            </a:r>
            <a:r>
              <a:rPr sz="2000" spc="-35" dirty="0">
                <a:latin typeface="Times New Roman"/>
                <a:cs typeface="Times New Roman"/>
              </a:rPr>
              <a:t> </a:t>
            </a:r>
            <a:r>
              <a:rPr sz="2000" spc="-5" dirty="0">
                <a:latin typeface="Arial"/>
                <a:cs typeface="Arial"/>
              </a:rPr>
              <a:t>i</a:t>
            </a:r>
            <a:r>
              <a:rPr sz="2000" dirty="0">
                <a:latin typeface="Arial"/>
                <a:cs typeface="Arial"/>
              </a:rPr>
              <a:t>n</a:t>
            </a:r>
            <a:r>
              <a:rPr sz="2000" spc="55" dirty="0">
                <a:latin typeface="Times New Roman"/>
                <a:cs typeface="Times New Roman"/>
              </a:rPr>
              <a:t> </a:t>
            </a:r>
            <a:r>
              <a:rPr sz="2000" dirty="0">
                <a:latin typeface="Arial"/>
                <a:cs typeface="Arial"/>
              </a:rPr>
              <a:t>a</a:t>
            </a:r>
            <a:r>
              <a:rPr sz="2000" spc="45" dirty="0">
                <a:latin typeface="Times New Roman"/>
                <a:cs typeface="Times New Roman"/>
              </a:rPr>
              <a:t> </a:t>
            </a:r>
            <a:r>
              <a:rPr sz="2000" spc="5" dirty="0">
                <a:latin typeface="Arial"/>
                <a:cs typeface="Arial"/>
              </a:rPr>
              <a:t>c</a:t>
            </a:r>
            <a:r>
              <a:rPr sz="2000" spc="-5" dirty="0">
                <a:latin typeface="Arial"/>
                <a:cs typeface="Arial"/>
              </a:rPr>
              <a:t>om</a:t>
            </a:r>
            <a:r>
              <a:rPr sz="2000" spc="-10" dirty="0">
                <a:latin typeface="Arial"/>
                <a:cs typeface="Arial"/>
              </a:rPr>
              <a:t>p</a:t>
            </a:r>
            <a:r>
              <a:rPr sz="2000" spc="-15" dirty="0">
                <a:latin typeface="Arial"/>
                <a:cs typeface="Arial"/>
              </a:rPr>
              <a:t>o</a:t>
            </a:r>
            <a:r>
              <a:rPr sz="2000" dirty="0">
                <a:latin typeface="Arial"/>
                <a:cs typeface="Arial"/>
              </a:rPr>
              <a:t>s</a:t>
            </a:r>
            <a:r>
              <a:rPr sz="2000" spc="-10" dirty="0">
                <a:latin typeface="Arial"/>
                <a:cs typeface="Arial"/>
              </a:rPr>
              <a:t>i</a:t>
            </a:r>
            <a:r>
              <a:rPr sz="2000" dirty="0">
                <a:latin typeface="Arial"/>
                <a:cs typeface="Arial"/>
              </a:rPr>
              <a:t>te</a:t>
            </a:r>
            <a:r>
              <a:rPr sz="2000" spc="5" dirty="0">
                <a:latin typeface="Times New Roman"/>
                <a:cs typeface="Times New Roman"/>
              </a:rPr>
              <a:t> </a:t>
            </a:r>
            <a:r>
              <a:rPr sz="2000" spc="5" dirty="0">
                <a:latin typeface="Arial"/>
                <a:cs typeface="Arial"/>
              </a:rPr>
              <a:t>c</a:t>
            </a:r>
            <a:r>
              <a:rPr sz="2000" spc="-5" dirty="0">
                <a:latin typeface="Arial"/>
                <a:cs typeface="Arial"/>
              </a:rPr>
              <a:t>om</a:t>
            </a:r>
            <a:r>
              <a:rPr sz="2000" spc="-10" dirty="0">
                <a:latin typeface="Arial"/>
                <a:cs typeface="Arial"/>
              </a:rPr>
              <a:t>p</a:t>
            </a:r>
            <a:r>
              <a:rPr sz="2000" spc="-5" dirty="0">
                <a:latin typeface="Arial"/>
                <a:cs typeface="Arial"/>
              </a:rPr>
              <a:t>o</a:t>
            </a:r>
            <a:r>
              <a:rPr sz="2000" spc="-10" dirty="0">
                <a:latin typeface="Arial"/>
                <a:cs typeface="Arial"/>
              </a:rPr>
              <a:t>n</a:t>
            </a:r>
            <a:r>
              <a:rPr sz="2000" spc="-15" dirty="0">
                <a:latin typeface="Arial"/>
                <a:cs typeface="Arial"/>
              </a:rPr>
              <a:t>en</a:t>
            </a:r>
            <a:r>
              <a:rPr sz="2000" dirty="0">
                <a:latin typeface="Arial"/>
                <a:cs typeface="Arial"/>
              </a:rPr>
              <a:t>t)</a:t>
            </a:r>
            <a:r>
              <a:rPr sz="2000" spc="-45" dirty="0">
                <a:latin typeface="Times New Roman"/>
                <a:cs typeface="Times New Roman"/>
              </a:rPr>
              <a:t> </a:t>
            </a:r>
            <a:r>
              <a:rPr sz="2000" spc="5" dirty="0">
                <a:latin typeface="Arial"/>
                <a:cs typeface="Arial"/>
              </a:rPr>
              <a:t>-</a:t>
            </a:r>
            <a:r>
              <a:rPr sz="2000" dirty="0">
                <a:latin typeface="Arial"/>
                <a:cs typeface="Arial"/>
              </a:rPr>
              <a:t>-</a:t>
            </a:r>
            <a:r>
              <a:rPr sz="2000" spc="25" dirty="0">
                <a:latin typeface="Times New Roman"/>
                <a:cs typeface="Times New Roman"/>
              </a:rPr>
              <a:t> </a:t>
            </a:r>
            <a:r>
              <a:rPr sz="2000" dirty="0">
                <a:latin typeface="Arial"/>
                <a:cs typeface="Arial"/>
              </a:rPr>
              <a:t>then</a:t>
            </a:r>
            <a:r>
              <a:rPr sz="2000" dirty="0">
                <a:latin typeface="Times New Roman"/>
                <a:cs typeface="Times New Roman"/>
              </a:rPr>
              <a:t> </a:t>
            </a:r>
            <a:r>
              <a:rPr sz="2000" spc="5" dirty="0">
                <a:latin typeface="Arial"/>
                <a:cs typeface="Arial"/>
              </a:rPr>
              <a:t>w</a:t>
            </a:r>
            <a:r>
              <a:rPr sz="2000" dirty="0">
                <a:latin typeface="Arial"/>
                <a:cs typeface="Arial"/>
              </a:rPr>
              <a:t>e</a:t>
            </a:r>
            <a:r>
              <a:rPr sz="2000" spc="45" dirty="0">
                <a:latin typeface="Times New Roman"/>
                <a:cs typeface="Times New Roman"/>
              </a:rPr>
              <a:t> </a:t>
            </a:r>
            <a:r>
              <a:rPr sz="2000" spc="-5" dirty="0">
                <a:latin typeface="Arial"/>
                <a:cs typeface="Arial"/>
              </a:rPr>
              <a:t>avoi</a:t>
            </a:r>
            <a:r>
              <a:rPr sz="2000" dirty="0">
                <a:latin typeface="Arial"/>
                <a:cs typeface="Arial"/>
              </a:rPr>
              <a:t>d</a:t>
            </a:r>
            <a:r>
              <a:rPr sz="2000" spc="40"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a:t>
            </a:r>
            <a:r>
              <a:rPr sz="2000" dirty="0">
                <a:latin typeface="Arial"/>
                <a:cs typeface="Arial"/>
              </a:rPr>
              <a:t>e</a:t>
            </a:r>
            <a:r>
              <a:rPr sz="2000" spc="20" dirty="0">
                <a:latin typeface="Times New Roman"/>
                <a:cs typeface="Times New Roman"/>
              </a:rPr>
              <a:t> </a:t>
            </a:r>
            <a:r>
              <a:rPr sz="2000" spc="-5" dirty="0">
                <a:latin typeface="Arial"/>
                <a:cs typeface="Arial"/>
              </a:rPr>
              <a:t>b</a:t>
            </a:r>
            <a:r>
              <a:rPr sz="2000" spc="5" dirty="0">
                <a:latin typeface="Arial"/>
                <a:cs typeface="Arial"/>
              </a:rPr>
              <a:t>e</a:t>
            </a:r>
            <a:r>
              <a:rPr sz="2000" spc="-5" dirty="0">
                <a:latin typeface="Arial"/>
                <a:cs typeface="Arial"/>
              </a:rPr>
              <a:t>n</a:t>
            </a:r>
            <a:r>
              <a:rPr sz="2000" spc="5" dirty="0">
                <a:latin typeface="Arial"/>
                <a:cs typeface="Arial"/>
              </a:rPr>
              <a:t>e</a:t>
            </a:r>
            <a:r>
              <a:rPr sz="2000" dirty="0">
                <a:latin typeface="Arial"/>
                <a:cs typeface="Arial"/>
              </a:rPr>
              <a:t>fi</a:t>
            </a:r>
            <a:r>
              <a:rPr sz="2000" spc="-20" dirty="0">
                <a:latin typeface="Arial"/>
                <a:cs typeface="Arial"/>
              </a:rPr>
              <a:t>t</a:t>
            </a:r>
            <a:r>
              <a:rPr sz="2000" dirty="0">
                <a:latin typeface="Arial"/>
                <a:cs typeface="Arial"/>
              </a:rPr>
              <a:t>s</a:t>
            </a:r>
            <a:r>
              <a:rPr sz="2000" spc="-10" dirty="0">
                <a:latin typeface="Times New Roman"/>
                <a:cs typeface="Times New Roman"/>
              </a:rPr>
              <a:t> </a:t>
            </a:r>
            <a:r>
              <a:rPr sz="2000" spc="-5" dirty="0">
                <a:latin typeface="Arial"/>
                <a:cs typeface="Arial"/>
              </a:rPr>
              <a:t>b</a:t>
            </a:r>
            <a:r>
              <a:rPr sz="2000" spc="5" dirty="0">
                <a:latin typeface="Arial"/>
                <a:cs typeface="Arial"/>
              </a:rPr>
              <a:t>e</a:t>
            </a:r>
            <a:r>
              <a:rPr sz="2000" spc="-5" dirty="0">
                <a:latin typeface="Arial"/>
                <a:cs typeface="Arial"/>
              </a:rPr>
              <a:t>in</a:t>
            </a:r>
            <a:r>
              <a:rPr sz="2000" dirty="0">
                <a:latin typeface="Arial"/>
                <a:cs typeface="Arial"/>
              </a:rPr>
              <a:t>g</a:t>
            </a:r>
            <a:r>
              <a:rPr sz="2000" spc="45" dirty="0">
                <a:latin typeface="Times New Roman"/>
                <a:cs typeface="Times New Roman"/>
              </a:rPr>
              <a:t> </a:t>
            </a:r>
            <a:r>
              <a:rPr sz="2000" spc="-5" dirty="0">
                <a:latin typeface="Arial"/>
                <a:cs typeface="Arial"/>
              </a:rPr>
              <a:t>i</a:t>
            </a:r>
            <a:r>
              <a:rPr sz="2000" dirty="0">
                <a:latin typeface="Arial"/>
                <a:cs typeface="Arial"/>
              </a:rPr>
              <a:t>n</a:t>
            </a:r>
            <a:r>
              <a:rPr sz="2000" spc="45" dirty="0">
                <a:latin typeface="Times New Roman"/>
                <a:cs typeface="Times New Roman"/>
              </a:rPr>
              <a:t> </a:t>
            </a:r>
            <a:r>
              <a:rPr sz="2000" spc="5" dirty="0">
                <a:latin typeface="Arial"/>
                <a:cs typeface="Arial"/>
              </a:rPr>
              <a:t>c</a:t>
            </a:r>
            <a:r>
              <a:rPr sz="2000" spc="-5" dirty="0">
                <a:latin typeface="Arial"/>
                <a:cs typeface="Arial"/>
              </a:rPr>
              <a:t>o</a:t>
            </a:r>
            <a:r>
              <a:rPr sz="2000" spc="5" dirty="0">
                <a:latin typeface="Arial"/>
                <a:cs typeface="Arial"/>
              </a:rPr>
              <a:t>n</a:t>
            </a:r>
            <a:r>
              <a:rPr sz="2000" dirty="0">
                <a:latin typeface="Arial"/>
                <a:cs typeface="Arial"/>
              </a:rPr>
              <a:t>fli</a:t>
            </a:r>
            <a:r>
              <a:rPr sz="2000" spc="-10" dirty="0">
                <a:latin typeface="Arial"/>
                <a:cs typeface="Arial"/>
              </a:rPr>
              <a:t>c</a:t>
            </a:r>
            <a:r>
              <a:rPr sz="2000" dirty="0">
                <a:latin typeface="Arial"/>
                <a:cs typeface="Arial"/>
              </a:rPr>
              <a:t>t</a:t>
            </a:r>
            <a:endParaRPr sz="2000">
              <a:latin typeface="Arial"/>
              <a:cs typeface="Arial"/>
            </a:endParaRPr>
          </a:p>
          <a:p>
            <a:pPr>
              <a:spcBef>
                <a:spcPts val="49"/>
              </a:spcBef>
              <a:buClr>
                <a:srgbClr val="00007C"/>
              </a:buClr>
              <a:buFont typeface="Wingdings"/>
              <a:buChar char=""/>
            </a:pPr>
            <a:endParaRPr sz="1550">
              <a:latin typeface="Times New Roman"/>
              <a:cs typeface="Times New Roman"/>
            </a:endParaRPr>
          </a:p>
          <a:p>
            <a:pPr marL="355600" marR="5080" indent="-342900">
              <a:lnSpc>
                <a:spcPts val="2160"/>
              </a:lnSpc>
              <a:buClr>
                <a:srgbClr val="00007C"/>
              </a:buClr>
              <a:buSzPct val="75000"/>
              <a:buFont typeface="Wingdings"/>
              <a:buChar char=""/>
              <a:tabLst>
                <a:tab pos="356235" algn="l"/>
              </a:tabLst>
            </a:pPr>
            <a:r>
              <a:rPr sz="2000" i="1" dirty="0">
                <a:solidFill>
                  <a:srgbClr val="FF0000"/>
                </a:solidFill>
                <a:latin typeface="Arial"/>
                <a:cs typeface="Arial"/>
              </a:rPr>
              <a:t>Safe</a:t>
            </a:r>
            <a:r>
              <a:rPr sz="2000" i="1" spc="20" dirty="0">
                <a:solidFill>
                  <a:srgbClr val="FF0000"/>
                </a:solidFill>
                <a:latin typeface="Times New Roman"/>
                <a:cs typeface="Times New Roman"/>
              </a:rPr>
              <a:t> </a:t>
            </a:r>
            <a:r>
              <a:rPr sz="2000" i="1" spc="-5" dirty="0">
                <a:solidFill>
                  <a:srgbClr val="FF0000"/>
                </a:solidFill>
                <a:latin typeface="Arial"/>
                <a:cs typeface="Arial"/>
              </a:rPr>
              <a:t>p</a:t>
            </a:r>
            <a:r>
              <a:rPr sz="2000" i="1" spc="10" dirty="0">
                <a:solidFill>
                  <a:srgbClr val="FF0000"/>
                </a:solidFill>
                <a:latin typeface="Arial"/>
                <a:cs typeface="Arial"/>
              </a:rPr>
              <a:t>r</a:t>
            </a:r>
            <a:r>
              <a:rPr sz="2000" i="1" spc="-5" dirty="0">
                <a:solidFill>
                  <a:srgbClr val="FF0000"/>
                </a:solidFill>
                <a:latin typeface="Arial"/>
                <a:cs typeface="Arial"/>
              </a:rPr>
              <a:t>a</a:t>
            </a:r>
            <a:r>
              <a:rPr sz="2000" i="1" spc="10" dirty="0">
                <a:solidFill>
                  <a:srgbClr val="FF0000"/>
                </a:solidFill>
                <a:latin typeface="Arial"/>
                <a:cs typeface="Arial"/>
              </a:rPr>
              <a:t>c</a:t>
            </a:r>
            <a:r>
              <a:rPr sz="2000" i="1" spc="-15" dirty="0">
                <a:solidFill>
                  <a:srgbClr val="FF0000"/>
                </a:solidFill>
                <a:latin typeface="Arial"/>
                <a:cs typeface="Arial"/>
              </a:rPr>
              <a:t>t</a:t>
            </a:r>
            <a:r>
              <a:rPr sz="2000" i="1" spc="-5" dirty="0">
                <a:solidFill>
                  <a:srgbClr val="FF0000"/>
                </a:solidFill>
                <a:latin typeface="Arial"/>
                <a:cs typeface="Arial"/>
              </a:rPr>
              <a:t>ic</a:t>
            </a:r>
            <a:r>
              <a:rPr sz="2000" i="1" spc="-15" dirty="0">
                <a:solidFill>
                  <a:srgbClr val="FF0000"/>
                </a:solidFill>
                <a:latin typeface="Arial"/>
                <a:cs typeface="Arial"/>
              </a:rPr>
              <a:t>e</a:t>
            </a:r>
            <a:r>
              <a:rPr sz="2000" i="1" dirty="0">
                <a:solidFill>
                  <a:srgbClr val="FF0000"/>
                </a:solidFill>
                <a:latin typeface="Arial"/>
                <a:cs typeface="Arial"/>
              </a:rPr>
              <a:t>:</a:t>
            </a:r>
            <a:r>
              <a:rPr sz="2000" i="1" spc="-25" dirty="0">
                <a:solidFill>
                  <a:srgbClr val="FF0000"/>
                </a:solidFill>
                <a:latin typeface="Times New Roman"/>
                <a:cs typeface="Times New Roman"/>
              </a:rPr>
              <a:t> </a:t>
            </a:r>
            <a:r>
              <a:rPr sz="2000" i="1" dirty="0">
                <a:solidFill>
                  <a:srgbClr val="FF0000"/>
                </a:solidFill>
                <a:latin typeface="Arial"/>
                <a:cs typeface="Arial"/>
              </a:rPr>
              <a:t>Mix</a:t>
            </a:r>
            <a:r>
              <a:rPr sz="2000" i="1" spc="55" dirty="0">
                <a:solidFill>
                  <a:srgbClr val="FF0000"/>
                </a:solidFill>
                <a:latin typeface="Times New Roman"/>
                <a:cs typeface="Times New Roman"/>
              </a:rPr>
              <a:t> </a:t>
            </a:r>
            <a:r>
              <a:rPr sz="2000" i="1" spc="5" dirty="0">
                <a:solidFill>
                  <a:srgbClr val="FF0000"/>
                </a:solidFill>
                <a:latin typeface="Arial"/>
                <a:cs typeface="Arial"/>
              </a:rPr>
              <a:t>s</a:t>
            </a:r>
            <a:r>
              <a:rPr sz="2000" i="1" dirty="0">
                <a:solidFill>
                  <a:srgbClr val="FF0000"/>
                </a:solidFill>
                <a:latin typeface="Arial"/>
                <a:cs typeface="Arial"/>
              </a:rPr>
              <a:t>tyles</a:t>
            </a:r>
            <a:r>
              <a:rPr sz="2000" i="1" spc="-15" dirty="0">
                <a:solidFill>
                  <a:srgbClr val="FF0000"/>
                </a:solidFill>
                <a:latin typeface="Times New Roman"/>
                <a:cs typeface="Times New Roman"/>
              </a:rPr>
              <a:t> </a:t>
            </a:r>
            <a:r>
              <a:rPr sz="2000" i="1" spc="-5" dirty="0">
                <a:solidFill>
                  <a:srgbClr val="FF0000"/>
                </a:solidFill>
                <a:latin typeface="Arial"/>
                <a:cs typeface="Arial"/>
              </a:rPr>
              <a:t>i</a:t>
            </a:r>
            <a:r>
              <a:rPr sz="2000" i="1" dirty="0">
                <a:solidFill>
                  <a:srgbClr val="FF0000"/>
                </a:solidFill>
                <a:latin typeface="Arial"/>
                <a:cs typeface="Arial"/>
              </a:rPr>
              <a:t>f</a:t>
            </a:r>
            <a:r>
              <a:rPr sz="2000" i="1" spc="55" dirty="0">
                <a:solidFill>
                  <a:srgbClr val="FF0000"/>
                </a:solidFill>
                <a:latin typeface="Times New Roman"/>
                <a:cs typeface="Times New Roman"/>
              </a:rPr>
              <a:t> </a:t>
            </a:r>
            <a:r>
              <a:rPr sz="2000" i="1" dirty="0">
                <a:solidFill>
                  <a:srgbClr val="FF0000"/>
                </a:solidFill>
                <a:latin typeface="Arial"/>
                <a:cs typeface="Arial"/>
              </a:rPr>
              <a:t>they</a:t>
            </a:r>
            <a:r>
              <a:rPr sz="2000" i="1" spc="5" dirty="0">
                <a:solidFill>
                  <a:srgbClr val="FF0000"/>
                </a:solidFill>
                <a:latin typeface="Times New Roman"/>
                <a:cs typeface="Times New Roman"/>
              </a:rPr>
              <a:t> </a:t>
            </a:r>
            <a:r>
              <a:rPr sz="2000" i="1" spc="-5" dirty="0">
                <a:solidFill>
                  <a:srgbClr val="FF0000"/>
                </a:solidFill>
                <a:latin typeface="Arial"/>
                <a:cs typeface="Arial"/>
              </a:rPr>
              <a:t>a</a:t>
            </a:r>
            <a:r>
              <a:rPr sz="2000" i="1" spc="5" dirty="0">
                <a:solidFill>
                  <a:srgbClr val="FF0000"/>
                </a:solidFill>
                <a:latin typeface="Arial"/>
                <a:cs typeface="Arial"/>
              </a:rPr>
              <a:t>d</a:t>
            </a:r>
            <a:r>
              <a:rPr sz="2000" i="1" spc="-5" dirty="0">
                <a:solidFill>
                  <a:srgbClr val="FF0000"/>
                </a:solidFill>
                <a:latin typeface="Arial"/>
                <a:cs typeface="Arial"/>
              </a:rPr>
              <a:t>d</a:t>
            </a:r>
            <a:r>
              <a:rPr sz="2000" i="1" spc="10" dirty="0">
                <a:solidFill>
                  <a:srgbClr val="FF0000"/>
                </a:solidFill>
                <a:latin typeface="Arial"/>
                <a:cs typeface="Arial"/>
              </a:rPr>
              <a:t>r</a:t>
            </a:r>
            <a:r>
              <a:rPr sz="2000" i="1" spc="-5" dirty="0">
                <a:solidFill>
                  <a:srgbClr val="FF0000"/>
                </a:solidFill>
                <a:latin typeface="Arial"/>
                <a:cs typeface="Arial"/>
              </a:rPr>
              <a:t>e</a:t>
            </a:r>
            <a:r>
              <a:rPr sz="2000" i="1" spc="10" dirty="0">
                <a:solidFill>
                  <a:srgbClr val="FF0000"/>
                </a:solidFill>
                <a:latin typeface="Arial"/>
                <a:cs typeface="Arial"/>
              </a:rPr>
              <a:t>s</a:t>
            </a:r>
            <a:r>
              <a:rPr sz="2000" i="1" dirty="0">
                <a:solidFill>
                  <a:srgbClr val="FF0000"/>
                </a:solidFill>
                <a:latin typeface="Arial"/>
                <a:cs typeface="Arial"/>
              </a:rPr>
              <a:t>s</a:t>
            </a:r>
            <a:r>
              <a:rPr sz="2000" i="1" spc="10" dirty="0">
                <a:solidFill>
                  <a:srgbClr val="FF0000"/>
                </a:solidFill>
                <a:latin typeface="Times New Roman"/>
                <a:cs typeface="Times New Roman"/>
              </a:rPr>
              <a:t> </a:t>
            </a:r>
            <a:r>
              <a:rPr sz="2000" i="1" spc="5" dirty="0">
                <a:solidFill>
                  <a:srgbClr val="FF0000"/>
                </a:solidFill>
                <a:latin typeface="Arial"/>
                <a:cs typeface="Arial"/>
              </a:rPr>
              <a:t>c</a:t>
            </a:r>
            <a:r>
              <a:rPr sz="2000" i="1" spc="-5" dirty="0">
                <a:solidFill>
                  <a:srgbClr val="FF0000"/>
                </a:solidFill>
                <a:latin typeface="Arial"/>
                <a:cs typeface="Arial"/>
              </a:rPr>
              <a:t>o</a:t>
            </a:r>
            <a:r>
              <a:rPr sz="2000" i="1" spc="-10" dirty="0">
                <a:solidFill>
                  <a:srgbClr val="FF0000"/>
                </a:solidFill>
                <a:latin typeface="Arial"/>
                <a:cs typeface="Arial"/>
              </a:rPr>
              <a:t>m</a:t>
            </a:r>
            <a:r>
              <a:rPr sz="2000" i="1" spc="-5" dirty="0">
                <a:solidFill>
                  <a:srgbClr val="FF0000"/>
                </a:solidFill>
                <a:latin typeface="Arial"/>
                <a:cs typeface="Arial"/>
              </a:rPr>
              <a:t>bi</a:t>
            </a:r>
            <a:r>
              <a:rPr sz="2000" i="1" spc="5" dirty="0">
                <a:solidFill>
                  <a:srgbClr val="FF0000"/>
                </a:solidFill>
                <a:latin typeface="Arial"/>
                <a:cs typeface="Arial"/>
              </a:rPr>
              <a:t>n</a:t>
            </a:r>
            <a:r>
              <a:rPr sz="2000" i="1" spc="-10" dirty="0">
                <a:solidFill>
                  <a:srgbClr val="FF0000"/>
                </a:solidFill>
                <a:latin typeface="Arial"/>
                <a:cs typeface="Arial"/>
              </a:rPr>
              <a:t>e</a:t>
            </a:r>
            <a:r>
              <a:rPr sz="2000" i="1" dirty="0">
                <a:solidFill>
                  <a:srgbClr val="FF0000"/>
                </a:solidFill>
                <a:latin typeface="Arial"/>
                <a:cs typeface="Arial"/>
              </a:rPr>
              <a:t>d</a:t>
            </a:r>
            <a:r>
              <a:rPr sz="2000" i="1" spc="-5" dirty="0">
                <a:solidFill>
                  <a:srgbClr val="FF0000"/>
                </a:solidFill>
                <a:latin typeface="Times New Roman"/>
                <a:cs typeface="Times New Roman"/>
              </a:rPr>
              <a:t> </a:t>
            </a:r>
            <a:r>
              <a:rPr sz="2000" i="1" spc="-5" dirty="0">
                <a:solidFill>
                  <a:srgbClr val="FF0000"/>
                </a:solidFill>
                <a:latin typeface="Arial"/>
                <a:cs typeface="Arial"/>
              </a:rPr>
              <a:t>i</a:t>
            </a:r>
            <a:r>
              <a:rPr sz="2000" i="1" spc="5" dirty="0">
                <a:solidFill>
                  <a:srgbClr val="FF0000"/>
                </a:solidFill>
                <a:latin typeface="Arial"/>
                <a:cs typeface="Arial"/>
              </a:rPr>
              <a:t>ss</a:t>
            </a:r>
            <a:r>
              <a:rPr sz="2000" i="1" spc="-5" dirty="0">
                <a:solidFill>
                  <a:srgbClr val="FF0000"/>
                </a:solidFill>
                <a:latin typeface="Arial"/>
                <a:cs typeface="Arial"/>
              </a:rPr>
              <a:t>ue</a:t>
            </a:r>
            <a:r>
              <a:rPr sz="2000" i="1" spc="-20" dirty="0">
                <a:solidFill>
                  <a:srgbClr val="FF0000"/>
                </a:solidFill>
                <a:latin typeface="Arial"/>
                <a:cs typeface="Arial"/>
              </a:rPr>
              <a:t>s</a:t>
            </a:r>
            <a:r>
              <a:rPr sz="2000" i="1" dirty="0">
                <a:solidFill>
                  <a:srgbClr val="000098"/>
                </a:solidFill>
                <a:latin typeface="Arial"/>
                <a:cs typeface="Arial"/>
              </a:rPr>
              <a:t>.</a:t>
            </a:r>
            <a:r>
              <a:rPr sz="2000" i="1" spc="-5" dirty="0">
                <a:solidFill>
                  <a:srgbClr val="000098"/>
                </a:solidFill>
                <a:latin typeface="Times New Roman"/>
                <a:cs typeface="Times New Roman"/>
              </a:rPr>
              <a:t> </a:t>
            </a:r>
            <a:r>
              <a:rPr sz="2000" dirty="0">
                <a:latin typeface="Arial"/>
                <a:cs typeface="Arial"/>
              </a:rPr>
              <a:t>For</a:t>
            </a:r>
            <a:r>
              <a:rPr sz="2000" dirty="0">
                <a:latin typeface="Times New Roman"/>
                <a:cs typeface="Times New Roman"/>
              </a:rPr>
              <a:t> </a:t>
            </a:r>
            <a:r>
              <a:rPr sz="2000" spc="-5" dirty="0">
                <a:latin typeface="Arial"/>
                <a:cs typeface="Arial"/>
              </a:rPr>
              <a:t>in</a:t>
            </a:r>
            <a:r>
              <a:rPr sz="2000" spc="10" dirty="0">
                <a:latin typeface="Arial"/>
                <a:cs typeface="Arial"/>
              </a:rPr>
              <a:t>s</a:t>
            </a:r>
            <a:r>
              <a:rPr sz="2000" dirty="0">
                <a:latin typeface="Arial"/>
                <a:cs typeface="Arial"/>
              </a:rPr>
              <a:t>ta</a:t>
            </a:r>
            <a:r>
              <a:rPr sz="2000" spc="-10" dirty="0">
                <a:latin typeface="Arial"/>
                <a:cs typeface="Arial"/>
              </a:rPr>
              <a:t>n</a:t>
            </a:r>
            <a:r>
              <a:rPr sz="2000" dirty="0">
                <a:latin typeface="Arial"/>
                <a:cs typeface="Arial"/>
              </a:rPr>
              <a:t>c</a:t>
            </a:r>
            <a:r>
              <a:rPr sz="2000" spc="-15" dirty="0">
                <a:latin typeface="Arial"/>
                <a:cs typeface="Arial"/>
              </a:rPr>
              <a:t>e</a:t>
            </a:r>
            <a:r>
              <a:rPr sz="2000" dirty="0">
                <a:latin typeface="Arial"/>
                <a:cs typeface="Arial"/>
              </a:rPr>
              <a:t>,</a:t>
            </a:r>
            <a:r>
              <a:rPr sz="2000" dirty="0">
                <a:latin typeface="Times New Roman"/>
                <a:cs typeface="Times New Roman"/>
              </a:rPr>
              <a:t> </a:t>
            </a:r>
            <a:r>
              <a:rPr sz="2000" spc="-20" dirty="0">
                <a:latin typeface="Arial"/>
                <a:cs typeface="Arial"/>
              </a:rPr>
              <a:t>n</a:t>
            </a:r>
            <a:r>
              <a:rPr sz="2000" dirty="0">
                <a:latin typeface="Arial"/>
                <a:cs typeface="Arial"/>
              </a:rPr>
              <a:t>-tier</a:t>
            </a:r>
            <a:r>
              <a:rPr sz="2000" spc="-15" dirty="0">
                <a:latin typeface="Arial"/>
                <a:cs typeface="Arial"/>
              </a:rPr>
              <a:t>e</a:t>
            </a:r>
            <a:r>
              <a:rPr sz="2000" dirty="0">
                <a:latin typeface="Arial"/>
                <a:cs typeface="Arial"/>
              </a:rPr>
              <a:t>d</a:t>
            </a:r>
            <a:r>
              <a:rPr sz="2000" spc="10"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a:t>
            </a:r>
            <a:r>
              <a:rPr sz="2000" dirty="0">
                <a:latin typeface="Arial"/>
                <a:cs typeface="Arial"/>
              </a:rPr>
              <a:t>e</a:t>
            </a:r>
            <a:r>
              <a:rPr sz="2000" spc="-5" dirty="0">
                <a:latin typeface="Times New Roman"/>
                <a:cs typeface="Times New Roman"/>
              </a:rPr>
              <a:t> </a:t>
            </a:r>
            <a:r>
              <a:rPr sz="2000" spc="-5" dirty="0">
                <a:latin typeface="Arial"/>
                <a:cs typeface="Arial"/>
              </a:rPr>
              <a:t>i</a:t>
            </a:r>
            <a:r>
              <a:rPr sz="2000" dirty="0">
                <a:latin typeface="Arial"/>
                <a:cs typeface="Arial"/>
              </a:rPr>
              <a:t>s</a:t>
            </a:r>
            <a:r>
              <a:rPr sz="2000" spc="60" dirty="0">
                <a:latin typeface="Times New Roman"/>
                <a:cs typeface="Times New Roman"/>
              </a:rPr>
              <a:t> </a:t>
            </a:r>
            <a:r>
              <a:rPr sz="2000" spc="-5" dirty="0">
                <a:latin typeface="Arial"/>
                <a:cs typeface="Arial"/>
              </a:rPr>
              <a:t>u</a:t>
            </a:r>
            <a:r>
              <a:rPr sz="2000" spc="5" dirty="0">
                <a:latin typeface="Arial"/>
                <a:cs typeface="Arial"/>
              </a:rPr>
              <a:t>s</a:t>
            </a:r>
            <a:r>
              <a:rPr sz="2000" spc="-5" dirty="0">
                <a:latin typeface="Arial"/>
                <a:cs typeface="Arial"/>
              </a:rPr>
              <a:t>e</a:t>
            </a:r>
            <a:r>
              <a:rPr sz="2000" dirty="0">
                <a:latin typeface="Arial"/>
                <a:cs typeface="Arial"/>
              </a:rPr>
              <a:t>d</a:t>
            </a:r>
            <a:r>
              <a:rPr sz="2000" spc="25" dirty="0">
                <a:latin typeface="Times New Roman"/>
                <a:cs typeface="Times New Roman"/>
              </a:rPr>
              <a:t> </a:t>
            </a:r>
            <a:r>
              <a:rPr sz="2000" spc="5" dirty="0">
                <a:latin typeface="Arial"/>
                <a:cs typeface="Arial"/>
              </a:rPr>
              <a:t>s</a:t>
            </a:r>
            <a:r>
              <a:rPr sz="2000" dirty="0">
                <a:latin typeface="Arial"/>
                <a:cs typeface="Arial"/>
              </a:rPr>
              <a:t>tru</a:t>
            </a:r>
            <a:r>
              <a:rPr sz="2000" spc="-10" dirty="0">
                <a:latin typeface="Arial"/>
                <a:cs typeface="Arial"/>
              </a:rPr>
              <a:t>c</a:t>
            </a:r>
            <a:r>
              <a:rPr sz="2000" dirty="0">
                <a:latin typeface="Arial"/>
                <a:cs typeface="Arial"/>
              </a:rPr>
              <a:t>t</a:t>
            </a:r>
            <a:r>
              <a:rPr sz="2000" spc="-15" dirty="0">
                <a:latin typeface="Arial"/>
                <a:cs typeface="Arial"/>
              </a:rPr>
              <a:t>u</a:t>
            </a:r>
            <a:r>
              <a:rPr sz="2000" dirty="0">
                <a:latin typeface="Arial"/>
                <a:cs typeface="Arial"/>
              </a:rPr>
              <a:t>re</a:t>
            </a:r>
            <a:r>
              <a:rPr sz="2000" spc="-20" dirty="0">
                <a:latin typeface="Times New Roman"/>
                <a:cs typeface="Times New Roman"/>
              </a:rPr>
              <a:t> </a:t>
            </a:r>
            <a:r>
              <a:rPr sz="2000" spc="-5" dirty="0">
                <a:latin typeface="Arial"/>
                <a:cs typeface="Arial"/>
              </a:rPr>
              <a:t>a</a:t>
            </a:r>
            <a:r>
              <a:rPr sz="2000" dirty="0">
                <a:latin typeface="Arial"/>
                <a:cs typeface="Arial"/>
              </a:rPr>
              <a:t>n</a:t>
            </a:r>
            <a:r>
              <a:rPr sz="2000" spc="45" dirty="0">
                <a:latin typeface="Times New Roman"/>
                <a:cs typeface="Times New Roman"/>
              </a:rPr>
              <a:t> </a:t>
            </a:r>
            <a:r>
              <a:rPr sz="2000" spc="-5" dirty="0">
                <a:latin typeface="Arial"/>
                <a:cs typeface="Arial"/>
              </a:rPr>
              <a:t>ove</a:t>
            </a:r>
            <a:r>
              <a:rPr sz="2000" spc="10" dirty="0">
                <a:latin typeface="Arial"/>
                <a:cs typeface="Arial"/>
              </a:rPr>
              <a:t>r</a:t>
            </a:r>
            <a:r>
              <a:rPr sz="2000" spc="-5" dirty="0">
                <a:latin typeface="Arial"/>
                <a:cs typeface="Arial"/>
              </a:rPr>
              <a:t>al</a:t>
            </a:r>
            <a:r>
              <a:rPr sz="2000" dirty="0">
                <a:latin typeface="Arial"/>
                <a:cs typeface="Arial"/>
              </a:rPr>
              <a:t>l</a:t>
            </a:r>
            <a:r>
              <a:rPr sz="2000" spc="30" dirty="0">
                <a:latin typeface="Times New Roman"/>
                <a:cs typeface="Times New Roman"/>
              </a:rPr>
              <a:t> </a:t>
            </a:r>
            <a:r>
              <a:rPr sz="2000" spc="-5" dirty="0">
                <a:latin typeface="Arial"/>
                <a:cs typeface="Arial"/>
              </a:rPr>
              <a:t>a</a:t>
            </a:r>
            <a:r>
              <a:rPr sz="2000" spc="10" dirty="0">
                <a:latin typeface="Arial"/>
                <a:cs typeface="Arial"/>
              </a:rPr>
              <a:t>r</a:t>
            </a:r>
            <a:r>
              <a:rPr sz="2000" spc="5" dirty="0">
                <a:latin typeface="Arial"/>
                <a:cs typeface="Arial"/>
              </a:rPr>
              <a:t>c</a:t>
            </a:r>
            <a:r>
              <a:rPr sz="2000" spc="-5" dirty="0">
                <a:latin typeface="Arial"/>
                <a:cs typeface="Arial"/>
              </a:rPr>
              <a:t>hi</a:t>
            </a:r>
            <a:r>
              <a:rPr sz="2000" spc="-15" dirty="0">
                <a:latin typeface="Arial"/>
                <a:cs typeface="Arial"/>
              </a:rPr>
              <a:t>t</a:t>
            </a:r>
            <a:r>
              <a:rPr sz="2000" spc="-10" dirty="0">
                <a:latin typeface="Arial"/>
                <a:cs typeface="Arial"/>
              </a:rPr>
              <a:t>e</a:t>
            </a:r>
            <a:r>
              <a:rPr sz="2000" dirty="0">
                <a:latin typeface="Arial"/>
                <a:cs typeface="Arial"/>
              </a:rPr>
              <a:t>c</a:t>
            </a:r>
            <a:r>
              <a:rPr sz="2000" spc="-10" dirty="0">
                <a:latin typeface="Arial"/>
                <a:cs typeface="Arial"/>
              </a:rPr>
              <a:t>tu</a:t>
            </a:r>
            <a:r>
              <a:rPr sz="2000" dirty="0">
                <a:latin typeface="Arial"/>
                <a:cs typeface="Arial"/>
              </a:rPr>
              <a:t>r</a:t>
            </a:r>
            <a:r>
              <a:rPr sz="2000" spc="-15" dirty="0">
                <a:latin typeface="Arial"/>
                <a:cs typeface="Arial"/>
              </a:rPr>
              <a:t>e</a:t>
            </a:r>
            <a:r>
              <a:rPr sz="2000" dirty="0">
                <a:latin typeface="Arial"/>
                <a:cs typeface="Arial"/>
              </a:rPr>
              <a:t>,</a:t>
            </a:r>
            <a:r>
              <a:rPr sz="2000" dirty="0">
                <a:latin typeface="Times New Roman"/>
                <a:cs typeface="Times New Roman"/>
              </a:rPr>
              <a:t> </a:t>
            </a:r>
            <a:r>
              <a:rPr sz="2000" spc="5" dirty="0">
                <a:latin typeface="Arial"/>
                <a:cs typeface="Arial"/>
              </a:rPr>
              <a:t>w</a:t>
            </a:r>
            <a:r>
              <a:rPr sz="2000" spc="-5" dirty="0">
                <a:latin typeface="Arial"/>
                <a:cs typeface="Arial"/>
              </a:rPr>
              <a:t>hil</a:t>
            </a:r>
            <a:r>
              <a:rPr sz="2000" dirty="0">
                <a:latin typeface="Arial"/>
                <a:cs typeface="Arial"/>
              </a:rPr>
              <a:t>e</a:t>
            </a:r>
            <a:r>
              <a:rPr sz="2000" spc="60" dirty="0">
                <a:latin typeface="Times New Roman"/>
                <a:cs typeface="Times New Roman"/>
              </a:rPr>
              <a:t> </a:t>
            </a:r>
            <a:r>
              <a:rPr sz="2000" spc="-5" dirty="0">
                <a:latin typeface="Arial"/>
                <a:cs typeface="Arial"/>
              </a:rPr>
              <a:t>bla</a:t>
            </a:r>
            <a:r>
              <a:rPr sz="2000" spc="10" dirty="0">
                <a:latin typeface="Arial"/>
                <a:cs typeface="Arial"/>
              </a:rPr>
              <a:t>c</a:t>
            </a:r>
            <a:r>
              <a:rPr sz="2000" spc="5" dirty="0">
                <a:latin typeface="Arial"/>
                <a:cs typeface="Arial"/>
              </a:rPr>
              <a:t>k</a:t>
            </a:r>
            <a:r>
              <a:rPr sz="2000" spc="-5" dirty="0">
                <a:latin typeface="Arial"/>
                <a:cs typeface="Arial"/>
              </a:rPr>
              <a:t>b</a:t>
            </a:r>
            <a:r>
              <a:rPr sz="2000" spc="5" dirty="0">
                <a:latin typeface="Arial"/>
                <a:cs typeface="Arial"/>
              </a:rPr>
              <a:t>o</a:t>
            </a:r>
            <a:r>
              <a:rPr sz="2000" spc="-5" dirty="0">
                <a:latin typeface="Arial"/>
                <a:cs typeface="Arial"/>
              </a:rPr>
              <a:t>a</a:t>
            </a:r>
            <a:r>
              <a:rPr sz="2000" spc="10" dirty="0">
                <a:latin typeface="Arial"/>
                <a:cs typeface="Arial"/>
              </a:rPr>
              <a:t>r</a:t>
            </a:r>
            <a:r>
              <a:rPr sz="2000" dirty="0">
                <a:latin typeface="Arial"/>
                <a:cs typeface="Arial"/>
              </a:rPr>
              <a:t>d</a:t>
            </a:r>
            <a:r>
              <a:rPr sz="2000" dirty="0">
                <a:latin typeface="Times New Roman"/>
                <a:cs typeface="Times New Roman"/>
              </a:rPr>
              <a:t> </a:t>
            </a:r>
            <a:r>
              <a:rPr sz="2000" spc="5" dirty="0">
                <a:latin typeface="Arial"/>
                <a:cs typeface="Arial"/>
              </a:rPr>
              <a:t>s</a:t>
            </a:r>
            <a:r>
              <a:rPr sz="2000" dirty="0">
                <a:latin typeface="Arial"/>
                <a:cs typeface="Arial"/>
              </a:rPr>
              <a:t>t</a:t>
            </a:r>
            <a:r>
              <a:rPr sz="2000" spc="-10" dirty="0">
                <a:latin typeface="Arial"/>
                <a:cs typeface="Arial"/>
              </a:rPr>
              <a:t>y</a:t>
            </a:r>
            <a:r>
              <a:rPr sz="2000" spc="-5" dirty="0">
                <a:latin typeface="Arial"/>
                <a:cs typeface="Arial"/>
              </a:rPr>
              <a:t>l</a:t>
            </a:r>
            <a:r>
              <a:rPr sz="2000" dirty="0">
                <a:latin typeface="Arial"/>
                <a:cs typeface="Arial"/>
              </a:rPr>
              <a:t>e</a:t>
            </a:r>
            <a:r>
              <a:rPr sz="2000" spc="10" dirty="0">
                <a:latin typeface="Times New Roman"/>
                <a:cs typeface="Times New Roman"/>
              </a:rPr>
              <a:t> </a:t>
            </a:r>
            <a:r>
              <a:rPr sz="2000" spc="-5" dirty="0">
                <a:latin typeface="Arial"/>
                <a:cs typeface="Arial"/>
              </a:rPr>
              <a:t>i</a:t>
            </a:r>
            <a:r>
              <a:rPr sz="2000" dirty="0">
                <a:latin typeface="Arial"/>
                <a:cs typeface="Arial"/>
              </a:rPr>
              <a:t>s</a:t>
            </a:r>
            <a:r>
              <a:rPr sz="2000" spc="45" dirty="0">
                <a:latin typeface="Times New Roman"/>
                <a:cs typeface="Times New Roman"/>
              </a:rPr>
              <a:t> </a:t>
            </a:r>
            <a:r>
              <a:rPr sz="2000" spc="-5" dirty="0">
                <a:latin typeface="Arial"/>
                <a:cs typeface="Arial"/>
              </a:rPr>
              <a:t>u</a:t>
            </a:r>
            <a:r>
              <a:rPr sz="2000" spc="10" dirty="0">
                <a:latin typeface="Arial"/>
                <a:cs typeface="Arial"/>
              </a:rPr>
              <a:t>s</a:t>
            </a:r>
            <a:r>
              <a:rPr sz="2000" spc="-5" dirty="0">
                <a:latin typeface="Arial"/>
                <a:cs typeface="Arial"/>
              </a:rPr>
              <a:t>e</a:t>
            </a:r>
            <a:r>
              <a:rPr sz="2000" dirty="0">
                <a:latin typeface="Arial"/>
                <a:cs typeface="Arial"/>
              </a:rPr>
              <a:t>d</a:t>
            </a:r>
            <a:r>
              <a:rPr sz="2000" spc="35" dirty="0">
                <a:latin typeface="Times New Roman"/>
                <a:cs typeface="Times New Roman"/>
              </a:rPr>
              <a:t> </a:t>
            </a:r>
            <a:r>
              <a:rPr sz="2000" dirty="0">
                <a:latin typeface="Arial"/>
                <a:cs typeface="Arial"/>
              </a:rPr>
              <a:t>for</a:t>
            </a:r>
            <a:r>
              <a:rPr sz="2000" dirty="0">
                <a:latin typeface="Times New Roman"/>
                <a:cs typeface="Times New Roman"/>
              </a:rPr>
              <a:t> </a:t>
            </a:r>
            <a:r>
              <a:rPr sz="2000" dirty="0">
                <a:latin typeface="Arial"/>
                <a:cs typeface="Arial"/>
              </a:rPr>
              <a:t>a</a:t>
            </a:r>
            <a:r>
              <a:rPr sz="2000" spc="50" dirty="0">
                <a:latin typeface="Times New Roman"/>
                <a:cs typeface="Times New Roman"/>
              </a:rPr>
              <a:t> </a:t>
            </a:r>
            <a:r>
              <a:rPr sz="2000" spc="5" dirty="0">
                <a:latin typeface="Arial"/>
                <a:cs typeface="Arial"/>
              </a:rPr>
              <a:t>s</a:t>
            </a:r>
            <a:r>
              <a:rPr sz="2000" spc="-5" dirty="0">
                <a:latin typeface="Arial"/>
                <a:cs typeface="Arial"/>
              </a:rPr>
              <a:t>p</a:t>
            </a:r>
            <a:r>
              <a:rPr sz="2000" spc="5" dirty="0">
                <a:latin typeface="Arial"/>
                <a:cs typeface="Arial"/>
              </a:rPr>
              <a:t>e</a:t>
            </a:r>
            <a:r>
              <a:rPr sz="2000" dirty="0">
                <a:latin typeface="Arial"/>
                <a:cs typeface="Arial"/>
              </a:rPr>
              <a:t>ci</a:t>
            </a:r>
            <a:r>
              <a:rPr sz="2000" spc="-10" dirty="0">
                <a:latin typeface="Arial"/>
                <a:cs typeface="Arial"/>
              </a:rPr>
              <a:t>f</a:t>
            </a:r>
            <a:r>
              <a:rPr sz="2000" spc="-5" dirty="0">
                <a:latin typeface="Arial"/>
                <a:cs typeface="Arial"/>
              </a:rPr>
              <a:t>i</a:t>
            </a:r>
            <a:r>
              <a:rPr sz="2000" dirty="0">
                <a:latin typeface="Arial"/>
                <a:cs typeface="Arial"/>
              </a:rPr>
              <a:t>c</a:t>
            </a:r>
            <a:r>
              <a:rPr sz="2000" spc="-10" dirty="0">
                <a:latin typeface="Times New Roman"/>
                <a:cs typeface="Times New Roman"/>
              </a:rPr>
              <a:t> </a:t>
            </a:r>
            <a:r>
              <a:rPr sz="2000" spc="5" dirty="0">
                <a:latin typeface="Arial"/>
                <a:cs typeface="Arial"/>
              </a:rPr>
              <a:t>k</a:t>
            </a:r>
            <a:r>
              <a:rPr sz="2000" spc="-5" dirty="0">
                <a:latin typeface="Arial"/>
                <a:cs typeface="Arial"/>
              </a:rPr>
              <a:t>in</a:t>
            </a:r>
            <a:r>
              <a:rPr sz="2000" dirty="0">
                <a:latin typeface="Arial"/>
                <a:cs typeface="Arial"/>
              </a:rPr>
              <a:t>d</a:t>
            </a:r>
            <a:r>
              <a:rPr sz="2000" spc="45" dirty="0">
                <a:latin typeface="Times New Roman"/>
                <a:cs typeface="Times New Roman"/>
              </a:rPr>
              <a:t> </a:t>
            </a:r>
            <a:r>
              <a:rPr sz="2000" spc="-5" dirty="0">
                <a:latin typeface="Arial"/>
                <a:cs typeface="Arial"/>
              </a:rPr>
              <a:t>o</a:t>
            </a:r>
            <a:r>
              <a:rPr sz="2000" dirty="0">
                <a:latin typeface="Arial"/>
                <a:cs typeface="Arial"/>
              </a:rPr>
              <a:t>f</a:t>
            </a:r>
            <a:r>
              <a:rPr sz="2000" spc="55" dirty="0">
                <a:latin typeface="Times New Roman"/>
                <a:cs typeface="Times New Roman"/>
              </a:rPr>
              <a:t> </a:t>
            </a:r>
            <a:r>
              <a:rPr sz="2000" spc="-5" dirty="0">
                <a:latin typeface="Arial"/>
                <a:cs typeface="Arial"/>
              </a:rPr>
              <a:t>p</a:t>
            </a:r>
            <a:r>
              <a:rPr sz="2000" spc="5" dirty="0">
                <a:latin typeface="Arial"/>
                <a:cs typeface="Arial"/>
              </a:rPr>
              <a:t>r</a:t>
            </a:r>
            <a:r>
              <a:rPr sz="2000" spc="-5" dirty="0">
                <a:latin typeface="Arial"/>
                <a:cs typeface="Arial"/>
              </a:rPr>
              <a:t>o</a:t>
            </a:r>
            <a:r>
              <a:rPr sz="2000" spc="5" dirty="0">
                <a:latin typeface="Arial"/>
                <a:cs typeface="Arial"/>
              </a:rPr>
              <a:t>b</a:t>
            </a:r>
            <a:r>
              <a:rPr sz="2000" spc="-5" dirty="0">
                <a:latin typeface="Arial"/>
                <a:cs typeface="Arial"/>
              </a:rPr>
              <a:t>le</a:t>
            </a:r>
            <a:r>
              <a:rPr sz="2000" dirty="0">
                <a:latin typeface="Arial"/>
                <a:cs typeface="Arial"/>
              </a:rPr>
              <a:t>m</a:t>
            </a:r>
            <a:r>
              <a:rPr sz="2000" spc="-40" dirty="0">
                <a:latin typeface="Times New Roman"/>
                <a:cs typeface="Times New Roman"/>
              </a:rPr>
              <a:t> </a:t>
            </a:r>
            <a:r>
              <a:rPr sz="2000" spc="5" dirty="0">
                <a:latin typeface="Arial"/>
                <a:cs typeface="Arial"/>
              </a:rPr>
              <a:t>s</a:t>
            </a:r>
            <a:r>
              <a:rPr sz="2000" spc="-5" dirty="0">
                <a:latin typeface="Arial"/>
                <a:cs typeface="Arial"/>
              </a:rPr>
              <a:t>olving</a:t>
            </a:r>
            <a:endParaRPr sz="2000">
              <a:latin typeface="Arial"/>
              <a:cs typeface="Arial"/>
            </a:endParaRPr>
          </a:p>
        </p:txBody>
      </p:sp>
    </p:spTree>
    <p:extLst>
      <p:ext uri="{BB962C8B-B14F-4D97-AF65-F5344CB8AC3E}">
        <p14:creationId xmlns:p14="http://schemas.microsoft.com/office/powerpoint/2010/main" val="60556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779126" y="6537404"/>
            <a:ext cx="135890" cy="184666"/>
          </a:xfrm>
          <a:prstGeom prst="rect">
            <a:avLst/>
          </a:prstGeom>
        </p:spPr>
        <p:txBody>
          <a:bodyPr vert="horz" wrap="square" lIns="0" tIns="0" rIns="0" bIns="0" rtlCol="0">
            <a:spAutoFit/>
          </a:bodyPr>
          <a:lstStyle/>
          <a:p>
            <a:pPr marL="25400"/>
            <a:fld id="{81D60167-4931-47E6-BA6A-407CBD079E47}" type="slidenum">
              <a:rPr sz="1200" i="1" dirty="0">
                <a:latin typeface="Arial"/>
                <a:cs typeface="Arial"/>
              </a:rPr>
              <a:pPr marL="25400"/>
              <a:t>5</a:t>
            </a:fld>
            <a:endParaRPr sz="1200">
              <a:latin typeface="Arial"/>
              <a:cs typeface="Arial"/>
            </a:endParaRPr>
          </a:p>
        </p:txBody>
      </p:sp>
      <p:sp>
        <p:nvSpPr>
          <p:cNvPr id="2" name="object 2"/>
          <p:cNvSpPr txBox="1">
            <a:spLocks noGrp="1"/>
          </p:cNvSpPr>
          <p:nvPr>
            <p:ph type="title"/>
          </p:nvPr>
        </p:nvSpPr>
        <p:spPr>
          <a:xfrm>
            <a:off x="1780310" y="460747"/>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Dynamic Software Architectures</a:t>
            </a:r>
          </a:p>
        </p:txBody>
      </p:sp>
      <p:sp>
        <p:nvSpPr>
          <p:cNvPr id="3" name="object 3"/>
          <p:cNvSpPr txBox="1"/>
          <p:nvPr/>
        </p:nvSpPr>
        <p:spPr>
          <a:xfrm>
            <a:off x="1399309" y="1826699"/>
            <a:ext cx="10460182" cy="1669688"/>
          </a:xfrm>
          <a:prstGeom prst="rect">
            <a:avLst/>
          </a:prstGeom>
        </p:spPr>
        <p:txBody>
          <a:bodyPr vert="horz" wrap="square" lIns="0" tIns="0" rIns="0" bIns="0" rtlCol="0">
            <a:spAutoFit/>
          </a:bodyPr>
          <a:lstStyle/>
          <a:p>
            <a:pPr marL="356870" marR="5080" indent="-344170" algn="just">
              <a:buFont typeface="MS Gothic"/>
              <a:buChar char="❖"/>
              <a:tabLst>
                <a:tab pos="357505" algn="l"/>
              </a:tabLst>
            </a:pPr>
            <a:r>
              <a:rPr sz="2400" spc="-5" dirty="0">
                <a:latin typeface="Times New Roman" panose="02020603050405020304" pitchFamily="18" charset="0"/>
                <a:cs typeface="Times New Roman" panose="02020603050405020304" pitchFamily="18" charset="0"/>
              </a:rPr>
              <a:t>Th</a:t>
            </a:r>
            <a:r>
              <a:rPr sz="2400" dirty="0">
                <a:latin typeface="Times New Roman" panose="02020603050405020304" pitchFamily="18" charset="0"/>
                <a:cs typeface="Times New Roman" panose="02020603050405020304" pitchFamily="18" charset="0"/>
              </a:rPr>
              <a:t>e </a:t>
            </a:r>
            <a:r>
              <a:rPr sz="2400" spc="-24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sof</a:t>
            </a:r>
            <a:r>
              <a:rPr sz="2400" spc="-5" dirty="0">
                <a:latin typeface="Times New Roman" panose="02020603050405020304" pitchFamily="18" charset="0"/>
                <a:cs typeface="Times New Roman" panose="02020603050405020304" pitchFamily="18" charset="0"/>
              </a:rPr>
              <a:t>tw</a:t>
            </a:r>
            <a:r>
              <a:rPr sz="2400" spc="-10"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re </a:t>
            </a:r>
            <a:r>
              <a:rPr sz="2400" spc="-2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r</a:t>
            </a:r>
            <a:r>
              <a:rPr sz="2400" dirty="0">
                <a:latin typeface="Times New Roman" panose="02020603050405020304" pitchFamily="18" charset="0"/>
                <a:cs typeface="Times New Roman" panose="02020603050405020304" pitchFamily="18" charset="0"/>
              </a:rPr>
              <a:t>chit</a:t>
            </a:r>
            <a:r>
              <a:rPr sz="2400" spc="-20" dirty="0">
                <a:latin typeface="Times New Roman" panose="02020603050405020304" pitchFamily="18" charset="0"/>
                <a:cs typeface="Times New Roman" panose="02020603050405020304" pitchFamily="18" charset="0"/>
              </a:rPr>
              <a:t>e</a:t>
            </a:r>
            <a:r>
              <a:rPr sz="2400" spc="-15" dirty="0">
                <a:latin typeface="Times New Roman" panose="02020603050405020304" pitchFamily="18" charset="0"/>
                <a:cs typeface="Times New Roman" panose="02020603050405020304" pitchFamily="18" charset="0"/>
              </a:rPr>
              <a:t>c</a:t>
            </a:r>
            <a:r>
              <a:rPr sz="2400" spc="-10" dirty="0">
                <a:latin typeface="Times New Roman" panose="02020603050405020304" pitchFamily="18" charset="0"/>
                <a:cs typeface="Times New Roman" panose="02020603050405020304" pitchFamily="18" charset="0"/>
              </a:rPr>
              <a:t>t</a:t>
            </a:r>
            <a:r>
              <a:rPr sz="2400" spc="-25" dirty="0">
                <a:latin typeface="Times New Roman" panose="02020603050405020304" pitchFamily="18" charset="0"/>
                <a:cs typeface="Times New Roman" panose="02020603050405020304" pitchFamily="18" charset="0"/>
              </a:rPr>
              <a:t>u</a:t>
            </a:r>
            <a:r>
              <a:rPr sz="2400" dirty="0">
                <a:latin typeface="Times New Roman" panose="02020603050405020304" pitchFamily="18" charset="0"/>
                <a:cs typeface="Times New Roman" panose="02020603050405020304" pitchFamily="18" charset="0"/>
              </a:rPr>
              <a:t>re </a:t>
            </a:r>
            <a:r>
              <a:rPr sz="2400" spc="-25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shou</a:t>
            </a:r>
            <a:r>
              <a:rPr sz="2400" spc="-15" dirty="0">
                <a:latin typeface="Times New Roman" panose="02020603050405020304" pitchFamily="18" charset="0"/>
                <a:cs typeface="Times New Roman" panose="02020603050405020304" pitchFamily="18" charset="0"/>
              </a:rPr>
              <a:t>l</a:t>
            </a:r>
            <a:r>
              <a:rPr sz="2400" dirty="0">
                <a:latin typeface="Times New Roman" panose="02020603050405020304" pitchFamily="18" charset="0"/>
                <a:cs typeface="Times New Roman" panose="02020603050405020304" pitchFamily="18" charset="0"/>
              </a:rPr>
              <a:t>d </a:t>
            </a:r>
            <a:r>
              <a:rPr sz="2400" spc="-245" dirty="0">
                <a:latin typeface="Times New Roman" panose="02020603050405020304" pitchFamily="18" charset="0"/>
                <a:cs typeface="Times New Roman" panose="02020603050405020304" pitchFamily="18" charset="0"/>
              </a:rPr>
              <a:t> </a:t>
            </a:r>
            <a:r>
              <a:rPr sz="2400" dirty="0">
                <a:solidFill>
                  <a:srgbClr val="FF0000"/>
                </a:solidFill>
                <a:latin typeface="Times New Roman" panose="02020603050405020304" pitchFamily="18" charset="0"/>
                <a:cs typeface="Times New Roman" panose="02020603050405020304" pitchFamily="18" charset="0"/>
              </a:rPr>
              <a:t>re</a:t>
            </a:r>
            <a:r>
              <a:rPr sz="2400" spc="-15" dirty="0">
                <a:solidFill>
                  <a:srgbClr val="FF0000"/>
                </a:solidFill>
                <a:latin typeface="Times New Roman" panose="02020603050405020304" pitchFamily="18" charset="0"/>
                <a:cs typeface="Times New Roman" panose="02020603050405020304" pitchFamily="18" charset="0"/>
              </a:rPr>
              <a:t>o</a:t>
            </a:r>
            <a:r>
              <a:rPr sz="2400" dirty="0">
                <a:solidFill>
                  <a:srgbClr val="FF0000"/>
                </a:solidFill>
                <a:latin typeface="Times New Roman" panose="02020603050405020304" pitchFamily="18" charset="0"/>
                <a:cs typeface="Times New Roman" panose="02020603050405020304" pitchFamily="18" charset="0"/>
              </a:rPr>
              <a:t>rgan</a:t>
            </a:r>
            <a:r>
              <a:rPr sz="2400" spc="-10" dirty="0">
                <a:solidFill>
                  <a:srgbClr val="FF0000"/>
                </a:solidFill>
                <a:latin typeface="Times New Roman" panose="02020603050405020304" pitchFamily="18" charset="0"/>
                <a:cs typeface="Times New Roman" panose="02020603050405020304" pitchFamily="18" charset="0"/>
              </a:rPr>
              <a:t>i</a:t>
            </a:r>
            <a:r>
              <a:rPr sz="2400" dirty="0">
                <a:solidFill>
                  <a:srgbClr val="FF0000"/>
                </a:solidFill>
                <a:latin typeface="Times New Roman" panose="02020603050405020304" pitchFamily="18" charset="0"/>
                <a:cs typeface="Times New Roman" panose="02020603050405020304" pitchFamily="18" charset="0"/>
              </a:rPr>
              <a:t>ze </a:t>
            </a:r>
            <a:r>
              <a:rPr sz="2400" spc="-245" dirty="0">
                <a:solidFill>
                  <a:srgbClr val="FF0000"/>
                </a:solidFill>
                <a:latin typeface="Times New Roman" panose="02020603050405020304" pitchFamily="18" charset="0"/>
                <a:cs typeface="Times New Roman" panose="02020603050405020304" pitchFamily="18" charset="0"/>
              </a:rPr>
              <a:t> </a:t>
            </a:r>
            <a:r>
              <a:rPr sz="2400" spc="-20" dirty="0">
                <a:solidFill>
                  <a:srgbClr val="FF0000"/>
                </a:solidFill>
                <a:latin typeface="Times New Roman" panose="02020603050405020304" pitchFamily="18" charset="0"/>
                <a:cs typeface="Times New Roman" panose="02020603050405020304" pitchFamily="18" charset="0"/>
              </a:rPr>
              <a:t>i</a:t>
            </a:r>
            <a:r>
              <a:rPr sz="2400" spc="-10" dirty="0">
                <a:solidFill>
                  <a:srgbClr val="FF0000"/>
                </a:solidFill>
                <a:latin typeface="Times New Roman" panose="02020603050405020304" pitchFamily="18" charset="0"/>
                <a:cs typeface="Times New Roman" panose="02020603050405020304" pitchFamily="18" charset="0"/>
              </a:rPr>
              <a:t>tself</a:t>
            </a:r>
            <a:r>
              <a:rPr sz="2400" dirty="0">
                <a:solidFill>
                  <a:srgbClr val="FF0000"/>
                </a:solidFill>
                <a:latin typeface="Times New Roman" panose="02020603050405020304" pitchFamily="18" charset="0"/>
                <a:cs typeface="Times New Roman" panose="02020603050405020304" pitchFamily="18" charset="0"/>
              </a:rPr>
              <a:t> </a:t>
            </a:r>
            <a:r>
              <a:rPr sz="2400" spc="-240" dirty="0">
                <a:solidFill>
                  <a:srgbClr val="FF0000"/>
                </a:solidFill>
                <a:latin typeface="Times New Roman" panose="02020603050405020304" pitchFamily="18" charset="0"/>
                <a:cs typeface="Times New Roman" panose="02020603050405020304" pitchFamily="18" charset="0"/>
              </a:rPr>
              <a:t> </a:t>
            </a:r>
            <a:r>
              <a:rPr sz="2400" spc="-10" dirty="0">
                <a:solidFill>
                  <a:srgbClr val="FF0000"/>
                </a:solidFill>
                <a:latin typeface="Times New Roman" panose="02020603050405020304" pitchFamily="18" charset="0"/>
                <a:cs typeface="Times New Roman" panose="02020603050405020304" pitchFamily="18" charset="0"/>
              </a:rPr>
              <a:t>in </a:t>
            </a:r>
            <a:r>
              <a:rPr sz="2400" dirty="0">
                <a:solidFill>
                  <a:srgbClr val="FF0000"/>
                </a:solidFill>
                <a:latin typeface="Times New Roman" panose="02020603050405020304" pitchFamily="18" charset="0"/>
                <a:cs typeface="Times New Roman" panose="02020603050405020304" pitchFamily="18" charset="0"/>
              </a:rPr>
              <a:t>response </a:t>
            </a:r>
            <a:r>
              <a:rPr sz="2400" spc="290" dirty="0">
                <a:solidFill>
                  <a:srgbClr val="FF0000"/>
                </a:solidFill>
                <a:latin typeface="Times New Roman" panose="02020603050405020304" pitchFamily="18" charset="0"/>
                <a:cs typeface="Times New Roman" panose="02020603050405020304" pitchFamily="18" charset="0"/>
              </a:rPr>
              <a:t> </a:t>
            </a:r>
            <a:r>
              <a:rPr sz="2400" spc="-30" dirty="0">
                <a:solidFill>
                  <a:srgbClr val="FF0000"/>
                </a:solidFill>
                <a:latin typeface="Times New Roman" panose="02020603050405020304" pitchFamily="18" charset="0"/>
                <a:cs typeface="Times New Roman" panose="02020603050405020304" pitchFamily="18" charset="0"/>
              </a:rPr>
              <a:t>t</a:t>
            </a:r>
            <a:r>
              <a:rPr sz="2400" spc="-15" dirty="0">
                <a:solidFill>
                  <a:srgbClr val="FF0000"/>
                </a:solidFill>
                <a:latin typeface="Times New Roman" panose="02020603050405020304" pitchFamily="18" charset="0"/>
                <a:cs typeface="Times New Roman" panose="02020603050405020304" pitchFamily="18" charset="0"/>
              </a:rPr>
              <a:t>o</a:t>
            </a:r>
            <a:r>
              <a:rPr sz="2400" dirty="0">
                <a:solidFill>
                  <a:srgbClr val="FF0000"/>
                </a:solidFill>
                <a:latin typeface="Times New Roman" panose="02020603050405020304" pitchFamily="18" charset="0"/>
                <a:cs typeface="Times New Roman" panose="02020603050405020304" pitchFamily="18" charset="0"/>
              </a:rPr>
              <a:t>  </a:t>
            </a:r>
            <a:r>
              <a:rPr sz="2400" spc="-295" dirty="0">
                <a:solidFill>
                  <a:srgbClr val="FF0000"/>
                </a:solidFill>
                <a:latin typeface="Times New Roman" panose="02020603050405020304" pitchFamily="18" charset="0"/>
                <a:cs typeface="Times New Roman" panose="02020603050405020304" pitchFamily="18" charset="0"/>
              </a:rPr>
              <a:t> </a:t>
            </a:r>
            <a:r>
              <a:rPr sz="2400" dirty="0">
                <a:solidFill>
                  <a:srgbClr val="FF0000"/>
                </a:solidFill>
                <a:latin typeface="Times New Roman" panose="02020603050405020304" pitchFamily="18" charset="0"/>
                <a:cs typeface="Times New Roman" panose="02020603050405020304" pitchFamily="18" charset="0"/>
              </a:rPr>
              <a:t>the  </a:t>
            </a:r>
            <a:r>
              <a:rPr sz="2400" spc="-290" dirty="0">
                <a:solidFill>
                  <a:srgbClr val="FF0000"/>
                </a:solidFill>
                <a:latin typeface="Times New Roman" panose="02020603050405020304" pitchFamily="18" charset="0"/>
                <a:cs typeface="Times New Roman" panose="02020603050405020304" pitchFamily="18" charset="0"/>
              </a:rPr>
              <a:t> </a:t>
            </a:r>
            <a:r>
              <a:rPr sz="2400" spc="-5" dirty="0">
                <a:solidFill>
                  <a:srgbClr val="FF0000"/>
                </a:solidFill>
                <a:latin typeface="Times New Roman" panose="02020603050405020304" pitchFamily="18" charset="0"/>
                <a:cs typeface="Times New Roman" panose="02020603050405020304" pitchFamily="18" charset="0"/>
              </a:rPr>
              <a:t>dyna</a:t>
            </a:r>
            <a:r>
              <a:rPr sz="2400" spc="-15" dirty="0">
                <a:solidFill>
                  <a:srgbClr val="FF0000"/>
                </a:solidFill>
                <a:latin typeface="Times New Roman" panose="02020603050405020304" pitchFamily="18" charset="0"/>
                <a:cs typeface="Times New Roman" panose="02020603050405020304" pitchFamily="18" charset="0"/>
              </a:rPr>
              <a:t>m</a:t>
            </a:r>
            <a:r>
              <a:rPr sz="2400" spc="-5" dirty="0">
                <a:solidFill>
                  <a:srgbClr val="FF0000"/>
                </a:solidFill>
                <a:latin typeface="Times New Roman" panose="02020603050405020304" pitchFamily="18" charset="0"/>
                <a:cs typeface="Times New Roman" panose="02020603050405020304" pitchFamily="18" charset="0"/>
              </a:rPr>
              <a:t>i</a:t>
            </a:r>
            <a:r>
              <a:rPr sz="2400" dirty="0">
                <a:solidFill>
                  <a:srgbClr val="FF0000"/>
                </a:solidFill>
                <a:latin typeface="Times New Roman" panose="02020603050405020304" pitchFamily="18" charset="0"/>
                <a:cs typeface="Times New Roman" panose="02020603050405020304" pitchFamily="18" charset="0"/>
              </a:rPr>
              <a:t>c  </a:t>
            </a:r>
            <a:r>
              <a:rPr sz="2400" spc="-295" dirty="0">
                <a:solidFill>
                  <a:srgbClr val="FF0000"/>
                </a:solidFill>
                <a:latin typeface="Times New Roman" panose="02020603050405020304" pitchFamily="18" charset="0"/>
                <a:cs typeface="Times New Roman" panose="02020603050405020304" pitchFamily="18" charset="0"/>
              </a:rPr>
              <a:t> </a:t>
            </a:r>
            <a:r>
              <a:rPr sz="2400" dirty="0">
                <a:solidFill>
                  <a:srgbClr val="FF0000"/>
                </a:solidFill>
                <a:latin typeface="Times New Roman" panose="02020603050405020304" pitchFamily="18" charset="0"/>
                <a:cs typeface="Times New Roman" panose="02020603050405020304" pitchFamily="18" charset="0"/>
              </a:rPr>
              <a:t>chan</a:t>
            </a:r>
            <a:r>
              <a:rPr sz="2400" spc="-15" dirty="0">
                <a:solidFill>
                  <a:srgbClr val="FF0000"/>
                </a:solidFill>
                <a:latin typeface="Times New Roman" panose="02020603050405020304" pitchFamily="18" charset="0"/>
                <a:cs typeface="Times New Roman" panose="02020603050405020304" pitchFamily="18" charset="0"/>
              </a:rPr>
              <a:t>g</a:t>
            </a:r>
            <a:r>
              <a:rPr sz="2400" dirty="0">
                <a:solidFill>
                  <a:srgbClr val="FF0000"/>
                </a:solidFill>
                <a:latin typeface="Times New Roman" panose="02020603050405020304" pitchFamily="18" charset="0"/>
                <a:cs typeface="Times New Roman" panose="02020603050405020304" pitchFamily="18" charset="0"/>
              </a:rPr>
              <a:t>e  </a:t>
            </a:r>
            <a:r>
              <a:rPr sz="2400" spc="-280" dirty="0">
                <a:solidFill>
                  <a:srgbClr val="FF0000"/>
                </a:solidFill>
                <a:latin typeface="Times New Roman" panose="02020603050405020304" pitchFamily="18" charset="0"/>
                <a:cs typeface="Times New Roman" panose="02020603050405020304" pitchFamily="18" charset="0"/>
              </a:rPr>
              <a:t> </a:t>
            </a:r>
            <a:r>
              <a:rPr sz="2400" spc="-30" dirty="0">
                <a:latin typeface="Times New Roman" panose="02020603050405020304" pitchFamily="18" charset="0"/>
                <a:cs typeface="Times New Roman" panose="02020603050405020304" pitchFamily="18" charset="0"/>
              </a:rPr>
              <a:t>o</a:t>
            </a:r>
            <a:r>
              <a:rPr sz="2400" spc="-10" dirty="0">
                <a:latin typeface="Times New Roman" panose="02020603050405020304" pitchFamily="18" charset="0"/>
                <a:cs typeface="Times New Roman" panose="02020603050405020304" pitchFamily="18" charset="0"/>
              </a:rPr>
              <a:t>f</a:t>
            </a:r>
            <a:r>
              <a:rPr sz="2400" dirty="0">
                <a:latin typeface="Times New Roman" panose="02020603050405020304" pitchFamily="18" charset="0"/>
                <a:cs typeface="Times New Roman" panose="02020603050405020304" pitchFamily="18" charset="0"/>
              </a:rPr>
              <a:t>  </a:t>
            </a:r>
            <a:r>
              <a:rPr sz="2400" spc="-29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a:t>
            </a:r>
            <a:r>
              <a:rPr sz="2400" spc="-25" dirty="0">
                <a:latin typeface="Times New Roman" panose="02020603050405020304" pitchFamily="18" charset="0"/>
                <a:cs typeface="Times New Roman" panose="02020603050405020304" pitchFamily="18" charset="0"/>
              </a:rPr>
              <a:t>h</a:t>
            </a:r>
            <a:r>
              <a:rPr sz="2400" dirty="0">
                <a:latin typeface="Times New Roman" panose="02020603050405020304" pitchFamily="18" charset="0"/>
                <a:cs typeface="Times New Roman" panose="02020603050405020304" pitchFamily="18" charset="0"/>
              </a:rPr>
              <a:t>e </a:t>
            </a:r>
            <a:r>
              <a:rPr sz="2400" spc="29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s</a:t>
            </a:r>
            <a:r>
              <a:rPr sz="2400" spc="-15" dirty="0">
                <a:latin typeface="Times New Roman" panose="02020603050405020304" pitchFamily="18" charset="0"/>
                <a:cs typeface="Times New Roman" panose="02020603050405020304" pitchFamily="18" charset="0"/>
              </a:rPr>
              <a:t>ys</a:t>
            </a:r>
            <a:r>
              <a:rPr sz="2400" spc="-10" dirty="0">
                <a:latin typeface="Times New Roman" panose="02020603050405020304" pitchFamily="18" charset="0"/>
                <a:cs typeface="Times New Roman" panose="02020603050405020304" pitchFamily="18" charset="0"/>
              </a:rPr>
              <a:t>t</a:t>
            </a:r>
            <a:r>
              <a:rPr sz="2400" spc="-2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ms </a:t>
            </a:r>
            <a:r>
              <a:rPr sz="2400" spc="-5" dirty="0">
                <a:latin typeface="Times New Roman" panose="02020603050405020304" pitchFamily="18" charset="0"/>
                <a:cs typeface="Times New Roman" panose="02020603050405020304" pitchFamily="18" charset="0"/>
              </a:rPr>
              <a:t>q</a:t>
            </a:r>
            <a:r>
              <a:rPr sz="2400" spc="-10" dirty="0">
                <a:latin typeface="Times New Roman" panose="02020603050405020304" pitchFamily="18" charset="0"/>
                <a:cs typeface="Times New Roman" panose="02020603050405020304" pitchFamily="18" charset="0"/>
              </a:rPr>
              <a:t>u</a:t>
            </a:r>
            <a:r>
              <a:rPr sz="2400" spc="-5" dirty="0">
                <a:latin typeface="Times New Roman" panose="02020603050405020304" pitchFamily="18" charset="0"/>
                <a:cs typeface="Times New Roman" panose="02020603050405020304" pitchFamily="18" charset="0"/>
              </a:rPr>
              <a:t>a</a:t>
            </a:r>
            <a:r>
              <a:rPr sz="2400" spc="-10" dirty="0">
                <a:latin typeface="Times New Roman" panose="02020603050405020304" pitchFamily="18" charset="0"/>
                <a:cs typeface="Times New Roman" panose="02020603050405020304" pitchFamily="18" charset="0"/>
              </a:rPr>
              <a:t>l</a:t>
            </a:r>
            <a:r>
              <a:rPr sz="2400" spc="-5" dirty="0">
                <a:latin typeface="Times New Roman" panose="02020603050405020304" pitchFamily="18" charset="0"/>
                <a:cs typeface="Times New Roman" panose="02020603050405020304" pitchFamily="18" charset="0"/>
              </a:rPr>
              <a:t>it</a:t>
            </a:r>
            <a:r>
              <a:rPr sz="2400" dirty="0">
                <a:latin typeface="Times New Roman" panose="02020603050405020304" pitchFamily="18" charset="0"/>
                <a:cs typeface="Times New Roman" panose="02020603050405020304" pitchFamily="18" charset="0"/>
              </a:rPr>
              <a:t>y</a:t>
            </a:r>
            <a:r>
              <a:rPr sz="2400" spc="4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requ</a:t>
            </a:r>
            <a:r>
              <a:rPr sz="2400" spc="-15" dirty="0">
                <a:latin typeface="Times New Roman" panose="02020603050405020304" pitchFamily="18" charset="0"/>
                <a:cs typeface="Times New Roman" panose="02020603050405020304" pitchFamily="18" charset="0"/>
              </a:rPr>
              <a:t>i</a:t>
            </a:r>
            <a:r>
              <a:rPr sz="2400" dirty="0">
                <a:latin typeface="Times New Roman" panose="02020603050405020304" pitchFamily="18" charset="0"/>
                <a:cs typeface="Times New Roman" panose="02020603050405020304" pitchFamily="18" charset="0"/>
              </a:rPr>
              <a:t>rement</a:t>
            </a:r>
            <a:r>
              <a:rPr sz="2400" spc="-15" dirty="0">
                <a:latin typeface="Times New Roman" panose="02020603050405020304" pitchFamily="18" charset="0"/>
                <a:cs typeface="Times New Roman" panose="02020603050405020304" pitchFamily="18" charset="0"/>
              </a:rPr>
              <a:t>s</a:t>
            </a:r>
            <a:r>
              <a:rPr sz="2400" dirty="0">
                <a:latin typeface="Times New Roman" panose="02020603050405020304" pitchFamily="18" charset="0"/>
                <a:cs typeface="Times New Roman" panose="02020603050405020304" pitchFamily="18" charset="0"/>
              </a:rPr>
              <a:t>.</a:t>
            </a:r>
          </a:p>
          <a:p>
            <a:pPr>
              <a:lnSpc>
                <a:spcPct val="100000"/>
              </a:lnSpc>
              <a:buFont typeface="MS Gothic"/>
              <a:buChar char="❖"/>
            </a:pPr>
            <a:endParaRPr sz="2400" dirty="0">
              <a:latin typeface="Times New Roman" panose="02020603050405020304" pitchFamily="18" charset="0"/>
              <a:cs typeface="Times New Roman" panose="02020603050405020304" pitchFamily="18" charset="0"/>
            </a:endParaRPr>
          </a:p>
          <a:p>
            <a:pPr marL="356870" indent="-344170">
              <a:spcBef>
                <a:spcPts val="1535"/>
              </a:spcBef>
              <a:buFont typeface="MS Gothic"/>
              <a:buChar char="❖"/>
              <a:tabLst>
                <a:tab pos="357505" algn="l"/>
              </a:tabLst>
            </a:pPr>
            <a:r>
              <a:rPr sz="2400" dirty="0">
                <a:latin typeface="Times New Roman" panose="02020603050405020304" pitchFamily="18" charset="0"/>
                <a:cs typeface="Times New Roman" panose="02020603050405020304" pitchFamily="18" charset="0"/>
              </a:rPr>
              <a:t>Maintai</a:t>
            </a:r>
            <a:r>
              <a:rPr sz="2400" spc="-15" dirty="0">
                <a:latin typeface="Times New Roman" panose="02020603050405020304" pitchFamily="18" charset="0"/>
                <a:cs typeface="Times New Roman" panose="02020603050405020304" pitchFamily="18" charset="0"/>
              </a:rPr>
              <a:t>n</a:t>
            </a:r>
            <a:r>
              <a:rPr sz="2400" spc="-5" dirty="0">
                <a:latin typeface="Times New Roman" panose="02020603050405020304" pitchFamily="18" charset="0"/>
                <a:cs typeface="Times New Roman" panose="02020603050405020304" pitchFamily="18" charset="0"/>
              </a:rPr>
              <a:t>e</a:t>
            </a:r>
            <a:r>
              <a:rPr sz="2400" dirty="0">
                <a:latin typeface="Times New Roman" panose="02020603050405020304" pitchFamily="18" charset="0"/>
                <a:cs typeface="Times New Roman" panose="02020603050405020304" pitchFamily="18" charset="0"/>
              </a:rPr>
              <a:t>d</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eve</a:t>
            </a:r>
            <a:r>
              <a:rPr sz="2400" dirty="0">
                <a:latin typeface="Times New Roman" panose="02020603050405020304" pitchFamily="18" charset="0"/>
                <a:cs typeface="Times New Roman" panose="02020603050405020304" pitchFamily="18" charset="0"/>
              </a:rPr>
              <a:t>n</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duri</a:t>
            </a:r>
            <a:r>
              <a:rPr sz="2400" spc="-10" dirty="0">
                <a:latin typeface="Times New Roman" panose="02020603050405020304" pitchFamily="18" charset="0"/>
                <a:cs typeface="Times New Roman" panose="02020603050405020304" pitchFamily="18" charset="0"/>
              </a:rPr>
              <a:t>n</a:t>
            </a:r>
            <a:r>
              <a:rPr sz="2400" dirty="0">
                <a:latin typeface="Times New Roman" panose="02020603050405020304" pitchFamily="18" charset="0"/>
                <a:cs typeface="Times New Roman" panose="02020603050405020304" pitchFamily="18" charset="0"/>
              </a:rPr>
              <a:t>g</a:t>
            </a:r>
            <a:r>
              <a:rPr sz="2400" spc="9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run-</a:t>
            </a:r>
            <a:r>
              <a:rPr sz="2400" spc="-15" dirty="0">
                <a:latin typeface="Times New Roman" panose="02020603050405020304" pitchFamily="18" charset="0"/>
                <a:cs typeface="Times New Roman" panose="02020603050405020304" pitchFamily="18" charset="0"/>
              </a:rPr>
              <a:t>time.</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7733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200400" y="491531"/>
            <a:ext cx="10515600" cy="615553"/>
          </a:xfrm>
          <a:prstGeom prst="rect">
            <a:avLst/>
          </a:prstGeom>
        </p:spPr>
        <p:txBody>
          <a:bodyPr vert="horz" wrap="square" lIns="0" tIns="0" rIns="0" bIns="0" rtlCol="0" anchor="ctr">
            <a:spAutoFit/>
          </a:bodyPr>
          <a:lstStyle/>
          <a:p>
            <a:pPr marL="80645">
              <a:lnSpc>
                <a:spcPct val="100000"/>
              </a:lnSpc>
            </a:pPr>
            <a:r>
              <a:rPr sz="4000" spc="-25" dirty="0"/>
              <a:t>Example:</a:t>
            </a:r>
            <a:r>
              <a:rPr sz="4000" spc="120" dirty="0">
                <a:latin typeface="Times New Roman"/>
                <a:cs typeface="Times New Roman"/>
              </a:rPr>
              <a:t> </a:t>
            </a:r>
            <a:r>
              <a:rPr sz="4000" spc="-25" dirty="0"/>
              <a:t>4</a:t>
            </a:r>
            <a:r>
              <a:rPr sz="4000" spc="110" dirty="0">
                <a:latin typeface="Times New Roman"/>
                <a:cs typeface="Times New Roman"/>
              </a:rPr>
              <a:t> </a:t>
            </a:r>
            <a:r>
              <a:rPr sz="4000" spc="-20" dirty="0"/>
              <a:t>Tiered</a:t>
            </a:r>
            <a:r>
              <a:rPr sz="4000" spc="120" dirty="0">
                <a:latin typeface="Times New Roman"/>
                <a:cs typeface="Times New Roman"/>
              </a:rPr>
              <a:t> </a:t>
            </a:r>
            <a:r>
              <a:rPr sz="4000" spc="-35" dirty="0"/>
              <a:t>B</a:t>
            </a:r>
            <a:r>
              <a:rPr sz="4000" spc="-30" dirty="0"/>
              <a:t>B</a:t>
            </a:r>
            <a:r>
              <a:rPr sz="4000" spc="110" dirty="0">
                <a:latin typeface="Times New Roman"/>
                <a:cs typeface="Times New Roman"/>
              </a:rPr>
              <a:t> </a:t>
            </a:r>
            <a:r>
              <a:rPr sz="4000" spc="-20" dirty="0"/>
              <a:t>Archi</a:t>
            </a:r>
            <a:r>
              <a:rPr sz="4000" dirty="0"/>
              <a:t>t</a:t>
            </a:r>
            <a:r>
              <a:rPr sz="4000" spc="-25" dirty="0"/>
              <a:t>ecture</a:t>
            </a:r>
            <a:endParaRPr sz="4000">
              <a:latin typeface="Times New Roman"/>
              <a:cs typeface="Times New Roman"/>
            </a:endParaRPr>
          </a:p>
        </p:txBody>
      </p:sp>
      <p:sp>
        <p:nvSpPr>
          <p:cNvPr id="12" name="object 12"/>
          <p:cNvSpPr txBox="1"/>
          <p:nvPr/>
        </p:nvSpPr>
        <p:spPr>
          <a:xfrm>
            <a:off x="3935480" y="4650485"/>
            <a:ext cx="1702435" cy="321948"/>
          </a:xfrm>
          <a:prstGeom prst="rect">
            <a:avLst/>
          </a:prstGeom>
          <a:ln w="4124">
            <a:solidFill>
              <a:srgbClr val="000000"/>
            </a:solidFill>
          </a:ln>
        </p:spPr>
        <p:txBody>
          <a:bodyPr vert="horz" wrap="square" lIns="0" tIns="0" rIns="0" bIns="0" rtlCol="0">
            <a:spAutoFit/>
          </a:bodyPr>
          <a:lstStyle/>
          <a:p>
            <a:pPr marL="680720" marR="289560" indent="-394970">
              <a:lnSpc>
                <a:spcPct val="102899"/>
              </a:lnSpc>
            </a:pPr>
            <a:r>
              <a:rPr sz="1050" b="1" spc="15" dirty="0">
                <a:latin typeface="Arial"/>
                <a:cs typeface="Arial"/>
              </a:rPr>
              <a:t>R</a:t>
            </a:r>
            <a:r>
              <a:rPr sz="1050" b="1" spc="10" dirty="0">
                <a:latin typeface="Arial"/>
                <a:cs typeface="Arial"/>
              </a:rPr>
              <a:t>ese</a:t>
            </a:r>
            <a:r>
              <a:rPr sz="1050" b="1" spc="5" dirty="0">
                <a:latin typeface="Arial"/>
                <a:cs typeface="Arial"/>
              </a:rPr>
              <a:t>r</a:t>
            </a:r>
            <a:r>
              <a:rPr sz="1050" b="1" spc="-5" dirty="0">
                <a:latin typeface="Arial"/>
                <a:cs typeface="Arial"/>
              </a:rPr>
              <a:t>v</a:t>
            </a:r>
            <a:r>
              <a:rPr sz="1050" b="1" spc="10" dirty="0">
                <a:latin typeface="Arial"/>
                <a:cs typeface="Arial"/>
              </a:rPr>
              <a:t>at</a:t>
            </a:r>
            <a:r>
              <a:rPr sz="1050" b="1" spc="-10" dirty="0">
                <a:latin typeface="Arial"/>
                <a:cs typeface="Arial"/>
              </a:rPr>
              <a:t>i</a:t>
            </a:r>
            <a:r>
              <a:rPr sz="1050" b="1" spc="10" dirty="0">
                <a:latin typeface="Arial"/>
                <a:cs typeface="Arial"/>
              </a:rPr>
              <a:t>onS</a:t>
            </a:r>
            <a:r>
              <a:rPr sz="1050" b="1" spc="5" dirty="0">
                <a:latin typeface="Arial"/>
                <a:cs typeface="Arial"/>
              </a:rPr>
              <a:t>t</a:t>
            </a:r>
            <a:r>
              <a:rPr sz="1050" b="1" spc="10" dirty="0">
                <a:latin typeface="Arial"/>
                <a:cs typeface="Arial"/>
              </a:rPr>
              <a:t>a</a:t>
            </a:r>
            <a:r>
              <a:rPr sz="1050" b="1" spc="5" dirty="0">
                <a:latin typeface="Arial"/>
                <a:cs typeface="Arial"/>
              </a:rPr>
              <a:t>t</a:t>
            </a:r>
            <a:r>
              <a:rPr sz="1050" b="1" dirty="0">
                <a:latin typeface="Arial"/>
                <a:cs typeface="Arial"/>
              </a:rPr>
              <a:t>e</a:t>
            </a:r>
            <a:r>
              <a:rPr sz="1050" b="1" dirty="0">
                <a:latin typeface="Times New Roman"/>
                <a:cs typeface="Times New Roman"/>
              </a:rPr>
              <a:t> </a:t>
            </a:r>
            <a:r>
              <a:rPr sz="1050" b="1" spc="25" dirty="0">
                <a:latin typeface="Arial"/>
                <a:cs typeface="Arial"/>
              </a:rPr>
              <a:t>B</a:t>
            </a:r>
            <a:r>
              <a:rPr sz="1050" b="1" spc="20" dirty="0">
                <a:latin typeface="Arial"/>
                <a:cs typeface="Arial"/>
              </a:rPr>
              <a:t>ea</a:t>
            </a:r>
            <a:r>
              <a:rPr sz="1050" b="1" dirty="0">
                <a:latin typeface="Arial"/>
                <a:cs typeface="Arial"/>
              </a:rPr>
              <a:t>n</a:t>
            </a:r>
            <a:endParaRPr sz="1050">
              <a:latin typeface="Arial"/>
              <a:cs typeface="Arial"/>
            </a:endParaRPr>
          </a:p>
        </p:txBody>
      </p:sp>
      <p:sp>
        <p:nvSpPr>
          <p:cNvPr id="13" name="object 13"/>
          <p:cNvSpPr/>
          <p:nvPr/>
        </p:nvSpPr>
        <p:spPr>
          <a:xfrm>
            <a:off x="5405262" y="4727828"/>
            <a:ext cx="154940" cy="154940"/>
          </a:xfrm>
          <a:custGeom>
            <a:avLst/>
            <a:gdLst/>
            <a:ahLst/>
            <a:cxnLst/>
            <a:rect l="l" t="t" r="r" b="b"/>
            <a:pathLst>
              <a:path w="154939" h="154939">
                <a:moveTo>
                  <a:pt x="0" y="154817"/>
                </a:moveTo>
                <a:lnTo>
                  <a:pt x="154685" y="154817"/>
                </a:lnTo>
                <a:lnTo>
                  <a:pt x="154685" y="0"/>
                </a:lnTo>
                <a:lnTo>
                  <a:pt x="0" y="0"/>
                </a:lnTo>
                <a:lnTo>
                  <a:pt x="0" y="31110"/>
                </a:lnTo>
                <a:lnTo>
                  <a:pt x="30845" y="31110"/>
                </a:lnTo>
                <a:lnTo>
                  <a:pt x="30845" y="62102"/>
                </a:lnTo>
                <a:lnTo>
                  <a:pt x="0" y="62102"/>
                </a:lnTo>
                <a:lnTo>
                  <a:pt x="0" y="92963"/>
                </a:lnTo>
                <a:lnTo>
                  <a:pt x="30845" y="92963"/>
                </a:lnTo>
                <a:lnTo>
                  <a:pt x="30845" y="123824"/>
                </a:lnTo>
                <a:lnTo>
                  <a:pt x="0" y="123824"/>
                </a:lnTo>
                <a:lnTo>
                  <a:pt x="0" y="154817"/>
                </a:lnTo>
                <a:close/>
              </a:path>
            </a:pathLst>
          </a:custGeom>
          <a:ln w="4124">
            <a:solidFill>
              <a:srgbClr val="000000"/>
            </a:solidFill>
          </a:ln>
        </p:spPr>
        <p:txBody>
          <a:bodyPr wrap="square" lIns="0" tIns="0" rIns="0" bIns="0" rtlCol="0"/>
          <a:lstStyle/>
          <a:p>
            <a:endParaRPr/>
          </a:p>
        </p:txBody>
      </p:sp>
      <p:sp>
        <p:nvSpPr>
          <p:cNvPr id="14" name="object 14"/>
          <p:cNvSpPr/>
          <p:nvPr/>
        </p:nvSpPr>
        <p:spPr>
          <a:xfrm>
            <a:off x="5374263" y="4820711"/>
            <a:ext cx="62230" cy="31115"/>
          </a:xfrm>
          <a:custGeom>
            <a:avLst/>
            <a:gdLst/>
            <a:ahLst/>
            <a:cxnLst/>
            <a:rect l="l" t="t" r="r" b="b"/>
            <a:pathLst>
              <a:path w="62229" h="31114">
                <a:moveTo>
                  <a:pt x="0" y="30944"/>
                </a:moveTo>
                <a:lnTo>
                  <a:pt x="61888" y="30944"/>
                </a:lnTo>
                <a:lnTo>
                  <a:pt x="61888" y="0"/>
                </a:lnTo>
                <a:lnTo>
                  <a:pt x="0" y="0"/>
                </a:lnTo>
                <a:lnTo>
                  <a:pt x="0" y="30944"/>
                </a:lnTo>
                <a:close/>
              </a:path>
            </a:pathLst>
          </a:custGeom>
          <a:ln w="4124">
            <a:solidFill>
              <a:srgbClr val="000000"/>
            </a:solidFill>
          </a:ln>
        </p:spPr>
        <p:txBody>
          <a:bodyPr wrap="square" lIns="0" tIns="0" rIns="0" bIns="0" rtlCol="0"/>
          <a:lstStyle/>
          <a:p>
            <a:endParaRPr/>
          </a:p>
        </p:txBody>
      </p:sp>
      <p:sp>
        <p:nvSpPr>
          <p:cNvPr id="15" name="object 15"/>
          <p:cNvSpPr/>
          <p:nvPr/>
        </p:nvSpPr>
        <p:spPr>
          <a:xfrm>
            <a:off x="5374263" y="4758988"/>
            <a:ext cx="62230" cy="31115"/>
          </a:xfrm>
          <a:custGeom>
            <a:avLst/>
            <a:gdLst/>
            <a:ahLst/>
            <a:cxnLst/>
            <a:rect l="l" t="t" r="r" b="b"/>
            <a:pathLst>
              <a:path w="62229" h="31114">
                <a:moveTo>
                  <a:pt x="0" y="30944"/>
                </a:moveTo>
                <a:lnTo>
                  <a:pt x="61888" y="30944"/>
                </a:lnTo>
                <a:lnTo>
                  <a:pt x="61888" y="0"/>
                </a:lnTo>
                <a:lnTo>
                  <a:pt x="0" y="0"/>
                </a:lnTo>
                <a:lnTo>
                  <a:pt x="0" y="30944"/>
                </a:lnTo>
                <a:close/>
              </a:path>
            </a:pathLst>
          </a:custGeom>
          <a:ln w="4124">
            <a:solidFill>
              <a:srgbClr val="000000"/>
            </a:solidFill>
          </a:ln>
        </p:spPr>
        <p:txBody>
          <a:bodyPr wrap="square" lIns="0" tIns="0" rIns="0" bIns="0" rtlCol="0"/>
          <a:lstStyle/>
          <a:p>
            <a:endParaRPr/>
          </a:p>
        </p:txBody>
      </p:sp>
      <p:sp>
        <p:nvSpPr>
          <p:cNvPr id="16" name="object 16"/>
          <p:cNvSpPr/>
          <p:nvPr/>
        </p:nvSpPr>
        <p:spPr>
          <a:xfrm>
            <a:off x="2078797" y="3103246"/>
            <a:ext cx="1702435" cy="619125"/>
          </a:xfrm>
          <a:custGeom>
            <a:avLst/>
            <a:gdLst/>
            <a:ahLst/>
            <a:cxnLst/>
            <a:rect l="l" t="t" r="r" b="b"/>
            <a:pathLst>
              <a:path w="1702435" h="619125">
                <a:moveTo>
                  <a:pt x="0" y="619124"/>
                </a:moveTo>
                <a:lnTo>
                  <a:pt x="1702439" y="619124"/>
                </a:lnTo>
                <a:lnTo>
                  <a:pt x="1702439" y="0"/>
                </a:lnTo>
                <a:lnTo>
                  <a:pt x="0" y="0"/>
                </a:lnTo>
                <a:lnTo>
                  <a:pt x="0" y="619124"/>
                </a:lnTo>
                <a:close/>
              </a:path>
            </a:pathLst>
          </a:custGeom>
          <a:ln w="4124">
            <a:solidFill>
              <a:srgbClr val="000000"/>
            </a:solidFill>
          </a:ln>
        </p:spPr>
        <p:txBody>
          <a:bodyPr wrap="square" lIns="0" tIns="0" rIns="0" bIns="0" rtlCol="0"/>
          <a:lstStyle/>
          <a:p>
            <a:endParaRPr/>
          </a:p>
        </p:txBody>
      </p:sp>
      <p:sp>
        <p:nvSpPr>
          <p:cNvPr id="17" name="object 17"/>
          <p:cNvSpPr txBox="1"/>
          <p:nvPr/>
        </p:nvSpPr>
        <p:spPr>
          <a:xfrm>
            <a:off x="2465635" y="3338104"/>
            <a:ext cx="917575" cy="160020"/>
          </a:xfrm>
          <a:prstGeom prst="rect">
            <a:avLst/>
          </a:prstGeom>
        </p:spPr>
        <p:txBody>
          <a:bodyPr vert="horz" wrap="square" lIns="0" tIns="0" rIns="0" bIns="0" rtlCol="0">
            <a:spAutoFit/>
          </a:bodyPr>
          <a:lstStyle/>
          <a:p>
            <a:pPr marL="12700"/>
            <a:r>
              <a:rPr sz="1050" b="1" spc="-20" dirty="0">
                <a:latin typeface="Arial"/>
                <a:cs typeface="Arial"/>
              </a:rPr>
              <a:t>A</a:t>
            </a:r>
            <a:r>
              <a:rPr sz="1050" b="1" spc="5" dirty="0">
                <a:latin typeface="Arial"/>
                <a:cs typeface="Arial"/>
              </a:rPr>
              <a:t>ir</a:t>
            </a:r>
            <a:r>
              <a:rPr sz="1050" b="1" spc="15" dirty="0">
                <a:latin typeface="Arial"/>
                <a:cs typeface="Arial"/>
              </a:rPr>
              <a:t>R</a:t>
            </a:r>
            <a:r>
              <a:rPr sz="1050" b="1" spc="10" dirty="0">
                <a:latin typeface="Arial"/>
                <a:cs typeface="Arial"/>
              </a:rPr>
              <a:t>esSe</a:t>
            </a:r>
            <a:r>
              <a:rPr sz="1050" b="1" spc="5" dirty="0">
                <a:latin typeface="Arial"/>
                <a:cs typeface="Arial"/>
              </a:rPr>
              <a:t>r</a:t>
            </a:r>
            <a:r>
              <a:rPr sz="1050" b="1" spc="10" dirty="0">
                <a:latin typeface="Arial"/>
                <a:cs typeface="Arial"/>
              </a:rPr>
              <a:t>v</a:t>
            </a:r>
            <a:r>
              <a:rPr sz="1050" b="1" spc="5" dirty="0">
                <a:latin typeface="Arial"/>
                <a:cs typeface="Arial"/>
              </a:rPr>
              <a:t>l</a:t>
            </a:r>
            <a:r>
              <a:rPr sz="1050" b="1" spc="10" dirty="0">
                <a:latin typeface="Arial"/>
                <a:cs typeface="Arial"/>
              </a:rPr>
              <a:t>e</a:t>
            </a:r>
            <a:r>
              <a:rPr sz="1050" b="1" dirty="0">
                <a:latin typeface="Arial"/>
                <a:cs typeface="Arial"/>
              </a:rPr>
              <a:t>t</a:t>
            </a:r>
            <a:endParaRPr sz="1050">
              <a:latin typeface="Arial"/>
              <a:cs typeface="Arial"/>
            </a:endParaRPr>
          </a:p>
        </p:txBody>
      </p:sp>
      <p:sp>
        <p:nvSpPr>
          <p:cNvPr id="18" name="object 18"/>
          <p:cNvSpPr/>
          <p:nvPr/>
        </p:nvSpPr>
        <p:spPr>
          <a:xfrm>
            <a:off x="3548502" y="3180709"/>
            <a:ext cx="154940" cy="154940"/>
          </a:xfrm>
          <a:custGeom>
            <a:avLst/>
            <a:gdLst/>
            <a:ahLst/>
            <a:cxnLst/>
            <a:rect l="l" t="t" r="r" b="b"/>
            <a:pathLst>
              <a:path w="154939" h="154939">
                <a:moveTo>
                  <a:pt x="0" y="154685"/>
                </a:moveTo>
                <a:lnTo>
                  <a:pt x="154817" y="154685"/>
                </a:lnTo>
                <a:lnTo>
                  <a:pt x="154817" y="0"/>
                </a:lnTo>
                <a:lnTo>
                  <a:pt x="0" y="0"/>
                </a:lnTo>
                <a:lnTo>
                  <a:pt x="0" y="30876"/>
                </a:lnTo>
                <a:lnTo>
                  <a:pt x="30992" y="30876"/>
                </a:lnTo>
                <a:lnTo>
                  <a:pt x="30992" y="61843"/>
                </a:lnTo>
                <a:lnTo>
                  <a:pt x="0" y="61843"/>
                </a:lnTo>
                <a:lnTo>
                  <a:pt x="0" y="92842"/>
                </a:lnTo>
                <a:lnTo>
                  <a:pt x="30992" y="92842"/>
                </a:lnTo>
                <a:lnTo>
                  <a:pt x="30992" y="123687"/>
                </a:lnTo>
                <a:lnTo>
                  <a:pt x="0" y="123687"/>
                </a:lnTo>
                <a:lnTo>
                  <a:pt x="0" y="154685"/>
                </a:lnTo>
                <a:close/>
              </a:path>
            </a:pathLst>
          </a:custGeom>
          <a:ln w="4124">
            <a:solidFill>
              <a:srgbClr val="000000"/>
            </a:solidFill>
          </a:ln>
        </p:spPr>
        <p:txBody>
          <a:bodyPr wrap="square" lIns="0" tIns="0" rIns="0" bIns="0" rtlCol="0"/>
          <a:lstStyle/>
          <a:p>
            <a:endParaRPr/>
          </a:p>
        </p:txBody>
      </p:sp>
      <p:sp>
        <p:nvSpPr>
          <p:cNvPr id="19" name="object 19"/>
          <p:cNvSpPr/>
          <p:nvPr/>
        </p:nvSpPr>
        <p:spPr>
          <a:xfrm>
            <a:off x="3517641" y="3273454"/>
            <a:ext cx="62230" cy="31115"/>
          </a:xfrm>
          <a:custGeom>
            <a:avLst/>
            <a:gdLst/>
            <a:ahLst/>
            <a:cxnLst/>
            <a:rect l="l" t="t" r="r" b="b"/>
            <a:pathLst>
              <a:path w="62230" h="31114">
                <a:moveTo>
                  <a:pt x="0" y="30944"/>
                </a:moveTo>
                <a:lnTo>
                  <a:pt x="61888" y="30944"/>
                </a:lnTo>
                <a:lnTo>
                  <a:pt x="61888" y="0"/>
                </a:lnTo>
                <a:lnTo>
                  <a:pt x="0" y="0"/>
                </a:lnTo>
                <a:lnTo>
                  <a:pt x="0" y="30944"/>
                </a:lnTo>
                <a:close/>
              </a:path>
            </a:pathLst>
          </a:custGeom>
          <a:ln w="4124">
            <a:solidFill>
              <a:srgbClr val="000000"/>
            </a:solidFill>
          </a:ln>
        </p:spPr>
        <p:txBody>
          <a:bodyPr wrap="square" lIns="0" tIns="0" rIns="0" bIns="0" rtlCol="0"/>
          <a:lstStyle/>
          <a:p>
            <a:endParaRPr/>
          </a:p>
        </p:txBody>
      </p:sp>
      <p:sp>
        <p:nvSpPr>
          <p:cNvPr id="20" name="object 20"/>
          <p:cNvSpPr/>
          <p:nvPr/>
        </p:nvSpPr>
        <p:spPr>
          <a:xfrm>
            <a:off x="3517641" y="3211610"/>
            <a:ext cx="62230" cy="31115"/>
          </a:xfrm>
          <a:custGeom>
            <a:avLst/>
            <a:gdLst/>
            <a:ahLst/>
            <a:cxnLst/>
            <a:rect l="l" t="t" r="r" b="b"/>
            <a:pathLst>
              <a:path w="62230" h="31114">
                <a:moveTo>
                  <a:pt x="0" y="30944"/>
                </a:moveTo>
                <a:lnTo>
                  <a:pt x="61888" y="30944"/>
                </a:lnTo>
                <a:lnTo>
                  <a:pt x="61888" y="0"/>
                </a:lnTo>
                <a:lnTo>
                  <a:pt x="0" y="0"/>
                </a:lnTo>
                <a:lnTo>
                  <a:pt x="0" y="30944"/>
                </a:lnTo>
                <a:close/>
              </a:path>
            </a:pathLst>
          </a:custGeom>
          <a:ln w="4124">
            <a:solidFill>
              <a:srgbClr val="000000"/>
            </a:solidFill>
          </a:ln>
        </p:spPr>
        <p:txBody>
          <a:bodyPr wrap="square" lIns="0" tIns="0" rIns="0" bIns="0" rtlCol="0"/>
          <a:lstStyle/>
          <a:p>
            <a:endParaRPr/>
          </a:p>
        </p:txBody>
      </p:sp>
      <p:sp>
        <p:nvSpPr>
          <p:cNvPr id="21" name="object 21"/>
          <p:cNvSpPr/>
          <p:nvPr/>
        </p:nvSpPr>
        <p:spPr>
          <a:xfrm>
            <a:off x="4244851" y="2755133"/>
            <a:ext cx="1238250" cy="619125"/>
          </a:xfrm>
          <a:custGeom>
            <a:avLst/>
            <a:gdLst/>
            <a:ahLst/>
            <a:cxnLst/>
            <a:rect l="l" t="t" r="r" b="b"/>
            <a:pathLst>
              <a:path w="1238250" h="619125">
                <a:moveTo>
                  <a:pt x="0" y="619124"/>
                </a:moveTo>
                <a:lnTo>
                  <a:pt x="1238249" y="619124"/>
                </a:lnTo>
                <a:lnTo>
                  <a:pt x="1238249" y="0"/>
                </a:lnTo>
                <a:lnTo>
                  <a:pt x="0" y="0"/>
                </a:lnTo>
                <a:lnTo>
                  <a:pt x="0" y="619124"/>
                </a:lnTo>
                <a:close/>
              </a:path>
            </a:pathLst>
          </a:custGeom>
          <a:ln w="4124">
            <a:solidFill>
              <a:srgbClr val="000000"/>
            </a:solidFill>
          </a:ln>
        </p:spPr>
        <p:txBody>
          <a:bodyPr wrap="square" lIns="0" tIns="0" rIns="0" bIns="0" rtlCol="0"/>
          <a:lstStyle/>
          <a:p>
            <a:endParaRPr/>
          </a:p>
        </p:txBody>
      </p:sp>
      <p:sp>
        <p:nvSpPr>
          <p:cNvPr id="22" name="object 22"/>
          <p:cNvSpPr txBox="1"/>
          <p:nvPr/>
        </p:nvSpPr>
        <p:spPr>
          <a:xfrm>
            <a:off x="4381883" y="2989996"/>
            <a:ext cx="958850" cy="160020"/>
          </a:xfrm>
          <a:prstGeom prst="rect">
            <a:avLst/>
          </a:prstGeom>
        </p:spPr>
        <p:txBody>
          <a:bodyPr vert="horz" wrap="square" lIns="0" tIns="0" rIns="0" bIns="0" rtlCol="0">
            <a:spAutoFit/>
          </a:bodyPr>
          <a:lstStyle/>
          <a:p>
            <a:pPr marL="12700"/>
            <a:r>
              <a:rPr sz="1050" b="1" spc="15" dirty="0">
                <a:latin typeface="Arial"/>
                <a:cs typeface="Arial"/>
              </a:rPr>
              <a:t>C</a:t>
            </a:r>
            <a:r>
              <a:rPr sz="1050" b="1" spc="10" dirty="0">
                <a:latin typeface="Arial"/>
                <a:cs typeface="Arial"/>
              </a:rPr>
              <a:t>a</a:t>
            </a:r>
            <a:r>
              <a:rPr sz="1050" b="1" spc="5" dirty="0">
                <a:latin typeface="Arial"/>
                <a:cs typeface="Arial"/>
              </a:rPr>
              <a:t>r</a:t>
            </a:r>
            <a:r>
              <a:rPr sz="1050" b="1" spc="15" dirty="0">
                <a:latin typeface="Arial"/>
                <a:cs typeface="Arial"/>
              </a:rPr>
              <a:t>R</a:t>
            </a:r>
            <a:r>
              <a:rPr sz="1050" b="1" spc="10" dirty="0">
                <a:latin typeface="Arial"/>
                <a:cs typeface="Arial"/>
              </a:rPr>
              <a:t>esSe</a:t>
            </a:r>
            <a:r>
              <a:rPr sz="1050" b="1" spc="5" dirty="0">
                <a:latin typeface="Arial"/>
                <a:cs typeface="Arial"/>
              </a:rPr>
              <a:t>r</a:t>
            </a:r>
            <a:r>
              <a:rPr sz="1050" b="1" spc="-5" dirty="0">
                <a:latin typeface="Arial"/>
                <a:cs typeface="Arial"/>
              </a:rPr>
              <a:t>v</a:t>
            </a:r>
            <a:r>
              <a:rPr sz="1050" b="1" spc="5" dirty="0">
                <a:latin typeface="Arial"/>
                <a:cs typeface="Arial"/>
              </a:rPr>
              <a:t>l</a:t>
            </a:r>
            <a:r>
              <a:rPr sz="1050" b="1" spc="10" dirty="0">
                <a:latin typeface="Arial"/>
                <a:cs typeface="Arial"/>
              </a:rPr>
              <a:t>e</a:t>
            </a:r>
            <a:r>
              <a:rPr sz="1050" b="1" dirty="0">
                <a:latin typeface="Arial"/>
                <a:cs typeface="Arial"/>
              </a:rPr>
              <a:t>t</a:t>
            </a:r>
            <a:endParaRPr sz="1050">
              <a:latin typeface="Arial"/>
              <a:cs typeface="Arial"/>
            </a:endParaRPr>
          </a:p>
        </p:txBody>
      </p:sp>
      <p:sp>
        <p:nvSpPr>
          <p:cNvPr id="23" name="object 23"/>
          <p:cNvSpPr/>
          <p:nvPr/>
        </p:nvSpPr>
        <p:spPr>
          <a:xfrm>
            <a:off x="5217293" y="2830487"/>
            <a:ext cx="189953" cy="158838"/>
          </a:xfrm>
          <a:prstGeom prst="rect">
            <a:avLst/>
          </a:prstGeom>
          <a:blipFill>
            <a:blip r:embed="rId5" cstate="print"/>
            <a:stretch>
              <a:fillRect/>
            </a:stretch>
          </a:blipFill>
        </p:spPr>
        <p:txBody>
          <a:bodyPr wrap="square" lIns="0" tIns="0" rIns="0" bIns="0" rtlCol="0"/>
          <a:lstStyle/>
          <a:p>
            <a:endParaRPr/>
          </a:p>
        </p:txBody>
      </p:sp>
      <p:sp>
        <p:nvSpPr>
          <p:cNvPr id="24" name="object 24"/>
          <p:cNvSpPr/>
          <p:nvPr/>
        </p:nvSpPr>
        <p:spPr>
          <a:xfrm>
            <a:off x="6101333" y="3103246"/>
            <a:ext cx="1238250" cy="619125"/>
          </a:xfrm>
          <a:custGeom>
            <a:avLst/>
            <a:gdLst/>
            <a:ahLst/>
            <a:cxnLst/>
            <a:rect l="l" t="t" r="r" b="b"/>
            <a:pathLst>
              <a:path w="1238250" h="619125">
                <a:moveTo>
                  <a:pt x="0" y="619124"/>
                </a:moveTo>
                <a:lnTo>
                  <a:pt x="1238249" y="619124"/>
                </a:lnTo>
                <a:lnTo>
                  <a:pt x="1238249" y="0"/>
                </a:lnTo>
                <a:lnTo>
                  <a:pt x="0" y="0"/>
                </a:lnTo>
                <a:lnTo>
                  <a:pt x="0" y="619124"/>
                </a:lnTo>
                <a:close/>
              </a:path>
            </a:pathLst>
          </a:custGeom>
          <a:ln w="4124">
            <a:solidFill>
              <a:srgbClr val="000000"/>
            </a:solidFill>
          </a:ln>
        </p:spPr>
        <p:txBody>
          <a:bodyPr wrap="square" lIns="0" tIns="0" rIns="0" bIns="0" rtlCol="0"/>
          <a:lstStyle/>
          <a:p>
            <a:endParaRPr/>
          </a:p>
        </p:txBody>
      </p:sp>
      <p:sp>
        <p:nvSpPr>
          <p:cNvPr id="25" name="object 25"/>
          <p:cNvSpPr txBox="1"/>
          <p:nvPr/>
        </p:nvSpPr>
        <p:spPr>
          <a:xfrm>
            <a:off x="6180839" y="3338104"/>
            <a:ext cx="1073150" cy="160020"/>
          </a:xfrm>
          <a:prstGeom prst="rect">
            <a:avLst/>
          </a:prstGeom>
        </p:spPr>
        <p:txBody>
          <a:bodyPr vert="horz" wrap="square" lIns="0" tIns="0" rIns="0" bIns="0" rtlCol="0">
            <a:spAutoFit/>
          </a:bodyPr>
          <a:lstStyle/>
          <a:p>
            <a:pPr marL="12700"/>
            <a:r>
              <a:rPr sz="1050" b="1" spc="15" dirty="0">
                <a:latin typeface="Arial"/>
                <a:cs typeface="Arial"/>
              </a:rPr>
              <a:t>H</a:t>
            </a:r>
            <a:r>
              <a:rPr sz="1050" b="1" spc="10" dirty="0">
                <a:latin typeface="Arial"/>
                <a:cs typeface="Arial"/>
              </a:rPr>
              <a:t>o</a:t>
            </a:r>
            <a:r>
              <a:rPr sz="1050" b="1" spc="5" dirty="0">
                <a:latin typeface="Arial"/>
                <a:cs typeface="Arial"/>
              </a:rPr>
              <a:t>t</a:t>
            </a:r>
            <a:r>
              <a:rPr sz="1050" b="1" spc="10" dirty="0">
                <a:latin typeface="Arial"/>
                <a:cs typeface="Arial"/>
              </a:rPr>
              <a:t>e</a:t>
            </a:r>
            <a:r>
              <a:rPr sz="1050" b="1" spc="5" dirty="0">
                <a:latin typeface="Arial"/>
                <a:cs typeface="Arial"/>
              </a:rPr>
              <a:t>l</a:t>
            </a:r>
            <a:r>
              <a:rPr sz="1050" b="1" spc="15" dirty="0">
                <a:latin typeface="Arial"/>
                <a:cs typeface="Arial"/>
              </a:rPr>
              <a:t>R</a:t>
            </a:r>
            <a:r>
              <a:rPr sz="1050" b="1" spc="10" dirty="0">
                <a:latin typeface="Arial"/>
                <a:cs typeface="Arial"/>
              </a:rPr>
              <a:t>esSe</a:t>
            </a:r>
            <a:r>
              <a:rPr sz="1050" b="1" spc="5" dirty="0">
                <a:latin typeface="Arial"/>
                <a:cs typeface="Arial"/>
              </a:rPr>
              <a:t>r</a:t>
            </a:r>
            <a:r>
              <a:rPr sz="1050" b="1" spc="-5" dirty="0">
                <a:latin typeface="Arial"/>
                <a:cs typeface="Arial"/>
              </a:rPr>
              <a:t>v</a:t>
            </a:r>
            <a:r>
              <a:rPr sz="1050" b="1" spc="5" dirty="0">
                <a:latin typeface="Arial"/>
                <a:cs typeface="Arial"/>
              </a:rPr>
              <a:t>l</a:t>
            </a:r>
            <a:r>
              <a:rPr sz="1050" b="1" spc="10" dirty="0">
                <a:latin typeface="Arial"/>
                <a:cs typeface="Arial"/>
              </a:rPr>
              <a:t>e</a:t>
            </a:r>
            <a:r>
              <a:rPr sz="1050" b="1" dirty="0">
                <a:latin typeface="Arial"/>
                <a:cs typeface="Arial"/>
              </a:rPr>
              <a:t>t</a:t>
            </a:r>
            <a:endParaRPr sz="1050">
              <a:latin typeface="Arial"/>
              <a:cs typeface="Arial"/>
            </a:endParaRPr>
          </a:p>
        </p:txBody>
      </p:sp>
      <p:sp>
        <p:nvSpPr>
          <p:cNvPr id="26" name="object 26"/>
          <p:cNvSpPr/>
          <p:nvPr/>
        </p:nvSpPr>
        <p:spPr>
          <a:xfrm>
            <a:off x="7074042" y="3178599"/>
            <a:ext cx="189776" cy="158838"/>
          </a:xfrm>
          <a:prstGeom prst="rect">
            <a:avLst/>
          </a:prstGeom>
          <a:blipFill>
            <a:blip r:embed="rId6" cstate="print"/>
            <a:stretch>
              <a:fillRect/>
            </a:stretch>
          </a:blipFill>
        </p:spPr>
        <p:txBody>
          <a:bodyPr wrap="square" lIns="0" tIns="0" rIns="0" bIns="0" rtlCol="0"/>
          <a:lstStyle/>
          <a:p>
            <a:endParaRPr/>
          </a:p>
        </p:txBody>
      </p:sp>
      <p:sp>
        <p:nvSpPr>
          <p:cNvPr id="27" name="object 27"/>
          <p:cNvSpPr/>
          <p:nvPr/>
        </p:nvSpPr>
        <p:spPr>
          <a:xfrm>
            <a:off x="2929758" y="2847959"/>
            <a:ext cx="0" cy="255270"/>
          </a:xfrm>
          <a:custGeom>
            <a:avLst/>
            <a:gdLst/>
            <a:ahLst/>
            <a:cxnLst/>
            <a:rect l="l" t="t" r="r" b="b"/>
            <a:pathLst>
              <a:path h="255269">
                <a:moveTo>
                  <a:pt x="0" y="255269"/>
                </a:moveTo>
                <a:lnTo>
                  <a:pt x="0" y="0"/>
                </a:lnTo>
              </a:path>
            </a:pathLst>
          </a:custGeom>
          <a:ln w="4124">
            <a:solidFill>
              <a:srgbClr val="000000"/>
            </a:solidFill>
          </a:ln>
        </p:spPr>
        <p:txBody>
          <a:bodyPr wrap="square" lIns="0" tIns="0" rIns="0" bIns="0" rtlCol="0"/>
          <a:lstStyle/>
          <a:p>
            <a:endParaRPr/>
          </a:p>
        </p:txBody>
      </p:sp>
      <p:sp>
        <p:nvSpPr>
          <p:cNvPr id="28" name="object 28"/>
          <p:cNvSpPr/>
          <p:nvPr/>
        </p:nvSpPr>
        <p:spPr>
          <a:xfrm>
            <a:off x="2873502" y="2737697"/>
            <a:ext cx="112424" cy="112426"/>
          </a:xfrm>
          <a:prstGeom prst="rect">
            <a:avLst/>
          </a:prstGeom>
          <a:blipFill>
            <a:blip r:embed="rId7" cstate="print"/>
            <a:stretch>
              <a:fillRect/>
            </a:stretch>
          </a:blipFill>
        </p:spPr>
        <p:txBody>
          <a:bodyPr wrap="square" lIns="0" tIns="0" rIns="0" bIns="0" rtlCol="0"/>
          <a:lstStyle/>
          <a:p>
            <a:endParaRPr/>
          </a:p>
        </p:txBody>
      </p:sp>
      <p:sp>
        <p:nvSpPr>
          <p:cNvPr id="29" name="object 29"/>
          <p:cNvSpPr/>
          <p:nvPr/>
        </p:nvSpPr>
        <p:spPr>
          <a:xfrm>
            <a:off x="4863724" y="2499878"/>
            <a:ext cx="0" cy="255270"/>
          </a:xfrm>
          <a:custGeom>
            <a:avLst/>
            <a:gdLst/>
            <a:ahLst/>
            <a:cxnLst/>
            <a:rect l="l" t="t" r="r" b="b"/>
            <a:pathLst>
              <a:path h="255269">
                <a:moveTo>
                  <a:pt x="0" y="255269"/>
                </a:moveTo>
                <a:lnTo>
                  <a:pt x="0" y="0"/>
                </a:lnTo>
              </a:path>
            </a:pathLst>
          </a:custGeom>
          <a:ln w="4124">
            <a:solidFill>
              <a:srgbClr val="000000"/>
            </a:solidFill>
          </a:ln>
        </p:spPr>
        <p:txBody>
          <a:bodyPr wrap="square" lIns="0" tIns="0" rIns="0" bIns="0" rtlCol="0"/>
          <a:lstStyle/>
          <a:p>
            <a:endParaRPr/>
          </a:p>
        </p:txBody>
      </p:sp>
      <p:sp>
        <p:nvSpPr>
          <p:cNvPr id="30" name="object 30"/>
          <p:cNvSpPr/>
          <p:nvPr/>
        </p:nvSpPr>
        <p:spPr>
          <a:xfrm>
            <a:off x="4807458" y="2389615"/>
            <a:ext cx="112424" cy="112426"/>
          </a:xfrm>
          <a:prstGeom prst="rect">
            <a:avLst/>
          </a:prstGeom>
          <a:blipFill>
            <a:blip r:embed="rId8" cstate="print"/>
            <a:stretch>
              <a:fillRect/>
            </a:stretch>
          </a:blipFill>
        </p:spPr>
        <p:txBody>
          <a:bodyPr wrap="square" lIns="0" tIns="0" rIns="0" bIns="0" rtlCol="0"/>
          <a:lstStyle/>
          <a:p>
            <a:endParaRPr/>
          </a:p>
        </p:txBody>
      </p:sp>
      <p:sp>
        <p:nvSpPr>
          <p:cNvPr id="31" name="object 31"/>
          <p:cNvSpPr/>
          <p:nvPr/>
        </p:nvSpPr>
        <p:spPr>
          <a:xfrm>
            <a:off x="6720199" y="2847959"/>
            <a:ext cx="0" cy="255270"/>
          </a:xfrm>
          <a:custGeom>
            <a:avLst/>
            <a:gdLst/>
            <a:ahLst/>
            <a:cxnLst/>
            <a:rect l="l" t="t" r="r" b="b"/>
            <a:pathLst>
              <a:path h="255269">
                <a:moveTo>
                  <a:pt x="0" y="255269"/>
                </a:moveTo>
                <a:lnTo>
                  <a:pt x="0" y="0"/>
                </a:lnTo>
              </a:path>
            </a:pathLst>
          </a:custGeom>
          <a:ln w="4124">
            <a:solidFill>
              <a:srgbClr val="000000"/>
            </a:solidFill>
          </a:ln>
        </p:spPr>
        <p:txBody>
          <a:bodyPr wrap="square" lIns="0" tIns="0" rIns="0" bIns="0" rtlCol="0"/>
          <a:lstStyle/>
          <a:p>
            <a:endParaRPr/>
          </a:p>
        </p:txBody>
      </p:sp>
      <p:sp>
        <p:nvSpPr>
          <p:cNvPr id="32" name="object 32"/>
          <p:cNvSpPr/>
          <p:nvPr/>
        </p:nvSpPr>
        <p:spPr>
          <a:xfrm>
            <a:off x="6664086" y="2737697"/>
            <a:ext cx="112424" cy="112426"/>
          </a:xfrm>
          <a:prstGeom prst="rect">
            <a:avLst/>
          </a:prstGeom>
          <a:blipFill>
            <a:blip r:embed="rId8" cstate="print"/>
            <a:stretch>
              <a:fillRect/>
            </a:stretch>
          </a:blipFill>
        </p:spPr>
        <p:txBody>
          <a:bodyPr wrap="square" lIns="0" tIns="0" rIns="0" bIns="0" rtlCol="0"/>
          <a:lstStyle/>
          <a:p>
            <a:endParaRPr/>
          </a:p>
        </p:txBody>
      </p:sp>
      <p:sp>
        <p:nvSpPr>
          <p:cNvPr id="33" name="object 33"/>
          <p:cNvSpPr/>
          <p:nvPr/>
        </p:nvSpPr>
        <p:spPr>
          <a:xfrm>
            <a:off x="2825247" y="4515861"/>
            <a:ext cx="1110615" cy="444500"/>
          </a:xfrm>
          <a:custGeom>
            <a:avLst/>
            <a:gdLst/>
            <a:ahLst/>
            <a:cxnLst/>
            <a:rect l="l" t="t" r="r" b="b"/>
            <a:pathLst>
              <a:path w="1110614" h="444500">
                <a:moveTo>
                  <a:pt x="1110233" y="444127"/>
                </a:moveTo>
                <a:lnTo>
                  <a:pt x="0" y="0"/>
                </a:lnTo>
              </a:path>
            </a:pathLst>
          </a:custGeom>
          <a:ln w="4124">
            <a:solidFill>
              <a:srgbClr val="000000"/>
            </a:solidFill>
          </a:ln>
        </p:spPr>
        <p:txBody>
          <a:bodyPr wrap="square" lIns="0" tIns="0" rIns="0" bIns="0" rtlCol="0"/>
          <a:lstStyle/>
          <a:p>
            <a:endParaRPr/>
          </a:p>
        </p:txBody>
      </p:sp>
      <p:sp>
        <p:nvSpPr>
          <p:cNvPr id="34" name="object 34"/>
          <p:cNvSpPr/>
          <p:nvPr/>
        </p:nvSpPr>
        <p:spPr>
          <a:xfrm>
            <a:off x="2718791" y="4439563"/>
            <a:ext cx="112438" cy="112496"/>
          </a:xfrm>
          <a:prstGeom prst="rect">
            <a:avLst/>
          </a:prstGeom>
          <a:blipFill>
            <a:blip r:embed="rId9" cstate="print"/>
            <a:stretch>
              <a:fillRect/>
            </a:stretch>
          </a:blipFill>
        </p:spPr>
        <p:txBody>
          <a:bodyPr wrap="square" lIns="0" tIns="0" rIns="0" bIns="0" rtlCol="0"/>
          <a:lstStyle/>
          <a:p>
            <a:endParaRPr/>
          </a:p>
        </p:txBody>
      </p:sp>
      <p:sp>
        <p:nvSpPr>
          <p:cNvPr id="35" name="object 35"/>
          <p:cNvSpPr/>
          <p:nvPr/>
        </p:nvSpPr>
        <p:spPr>
          <a:xfrm>
            <a:off x="2504265" y="3722126"/>
            <a:ext cx="240029" cy="684530"/>
          </a:xfrm>
          <a:custGeom>
            <a:avLst/>
            <a:gdLst/>
            <a:ahLst/>
            <a:cxnLst/>
            <a:rect l="l" t="t" r="r" b="b"/>
            <a:pathLst>
              <a:path w="240030" h="684529">
                <a:moveTo>
                  <a:pt x="0" y="0"/>
                </a:moveTo>
                <a:lnTo>
                  <a:pt x="239460" y="684388"/>
                </a:lnTo>
              </a:path>
            </a:pathLst>
          </a:custGeom>
          <a:ln w="4124">
            <a:solidFill>
              <a:srgbClr val="000000"/>
            </a:solidFill>
          </a:ln>
        </p:spPr>
        <p:txBody>
          <a:bodyPr wrap="square" lIns="0" tIns="0" rIns="0" bIns="0" rtlCol="0"/>
          <a:lstStyle/>
          <a:p>
            <a:endParaRPr/>
          </a:p>
        </p:txBody>
      </p:sp>
      <p:sp>
        <p:nvSpPr>
          <p:cNvPr id="36" name="object 36"/>
          <p:cNvSpPr/>
          <p:nvPr/>
        </p:nvSpPr>
        <p:spPr>
          <a:xfrm>
            <a:off x="2679191" y="4400015"/>
            <a:ext cx="191630" cy="145948"/>
          </a:xfrm>
          <a:prstGeom prst="rect">
            <a:avLst/>
          </a:prstGeom>
          <a:blipFill>
            <a:blip r:embed="rId10" cstate="print"/>
            <a:stretch>
              <a:fillRect/>
            </a:stretch>
          </a:blipFill>
        </p:spPr>
        <p:txBody>
          <a:bodyPr wrap="square" lIns="0" tIns="0" rIns="0" bIns="0" rtlCol="0"/>
          <a:lstStyle/>
          <a:p>
            <a:endParaRPr/>
          </a:p>
        </p:txBody>
      </p:sp>
      <p:sp>
        <p:nvSpPr>
          <p:cNvPr id="37" name="object 37"/>
          <p:cNvSpPr/>
          <p:nvPr/>
        </p:nvSpPr>
        <p:spPr>
          <a:xfrm>
            <a:off x="5105522" y="3374014"/>
            <a:ext cx="67945" cy="641350"/>
          </a:xfrm>
          <a:custGeom>
            <a:avLst/>
            <a:gdLst/>
            <a:ahLst/>
            <a:cxnLst/>
            <a:rect l="l" t="t" r="r" b="b"/>
            <a:pathLst>
              <a:path w="67945" h="641350">
                <a:moveTo>
                  <a:pt x="67574" y="0"/>
                </a:moveTo>
                <a:lnTo>
                  <a:pt x="0" y="640963"/>
                </a:lnTo>
              </a:path>
            </a:pathLst>
          </a:custGeom>
          <a:ln w="4124">
            <a:solidFill>
              <a:srgbClr val="000000"/>
            </a:solidFill>
          </a:ln>
        </p:spPr>
        <p:txBody>
          <a:bodyPr wrap="square" lIns="0" tIns="0" rIns="0" bIns="0" rtlCol="0"/>
          <a:lstStyle/>
          <a:p>
            <a:endParaRPr/>
          </a:p>
        </p:txBody>
      </p:sp>
      <p:sp>
        <p:nvSpPr>
          <p:cNvPr id="38" name="object 38"/>
          <p:cNvSpPr/>
          <p:nvPr/>
        </p:nvSpPr>
        <p:spPr>
          <a:xfrm>
            <a:off x="4998841" y="4012655"/>
            <a:ext cx="193128" cy="126528"/>
          </a:xfrm>
          <a:prstGeom prst="rect">
            <a:avLst/>
          </a:prstGeom>
          <a:blipFill>
            <a:blip r:embed="rId11" cstate="print"/>
            <a:stretch>
              <a:fillRect/>
            </a:stretch>
          </a:blipFill>
        </p:spPr>
        <p:txBody>
          <a:bodyPr wrap="square" lIns="0" tIns="0" rIns="0" bIns="0" rtlCol="0"/>
          <a:lstStyle/>
          <a:p>
            <a:endParaRPr/>
          </a:p>
        </p:txBody>
      </p:sp>
      <p:sp>
        <p:nvSpPr>
          <p:cNvPr id="39" name="object 39"/>
          <p:cNvSpPr/>
          <p:nvPr/>
        </p:nvSpPr>
        <p:spPr>
          <a:xfrm>
            <a:off x="4941052" y="4161032"/>
            <a:ext cx="140335" cy="489584"/>
          </a:xfrm>
          <a:custGeom>
            <a:avLst/>
            <a:gdLst/>
            <a:ahLst/>
            <a:cxnLst/>
            <a:rect l="l" t="t" r="r" b="b"/>
            <a:pathLst>
              <a:path w="140335" h="489585">
                <a:moveTo>
                  <a:pt x="0" y="489453"/>
                </a:moveTo>
                <a:lnTo>
                  <a:pt x="139720" y="0"/>
                </a:lnTo>
              </a:path>
            </a:pathLst>
          </a:custGeom>
          <a:ln w="4124">
            <a:solidFill>
              <a:srgbClr val="000000"/>
            </a:solidFill>
          </a:ln>
        </p:spPr>
        <p:txBody>
          <a:bodyPr wrap="square" lIns="0" tIns="0" rIns="0" bIns="0" rtlCol="0"/>
          <a:lstStyle/>
          <a:p>
            <a:endParaRPr/>
          </a:p>
        </p:txBody>
      </p:sp>
      <p:sp>
        <p:nvSpPr>
          <p:cNvPr id="40" name="object 40"/>
          <p:cNvSpPr/>
          <p:nvPr/>
        </p:nvSpPr>
        <p:spPr>
          <a:xfrm>
            <a:off x="5039867" y="4053278"/>
            <a:ext cx="111558" cy="111561"/>
          </a:xfrm>
          <a:prstGeom prst="rect">
            <a:avLst/>
          </a:prstGeom>
          <a:blipFill>
            <a:blip r:embed="rId12" cstate="print"/>
            <a:stretch>
              <a:fillRect/>
            </a:stretch>
          </a:blipFill>
        </p:spPr>
        <p:txBody>
          <a:bodyPr wrap="square" lIns="0" tIns="0" rIns="0" bIns="0" rtlCol="0"/>
          <a:lstStyle/>
          <a:p>
            <a:endParaRPr/>
          </a:p>
        </p:txBody>
      </p:sp>
      <p:sp>
        <p:nvSpPr>
          <p:cNvPr id="41" name="object 41"/>
          <p:cNvSpPr/>
          <p:nvPr/>
        </p:nvSpPr>
        <p:spPr>
          <a:xfrm>
            <a:off x="5637277" y="4521708"/>
            <a:ext cx="803275" cy="438784"/>
          </a:xfrm>
          <a:custGeom>
            <a:avLst/>
            <a:gdLst/>
            <a:ahLst/>
            <a:cxnLst/>
            <a:rect l="l" t="t" r="r" b="b"/>
            <a:pathLst>
              <a:path w="803275" h="438785">
                <a:moveTo>
                  <a:pt x="0" y="438281"/>
                </a:moveTo>
                <a:lnTo>
                  <a:pt x="803269" y="0"/>
                </a:lnTo>
              </a:path>
            </a:pathLst>
          </a:custGeom>
          <a:ln w="4124">
            <a:solidFill>
              <a:srgbClr val="000000"/>
            </a:solidFill>
          </a:ln>
        </p:spPr>
        <p:txBody>
          <a:bodyPr wrap="square" lIns="0" tIns="0" rIns="0" bIns="0" rtlCol="0"/>
          <a:lstStyle/>
          <a:p>
            <a:endParaRPr/>
          </a:p>
        </p:txBody>
      </p:sp>
      <p:sp>
        <p:nvSpPr>
          <p:cNvPr id="42" name="object 42"/>
          <p:cNvSpPr/>
          <p:nvPr/>
        </p:nvSpPr>
        <p:spPr>
          <a:xfrm>
            <a:off x="6432164" y="4439950"/>
            <a:ext cx="111853" cy="111856"/>
          </a:xfrm>
          <a:prstGeom prst="rect">
            <a:avLst/>
          </a:prstGeom>
          <a:blipFill>
            <a:blip r:embed="rId13" cstate="print"/>
            <a:stretch>
              <a:fillRect/>
            </a:stretch>
          </a:blipFill>
        </p:spPr>
        <p:txBody>
          <a:bodyPr wrap="square" lIns="0" tIns="0" rIns="0" bIns="0" rtlCol="0"/>
          <a:lstStyle/>
          <a:p>
            <a:endParaRPr/>
          </a:p>
        </p:txBody>
      </p:sp>
      <p:sp>
        <p:nvSpPr>
          <p:cNvPr id="43" name="object 43"/>
          <p:cNvSpPr/>
          <p:nvPr/>
        </p:nvSpPr>
        <p:spPr>
          <a:xfrm>
            <a:off x="6515343" y="3722126"/>
            <a:ext cx="205104" cy="683260"/>
          </a:xfrm>
          <a:custGeom>
            <a:avLst/>
            <a:gdLst/>
            <a:ahLst/>
            <a:cxnLst/>
            <a:rect l="l" t="t" r="r" b="b"/>
            <a:pathLst>
              <a:path w="205104" h="683260">
                <a:moveTo>
                  <a:pt x="204856" y="0"/>
                </a:moveTo>
                <a:lnTo>
                  <a:pt x="0" y="682995"/>
                </a:lnTo>
              </a:path>
            </a:pathLst>
          </a:custGeom>
          <a:ln w="4124">
            <a:solidFill>
              <a:srgbClr val="000000"/>
            </a:solidFill>
          </a:ln>
        </p:spPr>
        <p:txBody>
          <a:bodyPr wrap="square" lIns="0" tIns="0" rIns="0" bIns="0" rtlCol="0"/>
          <a:lstStyle/>
          <a:p>
            <a:endParaRPr/>
          </a:p>
        </p:txBody>
      </p:sp>
      <p:sp>
        <p:nvSpPr>
          <p:cNvPr id="44" name="object 44"/>
          <p:cNvSpPr/>
          <p:nvPr/>
        </p:nvSpPr>
        <p:spPr>
          <a:xfrm>
            <a:off x="6391779" y="4399357"/>
            <a:ext cx="192773" cy="142925"/>
          </a:xfrm>
          <a:prstGeom prst="rect">
            <a:avLst/>
          </a:prstGeom>
          <a:blipFill>
            <a:blip r:embed="rId14" cstate="print"/>
            <a:stretch>
              <a:fillRect/>
            </a:stretch>
          </a:blipFill>
        </p:spPr>
        <p:txBody>
          <a:bodyPr wrap="square" lIns="0" tIns="0" rIns="0" bIns="0" rtlCol="0"/>
          <a:lstStyle/>
          <a:p>
            <a:endParaRPr/>
          </a:p>
        </p:txBody>
      </p:sp>
      <p:sp>
        <p:nvSpPr>
          <p:cNvPr id="45" name="object 45"/>
          <p:cNvSpPr/>
          <p:nvPr/>
        </p:nvSpPr>
        <p:spPr>
          <a:xfrm>
            <a:off x="4167508" y="5888295"/>
            <a:ext cx="1238250" cy="619125"/>
          </a:xfrm>
          <a:custGeom>
            <a:avLst/>
            <a:gdLst/>
            <a:ahLst/>
            <a:cxnLst/>
            <a:rect l="l" t="t" r="r" b="b"/>
            <a:pathLst>
              <a:path w="1238250" h="619125">
                <a:moveTo>
                  <a:pt x="0" y="619124"/>
                </a:moveTo>
                <a:lnTo>
                  <a:pt x="1238249" y="619124"/>
                </a:lnTo>
                <a:lnTo>
                  <a:pt x="1238249" y="0"/>
                </a:lnTo>
                <a:lnTo>
                  <a:pt x="0" y="0"/>
                </a:lnTo>
                <a:lnTo>
                  <a:pt x="0" y="619124"/>
                </a:lnTo>
                <a:close/>
              </a:path>
            </a:pathLst>
          </a:custGeom>
          <a:ln w="4124">
            <a:solidFill>
              <a:srgbClr val="000000"/>
            </a:solidFill>
          </a:ln>
        </p:spPr>
        <p:txBody>
          <a:bodyPr wrap="square" lIns="0" tIns="0" rIns="0" bIns="0" rtlCol="0"/>
          <a:lstStyle/>
          <a:p>
            <a:endParaRPr/>
          </a:p>
        </p:txBody>
      </p:sp>
      <p:sp>
        <p:nvSpPr>
          <p:cNvPr id="46" name="object 46"/>
          <p:cNvSpPr txBox="1"/>
          <p:nvPr/>
        </p:nvSpPr>
        <p:spPr>
          <a:xfrm>
            <a:off x="4261869" y="6123668"/>
            <a:ext cx="1042035" cy="160020"/>
          </a:xfrm>
          <a:prstGeom prst="rect">
            <a:avLst/>
          </a:prstGeom>
        </p:spPr>
        <p:txBody>
          <a:bodyPr vert="horz" wrap="square" lIns="0" tIns="0" rIns="0" bIns="0" rtlCol="0">
            <a:spAutoFit/>
          </a:bodyPr>
          <a:lstStyle/>
          <a:p>
            <a:pPr marL="12700"/>
            <a:r>
              <a:rPr sz="1050" b="1" spc="15" dirty="0">
                <a:latin typeface="Arial"/>
                <a:cs typeface="Arial"/>
              </a:rPr>
              <a:t>DBC</a:t>
            </a:r>
            <a:r>
              <a:rPr sz="1050" b="1" spc="10" dirty="0">
                <a:latin typeface="Arial"/>
                <a:cs typeface="Arial"/>
              </a:rPr>
              <a:t>onnec</a:t>
            </a:r>
            <a:r>
              <a:rPr sz="1050" b="1" spc="5" dirty="0">
                <a:latin typeface="Arial"/>
                <a:cs typeface="Arial"/>
              </a:rPr>
              <a:t>ti</a:t>
            </a:r>
            <a:r>
              <a:rPr sz="1050" b="1" spc="-5" dirty="0">
                <a:latin typeface="Arial"/>
                <a:cs typeface="Arial"/>
              </a:rPr>
              <a:t>v</a:t>
            </a:r>
            <a:r>
              <a:rPr sz="1050" b="1" spc="5" dirty="0">
                <a:latin typeface="Arial"/>
                <a:cs typeface="Arial"/>
              </a:rPr>
              <a:t>it</a:t>
            </a:r>
            <a:r>
              <a:rPr sz="1050" b="1" dirty="0">
                <a:latin typeface="Arial"/>
                <a:cs typeface="Arial"/>
              </a:rPr>
              <a:t>y</a:t>
            </a:r>
            <a:endParaRPr sz="1050">
              <a:latin typeface="Arial"/>
              <a:cs typeface="Arial"/>
            </a:endParaRPr>
          </a:p>
        </p:txBody>
      </p:sp>
      <p:sp>
        <p:nvSpPr>
          <p:cNvPr id="47" name="object 47"/>
          <p:cNvSpPr/>
          <p:nvPr/>
        </p:nvSpPr>
        <p:spPr>
          <a:xfrm>
            <a:off x="5139934" y="5963590"/>
            <a:ext cx="189953" cy="158838"/>
          </a:xfrm>
          <a:prstGeom prst="rect">
            <a:avLst/>
          </a:prstGeom>
          <a:blipFill>
            <a:blip r:embed="rId15" cstate="print"/>
            <a:stretch>
              <a:fillRect/>
            </a:stretch>
          </a:blipFill>
        </p:spPr>
        <p:txBody>
          <a:bodyPr wrap="square" lIns="0" tIns="0" rIns="0" bIns="0" rtlCol="0"/>
          <a:lstStyle/>
          <a:p>
            <a:endParaRPr/>
          </a:p>
        </p:txBody>
      </p:sp>
      <p:sp>
        <p:nvSpPr>
          <p:cNvPr id="48" name="object 48"/>
          <p:cNvSpPr/>
          <p:nvPr/>
        </p:nvSpPr>
        <p:spPr>
          <a:xfrm>
            <a:off x="4786365" y="5633015"/>
            <a:ext cx="0" cy="255270"/>
          </a:xfrm>
          <a:custGeom>
            <a:avLst/>
            <a:gdLst/>
            <a:ahLst/>
            <a:cxnLst/>
            <a:rect l="l" t="t" r="r" b="b"/>
            <a:pathLst>
              <a:path h="255270">
                <a:moveTo>
                  <a:pt x="0" y="255279"/>
                </a:moveTo>
                <a:lnTo>
                  <a:pt x="0" y="0"/>
                </a:lnTo>
              </a:path>
            </a:pathLst>
          </a:custGeom>
          <a:ln w="4124">
            <a:solidFill>
              <a:srgbClr val="000000"/>
            </a:solidFill>
          </a:ln>
        </p:spPr>
        <p:txBody>
          <a:bodyPr wrap="square" lIns="0" tIns="0" rIns="0" bIns="0" rtlCol="0"/>
          <a:lstStyle/>
          <a:p>
            <a:endParaRPr/>
          </a:p>
        </p:txBody>
      </p:sp>
      <p:sp>
        <p:nvSpPr>
          <p:cNvPr id="49" name="object 49"/>
          <p:cNvSpPr/>
          <p:nvPr/>
        </p:nvSpPr>
        <p:spPr>
          <a:xfrm>
            <a:off x="4689470" y="5269422"/>
            <a:ext cx="191757" cy="365644"/>
          </a:xfrm>
          <a:prstGeom prst="rect">
            <a:avLst/>
          </a:prstGeom>
          <a:blipFill>
            <a:blip r:embed="rId16" cstate="print"/>
            <a:stretch>
              <a:fillRect/>
            </a:stretch>
          </a:blipFill>
        </p:spPr>
        <p:txBody>
          <a:bodyPr wrap="square" lIns="0" tIns="0" rIns="0" bIns="0" rtlCol="0"/>
          <a:lstStyle/>
          <a:p>
            <a:endParaRPr/>
          </a:p>
        </p:txBody>
      </p:sp>
      <p:sp>
        <p:nvSpPr>
          <p:cNvPr id="50" name="object 50"/>
          <p:cNvSpPr/>
          <p:nvPr/>
        </p:nvSpPr>
        <p:spPr>
          <a:xfrm>
            <a:off x="4661551" y="4276213"/>
            <a:ext cx="125095" cy="374650"/>
          </a:xfrm>
          <a:custGeom>
            <a:avLst/>
            <a:gdLst/>
            <a:ahLst/>
            <a:cxnLst/>
            <a:rect l="l" t="t" r="r" b="b"/>
            <a:pathLst>
              <a:path w="125095" h="374650">
                <a:moveTo>
                  <a:pt x="124815" y="374273"/>
                </a:moveTo>
                <a:lnTo>
                  <a:pt x="0" y="0"/>
                </a:lnTo>
              </a:path>
            </a:pathLst>
          </a:custGeom>
          <a:ln w="4124">
            <a:solidFill>
              <a:srgbClr val="000000"/>
            </a:solidFill>
          </a:ln>
        </p:spPr>
        <p:txBody>
          <a:bodyPr wrap="square" lIns="0" tIns="0" rIns="0" bIns="0" rtlCol="0"/>
          <a:lstStyle/>
          <a:p>
            <a:endParaRPr/>
          </a:p>
        </p:txBody>
      </p:sp>
      <p:sp>
        <p:nvSpPr>
          <p:cNvPr id="51" name="object 51"/>
          <p:cNvSpPr/>
          <p:nvPr/>
        </p:nvSpPr>
        <p:spPr>
          <a:xfrm>
            <a:off x="4535553" y="4137521"/>
            <a:ext cx="192011" cy="144919"/>
          </a:xfrm>
          <a:prstGeom prst="rect">
            <a:avLst/>
          </a:prstGeom>
          <a:blipFill>
            <a:blip r:embed="rId17" cstate="print"/>
            <a:stretch>
              <a:fillRect/>
            </a:stretch>
          </a:blipFill>
        </p:spPr>
        <p:txBody>
          <a:bodyPr wrap="square" lIns="0" tIns="0" rIns="0" bIns="0" rtlCol="0"/>
          <a:lstStyle/>
          <a:p>
            <a:endParaRPr/>
          </a:p>
        </p:txBody>
      </p:sp>
      <p:sp>
        <p:nvSpPr>
          <p:cNvPr id="52" name="object 52"/>
          <p:cNvSpPr/>
          <p:nvPr/>
        </p:nvSpPr>
        <p:spPr>
          <a:xfrm>
            <a:off x="4554223" y="3374015"/>
            <a:ext cx="72390" cy="758825"/>
          </a:xfrm>
          <a:custGeom>
            <a:avLst/>
            <a:gdLst/>
            <a:ahLst/>
            <a:cxnLst/>
            <a:rect l="l" t="t" r="r" b="b"/>
            <a:pathLst>
              <a:path w="72389" h="758825">
                <a:moveTo>
                  <a:pt x="0" y="0"/>
                </a:moveTo>
                <a:lnTo>
                  <a:pt x="72274" y="758442"/>
                </a:lnTo>
              </a:path>
            </a:pathLst>
          </a:custGeom>
          <a:ln w="4124">
            <a:solidFill>
              <a:srgbClr val="000000"/>
            </a:solidFill>
          </a:ln>
        </p:spPr>
        <p:txBody>
          <a:bodyPr wrap="square" lIns="0" tIns="0" rIns="0" bIns="0" rtlCol="0"/>
          <a:lstStyle/>
          <a:p>
            <a:endParaRPr/>
          </a:p>
        </p:txBody>
      </p:sp>
      <p:sp>
        <p:nvSpPr>
          <p:cNvPr id="53" name="object 53"/>
          <p:cNvSpPr/>
          <p:nvPr/>
        </p:nvSpPr>
        <p:spPr>
          <a:xfrm>
            <a:off x="4575567" y="4130395"/>
            <a:ext cx="111907" cy="111910"/>
          </a:xfrm>
          <a:prstGeom prst="rect">
            <a:avLst/>
          </a:prstGeom>
          <a:blipFill>
            <a:blip r:embed="rId18" cstate="print"/>
            <a:stretch>
              <a:fillRect/>
            </a:stretch>
          </a:blipFill>
        </p:spPr>
        <p:txBody>
          <a:bodyPr wrap="square" lIns="0" tIns="0" rIns="0" bIns="0" rtlCol="0"/>
          <a:lstStyle/>
          <a:p>
            <a:endParaRPr/>
          </a:p>
        </p:txBody>
      </p:sp>
      <p:sp>
        <p:nvSpPr>
          <p:cNvPr id="54" name="object 54"/>
          <p:cNvSpPr/>
          <p:nvPr/>
        </p:nvSpPr>
        <p:spPr>
          <a:xfrm>
            <a:off x="5095737" y="3374015"/>
            <a:ext cx="77470" cy="640715"/>
          </a:xfrm>
          <a:custGeom>
            <a:avLst/>
            <a:gdLst/>
            <a:ahLst/>
            <a:cxnLst/>
            <a:rect l="l" t="t" r="r" b="b"/>
            <a:pathLst>
              <a:path w="77470" h="640714">
                <a:moveTo>
                  <a:pt x="77358" y="0"/>
                </a:moveTo>
                <a:lnTo>
                  <a:pt x="0" y="640451"/>
                </a:lnTo>
              </a:path>
            </a:pathLst>
          </a:custGeom>
          <a:ln w="4124">
            <a:solidFill>
              <a:srgbClr val="000000"/>
            </a:solidFill>
          </a:ln>
        </p:spPr>
        <p:txBody>
          <a:bodyPr wrap="square" lIns="0" tIns="0" rIns="0" bIns="0" rtlCol="0"/>
          <a:lstStyle/>
          <a:p>
            <a:endParaRPr/>
          </a:p>
        </p:txBody>
      </p:sp>
      <p:sp>
        <p:nvSpPr>
          <p:cNvPr id="55" name="object 55"/>
          <p:cNvSpPr/>
          <p:nvPr/>
        </p:nvSpPr>
        <p:spPr>
          <a:xfrm>
            <a:off x="4594495" y="3567440"/>
            <a:ext cx="1506855" cy="180340"/>
          </a:xfrm>
          <a:custGeom>
            <a:avLst/>
            <a:gdLst/>
            <a:ahLst/>
            <a:cxnLst/>
            <a:rect l="l" t="t" r="r" b="b"/>
            <a:pathLst>
              <a:path w="1506854" h="180339">
                <a:moveTo>
                  <a:pt x="1506839" y="0"/>
                </a:moveTo>
                <a:lnTo>
                  <a:pt x="592439" y="109453"/>
                </a:lnTo>
                <a:lnTo>
                  <a:pt x="585977" y="90159"/>
                </a:lnTo>
                <a:lnTo>
                  <a:pt x="573145" y="75163"/>
                </a:lnTo>
                <a:lnTo>
                  <a:pt x="555497" y="66141"/>
                </a:lnTo>
                <a:lnTo>
                  <a:pt x="535167" y="64495"/>
                </a:lnTo>
                <a:lnTo>
                  <a:pt x="515599" y="70865"/>
                </a:lnTo>
                <a:lnTo>
                  <a:pt x="500633" y="83819"/>
                </a:lnTo>
                <a:lnTo>
                  <a:pt x="491611" y="101345"/>
                </a:lnTo>
                <a:lnTo>
                  <a:pt x="489965" y="121767"/>
                </a:lnTo>
                <a:lnTo>
                  <a:pt x="0" y="180319"/>
                </a:lnTo>
              </a:path>
            </a:pathLst>
          </a:custGeom>
          <a:ln w="4124">
            <a:solidFill>
              <a:srgbClr val="000000"/>
            </a:solidFill>
          </a:ln>
        </p:spPr>
        <p:txBody>
          <a:bodyPr wrap="square" lIns="0" tIns="0" rIns="0" bIns="0" rtlCol="0"/>
          <a:lstStyle/>
          <a:p>
            <a:endParaRPr/>
          </a:p>
        </p:txBody>
      </p:sp>
      <p:sp>
        <p:nvSpPr>
          <p:cNvPr id="56" name="object 56"/>
          <p:cNvSpPr/>
          <p:nvPr/>
        </p:nvSpPr>
        <p:spPr>
          <a:xfrm>
            <a:off x="3780664" y="3567440"/>
            <a:ext cx="814069" cy="180340"/>
          </a:xfrm>
          <a:custGeom>
            <a:avLst/>
            <a:gdLst/>
            <a:ahLst/>
            <a:cxnLst/>
            <a:rect l="l" t="t" r="r" b="b"/>
            <a:pathLst>
              <a:path w="814069" h="180339">
                <a:moveTo>
                  <a:pt x="0" y="0"/>
                </a:moveTo>
                <a:lnTo>
                  <a:pt x="813831" y="180319"/>
                </a:lnTo>
              </a:path>
            </a:pathLst>
          </a:custGeom>
          <a:ln w="4124">
            <a:solidFill>
              <a:srgbClr val="000000"/>
            </a:solidFill>
          </a:ln>
        </p:spPr>
        <p:txBody>
          <a:bodyPr wrap="square" lIns="0" tIns="0" rIns="0" bIns="0" rtlCol="0"/>
          <a:lstStyle/>
          <a:p>
            <a:endParaRPr/>
          </a:p>
        </p:txBody>
      </p:sp>
      <p:sp>
        <p:nvSpPr>
          <p:cNvPr id="57" name="object 57"/>
          <p:cNvSpPr txBox="1"/>
          <p:nvPr/>
        </p:nvSpPr>
        <p:spPr>
          <a:xfrm>
            <a:off x="3768599" y="4009935"/>
            <a:ext cx="795020" cy="324485"/>
          </a:xfrm>
          <a:prstGeom prst="rect">
            <a:avLst/>
          </a:prstGeom>
        </p:spPr>
        <p:txBody>
          <a:bodyPr vert="horz" wrap="square" lIns="0" tIns="0" rIns="0" bIns="0" rtlCol="0">
            <a:spAutoFit/>
          </a:bodyPr>
          <a:lstStyle/>
          <a:p>
            <a:pPr marL="12700" marR="5080" indent="60960">
              <a:lnSpc>
                <a:spcPct val="102899"/>
              </a:lnSpc>
            </a:pPr>
            <a:r>
              <a:rPr sz="1050" spc="5" dirty="0">
                <a:latin typeface="Arial"/>
                <a:cs typeface="Arial"/>
              </a:rPr>
              <a:t>&lt;&lt;</a:t>
            </a:r>
            <a:r>
              <a:rPr sz="1050" spc="10" dirty="0">
                <a:latin typeface="Arial"/>
                <a:cs typeface="Arial"/>
              </a:rPr>
              <a:t>Pub</a:t>
            </a:r>
            <a:r>
              <a:rPr sz="1050" spc="15" dirty="0">
                <a:latin typeface="Arial"/>
                <a:cs typeface="Arial"/>
              </a:rPr>
              <a:t>li</a:t>
            </a:r>
            <a:r>
              <a:rPr sz="1050" spc="10" dirty="0">
                <a:latin typeface="Arial"/>
                <a:cs typeface="Arial"/>
              </a:rPr>
              <a:t>sh</a:t>
            </a:r>
            <a:r>
              <a:rPr sz="1050" dirty="0">
                <a:latin typeface="Arial"/>
                <a:cs typeface="Arial"/>
              </a:rPr>
              <a:t>/</a:t>
            </a:r>
            <a:r>
              <a:rPr sz="1050" dirty="0">
                <a:latin typeface="Times New Roman"/>
                <a:cs typeface="Times New Roman"/>
              </a:rPr>
              <a:t> </a:t>
            </a:r>
            <a:r>
              <a:rPr sz="1050" spc="10" dirty="0">
                <a:latin typeface="Arial"/>
                <a:cs typeface="Arial"/>
              </a:rPr>
              <a:t>Subsc</a:t>
            </a:r>
            <a:r>
              <a:rPr sz="1050" spc="5" dirty="0">
                <a:latin typeface="Arial"/>
                <a:cs typeface="Arial"/>
              </a:rPr>
              <a:t>r</a:t>
            </a:r>
            <a:r>
              <a:rPr sz="1050" spc="15" dirty="0">
                <a:latin typeface="Arial"/>
                <a:cs typeface="Arial"/>
              </a:rPr>
              <a:t>i</a:t>
            </a:r>
            <a:r>
              <a:rPr sz="1050" spc="20" dirty="0">
                <a:latin typeface="Arial"/>
                <a:cs typeface="Arial"/>
              </a:rPr>
              <a:t>b</a:t>
            </a:r>
            <a:r>
              <a:rPr sz="1050" spc="10" dirty="0">
                <a:latin typeface="Arial"/>
                <a:cs typeface="Arial"/>
              </a:rPr>
              <a:t>e</a:t>
            </a:r>
            <a:r>
              <a:rPr sz="1050" spc="5" dirty="0">
                <a:latin typeface="Arial"/>
                <a:cs typeface="Arial"/>
              </a:rPr>
              <a:t>&gt;&gt;</a:t>
            </a:r>
            <a:endParaRPr sz="1050">
              <a:latin typeface="Arial"/>
              <a:cs typeface="Arial"/>
            </a:endParaRPr>
          </a:p>
        </p:txBody>
      </p:sp>
      <p:sp>
        <p:nvSpPr>
          <p:cNvPr id="58" name="object 58"/>
          <p:cNvSpPr/>
          <p:nvPr/>
        </p:nvSpPr>
        <p:spPr>
          <a:xfrm>
            <a:off x="3858136" y="1362716"/>
            <a:ext cx="2011680" cy="619125"/>
          </a:xfrm>
          <a:custGeom>
            <a:avLst/>
            <a:gdLst/>
            <a:ahLst/>
            <a:cxnLst/>
            <a:rect l="l" t="t" r="r" b="b"/>
            <a:pathLst>
              <a:path w="2011679" h="619125">
                <a:moveTo>
                  <a:pt x="0" y="619124"/>
                </a:moveTo>
                <a:lnTo>
                  <a:pt x="2011679" y="619124"/>
                </a:lnTo>
                <a:lnTo>
                  <a:pt x="2011679" y="0"/>
                </a:lnTo>
                <a:lnTo>
                  <a:pt x="0" y="0"/>
                </a:lnTo>
                <a:lnTo>
                  <a:pt x="0" y="619124"/>
                </a:lnTo>
                <a:close/>
              </a:path>
            </a:pathLst>
          </a:custGeom>
          <a:ln w="4124">
            <a:solidFill>
              <a:srgbClr val="000000"/>
            </a:solidFill>
          </a:ln>
        </p:spPr>
        <p:txBody>
          <a:bodyPr wrap="square" lIns="0" tIns="0" rIns="0" bIns="0" rtlCol="0"/>
          <a:lstStyle/>
          <a:p>
            <a:endParaRPr/>
          </a:p>
        </p:txBody>
      </p:sp>
      <p:sp>
        <p:nvSpPr>
          <p:cNvPr id="59" name="object 59"/>
          <p:cNvSpPr txBox="1"/>
          <p:nvPr/>
        </p:nvSpPr>
        <p:spPr>
          <a:xfrm>
            <a:off x="4018028" y="1597440"/>
            <a:ext cx="1679575" cy="160020"/>
          </a:xfrm>
          <a:prstGeom prst="rect">
            <a:avLst/>
          </a:prstGeom>
        </p:spPr>
        <p:txBody>
          <a:bodyPr vert="horz" wrap="square" lIns="0" tIns="0" rIns="0" bIns="0" rtlCol="0">
            <a:spAutoFit/>
          </a:bodyPr>
          <a:lstStyle/>
          <a:p>
            <a:pPr marL="12700"/>
            <a:r>
              <a:rPr sz="1050" b="1" spc="15" dirty="0">
                <a:latin typeface="Arial"/>
                <a:cs typeface="Arial"/>
              </a:rPr>
              <a:t>R</a:t>
            </a:r>
            <a:r>
              <a:rPr sz="1050" b="1" spc="10" dirty="0">
                <a:latin typeface="Arial"/>
                <a:cs typeface="Arial"/>
              </a:rPr>
              <a:t>ese</a:t>
            </a:r>
            <a:r>
              <a:rPr sz="1050" b="1" spc="5" dirty="0">
                <a:latin typeface="Arial"/>
                <a:cs typeface="Arial"/>
              </a:rPr>
              <a:t>r</a:t>
            </a:r>
            <a:r>
              <a:rPr sz="1050" b="1" spc="-5" dirty="0">
                <a:latin typeface="Arial"/>
                <a:cs typeface="Arial"/>
              </a:rPr>
              <a:t>v</a:t>
            </a:r>
            <a:r>
              <a:rPr sz="1050" b="1" spc="10" dirty="0">
                <a:latin typeface="Arial"/>
                <a:cs typeface="Arial"/>
              </a:rPr>
              <a:t>a</a:t>
            </a:r>
            <a:r>
              <a:rPr sz="1050" b="1" spc="5" dirty="0">
                <a:latin typeface="Arial"/>
                <a:cs typeface="Arial"/>
              </a:rPr>
              <a:t>ti</a:t>
            </a:r>
            <a:r>
              <a:rPr sz="1050" b="1" spc="10" dirty="0">
                <a:latin typeface="Arial"/>
                <a:cs typeface="Arial"/>
              </a:rPr>
              <a:t>onWebPageJS</a:t>
            </a:r>
            <a:r>
              <a:rPr sz="1050" b="1" dirty="0">
                <a:latin typeface="Arial"/>
                <a:cs typeface="Arial"/>
              </a:rPr>
              <a:t>P</a:t>
            </a:r>
            <a:endParaRPr sz="1050">
              <a:latin typeface="Arial"/>
              <a:cs typeface="Arial"/>
            </a:endParaRPr>
          </a:p>
        </p:txBody>
      </p:sp>
      <p:sp>
        <p:nvSpPr>
          <p:cNvPr id="60" name="object 60"/>
          <p:cNvSpPr/>
          <p:nvPr/>
        </p:nvSpPr>
        <p:spPr>
          <a:xfrm>
            <a:off x="5604266" y="1438069"/>
            <a:ext cx="189776" cy="158838"/>
          </a:xfrm>
          <a:prstGeom prst="rect">
            <a:avLst/>
          </a:prstGeom>
          <a:blipFill>
            <a:blip r:embed="rId19" cstate="print"/>
            <a:stretch>
              <a:fillRect/>
            </a:stretch>
          </a:blipFill>
        </p:spPr>
        <p:txBody>
          <a:bodyPr wrap="square" lIns="0" tIns="0" rIns="0" bIns="0" rtlCol="0"/>
          <a:lstStyle/>
          <a:p>
            <a:endParaRPr/>
          </a:p>
        </p:txBody>
      </p:sp>
      <p:sp>
        <p:nvSpPr>
          <p:cNvPr id="61" name="object 61"/>
          <p:cNvSpPr/>
          <p:nvPr/>
        </p:nvSpPr>
        <p:spPr>
          <a:xfrm>
            <a:off x="3012055" y="1981565"/>
            <a:ext cx="1349375" cy="765810"/>
          </a:xfrm>
          <a:custGeom>
            <a:avLst/>
            <a:gdLst/>
            <a:ahLst/>
            <a:cxnLst/>
            <a:rect l="l" t="t" r="r" b="b"/>
            <a:pathLst>
              <a:path w="1349375" h="765810">
                <a:moveTo>
                  <a:pt x="1348871" y="0"/>
                </a:moveTo>
                <a:lnTo>
                  <a:pt x="0" y="765688"/>
                </a:lnTo>
              </a:path>
            </a:pathLst>
          </a:custGeom>
          <a:ln w="4124">
            <a:solidFill>
              <a:srgbClr val="000000"/>
            </a:solidFill>
          </a:ln>
        </p:spPr>
        <p:txBody>
          <a:bodyPr wrap="square" lIns="0" tIns="0" rIns="0" bIns="0" rtlCol="0"/>
          <a:lstStyle/>
          <a:p>
            <a:endParaRPr/>
          </a:p>
        </p:txBody>
      </p:sp>
      <p:sp>
        <p:nvSpPr>
          <p:cNvPr id="62" name="object 62"/>
          <p:cNvSpPr/>
          <p:nvPr/>
        </p:nvSpPr>
        <p:spPr>
          <a:xfrm>
            <a:off x="2865754" y="2697501"/>
            <a:ext cx="160439" cy="188315"/>
          </a:xfrm>
          <a:prstGeom prst="rect">
            <a:avLst/>
          </a:prstGeom>
          <a:blipFill>
            <a:blip r:embed="rId20" cstate="print"/>
            <a:stretch>
              <a:fillRect/>
            </a:stretch>
          </a:blipFill>
        </p:spPr>
        <p:txBody>
          <a:bodyPr wrap="square" lIns="0" tIns="0" rIns="0" bIns="0" rtlCol="0"/>
          <a:lstStyle/>
          <a:p>
            <a:endParaRPr/>
          </a:p>
        </p:txBody>
      </p:sp>
      <p:sp>
        <p:nvSpPr>
          <p:cNvPr id="63" name="object 63"/>
          <p:cNvSpPr/>
          <p:nvPr/>
        </p:nvSpPr>
        <p:spPr>
          <a:xfrm>
            <a:off x="4863724" y="1981565"/>
            <a:ext cx="0" cy="369570"/>
          </a:xfrm>
          <a:custGeom>
            <a:avLst/>
            <a:gdLst/>
            <a:ahLst/>
            <a:cxnLst/>
            <a:rect l="l" t="t" r="r" b="b"/>
            <a:pathLst>
              <a:path h="369569">
                <a:moveTo>
                  <a:pt x="0" y="0"/>
                </a:moveTo>
                <a:lnTo>
                  <a:pt x="0" y="369569"/>
                </a:lnTo>
              </a:path>
            </a:pathLst>
          </a:custGeom>
          <a:ln w="4124">
            <a:solidFill>
              <a:srgbClr val="000000"/>
            </a:solidFill>
          </a:ln>
        </p:spPr>
        <p:txBody>
          <a:bodyPr wrap="square" lIns="0" tIns="0" rIns="0" bIns="0" rtlCol="0"/>
          <a:lstStyle/>
          <a:p>
            <a:endParaRPr/>
          </a:p>
        </p:txBody>
      </p:sp>
      <p:sp>
        <p:nvSpPr>
          <p:cNvPr id="64" name="object 64"/>
          <p:cNvSpPr/>
          <p:nvPr/>
        </p:nvSpPr>
        <p:spPr>
          <a:xfrm>
            <a:off x="4766829" y="2350829"/>
            <a:ext cx="191757" cy="115520"/>
          </a:xfrm>
          <a:prstGeom prst="rect">
            <a:avLst/>
          </a:prstGeom>
          <a:blipFill>
            <a:blip r:embed="rId21" cstate="print"/>
            <a:stretch>
              <a:fillRect/>
            </a:stretch>
          </a:blipFill>
        </p:spPr>
        <p:txBody>
          <a:bodyPr wrap="square" lIns="0" tIns="0" rIns="0" bIns="0" rtlCol="0"/>
          <a:lstStyle/>
          <a:p>
            <a:endParaRPr/>
          </a:p>
        </p:txBody>
      </p:sp>
      <p:sp>
        <p:nvSpPr>
          <p:cNvPr id="65" name="object 65"/>
          <p:cNvSpPr/>
          <p:nvPr/>
        </p:nvSpPr>
        <p:spPr>
          <a:xfrm>
            <a:off x="5366522" y="1981566"/>
            <a:ext cx="1272540" cy="763905"/>
          </a:xfrm>
          <a:custGeom>
            <a:avLst/>
            <a:gdLst/>
            <a:ahLst/>
            <a:cxnLst/>
            <a:rect l="l" t="t" r="r" b="b"/>
            <a:pathLst>
              <a:path w="1272539" h="763905">
                <a:moveTo>
                  <a:pt x="0" y="0"/>
                </a:moveTo>
                <a:lnTo>
                  <a:pt x="1272418" y="763676"/>
                </a:lnTo>
              </a:path>
            </a:pathLst>
          </a:custGeom>
          <a:ln w="4124">
            <a:solidFill>
              <a:srgbClr val="000000"/>
            </a:solidFill>
          </a:ln>
        </p:spPr>
        <p:txBody>
          <a:bodyPr wrap="square" lIns="0" tIns="0" rIns="0" bIns="0" rtlCol="0"/>
          <a:lstStyle/>
          <a:p>
            <a:endParaRPr/>
          </a:p>
        </p:txBody>
      </p:sp>
      <p:sp>
        <p:nvSpPr>
          <p:cNvPr id="66" name="object 66"/>
          <p:cNvSpPr/>
          <p:nvPr/>
        </p:nvSpPr>
        <p:spPr>
          <a:xfrm>
            <a:off x="6623549" y="2697331"/>
            <a:ext cx="162407" cy="187845"/>
          </a:xfrm>
          <a:prstGeom prst="rect">
            <a:avLst/>
          </a:prstGeom>
          <a:blipFill>
            <a:blip r:embed="rId22" cstate="print"/>
            <a:stretch>
              <a:fillRect/>
            </a:stretch>
          </a:blipFill>
        </p:spPr>
        <p:txBody>
          <a:bodyPr wrap="square" lIns="0" tIns="0" rIns="0" bIns="0" rtlCol="0"/>
          <a:lstStyle/>
          <a:p>
            <a:endParaRPr/>
          </a:p>
        </p:txBody>
      </p:sp>
      <p:sp>
        <p:nvSpPr>
          <p:cNvPr id="67" name="object 67"/>
          <p:cNvSpPr/>
          <p:nvPr/>
        </p:nvSpPr>
        <p:spPr>
          <a:xfrm>
            <a:off x="2057400" y="2204984"/>
            <a:ext cx="7162800" cy="0"/>
          </a:xfrm>
          <a:custGeom>
            <a:avLst/>
            <a:gdLst/>
            <a:ahLst/>
            <a:cxnLst/>
            <a:rect l="l" t="t" r="r" b="b"/>
            <a:pathLst>
              <a:path w="7162800">
                <a:moveTo>
                  <a:pt x="0" y="0"/>
                </a:moveTo>
                <a:lnTo>
                  <a:pt x="7162799" y="0"/>
                </a:lnTo>
              </a:path>
            </a:pathLst>
          </a:custGeom>
          <a:ln w="9523">
            <a:solidFill>
              <a:srgbClr val="FF2500"/>
            </a:solidFill>
          </a:ln>
        </p:spPr>
        <p:txBody>
          <a:bodyPr wrap="square" lIns="0" tIns="0" rIns="0" bIns="0" rtlCol="0"/>
          <a:lstStyle/>
          <a:p>
            <a:endParaRPr/>
          </a:p>
        </p:txBody>
      </p:sp>
      <p:sp>
        <p:nvSpPr>
          <p:cNvPr id="68" name="object 68"/>
          <p:cNvSpPr/>
          <p:nvPr/>
        </p:nvSpPr>
        <p:spPr>
          <a:xfrm>
            <a:off x="1981200" y="3933825"/>
            <a:ext cx="7162800" cy="0"/>
          </a:xfrm>
          <a:custGeom>
            <a:avLst/>
            <a:gdLst/>
            <a:ahLst/>
            <a:cxnLst/>
            <a:rect l="l" t="t" r="r" b="b"/>
            <a:pathLst>
              <a:path w="7162800">
                <a:moveTo>
                  <a:pt x="0" y="0"/>
                </a:moveTo>
                <a:lnTo>
                  <a:pt x="7162799" y="0"/>
                </a:lnTo>
              </a:path>
            </a:pathLst>
          </a:custGeom>
          <a:ln w="9523">
            <a:solidFill>
              <a:srgbClr val="FF2500"/>
            </a:solidFill>
          </a:ln>
        </p:spPr>
        <p:txBody>
          <a:bodyPr wrap="square" lIns="0" tIns="0" rIns="0" bIns="0" rtlCol="0"/>
          <a:lstStyle/>
          <a:p>
            <a:endParaRPr/>
          </a:p>
        </p:txBody>
      </p:sp>
      <p:sp>
        <p:nvSpPr>
          <p:cNvPr id="69" name="object 69"/>
          <p:cNvSpPr/>
          <p:nvPr/>
        </p:nvSpPr>
        <p:spPr>
          <a:xfrm>
            <a:off x="1981200" y="5373623"/>
            <a:ext cx="7162800" cy="0"/>
          </a:xfrm>
          <a:custGeom>
            <a:avLst/>
            <a:gdLst/>
            <a:ahLst/>
            <a:cxnLst/>
            <a:rect l="l" t="t" r="r" b="b"/>
            <a:pathLst>
              <a:path w="7162800">
                <a:moveTo>
                  <a:pt x="0" y="0"/>
                </a:moveTo>
                <a:lnTo>
                  <a:pt x="7162799" y="0"/>
                </a:lnTo>
              </a:path>
            </a:pathLst>
          </a:custGeom>
          <a:ln w="9523">
            <a:solidFill>
              <a:srgbClr val="FF2500"/>
            </a:solidFill>
          </a:ln>
        </p:spPr>
        <p:txBody>
          <a:bodyPr wrap="square" lIns="0" tIns="0" rIns="0" bIns="0" rtlCol="0"/>
          <a:lstStyle/>
          <a:p>
            <a:endParaRPr/>
          </a:p>
        </p:txBody>
      </p:sp>
      <p:sp>
        <p:nvSpPr>
          <p:cNvPr id="70" name="object 70"/>
          <p:cNvSpPr txBox="1"/>
          <p:nvPr/>
        </p:nvSpPr>
        <p:spPr>
          <a:xfrm>
            <a:off x="8004181" y="1823839"/>
            <a:ext cx="1964689" cy="276999"/>
          </a:xfrm>
          <a:prstGeom prst="rect">
            <a:avLst/>
          </a:prstGeom>
        </p:spPr>
        <p:txBody>
          <a:bodyPr vert="horz" wrap="square" lIns="0" tIns="0" rIns="0" bIns="0" rtlCol="0">
            <a:spAutoFit/>
          </a:bodyPr>
          <a:lstStyle/>
          <a:p>
            <a:pPr marL="12700"/>
            <a:r>
              <a:rPr spc="-15" dirty="0">
                <a:latin typeface="Verdana"/>
                <a:cs typeface="Verdana"/>
              </a:rPr>
              <a:t>Pre</a:t>
            </a:r>
            <a:r>
              <a:rPr spc="-20" dirty="0">
                <a:latin typeface="Verdana"/>
                <a:cs typeface="Verdana"/>
              </a:rPr>
              <a:t>s</a:t>
            </a:r>
            <a:r>
              <a:rPr spc="-15" dirty="0">
                <a:latin typeface="Verdana"/>
                <a:cs typeface="Verdana"/>
              </a:rPr>
              <a:t>en</a:t>
            </a:r>
            <a:r>
              <a:rPr spc="-20" dirty="0">
                <a:latin typeface="Verdana"/>
                <a:cs typeface="Verdana"/>
              </a:rPr>
              <a:t>t</a:t>
            </a:r>
            <a:r>
              <a:rPr dirty="0">
                <a:latin typeface="Verdana"/>
                <a:cs typeface="Verdana"/>
              </a:rPr>
              <a:t>ati</a:t>
            </a:r>
            <a:r>
              <a:rPr spc="-30" dirty="0">
                <a:latin typeface="Verdana"/>
                <a:cs typeface="Verdana"/>
              </a:rPr>
              <a:t>o</a:t>
            </a:r>
            <a:r>
              <a:rPr spc="-15" dirty="0">
                <a:latin typeface="Verdana"/>
                <a:cs typeface="Verdana"/>
              </a:rPr>
              <a:t>n</a:t>
            </a:r>
            <a:r>
              <a:rPr spc="95" dirty="0">
                <a:latin typeface="Times New Roman"/>
                <a:cs typeface="Times New Roman"/>
              </a:rPr>
              <a:t> </a:t>
            </a:r>
            <a:r>
              <a:rPr spc="-5" dirty="0">
                <a:latin typeface="Verdana"/>
                <a:cs typeface="Verdana"/>
              </a:rPr>
              <a:t>T</a:t>
            </a:r>
            <a:r>
              <a:rPr dirty="0">
                <a:latin typeface="Verdana"/>
                <a:cs typeface="Verdana"/>
              </a:rPr>
              <a:t>i</a:t>
            </a:r>
            <a:r>
              <a:rPr spc="-10" dirty="0">
                <a:latin typeface="Verdana"/>
                <a:cs typeface="Verdana"/>
              </a:rPr>
              <a:t>er</a:t>
            </a:r>
            <a:endParaRPr>
              <a:latin typeface="Verdana"/>
              <a:cs typeface="Verdana"/>
            </a:endParaRPr>
          </a:p>
        </p:txBody>
      </p:sp>
      <p:sp>
        <p:nvSpPr>
          <p:cNvPr id="71" name="object 71"/>
          <p:cNvSpPr txBox="1"/>
          <p:nvPr/>
        </p:nvSpPr>
        <p:spPr>
          <a:xfrm>
            <a:off x="7927981" y="2898641"/>
            <a:ext cx="1459865" cy="538609"/>
          </a:xfrm>
          <a:prstGeom prst="rect">
            <a:avLst/>
          </a:prstGeom>
        </p:spPr>
        <p:txBody>
          <a:bodyPr vert="horz" wrap="square" lIns="0" tIns="0" rIns="0" bIns="0" rtlCol="0">
            <a:spAutoFit/>
          </a:bodyPr>
          <a:lstStyle/>
          <a:p>
            <a:pPr marL="12700" marR="5080">
              <a:lnSpc>
                <a:spcPts val="2100"/>
              </a:lnSpc>
            </a:pPr>
            <a:r>
              <a:rPr spc="-10" dirty="0">
                <a:latin typeface="Verdana"/>
                <a:cs typeface="Verdana"/>
              </a:rPr>
              <a:t>P</a:t>
            </a:r>
            <a:r>
              <a:rPr spc="-15" dirty="0">
                <a:latin typeface="Verdana"/>
                <a:cs typeface="Verdana"/>
              </a:rPr>
              <a:t>resentat</a:t>
            </a:r>
            <a:r>
              <a:rPr spc="10" dirty="0">
                <a:latin typeface="Verdana"/>
                <a:cs typeface="Verdana"/>
              </a:rPr>
              <a:t>i</a:t>
            </a:r>
            <a:r>
              <a:rPr spc="-15" dirty="0">
                <a:latin typeface="Verdana"/>
                <a:cs typeface="Verdana"/>
              </a:rPr>
              <a:t>on</a:t>
            </a:r>
            <a:r>
              <a:rPr spc="-5" dirty="0">
                <a:latin typeface="Times New Roman"/>
                <a:cs typeface="Times New Roman"/>
              </a:rPr>
              <a:t> </a:t>
            </a:r>
            <a:r>
              <a:rPr spc="-5" dirty="0">
                <a:latin typeface="Verdana"/>
                <a:cs typeface="Verdana"/>
              </a:rPr>
              <a:t>Contro</a:t>
            </a:r>
            <a:r>
              <a:rPr dirty="0">
                <a:latin typeface="Verdana"/>
                <a:cs typeface="Verdana"/>
              </a:rPr>
              <a:t>l</a:t>
            </a:r>
            <a:r>
              <a:rPr spc="155" dirty="0">
                <a:latin typeface="Times New Roman"/>
                <a:cs typeface="Times New Roman"/>
              </a:rPr>
              <a:t> </a:t>
            </a:r>
            <a:r>
              <a:rPr dirty="0">
                <a:latin typeface="Verdana"/>
                <a:cs typeface="Verdana"/>
              </a:rPr>
              <a:t>t</a:t>
            </a:r>
            <a:r>
              <a:rPr spc="5" dirty="0">
                <a:latin typeface="Verdana"/>
                <a:cs typeface="Verdana"/>
              </a:rPr>
              <a:t>i</a:t>
            </a:r>
            <a:r>
              <a:rPr spc="-10" dirty="0">
                <a:latin typeface="Verdana"/>
                <a:cs typeface="Verdana"/>
              </a:rPr>
              <a:t>er</a:t>
            </a:r>
            <a:endParaRPr>
              <a:latin typeface="Verdana"/>
              <a:cs typeface="Verdana"/>
            </a:endParaRPr>
          </a:p>
        </p:txBody>
      </p:sp>
      <p:sp>
        <p:nvSpPr>
          <p:cNvPr id="72" name="object 72"/>
          <p:cNvSpPr txBox="1"/>
          <p:nvPr/>
        </p:nvSpPr>
        <p:spPr>
          <a:xfrm>
            <a:off x="7851781" y="4567690"/>
            <a:ext cx="2409825" cy="276999"/>
          </a:xfrm>
          <a:prstGeom prst="rect">
            <a:avLst/>
          </a:prstGeom>
        </p:spPr>
        <p:txBody>
          <a:bodyPr vert="horz" wrap="square" lIns="0" tIns="0" rIns="0" bIns="0" rtlCol="0">
            <a:spAutoFit/>
          </a:bodyPr>
          <a:lstStyle/>
          <a:p>
            <a:pPr marL="12700"/>
            <a:r>
              <a:rPr spc="-15" dirty="0">
                <a:latin typeface="Verdana"/>
                <a:cs typeface="Verdana"/>
              </a:rPr>
              <a:t>Ap</a:t>
            </a:r>
            <a:r>
              <a:rPr spc="-25" dirty="0">
                <a:latin typeface="Verdana"/>
                <a:cs typeface="Verdana"/>
              </a:rPr>
              <a:t>p</a:t>
            </a:r>
            <a:r>
              <a:rPr spc="5" dirty="0">
                <a:latin typeface="Verdana"/>
                <a:cs typeface="Verdana"/>
              </a:rPr>
              <a:t>li</a:t>
            </a:r>
            <a:r>
              <a:rPr dirty="0">
                <a:latin typeface="Verdana"/>
                <a:cs typeface="Verdana"/>
              </a:rPr>
              <a:t>cat</a:t>
            </a:r>
            <a:r>
              <a:rPr spc="-5" dirty="0">
                <a:latin typeface="Verdana"/>
                <a:cs typeface="Verdana"/>
              </a:rPr>
              <a:t>i</a:t>
            </a:r>
            <a:r>
              <a:rPr spc="-30" dirty="0">
                <a:latin typeface="Verdana"/>
                <a:cs typeface="Verdana"/>
              </a:rPr>
              <a:t>o</a:t>
            </a:r>
            <a:r>
              <a:rPr spc="-15" dirty="0">
                <a:latin typeface="Verdana"/>
                <a:cs typeface="Verdana"/>
              </a:rPr>
              <a:t>n</a:t>
            </a:r>
            <a:r>
              <a:rPr spc="135" dirty="0">
                <a:latin typeface="Times New Roman"/>
                <a:cs typeface="Times New Roman"/>
              </a:rPr>
              <a:t> </a:t>
            </a:r>
            <a:r>
              <a:rPr spc="-15" dirty="0">
                <a:latin typeface="Verdana"/>
                <a:cs typeface="Verdana"/>
              </a:rPr>
              <a:t>Lo</a:t>
            </a:r>
            <a:r>
              <a:rPr spc="-25" dirty="0">
                <a:latin typeface="Verdana"/>
                <a:cs typeface="Verdana"/>
              </a:rPr>
              <a:t>g</a:t>
            </a:r>
            <a:r>
              <a:rPr spc="5" dirty="0">
                <a:latin typeface="Verdana"/>
                <a:cs typeface="Verdana"/>
              </a:rPr>
              <a:t>i</a:t>
            </a:r>
            <a:r>
              <a:rPr spc="-10" dirty="0">
                <a:latin typeface="Verdana"/>
                <a:cs typeface="Verdana"/>
              </a:rPr>
              <a:t>c</a:t>
            </a:r>
            <a:r>
              <a:rPr spc="114" dirty="0">
                <a:latin typeface="Times New Roman"/>
                <a:cs typeface="Times New Roman"/>
              </a:rPr>
              <a:t> </a:t>
            </a:r>
            <a:r>
              <a:rPr dirty="0">
                <a:latin typeface="Verdana"/>
                <a:cs typeface="Verdana"/>
              </a:rPr>
              <a:t>t</a:t>
            </a:r>
            <a:r>
              <a:rPr spc="5" dirty="0">
                <a:latin typeface="Verdana"/>
                <a:cs typeface="Verdana"/>
              </a:rPr>
              <a:t>i</a:t>
            </a:r>
            <a:r>
              <a:rPr spc="-10" dirty="0">
                <a:latin typeface="Verdana"/>
                <a:cs typeface="Verdana"/>
              </a:rPr>
              <a:t>er</a:t>
            </a:r>
            <a:endParaRPr>
              <a:latin typeface="Verdana"/>
              <a:cs typeface="Verdana"/>
            </a:endParaRPr>
          </a:p>
        </p:txBody>
      </p:sp>
    </p:spTree>
    <p:extLst>
      <p:ext uri="{BB962C8B-B14F-4D97-AF65-F5344CB8AC3E}">
        <p14:creationId xmlns:p14="http://schemas.microsoft.com/office/powerpoint/2010/main" val="89012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6752" y="134923"/>
            <a:ext cx="8731239" cy="274637"/>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5" name="object 5"/>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6" name="object 6"/>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7" name="object 7"/>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8" name="object 8"/>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9" name="object 9"/>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10" name="object 10"/>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1" name="object 11"/>
          <p:cNvSpPr txBox="1">
            <a:spLocks noGrp="1"/>
          </p:cNvSpPr>
          <p:nvPr>
            <p:ph type="title"/>
          </p:nvPr>
        </p:nvSpPr>
        <p:spPr>
          <a:xfrm>
            <a:off x="3082637" y="386011"/>
            <a:ext cx="10245437" cy="620363"/>
          </a:xfrm>
          <a:prstGeom prst="rect">
            <a:avLst/>
          </a:prstGeom>
        </p:spPr>
        <p:txBody>
          <a:bodyPr vert="horz" wrap="square" lIns="0" tIns="0" rIns="0" bIns="0" rtlCol="0" anchor="ctr">
            <a:spAutoFit/>
          </a:bodyPr>
          <a:lstStyle/>
          <a:p>
            <a:pPr marL="80645">
              <a:lnSpc>
                <a:spcPts val="5235"/>
              </a:lnSpc>
            </a:pPr>
            <a:r>
              <a:rPr dirty="0"/>
              <a:t>Architectur</a:t>
            </a:r>
            <a:r>
              <a:rPr spc="-20" dirty="0"/>
              <a:t>a</a:t>
            </a:r>
            <a:r>
              <a:rPr dirty="0"/>
              <a:t>l</a:t>
            </a:r>
            <a:r>
              <a:rPr spc="114" dirty="0">
                <a:latin typeface="Times New Roman"/>
                <a:cs typeface="Times New Roman"/>
              </a:rPr>
              <a:t> </a:t>
            </a:r>
            <a:r>
              <a:rPr dirty="0"/>
              <a:t>Mode</a:t>
            </a:r>
            <a:r>
              <a:rPr spc="5" dirty="0"/>
              <a:t>l</a:t>
            </a:r>
            <a:r>
              <a:rPr dirty="0"/>
              <a:t>s</a:t>
            </a:r>
            <a:r>
              <a:rPr spc="95" dirty="0">
                <a:latin typeface="Times New Roman"/>
                <a:cs typeface="Times New Roman"/>
              </a:rPr>
              <a:t> </a:t>
            </a:r>
            <a:r>
              <a:rPr spc="-5" dirty="0"/>
              <a:t>an</a:t>
            </a:r>
            <a:r>
              <a:rPr dirty="0"/>
              <a:t>d</a:t>
            </a:r>
            <a:r>
              <a:rPr spc="105" dirty="0">
                <a:latin typeface="Times New Roman"/>
                <a:cs typeface="Times New Roman"/>
              </a:rPr>
              <a:t> </a:t>
            </a:r>
            <a:r>
              <a:rPr dirty="0"/>
              <a:t>Sty</a:t>
            </a:r>
            <a:r>
              <a:rPr spc="15" dirty="0"/>
              <a:t>l</a:t>
            </a:r>
            <a:r>
              <a:rPr spc="-5" dirty="0"/>
              <a:t>es</a:t>
            </a:r>
          </a:p>
        </p:txBody>
      </p:sp>
      <p:sp>
        <p:nvSpPr>
          <p:cNvPr id="13" name="object 13"/>
          <p:cNvSpPr txBox="1"/>
          <p:nvPr/>
        </p:nvSpPr>
        <p:spPr>
          <a:xfrm>
            <a:off x="9944221" y="6487111"/>
            <a:ext cx="196215" cy="184666"/>
          </a:xfrm>
          <a:prstGeom prst="rect">
            <a:avLst/>
          </a:prstGeom>
        </p:spPr>
        <p:txBody>
          <a:bodyPr vert="horz" wrap="square" lIns="0" tIns="0" rIns="0" bIns="0" rtlCol="0">
            <a:spAutoFit/>
          </a:bodyPr>
          <a:lstStyle/>
          <a:p>
            <a:pPr marL="12700"/>
            <a:r>
              <a:rPr sz="1200" i="1" dirty="0">
                <a:latin typeface="Arial"/>
                <a:cs typeface="Arial"/>
              </a:rPr>
              <a:t>50</a:t>
            </a:r>
            <a:endParaRPr sz="1200">
              <a:latin typeface="Arial"/>
              <a:cs typeface="Arial"/>
            </a:endParaRPr>
          </a:p>
        </p:txBody>
      </p:sp>
      <p:sp>
        <p:nvSpPr>
          <p:cNvPr id="12" name="object 12"/>
          <p:cNvSpPr txBox="1"/>
          <p:nvPr/>
        </p:nvSpPr>
        <p:spPr>
          <a:xfrm>
            <a:off x="1997457" y="1409742"/>
            <a:ext cx="8060055" cy="5039841"/>
          </a:xfrm>
          <a:prstGeom prst="rect">
            <a:avLst/>
          </a:prstGeom>
        </p:spPr>
        <p:txBody>
          <a:bodyPr vert="horz" wrap="square" lIns="0" tIns="0" rIns="0" bIns="0" rtlCol="0">
            <a:spAutoFit/>
          </a:bodyPr>
          <a:lstStyle/>
          <a:p>
            <a:pPr marL="355600" indent="-342900">
              <a:buClr>
                <a:srgbClr val="00007C"/>
              </a:buClr>
              <a:buSzPct val="75000"/>
              <a:buFont typeface="Wingdings"/>
              <a:buChar char=""/>
              <a:tabLst>
                <a:tab pos="356235" algn="l"/>
              </a:tabLst>
            </a:pPr>
            <a:r>
              <a:rPr sz="2800" spc="-15" dirty="0">
                <a:latin typeface="Arial"/>
                <a:cs typeface="Arial"/>
              </a:rPr>
              <a:t>Ar</a:t>
            </a:r>
            <a:r>
              <a:rPr sz="2800" spc="-5" dirty="0">
                <a:latin typeface="Arial"/>
                <a:cs typeface="Arial"/>
              </a:rPr>
              <a:t>c</a:t>
            </a:r>
            <a:r>
              <a:rPr sz="2800" spc="-25" dirty="0">
                <a:latin typeface="Arial"/>
                <a:cs typeface="Arial"/>
              </a:rPr>
              <a:t>h</a:t>
            </a:r>
            <a:r>
              <a:rPr sz="2800" dirty="0">
                <a:latin typeface="Arial"/>
                <a:cs typeface="Arial"/>
              </a:rPr>
              <a:t>i</a:t>
            </a:r>
            <a:r>
              <a:rPr sz="2800" spc="-10" dirty="0">
                <a:latin typeface="Arial"/>
                <a:cs typeface="Arial"/>
              </a:rPr>
              <a:t>te</a:t>
            </a:r>
            <a:r>
              <a:rPr sz="2800" spc="-15" dirty="0">
                <a:latin typeface="Arial"/>
                <a:cs typeface="Arial"/>
              </a:rPr>
              <a:t>ctura</a:t>
            </a:r>
            <a:r>
              <a:rPr sz="2800" spc="-10" dirty="0">
                <a:latin typeface="Arial"/>
                <a:cs typeface="Arial"/>
              </a:rPr>
              <a:t>l</a:t>
            </a:r>
            <a:r>
              <a:rPr sz="2800" spc="15" dirty="0">
                <a:latin typeface="Times New Roman"/>
                <a:cs typeface="Times New Roman"/>
              </a:rPr>
              <a:t> </a:t>
            </a:r>
            <a:r>
              <a:rPr sz="2800" spc="-25" dirty="0">
                <a:latin typeface="Arial"/>
                <a:cs typeface="Arial"/>
              </a:rPr>
              <a:t>m</a:t>
            </a:r>
            <a:r>
              <a:rPr sz="2800" spc="-15" dirty="0">
                <a:latin typeface="Arial"/>
                <a:cs typeface="Arial"/>
              </a:rPr>
              <a:t>o</a:t>
            </a:r>
            <a:r>
              <a:rPr sz="2800" spc="-25" dirty="0">
                <a:latin typeface="Arial"/>
                <a:cs typeface="Arial"/>
              </a:rPr>
              <a:t>d</a:t>
            </a:r>
            <a:r>
              <a:rPr sz="2800" spc="-10" dirty="0">
                <a:latin typeface="Arial"/>
                <a:cs typeface="Arial"/>
              </a:rPr>
              <a:t>e</a:t>
            </a:r>
            <a:r>
              <a:rPr sz="2800" spc="-15" dirty="0">
                <a:latin typeface="Arial"/>
                <a:cs typeface="Arial"/>
              </a:rPr>
              <a:t>ls</a:t>
            </a:r>
            <a:r>
              <a:rPr sz="2800" spc="85" dirty="0">
                <a:latin typeface="Times New Roman"/>
                <a:cs typeface="Times New Roman"/>
              </a:rPr>
              <a:t> </a:t>
            </a:r>
            <a:r>
              <a:rPr sz="2800" spc="-10" dirty="0">
                <a:latin typeface="Arial"/>
                <a:cs typeface="Arial"/>
              </a:rPr>
              <a:t>a</a:t>
            </a:r>
            <a:r>
              <a:rPr sz="2800" spc="-15" dirty="0">
                <a:latin typeface="Arial"/>
                <a:cs typeface="Arial"/>
              </a:rPr>
              <a:t>re</a:t>
            </a:r>
            <a:r>
              <a:rPr sz="2800" spc="100" dirty="0">
                <a:latin typeface="Times New Roman"/>
                <a:cs typeface="Times New Roman"/>
              </a:rPr>
              <a:t> </a:t>
            </a:r>
            <a:r>
              <a:rPr sz="2800" spc="-25" dirty="0">
                <a:latin typeface="Arial"/>
                <a:cs typeface="Arial"/>
              </a:rPr>
              <a:t>a</a:t>
            </a:r>
            <a:r>
              <a:rPr sz="2800" spc="-5" dirty="0">
                <a:latin typeface="Arial"/>
                <a:cs typeface="Arial"/>
              </a:rPr>
              <a:t>c</a:t>
            </a:r>
            <a:r>
              <a:rPr sz="2800" spc="-25" dirty="0">
                <a:latin typeface="Arial"/>
                <a:cs typeface="Arial"/>
              </a:rPr>
              <a:t>h</a:t>
            </a:r>
            <a:r>
              <a:rPr sz="2800" dirty="0">
                <a:latin typeface="Arial"/>
                <a:cs typeface="Arial"/>
              </a:rPr>
              <a:t>i</a:t>
            </a:r>
            <a:r>
              <a:rPr sz="2800" spc="-25" dirty="0">
                <a:latin typeface="Arial"/>
                <a:cs typeface="Arial"/>
              </a:rPr>
              <a:t>e</a:t>
            </a:r>
            <a:r>
              <a:rPr sz="2800" spc="-5" dirty="0">
                <a:latin typeface="Arial"/>
                <a:cs typeface="Arial"/>
              </a:rPr>
              <a:t>v</a:t>
            </a:r>
            <a:r>
              <a:rPr sz="2800" spc="-25" dirty="0">
                <a:latin typeface="Arial"/>
                <a:cs typeface="Arial"/>
              </a:rPr>
              <a:t>e</a:t>
            </a:r>
            <a:r>
              <a:rPr sz="2800" spc="-20" dirty="0">
                <a:latin typeface="Arial"/>
                <a:cs typeface="Arial"/>
              </a:rPr>
              <a:t>d</a:t>
            </a:r>
            <a:r>
              <a:rPr sz="2800" spc="90" dirty="0">
                <a:latin typeface="Times New Roman"/>
                <a:cs typeface="Times New Roman"/>
              </a:rPr>
              <a:t> </a:t>
            </a:r>
            <a:r>
              <a:rPr sz="2800" spc="-5" dirty="0">
                <a:latin typeface="Arial"/>
                <a:cs typeface="Arial"/>
              </a:rPr>
              <a:t>i</a:t>
            </a:r>
            <a:r>
              <a:rPr sz="2800" spc="-20" dirty="0">
                <a:latin typeface="Arial"/>
                <a:cs typeface="Arial"/>
              </a:rPr>
              <a:t>n</a:t>
            </a:r>
            <a:r>
              <a:rPr sz="2800" spc="85" dirty="0">
                <a:latin typeface="Times New Roman"/>
                <a:cs typeface="Times New Roman"/>
              </a:rPr>
              <a:t> </a:t>
            </a:r>
            <a:r>
              <a:rPr sz="2800" spc="-30" dirty="0">
                <a:latin typeface="Arial"/>
                <a:cs typeface="Arial"/>
              </a:rPr>
              <a:t>UM</a:t>
            </a:r>
            <a:r>
              <a:rPr sz="2800" spc="-15" dirty="0">
                <a:latin typeface="Arial"/>
                <a:cs typeface="Arial"/>
              </a:rPr>
              <a:t>L</a:t>
            </a:r>
            <a:r>
              <a:rPr sz="2800" spc="-20" dirty="0">
                <a:latin typeface="Arial"/>
                <a:cs typeface="Arial"/>
              </a:rPr>
              <a:t>2</a:t>
            </a:r>
            <a:r>
              <a:rPr sz="2800" spc="45" dirty="0">
                <a:latin typeface="Times New Roman"/>
                <a:cs typeface="Times New Roman"/>
              </a:rPr>
              <a:t> </a:t>
            </a:r>
            <a:r>
              <a:rPr sz="2800" spc="-10" dirty="0">
                <a:latin typeface="Arial"/>
                <a:cs typeface="Arial"/>
              </a:rPr>
              <a:t>by:</a:t>
            </a:r>
            <a:endParaRPr sz="2800">
              <a:latin typeface="Arial"/>
              <a:cs typeface="Arial"/>
            </a:endParaRPr>
          </a:p>
          <a:p>
            <a:pPr marL="750570" lvl="1" indent="-280670">
              <a:lnSpc>
                <a:spcPts val="2690"/>
              </a:lnSpc>
              <a:spcBef>
                <a:spcPts val="229"/>
              </a:spcBef>
              <a:buClr>
                <a:srgbClr val="9898CC"/>
              </a:buClr>
              <a:buSzPct val="79166"/>
              <a:buFont typeface="Wingdings"/>
              <a:buChar char=""/>
              <a:tabLst>
                <a:tab pos="751205" algn="l"/>
              </a:tabLst>
            </a:pPr>
            <a:r>
              <a:rPr sz="2400" i="1" spc="-5" dirty="0">
                <a:solidFill>
                  <a:srgbClr val="000098"/>
                </a:solidFill>
                <a:latin typeface="Arial"/>
                <a:cs typeface="Arial"/>
              </a:rPr>
              <a:t>Co</a:t>
            </a:r>
            <a:r>
              <a:rPr sz="2400" i="1" spc="-20" dirty="0">
                <a:solidFill>
                  <a:srgbClr val="000098"/>
                </a:solidFill>
                <a:latin typeface="Arial"/>
                <a:cs typeface="Arial"/>
              </a:rPr>
              <a:t>m</a:t>
            </a:r>
            <a:r>
              <a:rPr sz="2400" i="1" spc="-5" dirty="0">
                <a:solidFill>
                  <a:srgbClr val="000098"/>
                </a:solidFill>
                <a:latin typeface="Arial"/>
                <a:cs typeface="Arial"/>
              </a:rPr>
              <a:t>ponen</a:t>
            </a:r>
            <a:r>
              <a:rPr sz="2400" i="1" spc="-15" dirty="0">
                <a:solidFill>
                  <a:srgbClr val="000098"/>
                </a:solidFill>
                <a:latin typeface="Arial"/>
                <a:cs typeface="Arial"/>
              </a:rPr>
              <a:t>t</a:t>
            </a:r>
            <a:r>
              <a:rPr sz="2400" i="1" dirty="0">
                <a:solidFill>
                  <a:srgbClr val="000098"/>
                </a:solidFill>
                <a:latin typeface="Arial"/>
                <a:cs typeface="Arial"/>
              </a:rPr>
              <a:t>-</a:t>
            </a:r>
            <a:r>
              <a:rPr sz="2400" i="1" spc="-5" dirty="0">
                <a:solidFill>
                  <a:srgbClr val="000098"/>
                </a:solidFill>
                <a:latin typeface="Arial"/>
                <a:cs typeface="Arial"/>
              </a:rPr>
              <a:t>an</a:t>
            </a:r>
            <a:r>
              <a:rPr sz="2400" i="1" spc="-10" dirty="0">
                <a:solidFill>
                  <a:srgbClr val="000098"/>
                </a:solidFill>
                <a:latin typeface="Arial"/>
                <a:cs typeface="Arial"/>
              </a:rPr>
              <a:t>d</a:t>
            </a:r>
            <a:r>
              <a:rPr sz="2400" i="1" dirty="0">
                <a:solidFill>
                  <a:srgbClr val="000098"/>
                </a:solidFill>
                <a:latin typeface="Arial"/>
                <a:cs typeface="Arial"/>
              </a:rPr>
              <a:t>-connec</a:t>
            </a:r>
            <a:r>
              <a:rPr sz="2400" i="1" spc="5" dirty="0">
                <a:solidFill>
                  <a:srgbClr val="000098"/>
                </a:solidFill>
                <a:latin typeface="Arial"/>
                <a:cs typeface="Arial"/>
              </a:rPr>
              <a:t>t</a:t>
            </a:r>
            <a:r>
              <a:rPr sz="2400" i="1" spc="-5" dirty="0">
                <a:solidFill>
                  <a:srgbClr val="000098"/>
                </a:solidFill>
                <a:latin typeface="Arial"/>
                <a:cs typeface="Arial"/>
              </a:rPr>
              <a:t>o</a:t>
            </a:r>
            <a:r>
              <a:rPr sz="2400" i="1" dirty="0">
                <a:solidFill>
                  <a:srgbClr val="000098"/>
                </a:solidFill>
                <a:latin typeface="Arial"/>
                <a:cs typeface="Arial"/>
              </a:rPr>
              <a:t>r</a:t>
            </a:r>
            <a:r>
              <a:rPr sz="2400" i="1" spc="30" dirty="0">
                <a:solidFill>
                  <a:srgbClr val="000098"/>
                </a:solidFill>
                <a:latin typeface="Times New Roman"/>
                <a:cs typeface="Times New Roman"/>
              </a:rPr>
              <a:t> </a:t>
            </a:r>
            <a:r>
              <a:rPr sz="2400" i="1" spc="-5" dirty="0">
                <a:solidFill>
                  <a:srgbClr val="000098"/>
                </a:solidFill>
                <a:latin typeface="Arial"/>
                <a:cs typeface="Arial"/>
              </a:rPr>
              <a:t>diagra</a:t>
            </a:r>
            <a:r>
              <a:rPr sz="2400" i="1" spc="-15" dirty="0">
                <a:solidFill>
                  <a:srgbClr val="000098"/>
                </a:solidFill>
                <a:latin typeface="Arial"/>
                <a:cs typeface="Arial"/>
              </a:rPr>
              <a:t>m</a:t>
            </a:r>
            <a:r>
              <a:rPr sz="2400" i="1" spc="-35" dirty="0">
                <a:solidFill>
                  <a:srgbClr val="000098"/>
                </a:solidFill>
                <a:latin typeface="Arial"/>
                <a:cs typeface="Arial"/>
              </a:rPr>
              <a:t>s</a:t>
            </a:r>
            <a:r>
              <a:rPr sz="2400" spc="-10" dirty="0">
                <a:latin typeface="Arial"/>
                <a:cs typeface="Arial"/>
              </a:rPr>
              <a:t>,</a:t>
            </a:r>
            <a:r>
              <a:rPr sz="2400" spc="50" dirty="0">
                <a:latin typeface="Times New Roman"/>
                <a:cs typeface="Times New Roman"/>
              </a:rPr>
              <a:t> </a:t>
            </a:r>
            <a:r>
              <a:rPr sz="2400" spc="-10" dirty="0">
                <a:latin typeface="Arial"/>
                <a:cs typeface="Arial"/>
              </a:rPr>
              <a:t>to</a:t>
            </a:r>
            <a:r>
              <a:rPr sz="2400" spc="60" dirty="0">
                <a:latin typeface="Times New Roman"/>
                <a:cs typeface="Times New Roman"/>
              </a:rPr>
              <a:t> </a:t>
            </a:r>
            <a:r>
              <a:rPr sz="2400" spc="-5" dirty="0">
                <a:latin typeface="Arial"/>
                <a:cs typeface="Arial"/>
              </a:rPr>
              <a:t>de</a:t>
            </a:r>
            <a:r>
              <a:rPr sz="2400" spc="5" dirty="0">
                <a:latin typeface="Arial"/>
                <a:cs typeface="Arial"/>
              </a:rPr>
              <a:t>f</a:t>
            </a:r>
            <a:r>
              <a:rPr sz="2400" spc="-5" dirty="0">
                <a:latin typeface="Arial"/>
                <a:cs typeface="Arial"/>
              </a:rPr>
              <a:t>ine</a:t>
            </a:r>
            <a:endParaRPr sz="2400">
              <a:latin typeface="Arial"/>
              <a:cs typeface="Arial"/>
            </a:endParaRPr>
          </a:p>
          <a:p>
            <a:pPr marL="750570">
              <a:lnSpc>
                <a:spcPts val="2690"/>
              </a:lnSpc>
            </a:pPr>
            <a:r>
              <a:rPr sz="2400" dirty="0">
                <a:latin typeface="Arial"/>
                <a:cs typeface="Arial"/>
              </a:rPr>
              <a:t>component</a:t>
            </a:r>
            <a:r>
              <a:rPr sz="2400" spc="55" dirty="0">
                <a:latin typeface="Times New Roman"/>
                <a:cs typeface="Times New Roman"/>
              </a:rPr>
              <a:t> </a:t>
            </a:r>
            <a:r>
              <a:rPr sz="2400" dirty="0">
                <a:latin typeface="Arial"/>
                <a:cs typeface="Arial"/>
              </a:rPr>
              <a:t>relat</a:t>
            </a:r>
            <a:r>
              <a:rPr sz="2400" spc="-5" dirty="0">
                <a:latin typeface="Arial"/>
                <a:cs typeface="Arial"/>
              </a:rPr>
              <a:t>ionsh</a:t>
            </a:r>
            <a:r>
              <a:rPr sz="2400" spc="-10" dirty="0">
                <a:latin typeface="Arial"/>
                <a:cs typeface="Arial"/>
              </a:rPr>
              <a:t>i</a:t>
            </a:r>
            <a:r>
              <a:rPr sz="2400" spc="-5" dirty="0">
                <a:latin typeface="Arial"/>
                <a:cs typeface="Arial"/>
              </a:rPr>
              <a:t>ps</a:t>
            </a:r>
            <a:endParaRPr sz="2400">
              <a:latin typeface="Arial"/>
              <a:cs typeface="Arial"/>
            </a:endParaRPr>
          </a:p>
          <a:p>
            <a:pPr marL="750570" lvl="1" indent="-280670">
              <a:spcBef>
                <a:spcPts val="300"/>
              </a:spcBef>
              <a:buClr>
                <a:srgbClr val="9898CC"/>
              </a:buClr>
              <a:buSzPct val="79166"/>
              <a:buFont typeface="Wingdings"/>
              <a:buChar char=""/>
              <a:tabLst>
                <a:tab pos="751205" algn="l"/>
              </a:tabLst>
            </a:pPr>
            <a:r>
              <a:rPr sz="2400" i="1" spc="-10" dirty="0">
                <a:solidFill>
                  <a:srgbClr val="000098"/>
                </a:solidFill>
                <a:latin typeface="Arial"/>
                <a:cs typeface="Arial"/>
              </a:rPr>
              <a:t>Interfa</a:t>
            </a:r>
            <a:r>
              <a:rPr sz="2400" i="1" spc="-25" dirty="0">
                <a:solidFill>
                  <a:srgbClr val="000098"/>
                </a:solidFill>
                <a:latin typeface="Arial"/>
                <a:cs typeface="Arial"/>
              </a:rPr>
              <a:t>c</a:t>
            </a:r>
            <a:r>
              <a:rPr sz="2400" i="1" dirty="0">
                <a:solidFill>
                  <a:srgbClr val="000098"/>
                </a:solidFill>
                <a:latin typeface="Arial"/>
                <a:cs typeface="Arial"/>
              </a:rPr>
              <a:t>e</a:t>
            </a:r>
            <a:r>
              <a:rPr sz="2400" i="1" spc="25" dirty="0">
                <a:solidFill>
                  <a:srgbClr val="000098"/>
                </a:solidFill>
                <a:latin typeface="Times New Roman"/>
                <a:cs typeface="Times New Roman"/>
              </a:rPr>
              <a:t> </a:t>
            </a:r>
            <a:r>
              <a:rPr sz="2400" i="1" spc="-5" dirty="0">
                <a:solidFill>
                  <a:srgbClr val="000098"/>
                </a:solidFill>
                <a:latin typeface="Arial"/>
                <a:cs typeface="Arial"/>
              </a:rPr>
              <a:t>desc</a:t>
            </a:r>
            <a:r>
              <a:rPr sz="2400" i="1" spc="10" dirty="0">
                <a:solidFill>
                  <a:srgbClr val="000098"/>
                </a:solidFill>
                <a:latin typeface="Arial"/>
                <a:cs typeface="Arial"/>
              </a:rPr>
              <a:t>r</a:t>
            </a:r>
            <a:r>
              <a:rPr sz="2400" i="1" spc="-5" dirty="0">
                <a:solidFill>
                  <a:srgbClr val="000098"/>
                </a:solidFill>
                <a:latin typeface="Arial"/>
                <a:cs typeface="Arial"/>
              </a:rPr>
              <a:t>iption</a:t>
            </a:r>
            <a:r>
              <a:rPr sz="2400" i="1" spc="-40" dirty="0">
                <a:solidFill>
                  <a:srgbClr val="000098"/>
                </a:solidFill>
                <a:latin typeface="Arial"/>
                <a:cs typeface="Arial"/>
              </a:rPr>
              <a:t>s</a:t>
            </a:r>
            <a:r>
              <a:rPr sz="2400" spc="-10" dirty="0">
                <a:latin typeface="Arial"/>
                <a:cs typeface="Arial"/>
              </a:rPr>
              <a:t>,</a:t>
            </a:r>
            <a:r>
              <a:rPr sz="2400" spc="30" dirty="0">
                <a:latin typeface="Times New Roman"/>
                <a:cs typeface="Times New Roman"/>
              </a:rPr>
              <a:t> </a:t>
            </a:r>
            <a:r>
              <a:rPr sz="2400" dirty="0">
                <a:latin typeface="Arial"/>
                <a:cs typeface="Arial"/>
              </a:rPr>
              <a:t>consis</a:t>
            </a:r>
            <a:r>
              <a:rPr sz="2400" spc="5" dirty="0">
                <a:latin typeface="Arial"/>
                <a:cs typeface="Arial"/>
              </a:rPr>
              <a:t>t</a:t>
            </a:r>
            <a:r>
              <a:rPr sz="2400" spc="-5" dirty="0">
                <a:latin typeface="Arial"/>
                <a:cs typeface="Arial"/>
              </a:rPr>
              <a:t>in</a:t>
            </a:r>
            <a:r>
              <a:rPr sz="2400" dirty="0">
                <a:latin typeface="Arial"/>
                <a:cs typeface="Arial"/>
              </a:rPr>
              <a:t>g</a:t>
            </a:r>
            <a:r>
              <a:rPr sz="2400" spc="20" dirty="0">
                <a:latin typeface="Times New Roman"/>
                <a:cs typeface="Times New Roman"/>
              </a:rPr>
              <a:t> </a:t>
            </a:r>
            <a:r>
              <a:rPr sz="2400" spc="-20" dirty="0">
                <a:latin typeface="Arial"/>
                <a:cs typeface="Arial"/>
              </a:rPr>
              <a:t>o</a:t>
            </a:r>
            <a:r>
              <a:rPr sz="2400" spc="-5" dirty="0">
                <a:latin typeface="Arial"/>
                <a:cs typeface="Arial"/>
              </a:rPr>
              <a:t>f</a:t>
            </a:r>
            <a:r>
              <a:rPr sz="2400" spc="-10" dirty="0">
                <a:latin typeface="Arial"/>
                <a:cs typeface="Arial"/>
              </a:rPr>
              <a:t>:</a:t>
            </a:r>
            <a:endParaRPr sz="2400">
              <a:latin typeface="Arial"/>
              <a:cs typeface="Arial"/>
            </a:endParaRPr>
          </a:p>
          <a:p>
            <a:pPr marL="1155700" lvl="2" indent="-228600">
              <a:spcBef>
                <a:spcPts val="315"/>
              </a:spcBef>
              <a:buClr>
                <a:srgbClr val="00007C"/>
              </a:buClr>
              <a:buSzPct val="65000"/>
              <a:buFont typeface="Wingdings"/>
              <a:buChar char=""/>
              <a:tabLst>
                <a:tab pos="1156335" algn="l"/>
              </a:tabLst>
            </a:pPr>
            <a:r>
              <a:rPr sz="2000" dirty="0">
                <a:latin typeface="Arial"/>
                <a:cs typeface="Arial"/>
              </a:rPr>
              <a:t>meth</a:t>
            </a:r>
            <a:r>
              <a:rPr sz="2000" spc="-10" dirty="0">
                <a:latin typeface="Arial"/>
                <a:cs typeface="Arial"/>
              </a:rPr>
              <a:t>o</a:t>
            </a:r>
            <a:r>
              <a:rPr sz="2000" dirty="0">
                <a:latin typeface="Arial"/>
                <a:cs typeface="Arial"/>
              </a:rPr>
              <a:t>d</a:t>
            </a:r>
            <a:r>
              <a:rPr sz="2000" spc="10" dirty="0">
                <a:latin typeface="Times New Roman"/>
                <a:cs typeface="Times New Roman"/>
              </a:rPr>
              <a:t> </a:t>
            </a:r>
            <a:r>
              <a:rPr sz="2000" spc="5" dirty="0">
                <a:latin typeface="Arial"/>
                <a:cs typeface="Arial"/>
              </a:rPr>
              <a:t>s</a:t>
            </a:r>
            <a:r>
              <a:rPr sz="2000" spc="-5" dirty="0">
                <a:latin typeface="Arial"/>
                <a:cs typeface="Arial"/>
              </a:rPr>
              <a:t>ig</a:t>
            </a:r>
            <a:r>
              <a:rPr sz="2000" spc="5" dirty="0">
                <a:latin typeface="Arial"/>
                <a:cs typeface="Arial"/>
              </a:rPr>
              <a:t>n</a:t>
            </a:r>
            <a:r>
              <a:rPr sz="2000" spc="-5" dirty="0">
                <a:latin typeface="Arial"/>
                <a:cs typeface="Arial"/>
              </a:rPr>
              <a:t>a</a:t>
            </a:r>
            <a:r>
              <a:rPr sz="2000" spc="-10" dirty="0">
                <a:latin typeface="Arial"/>
                <a:cs typeface="Arial"/>
              </a:rPr>
              <a:t>t</a:t>
            </a:r>
            <a:r>
              <a:rPr sz="2000" spc="-5" dirty="0">
                <a:latin typeface="Arial"/>
                <a:cs typeface="Arial"/>
              </a:rPr>
              <a:t>ur</a:t>
            </a:r>
            <a:r>
              <a:rPr sz="2000" spc="-10" dirty="0">
                <a:latin typeface="Arial"/>
                <a:cs typeface="Arial"/>
              </a:rPr>
              <a:t>e</a:t>
            </a:r>
            <a:r>
              <a:rPr sz="2000" dirty="0">
                <a:latin typeface="Arial"/>
                <a:cs typeface="Arial"/>
              </a:rPr>
              <a:t>s</a:t>
            </a:r>
            <a:r>
              <a:rPr sz="2000" dirty="0">
                <a:latin typeface="Times New Roman"/>
                <a:cs typeface="Times New Roman"/>
              </a:rPr>
              <a:t> </a:t>
            </a:r>
            <a:r>
              <a:rPr sz="2000" spc="5" dirty="0">
                <a:latin typeface="Arial"/>
                <a:cs typeface="Arial"/>
              </a:rPr>
              <a:t>(</a:t>
            </a:r>
            <a:r>
              <a:rPr sz="2000" dirty="0">
                <a:latin typeface="Arial"/>
                <a:cs typeface="Arial"/>
              </a:rPr>
              <a:t>meth</a:t>
            </a:r>
            <a:r>
              <a:rPr sz="2000" spc="-15" dirty="0">
                <a:latin typeface="Arial"/>
                <a:cs typeface="Arial"/>
              </a:rPr>
              <a:t>o</a:t>
            </a:r>
            <a:r>
              <a:rPr sz="2000" dirty="0">
                <a:latin typeface="Arial"/>
                <a:cs typeface="Arial"/>
              </a:rPr>
              <a:t>d</a:t>
            </a:r>
            <a:r>
              <a:rPr sz="2000" spc="-40" dirty="0">
                <a:latin typeface="Times New Roman"/>
                <a:cs typeface="Times New Roman"/>
              </a:rPr>
              <a:t> </a:t>
            </a:r>
            <a:r>
              <a:rPr sz="2000" spc="-5" dirty="0">
                <a:latin typeface="Arial"/>
                <a:cs typeface="Arial"/>
              </a:rPr>
              <a:t>n</a:t>
            </a:r>
            <a:r>
              <a:rPr sz="2000" spc="5" dirty="0">
                <a:latin typeface="Arial"/>
                <a:cs typeface="Arial"/>
              </a:rPr>
              <a:t>a</a:t>
            </a:r>
            <a:r>
              <a:rPr sz="2000" dirty="0">
                <a:latin typeface="Arial"/>
                <a:cs typeface="Arial"/>
              </a:rPr>
              <a:t>me</a:t>
            </a:r>
            <a:r>
              <a:rPr sz="2000" spc="10" dirty="0">
                <a:latin typeface="Arial"/>
                <a:cs typeface="Arial"/>
              </a:rPr>
              <a:t>s</a:t>
            </a:r>
            <a:r>
              <a:rPr sz="2000" dirty="0">
                <a:latin typeface="Arial"/>
                <a:cs typeface="Arial"/>
              </a:rPr>
              <a:t>,</a:t>
            </a:r>
            <a:r>
              <a:rPr sz="2000" spc="25" dirty="0">
                <a:latin typeface="Times New Roman"/>
                <a:cs typeface="Times New Roman"/>
              </a:rPr>
              <a:t> </a:t>
            </a:r>
            <a:r>
              <a:rPr sz="2000" spc="-5" dirty="0">
                <a:latin typeface="Arial"/>
                <a:cs typeface="Arial"/>
              </a:rPr>
              <a:t>in</a:t>
            </a:r>
            <a:r>
              <a:rPr sz="2000" spc="5" dirty="0">
                <a:latin typeface="Arial"/>
                <a:cs typeface="Arial"/>
              </a:rPr>
              <a:t>p</a:t>
            </a:r>
            <a:r>
              <a:rPr sz="2000" spc="-5" dirty="0">
                <a:latin typeface="Arial"/>
                <a:cs typeface="Arial"/>
              </a:rPr>
              <a:t>u</a:t>
            </a:r>
            <a:r>
              <a:rPr sz="2000" dirty="0">
                <a:latin typeface="Arial"/>
                <a:cs typeface="Arial"/>
              </a:rPr>
              <a:t>t</a:t>
            </a:r>
            <a:r>
              <a:rPr sz="2000" spc="40" dirty="0">
                <a:latin typeface="Times New Roman"/>
                <a:cs typeface="Times New Roman"/>
              </a:rPr>
              <a:t> </a:t>
            </a:r>
            <a:r>
              <a:rPr sz="2000" spc="-5" dirty="0">
                <a:latin typeface="Arial"/>
                <a:cs typeface="Arial"/>
              </a:rPr>
              <a:t>a</a:t>
            </a:r>
            <a:r>
              <a:rPr sz="2000" spc="5" dirty="0">
                <a:latin typeface="Arial"/>
                <a:cs typeface="Arial"/>
              </a:rPr>
              <a:t>n</a:t>
            </a:r>
            <a:r>
              <a:rPr sz="2000" dirty="0">
                <a:latin typeface="Arial"/>
                <a:cs typeface="Arial"/>
              </a:rPr>
              <a:t>d</a:t>
            </a:r>
            <a:r>
              <a:rPr sz="2000" spc="20" dirty="0">
                <a:latin typeface="Times New Roman"/>
                <a:cs typeface="Times New Roman"/>
              </a:rPr>
              <a:t> </a:t>
            </a:r>
            <a:r>
              <a:rPr sz="2000" spc="-5" dirty="0">
                <a:latin typeface="Arial"/>
                <a:cs typeface="Arial"/>
              </a:rPr>
              <a:t>o</a:t>
            </a:r>
            <a:r>
              <a:rPr sz="2000" spc="5" dirty="0">
                <a:latin typeface="Arial"/>
                <a:cs typeface="Arial"/>
              </a:rPr>
              <a:t>u</a:t>
            </a:r>
            <a:r>
              <a:rPr sz="2000" dirty="0">
                <a:latin typeface="Arial"/>
                <a:cs typeface="Arial"/>
              </a:rPr>
              <a:t>tput</a:t>
            </a:r>
            <a:r>
              <a:rPr sz="2000" spc="15" dirty="0">
                <a:latin typeface="Times New Roman"/>
                <a:cs typeface="Times New Roman"/>
              </a:rPr>
              <a:t> </a:t>
            </a:r>
            <a:r>
              <a:rPr sz="2000" dirty="0">
                <a:latin typeface="Arial"/>
                <a:cs typeface="Arial"/>
              </a:rPr>
              <a:t>t</a:t>
            </a:r>
            <a:r>
              <a:rPr sz="2000" spc="-10" dirty="0">
                <a:latin typeface="Arial"/>
                <a:cs typeface="Arial"/>
              </a:rPr>
              <a:t>y</a:t>
            </a:r>
            <a:r>
              <a:rPr sz="2000" spc="-5" dirty="0">
                <a:latin typeface="Arial"/>
                <a:cs typeface="Arial"/>
              </a:rPr>
              <a:t>p</a:t>
            </a:r>
            <a:r>
              <a:rPr sz="2000" spc="5" dirty="0">
                <a:latin typeface="Arial"/>
                <a:cs typeface="Arial"/>
              </a:rPr>
              <a:t>es</a:t>
            </a:r>
            <a:r>
              <a:rPr sz="2000" dirty="0">
                <a:latin typeface="Arial"/>
                <a:cs typeface="Arial"/>
              </a:rPr>
              <a:t>)</a:t>
            </a:r>
            <a:endParaRPr sz="2000">
              <a:latin typeface="Arial"/>
              <a:cs typeface="Arial"/>
            </a:endParaRPr>
          </a:p>
          <a:p>
            <a:pPr marL="1155700" lvl="2" indent="-228600">
              <a:spcBef>
                <a:spcPts val="190"/>
              </a:spcBef>
              <a:buClr>
                <a:srgbClr val="00007C"/>
              </a:buClr>
              <a:buSzPct val="65000"/>
              <a:buFont typeface="Wingdings"/>
              <a:buChar char=""/>
              <a:tabLst>
                <a:tab pos="1156335" algn="l"/>
              </a:tabLst>
            </a:pPr>
            <a:r>
              <a:rPr sz="2000" dirty="0">
                <a:latin typeface="Arial"/>
                <a:cs typeface="Arial"/>
              </a:rPr>
              <a:t>a</a:t>
            </a:r>
            <a:r>
              <a:rPr sz="2000" spc="50" dirty="0">
                <a:latin typeface="Times New Roman"/>
                <a:cs typeface="Times New Roman"/>
              </a:rPr>
              <a:t> </a:t>
            </a:r>
            <a:r>
              <a:rPr sz="2000" spc="5" dirty="0">
                <a:latin typeface="Arial"/>
                <a:cs typeface="Arial"/>
              </a:rPr>
              <a:t>s</a:t>
            </a:r>
            <a:r>
              <a:rPr sz="2000" spc="-5" dirty="0">
                <a:latin typeface="Arial"/>
                <a:cs typeface="Arial"/>
              </a:rPr>
              <a:t>ema</a:t>
            </a:r>
            <a:r>
              <a:rPr sz="2000" spc="-10" dirty="0">
                <a:latin typeface="Arial"/>
                <a:cs typeface="Arial"/>
              </a:rPr>
              <a:t>n</a:t>
            </a:r>
            <a:r>
              <a:rPr sz="2000" dirty="0">
                <a:latin typeface="Arial"/>
                <a:cs typeface="Arial"/>
              </a:rPr>
              <a:t>ti</a:t>
            </a:r>
            <a:r>
              <a:rPr sz="2000" spc="-10" dirty="0">
                <a:latin typeface="Arial"/>
                <a:cs typeface="Arial"/>
              </a:rPr>
              <a:t>c</a:t>
            </a:r>
            <a:r>
              <a:rPr sz="2000" dirty="0">
                <a:latin typeface="Arial"/>
                <a:cs typeface="Arial"/>
              </a:rPr>
              <a:t>s</a:t>
            </a:r>
            <a:r>
              <a:rPr sz="2000" dirty="0">
                <a:latin typeface="Times New Roman"/>
                <a:cs typeface="Times New Roman"/>
              </a:rPr>
              <a:t> </a:t>
            </a:r>
            <a:r>
              <a:rPr sz="2000" dirty="0">
                <a:latin typeface="Arial"/>
                <a:cs typeface="Arial"/>
              </a:rPr>
              <a:t>that</a:t>
            </a:r>
            <a:r>
              <a:rPr sz="2000" spc="15" dirty="0">
                <a:latin typeface="Times New Roman"/>
                <a:cs typeface="Times New Roman"/>
              </a:rPr>
              <a:t> </a:t>
            </a:r>
            <a:r>
              <a:rPr sz="2000" dirty="0">
                <a:latin typeface="Arial"/>
                <a:cs typeface="Arial"/>
              </a:rPr>
              <a:t>tells</a:t>
            </a:r>
            <a:r>
              <a:rPr sz="2000" spc="-15" dirty="0">
                <a:latin typeface="Times New Roman"/>
                <a:cs typeface="Times New Roman"/>
              </a:rPr>
              <a:t> </a:t>
            </a:r>
            <a:r>
              <a:rPr sz="2000" spc="-5" dirty="0">
                <a:latin typeface="Arial"/>
                <a:cs typeface="Arial"/>
              </a:rPr>
              <a:t>u</a:t>
            </a:r>
            <a:r>
              <a:rPr sz="2000" dirty="0">
                <a:latin typeface="Arial"/>
                <a:cs typeface="Arial"/>
              </a:rPr>
              <a:t>s</a:t>
            </a:r>
            <a:r>
              <a:rPr sz="2000" spc="50" dirty="0">
                <a:latin typeface="Times New Roman"/>
                <a:cs typeface="Times New Roman"/>
              </a:rPr>
              <a:t> </a:t>
            </a:r>
            <a:r>
              <a:rPr sz="2000" spc="-5" dirty="0">
                <a:latin typeface="Arial"/>
                <a:cs typeface="Arial"/>
              </a:rPr>
              <a:t>h</a:t>
            </a:r>
            <a:r>
              <a:rPr sz="2000" spc="5" dirty="0">
                <a:latin typeface="Arial"/>
                <a:cs typeface="Arial"/>
              </a:rPr>
              <a:t>o</a:t>
            </a:r>
            <a:r>
              <a:rPr sz="2000" dirty="0">
                <a:latin typeface="Arial"/>
                <a:cs typeface="Arial"/>
              </a:rPr>
              <a:t>w</a:t>
            </a:r>
            <a:r>
              <a:rPr sz="2000" spc="35" dirty="0">
                <a:latin typeface="Times New Roman"/>
                <a:cs typeface="Times New Roman"/>
              </a:rPr>
              <a:t> </a:t>
            </a:r>
            <a:r>
              <a:rPr sz="2000" dirty="0">
                <a:latin typeface="Arial"/>
                <a:cs typeface="Arial"/>
              </a:rPr>
              <a:t>meth</a:t>
            </a:r>
            <a:r>
              <a:rPr sz="2000" spc="-5" dirty="0">
                <a:latin typeface="Arial"/>
                <a:cs typeface="Arial"/>
              </a:rPr>
              <a:t>od</a:t>
            </a:r>
            <a:r>
              <a:rPr sz="2000" dirty="0">
                <a:latin typeface="Arial"/>
                <a:cs typeface="Arial"/>
              </a:rPr>
              <a:t>s</a:t>
            </a:r>
            <a:r>
              <a:rPr sz="2000" spc="-20" dirty="0">
                <a:latin typeface="Times New Roman"/>
                <a:cs typeface="Times New Roman"/>
              </a:rPr>
              <a:t> </a:t>
            </a:r>
            <a:r>
              <a:rPr sz="2000" spc="5" dirty="0">
                <a:latin typeface="Arial"/>
                <a:cs typeface="Arial"/>
              </a:rPr>
              <a:t>w</a:t>
            </a:r>
            <a:r>
              <a:rPr sz="2000" spc="-5" dirty="0">
                <a:latin typeface="Arial"/>
                <a:cs typeface="Arial"/>
              </a:rPr>
              <a:t>o</a:t>
            </a:r>
            <a:r>
              <a:rPr sz="2000" spc="10" dirty="0">
                <a:latin typeface="Arial"/>
                <a:cs typeface="Arial"/>
              </a:rPr>
              <a:t>r</a:t>
            </a:r>
            <a:r>
              <a:rPr sz="2000" dirty="0">
                <a:latin typeface="Arial"/>
                <a:cs typeface="Arial"/>
              </a:rPr>
              <a:t>k</a:t>
            </a:r>
            <a:endParaRPr sz="2000">
              <a:latin typeface="Arial"/>
              <a:cs typeface="Arial"/>
            </a:endParaRPr>
          </a:p>
          <a:p>
            <a:pPr marL="355600" indent="-342900">
              <a:spcBef>
                <a:spcPts val="1385"/>
              </a:spcBef>
              <a:buClr>
                <a:srgbClr val="00007C"/>
              </a:buClr>
              <a:buSzPct val="75000"/>
              <a:buFont typeface="Wingdings"/>
              <a:buChar char=""/>
              <a:tabLst>
                <a:tab pos="356235" algn="l"/>
              </a:tabLst>
            </a:pPr>
            <a:r>
              <a:rPr sz="2800" spc="-15" dirty="0">
                <a:latin typeface="Arial"/>
                <a:cs typeface="Arial"/>
              </a:rPr>
              <a:t>Ar</a:t>
            </a:r>
            <a:r>
              <a:rPr sz="2800" spc="-10" dirty="0">
                <a:latin typeface="Arial"/>
                <a:cs typeface="Arial"/>
              </a:rPr>
              <a:t>c</a:t>
            </a:r>
            <a:r>
              <a:rPr sz="2800" spc="-25" dirty="0">
                <a:latin typeface="Arial"/>
                <a:cs typeface="Arial"/>
              </a:rPr>
              <a:t>h</a:t>
            </a:r>
            <a:r>
              <a:rPr sz="2800" spc="-5" dirty="0">
                <a:latin typeface="Arial"/>
                <a:cs typeface="Arial"/>
              </a:rPr>
              <a:t>i</a:t>
            </a:r>
            <a:r>
              <a:rPr sz="2800" spc="-10" dirty="0">
                <a:latin typeface="Arial"/>
                <a:cs typeface="Arial"/>
              </a:rPr>
              <a:t>t</a:t>
            </a:r>
            <a:r>
              <a:rPr sz="2800" spc="-15" dirty="0">
                <a:latin typeface="Arial"/>
                <a:cs typeface="Arial"/>
              </a:rPr>
              <a:t>ectural</a:t>
            </a:r>
            <a:r>
              <a:rPr sz="2800" spc="40" dirty="0">
                <a:latin typeface="Times New Roman"/>
                <a:cs typeface="Times New Roman"/>
              </a:rPr>
              <a:t> </a:t>
            </a:r>
            <a:r>
              <a:rPr sz="2800" spc="-15" dirty="0">
                <a:latin typeface="Arial"/>
                <a:cs typeface="Arial"/>
              </a:rPr>
              <a:t>s</a:t>
            </a:r>
            <a:r>
              <a:rPr sz="2800" spc="-5" dirty="0">
                <a:latin typeface="Arial"/>
                <a:cs typeface="Arial"/>
              </a:rPr>
              <a:t>t</a:t>
            </a:r>
            <a:r>
              <a:rPr sz="2800" spc="-15" dirty="0">
                <a:latin typeface="Arial"/>
                <a:cs typeface="Arial"/>
              </a:rPr>
              <a:t>y</a:t>
            </a:r>
            <a:r>
              <a:rPr sz="2800" spc="-5" dirty="0">
                <a:latin typeface="Arial"/>
                <a:cs typeface="Arial"/>
              </a:rPr>
              <a:t>l</a:t>
            </a:r>
            <a:r>
              <a:rPr sz="2800" spc="-25" dirty="0">
                <a:latin typeface="Arial"/>
                <a:cs typeface="Arial"/>
              </a:rPr>
              <a:t>e</a:t>
            </a:r>
            <a:r>
              <a:rPr sz="2800" spc="-15" dirty="0">
                <a:latin typeface="Arial"/>
                <a:cs typeface="Arial"/>
              </a:rPr>
              <a:t>s</a:t>
            </a:r>
            <a:r>
              <a:rPr sz="2800" spc="10" dirty="0">
                <a:latin typeface="Times New Roman"/>
                <a:cs typeface="Times New Roman"/>
              </a:rPr>
              <a:t> </a:t>
            </a:r>
            <a:r>
              <a:rPr sz="2800" spc="-10" dirty="0">
                <a:latin typeface="Arial"/>
                <a:cs typeface="Arial"/>
              </a:rPr>
              <a:t>ar</a:t>
            </a:r>
            <a:r>
              <a:rPr sz="2800" spc="-20" dirty="0">
                <a:latin typeface="Arial"/>
                <a:cs typeface="Arial"/>
              </a:rPr>
              <a:t>e</a:t>
            </a:r>
            <a:r>
              <a:rPr sz="2800" spc="80" dirty="0">
                <a:latin typeface="Times New Roman"/>
                <a:cs typeface="Times New Roman"/>
              </a:rPr>
              <a:t> </a:t>
            </a:r>
            <a:r>
              <a:rPr sz="2800" spc="-25" dirty="0">
                <a:latin typeface="Arial"/>
                <a:cs typeface="Arial"/>
              </a:rPr>
              <a:t>d</a:t>
            </a:r>
            <a:r>
              <a:rPr sz="2800" spc="-10" dirty="0">
                <a:latin typeface="Arial"/>
                <a:cs typeface="Arial"/>
              </a:rPr>
              <a:t>ef</a:t>
            </a:r>
            <a:r>
              <a:rPr sz="2800" spc="-5" dirty="0">
                <a:latin typeface="Arial"/>
                <a:cs typeface="Arial"/>
              </a:rPr>
              <a:t>i</a:t>
            </a:r>
            <a:r>
              <a:rPr sz="2800" spc="-25" dirty="0">
                <a:latin typeface="Arial"/>
                <a:cs typeface="Arial"/>
              </a:rPr>
              <a:t>n</a:t>
            </a:r>
            <a:r>
              <a:rPr sz="2800" spc="-10" dirty="0">
                <a:latin typeface="Arial"/>
                <a:cs typeface="Arial"/>
              </a:rPr>
              <a:t>e</a:t>
            </a:r>
            <a:r>
              <a:rPr sz="2800" spc="-20" dirty="0">
                <a:latin typeface="Arial"/>
                <a:cs typeface="Arial"/>
              </a:rPr>
              <a:t>d</a:t>
            </a:r>
            <a:r>
              <a:rPr sz="2800" spc="40" dirty="0">
                <a:latin typeface="Times New Roman"/>
                <a:cs typeface="Times New Roman"/>
              </a:rPr>
              <a:t> </a:t>
            </a:r>
            <a:r>
              <a:rPr sz="2800" spc="-15" dirty="0">
                <a:latin typeface="Arial"/>
                <a:cs typeface="Arial"/>
              </a:rPr>
              <a:t>i</a:t>
            </a:r>
            <a:r>
              <a:rPr sz="2800" spc="-20" dirty="0">
                <a:latin typeface="Arial"/>
                <a:cs typeface="Arial"/>
              </a:rPr>
              <a:t>n</a:t>
            </a:r>
            <a:r>
              <a:rPr sz="2800" spc="85" dirty="0">
                <a:latin typeface="Times New Roman"/>
                <a:cs typeface="Times New Roman"/>
              </a:rPr>
              <a:t> </a:t>
            </a:r>
            <a:r>
              <a:rPr sz="2800" spc="-25" dirty="0">
                <a:latin typeface="Arial"/>
                <a:cs typeface="Arial"/>
              </a:rPr>
              <a:t>UML</a:t>
            </a:r>
            <a:r>
              <a:rPr sz="2800" spc="-20" dirty="0">
                <a:latin typeface="Arial"/>
                <a:cs typeface="Arial"/>
              </a:rPr>
              <a:t>2</a:t>
            </a:r>
            <a:r>
              <a:rPr sz="2800" spc="155" dirty="0">
                <a:latin typeface="Times New Roman"/>
                <a:cs typeface="Times New Roman"/>
              </a:rPr>
              <a:t> </a:t>
            </a:r>
            <a:r>
              <a:rPr sz="2800" spc="-10" dirty="0">
                <a:latin typeface="Arial"/>
                <a:cs typeface="Arial"/>
              </a:rPr>
              <a:t>t</a:t>
            </a:r>
            <a:r>
              <a:rPr sz="2800" spc="-15" dirty="0">
                <a:latin typeface="Arial"/>
                <a:cs typeface="Arial"/>
              </a:rPr>
              <a:t>h</a:t>
            </a:r>
            <a:r>
              <a:rPr sz="2800" spc="-10" dirty="0">
                <a:latin typeface="Arial"/>
                <a:cs typeface="Arial"/>
              </a:rPr>
              <a:t>ro</a:t>
            </a:r>
            <a:r>
              <a:rPr sz="2800" spc="-25" dirty="0">
                <a:latin typeface="Arial"/>
                <a:cs typeface="Arial"/>
              </a:rPr>
              <a:t>u</a:t>
            </a:r>
            <a:r>
              <a:rPr sz="2800" spc="-10" dirty="0">
                <a:latin typeface="Arial"/>
                <a:cs typeface="Arial"/>
              </a:rPr>
              <a:t>g</a:t>
            </a:r>
            <a:r>
              <a:rPr sz="2800" spc="-20" dirty="0">
                <a:latin typeface="Arial"/>
                <a:cs typeface="Arial"/>
              </a:rPr>
              <a:t>h:</a:t>
            </a:r>
            <a:endParaRPr sz="2800">
              <a:latin typeface="Arial"/>
              <a:cs typeface="Arial"/>
            </a:endParaRPr>
          </a:p>
          <a:p>
            <a:pPr marL="750570" marR="72390" lvl="1" indent="-280670">
              <a:lnSpc>
                <a:spcPts val="2600"/>
              </a:lnSpc>
              <a:spcBef>
                <a:spcPts val="645"/>
              </a:spcBef>
              <a:buClr>
                <a:srgbClr val="9898CC"/>
              </a:buClr>
              <a:buSzPct val="79166"/>
              <a:buFont typeface="Wingdings"/>
              <a:buChar char=""/>
              <a:tabLst>
                <a:tab pos="751205" algn="l"/>
              </a:tabLst>
            </a:pPr>
            <a:r>
              <a:rPr sz="2400" spc="-20" dirty="0">
                <a:latin typeface="Arial"/>
                <a:cs typeface="Arial"/>
              </a:rPr>
              <a:t>E</a:t>
            </a:r>
            <a:r>
              <a:rPr sz="2400" spc="-30" dirty="0">
                <a:latin typeface="Arial"/>
                <a:cs typeface="Arial"/>
              </a:rPr>
              <a:t>x</a:t>
            </a:r>
            <a:r>
              <a:rPr sz="2400" spc="-5" dirty="0">
                <a:latin typeface="Arial"/>
                <a:cs typeface="Arial"/>
              </a:rPr>
              <a:t>plainin</a:t>
            </a:r>
            <a:r>
              <a:rPr sz="2400" dirty="0">
                <a:latin typeface="Arial"/>
                <a:cs typeface="Arial"/>
              </a:rPr>
              <a:t>g</a:t>
            </a:r>
            <a:r>
              <a:rPr sz="2400" spc="105" dirty="0">
                <a:latin typeface="Times New Roman"/>
                <a:cs typeface="Times New Roman"/>
              </a:rPr>
              <a:t> </a:t>
            </a:r>
            <a:r>
              <a:rPr sz="2400" spc="-10" dirty="0">
                <a:latin typeface="Arial"/>
                <a:cs typeface="Arial"/>
              </a:rPr>
              <a:t>th</a:t>
            </a:r>
            <a:r>
              <a:rPr sz="2400" dirty="0">
                <a:latin typeface="Arial"/>
                <a:cs typeface="Arial"/>
              </a:rPr>
              <a:t>e</a:t>
            </a:r>
            <a:r>
              <a:rPr sz="2400" spc="40" dirty="0">
                <a:latin typeface="Times New Roman"/>
                <a:cs typeface="Times New Roman"/>
              </a:rPr>
              <a:t> </a:t>
            </a:r>
            <a:r>
              <a:rPr sz="2400" dirty="0">
                <a:latin typeface="Arial"/>
                <a:cs typeface="Arial"/>
              </a:rPr>
              <a:t>kinds</a:t>
            </a:r>
            <a:r>
              <a:rPr sz="2400" spc="85" dirty="0">
                <a:latin typeface="Times New Roman"/>
                <a:cs typeface="Times New Roman"/>
              </a:rPr>
              <a:t> </a:t>
            </a:r>
            <a:r>
              <a:rPr sz="2400" spc="-20" dirty="0">
                <a:latin typeface="Arial"/>
                <a:cs typeface="Arial"/>
              </a:rPr>
              <a:t>o</a:t>
            </a:r>
            <a:r>
              <a:rPr sz="2400" spc="-10" dirty="0">
                <a:latin typeface="Arial"/>
                <a:cs typeface="Arial"/>
              </a:rPr>
              <a:t>f</a:t>
            </a:r>
            <a:r>
              <a:rPr sz="2400" spc="50" dirty="0">
                <a:latin typeface="Times New Roman"/>
                <a:cs typeface="Times New Roman"/>
              </a:rPr>
              <a:t> </a:t>
            </a:r>
            <a:r>
              <a:rPr sz="2400" i="1" dirty="0">
                <a:solidFill>
                  <a:srgbClr val="000098"/>
                </a:solidFill>
                <a:latin typeface="Arial"/>
                <a:cs typeface="Arial"/>
              </a:rPr>
              <a:t>co</a:t>
            </a:r>
            <a:r>
              <a:rPr sz="2400" i="1" spc="-15" dirty="0">
                <a:solidFill>
                  <a:srgbClr val="000098"/>
                </a:solidFill>
                <a:latin typeface="Arial"/>
                <a:cs typeface="Arial"/>
              </a:rPr>
              <a:t>m</a:t>
            </a:r>
            <a:r>
              <a:rPr sz="2400" i="1" spc="-5" dirty="0">
                <a:solidFill>
                  <a:srgbClr val="000098"/>
                </a:solidFill>
                <a:latin typeface="Arial"/>
                <a:cs typeface="Arial"/>
              </a:rPr>
              <a:t>ponent</a:t>
            </a:r>
            <a:r>
              <a:rPr sz="2400" i="1" dirty="0">
                <a:solidFill>
                  <a:srgbClr val="000098"/>
                </a:solidFill>
                <a:latin typeface="Arial"/>
                <a:cs typeface="Arial"/>
              </a:rPr>
              <a:t>s</a:t>
            </a:r>
            <a:r>
              <a:rPr sz="2400" i="1" spc="35" dirty="0">
                <a:solidFill>
                  <a:srgbClr val="000098"/>
                </a:solidFill>
                <a:latin typeface="Times New Roman"/>
                <a:cs typeface="Times New Roman"/>
              </a:rPr>
              <a:t> </a:t>
            </a:r>
            <a:r>
              <a:rPr sz="2400" spc="-10" dirty="0">
                <a:latin typeface="Arial"/>
                <a:cs typeface="Arial"/>
              </a:rPr>
              <a:t>th</a:t>
            </a:r>
            <a:r>
              <a:rPr sz="2400" spc="-20" dirty="0">
                <a:latin typeface="Arial"/>
                <a:cs typeface="Arial"/>
              </a:rPr>
              <a:t>a</a:t>
            </a:r>
            <a:r>
              <a:rPr sz="2400" spc="-10" dirty="0">
                <a:latin typeface="Arial"/>
                <a:cs typeface="Arial"/>
              </a:rPr>
              <a:t>t</a:t>
            </a:r>
            <a:r>
              <a:rPr sz="2400" spc="20" dirty="0">
                <a:latin typeface="Times New Roman"/>
                <a:cs typeface="Times New Roman"/>
              </a:rPr>
              <a:t> </a:t>
            </a:r>
            <a:r>
              <a:rPr sz="2400" spc="-5" dirty="0">
                <a:latin typeface="Arial"/>
                <a:cs typeface="Arial"/>
              </a:rPr>
              <a:t>ar</a:t>
            </a:r>
            <a:r>
              <a:rPr sz="2400" dirty="0">
                <a:latin typeface="Arial"/>
                <a:cs typeface="Arial"/>
              </a:rPr>
              <a:t>e</a:t>
            </a:r>
            <a:r>
              <a:rPr sz="2400" spc="70" dirty="0">
                <a:latin typeface="Times New Roman"/>
                <a:cs typeface="Times New Roman"/>
              </a:rPr>
              <a:t> </a:t>
            </a:r>
            <a:r>
              <a:rPr sz="2400" dirty="0">
                <a:latin typeface="Arial"/>
                <a:cs typeface="Arial"/>
              </a:rPr>
              <a:t>used</a:t>
            </a:r>
            <a:r>
              <a:rPr sz="2400" spc="85" dirty="0">
                <a:latin typeface="Times New Roman"/>
                <a:cs typeface="Times New Roman"/>
              </a:rPr>
              <a:t> </a:t>
            </a:r>
            <a:r>
              <a:rPr sz="2400" spc="-5" dirty="0">
                <a:latin typeface="Arial"/>
                <a:cs typeface="Arial"/>
              </a:rPr>
              <a:t>i</a:t>
            </a:r>
            <a:r>
              <a:rPr sz="2400" dirty="0">
                <a:latin typeface="Arial"/>
                <a:cs typeface="Arial"/>
              </a:rPr>
              <a:t>n</a:t>
            </a:r>
            <a:r>
              <a:rPr sz="2400" spc="65" dirty="0">
                <a:latin typeface="Times New Roman"/>
                <a:cs typeface="Times New Roman"/>
              </a:rPr>
              <a:t> </a:t>
            </a:r>
            <a:r>
              <a:rPr sz="2400" dirty="0">
                <a:latin typeface="Arial"/>
                <a:cs typeface="Arial"/>
              </a:rPr>
              <a:t>a</a:t>
            </a:r>
            <a:r>
              <a:rPr sz="2400" dirty="0">
                <a:latin typeface="Times New Roman"/>
                <a:cs typeface="Times New Roman"/>
              </a:rPr>
              <a:t> </a:t>
            </a:r>
            <a:r>
              <a:rPr sz="2400" spc="-15" dirty="0">
                <a:latin typeface="Arial"/>
                <a:cs typeface="Arial"/>
              </a:rPr>
              <a:t>s</a:t>
            </a:r>
            <a:r>
              <a:rPr sz="2400" spc="-5" dirty="0">
                <a:latin typeface="Arial"/>
                <a:cs typeface="Arial"/>
              </a:rPr>
              <a:t>t</a:t>
            </a:r>
            <a:r>
              <a:rPr sz="2400" dirty="0">
                <a:latin typeface="Arial"/>
                <a:cs typeface="Arial"/>
              </a:rPr>
              <a:t>yle</a:t>
            </a:r>
            <a:endParaRPr sz="2400">
              <a:latin typeface="Arial"/>
              <a:cs typeface="Arial"/>
            </a:endParaRPr>
          </a:p>
          <a:p>
            <a:pPr marL="750570" lvl="1" indent="-280670">
              <a:lnSpc>
                <a:spcPts val="2740"/>
              </a:lnSpc>
              <a:spcBef>
                <a:spcPts val="284"/>
              </a:spcBef>
              <a:buClr>
                <a:srgbClr val="9898CC"/>
              </a:buClr>
              <a:buSzPct val="79166"/>
              <a:buFont typeface="Wingdings"/>
              <a:buChar char=""/>
              <a:tabLst>
                <a:tab pos="751205" algn="l"/>
              </a:tabLst>
            </a:pPr>
            <a:r>
              <a:rPr sz="2400" spc="-20" dirty="0">
                <a:latin typeface="Arial"/>
                <a:cs typeface="Arial"/>
              </a:rPr>
              <a:t>A</a:t>
            </a:r>
            <a:r>
              <a:rPr sz="2400" spc="-80" dirty="0">
                <a:latin typeface="Times New Roman"/>
                <a:cs typeface="Times New Roman"/>
              </a:rPr>
              <a:t> </a:t>
            </a:r>
            <a:r>
              <a:rPr sz="2400" i="1" dirty="0">
                <a:solidFill>
                  <a:srgbClr val="000098"/>
                </a:solidFill>
                <a:latin typeface="Arial"/>
                <a:cs typeface="Arial"/>
              </a:rPr>
              <a:t>se</a:t>
            </a:r>
            <a:r>
              <a:rPr sz="2400" i="1" spc="-15" dirty="0">
                <a:solidFill>
                  <a:srgbClr val="000098"/>
                </a:solidFill>
                <a:latin typeface="Arial"/>
                <a:cs typeface="Arial"/>
              </a:rPr>
              <a:t>m</a:t>
            </a:r>
            <a:r>
              <a:rPr sz="2400" i="1" spc="-5" dirty="0">
                <a:solidFill>
                  <a:srgbClr val="000098"/>
                </a:solidFill>
                <a:latin typeface="Arial"/>
                <a:cs typeface="Arial"/>
              </a:rPr>
              <a:t>an</a:t>
            </a:r>
            <a:r>
              <a:rPr sz="2400" i="1" spc="5" dirty="0">
                <a:solidFill>
                  <a:srgbClr val="000098"/>
                </a:solidFill>
                <a:latin typeface="Arial"/>
                <a:cs typeface="Arial"/>
              </a:rPr>
              <a:t>t</a:t>
            </a:r>
            <a:r>
              <a:rPr sz="2400" i="1" spc="-5" dirty="0">
                <a:solidFill>
                  <a:srgbClr val="000098"/>
                </a:solidFill>
                <a:latin typeface="Arial"/>
                <a:cs typeface="Arial"/>
              </a:rPr>
              <a:t>ic</a:t>
            </a:r>
            <a:r>
              <a:rPr sz="2400" i="1" dirty="0">
                <a:solidFill>
                  <a:srgbClr val="000098"/>
                </a:solidFill>
                <a:latin typeface="Arial"/>
                <a:cs typeface="Arial"/>
              </a:rPr>
              <a:t>s</a:t>
            </a:r>
            <a:r>
              <a:rPr sz="2400" i="1" spc="45" dirty="0">
                <a:solidFill>
                  <a:srgbClr val="000098"/>
                </a:solidFill>
                <a:latin typeface="Times New Roman"/>
                <a:cs typeface="Times New Roman"/>
              </a:rPr>
              <a:t> </a:t>
            </a:r>
            <a:r>
              <a:rPr sz="2400" spc="-5" dirty="0">
                <a:latin typeface="Arial"/>
                <a:cs typeface="Arial"/>
              </a:rPr>
              <a:t>e</a:t>
            </a:r>
            <a:r>
              <a:rPr sz="2400" spc="-10" dirty="0">
                <a:latin typeface="Arial"/>
                <a:cs typeface="Arial"/>
              </a:rPr>
              <a:t>x</a:t>
            </a:r>
            <a:r>
              <a:rPr sz="2400" spc="-5" dirty="0">
                <a:latin typeface="Arial"/>
                <a:cs typeface="Arial"/>
              </a:rPr>
              <a:t>plain</a:t>
            </a:r>
            <a:r>
              <a:rPr sz="2400" spc="-10" dirty="0">
                <a:latin typeface="Arial"/>
                <a:cs typeface="Arial"/>
              </a:rPr>
              <a:t>i</a:t>
            </a:r>
            <a:r>
              <a:rPr sz="2400" spc="5" dirty="0">
                <a:latin typeface="Arial"/>
                <a:cs typeface="Arial"/>
              </a:rPr>
              <a:t>n</a:t>
            </a:r>
            <a:r>
              <a:rPr sz="2400" dirty="0">
                <a:latin typeface="Arial"/>
                <a:cs typeface="Arial"/>
              </a:rPr>
              <a:t>g</a:t>
            </a:r>
            <a:r>
              <a:rPr sz="2400" spc="114" dirty="0">
                <a:latin typeface="Times New Roman"/>
                <a:cs typeface="Times New Roman"/>
              </a:rPr>
              <a:t> </a:t>
            </a:r>
            <a:r>
              <a:rPr sz="2400" spc="-5" dirty="0">
                <a:latin typeface="Arial"/>
                <a:cs typeface="Arial"/>
              </a:rPr>
              <a:t>ho</a:t>
            </a:r>
            <a:r>
              <a:rPr sz="2400" dirty="0">
                <a:latin typeface="Arial"/>
                <a:cs typeface="Arial"/>
              </a:rPr>
              <a:t>w</a:t>
            </a:r>
            <a:r>
              <a:rPr sz="2400" spc="55"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a:t>
            </a:r>
            <a:r>
              <a:rPr sz="2400" dirty="0">
                <a:latin typeface="Arial"/>
                <a:cs typeface="Arial"/>
              </a:rPr>
              <a:t>s</a:t>
            </a:r>
            <a:r>
              <a:rPr sz="2400" spc="15" dirty="0">
                <a:latin typeface="Times New Roman"/>
                <a:cs typeface="Times New Roman"/>
              </a:rPr>
              <a:t> </a:t>
            </a:r>
            <a:r>
              <a:rPr sz="2400" spc="-5" dirty="0">
                <a:latin typeface="Arial"/>
                <a:cs typeface="Arial"/>
              </a:rPr>
              <a:t>and</a:t>
            </a:r>
            <a:endParaRPr sz="2400">
              <a:latin typeface="Arial"/>
              <a:cs typeface="Arial"/>
            </a:endParaRPr>
          </a:p>
          <a:p>
            <a:pPr marL="750570">
              <a:lnSpc>
                <a:spcPts val="2740"/>
              </a:lnSpc>
            </a:pPr>
            <a:r>
              <a:rPr sz="2400" dirty="0">
                <a:latin typeface="Arial"/>
                <a:cs typeface="Arial"/>
              </a:rPr>
              <a:t>connections</a:t>
            </a:r>
            <a:r>
              <a:rPr sz="2400" spc="5" dirty="0">
                <a:latin typeface="Times New Roman"/>
                <a:cs typeface="Times New Roman"/>
              </a:rPr>
              <a:t> </a:t>
            </a:r>
            <a:r>
              <a:rPr sz="2400" dirty="0">
                <a:latin typeface="Arial"/>
                <a:cs typeface="Arial"/>
              </a:rPr>
              <a:t>should</a:t>
            </a:r>
            <a:r>
              <a:rPr sz="2400" spc="60" dirty="0">
                <a:latin typeface="Times New Roman"/>
                <a:cs typeface="Times New Roman"/>
              </a:rPr>
              <a:t> </a:t>
            </a:r>
            <a:r>
              <a:rPr sz="2400" spc="-5" dirty="0">
                <a:latin typeface="Arial"/>
                <a:cs typeface="Arial"/>
              </a:rPr>
              <a:t>behave</a:t>
            </a:r>
            <a:endParaRPr sz="2400">
              <a:latin typeface="Arial"/>
              <a:cs typeface="Arial"/>
            </a:endParaRPr>
          </a:p>
          <a:p>
            <a:pPr marL="750570" marR="307975" lvl="1" indent="-280670">
              <a:lnSpc>
                <a:spcPts val="2500"/>
              </a:lnSpc>
              <a:spcBef>
                <a:spcPts val="625"/>
              </a:spcBef>
              <a:buClr>
                <a:srgbClr val="9898CC"/>
              </a:buClr>
              <a:buSzPct val="79166"/>
              <a:buFont typeface="Wingdings"/>
              <a:buChar char=""/>
              <a:tabLst>
                <a:tab pos="751205" algn="l"/>
              </a:tabLst>
            </a:pPr>
            <a:r>
              <a:rPr sz="2400" i="1" spc="-5" dirty="0">
                <a:solidFill>
                  <a:srgbClr val="000098"/>
                </a:solidFill>
                <a:latin typeface="Arial"/>
                <a:cs typeface="Arial"/>
              </a:rPr>
              <a:t>Const</a:t>
            </a:r>
            <a:r>
              <a:rPr sz="2400" i="1" spc="10" dirty="0">
                <a:solidFill>
                  <a:srgbClr val="000098"/>
                </a:solidFill>
                <a:latin typeface="Arial"/>
                <a:cs typeface="Arial"/>
              </a:rPr>
              <a:t>r</a:t>
            </a:r>
            <a:r>
              <a:rPr sz="2400" i="1" spc="-5" dirty="0">
                <a:solidFill>
                  <a:srgbClr val="000098"/>
                </a:solidFill>
                <a:latin typeface="Arial"/>
                <a:cs typeface="Arial"/>
              </a:rPr>
              <a:t>aint</a:t>
            </a:r>
            <a:r>
              <a:rPr sz="2400" i="1" dirty="0">
                <a:solidFill>
                  <a:srgbClr val="000098"/>
                </a:solidFill>
                <a:latin typeface="Arial"/>
                <a:cs typeface="Arial"/>
              </a:rPr>
              <a:t>s</a:t>
            </a:r>
            <a:r>
              <a:rPr sz="2400" i="1" spc="10" dirty="0">
                <a:solidFill>
                  <a:srgbClr val="000098"/>
                </a:solidFill>
                <a:latin typeface="Times New Roman"/>
                <a:cs typeface="Times New Roman"/>
              </a:rPr>
              <a:t> </a:t>
            </a:r>
            <a:r>
              <a:rPr sz="2400" spc="-10" dirty="0">
                <a:latin typeface="Arial"/>
                <a:cs typeface="Arial"/>
              </a:rPr>
              <a:t>te</a:t>
            </a:r>
            <a:r>
              <a:rPr sz="2400" spc="-5" dirty="0">
                <a:latin typeface="Arial"/>
                <a:cs typeface="Arial"/>
              </a:rPr>
              <a:t>llin</a:t>
            </a:r>
            <a:r>
              <a:rPr sz="2400" dirty="0">
                <a:latin typeface="Arial"/>
                <a:cs typeface="Arial"/>
              </a:rPr>
              <a:t>g</a:t>
            </a:r>
            <a:r>
              <a:rPr sz="2400" spc="35" dirty="0">
                <a:latin typeface="Times New Roman"/>
                <a:cs typeface="Times New Roman"/>
              </a:rPr>
              <a:t> </a:t>
            </a:r>
            <a:r>
              <a:rPr sz="2400" spc="-5" dirty="0">
                <a:latin typeface="Arial"/>
                <a:cs typeface="Arial"/>
              </a:rPr>
              <a:t>u</a:t>
            </a:r>
            <a:r>
              <a:rPr sz="2400" dirty="0">
                <a:latin typeface="Arial"/>
                <a:cs typeface="Arial"/>
              </a:rPr>
              <a:t>s</a:t>
            </a:r>
            <a:r>
              <a:rPr sz="2400" spc="65" dirty="0">
                <a:latin typeface="Times New Roman"/>
                <a:cs typeface="Times New Roman"/>
              </a:rPr>
              <a:t> </a:t>
            </a:r>
            <a:r>
              <a:rPr sz="2400" spc="-5" dirty="0">
                <a:latin typeface="Arial"/>
                <a:cs typeface="Arial"/>
              </a:rPr>
              <a:t>ho</a:t>
            </a:r>
            <a:r>
              <a:rPr sz="2400" dirty="0">
                <a:latin typeface="Arial"/>
                <a:cs typeface="Arial"/>
              </a:rPr>
              <a:t>w</a:t>
            </a:r>
            <a:r>
              <a:rPr sz="2400" spc="65" dirty="0">
                <a:latin typeface="Times New Roman"/>
                <a:cs typeface="Times New Roman"/>
              </a:rPr>
              <a:t> </a:t>
            </a:r>
            <a:r>
              <a:rPr sz="2400" spc="-10" dirty="0">
                <a:latin typeface="Arial"/>
                <a:cs typeface="Arial"/>
              </a:rPr>
              <a:t>th</a:t>
            </a:r>
            <a:r>
              <a:rPr sz="2400" dirty="0">
                <a:latin typeface="Arial"/>
                <a:cs typeface="Arial"/>
              </a:rPr>
              <a:t>e</a:t>
            </a:r>
            <a:r>
              <a:rPr sz="2400" spc="50" dirty="0">
                <a:latin typeface="Times New Roman"/>
                <a:cs typeface="Times New Roman"/>
              </a:rPr>
              <a:t> </a:t>
            </a:r>
            <a:r>
              <a:rPr sz="2400" dirty="0">
                <a:latin typeface="Arial"/>
                <a:cs typeface="Arial"/>
              </a:rPr>
              <a:t>co</a:t>
            </a:r>
            <a:r>
              <a:rPr sz="2400" spc="5" dirty="0">
                <a:latin typeface="Arial"/>
                <a:cs typeface="Arial"/>
              </a:rPr>
              <a:t>m</a:t>
            </a:r>
            <a:r>
              <a:rPr sz="2400" spc="-5" dirty="0">
                <a:latin typeface="Arial"/>
                <a:cs typeface="Arial"/>
              </a:rPr>
              <a:t>ponent</a:t>
            </a:r>
            <a:r>
              <a:rPr sz="2400" dirty="0">
                <a:latin typeface="Arial"/>
                <a:cs typeface="Arial"/>
              </a:rPr>
              <a:t>s</a:t>
            </a:r>
            <a:r>
              <a:rPr sz="2400" spc="5" dirty="0">
                <a:latin typeface="Times New Roman"/>
                <a:cs typeface="Times New Roman"/>
              </a:rPr>
              <a:t> </a:t>
            </a:r>
            <a:r>
              <a:rPr sz="2400" spc="-5" dirty="0">
                <a:latin typeface="Arial"/>
                <a:cs typeface="Arial"/>
              </a:rPr>
              <a:t>ar</a:t>
            </a:r>
            <a:r>
              <a:rPr sz="2400" dirty="0">
                <a:latin typeface="Arial"/>
                <a:cs typeface="Arial"/>
              </a:rPr>
              <a:t>e</a:t>
            </a:r>
            <a:r>
              <a:rPr sz="2400" spc="70" dirty="0">
                <a:latin typeface="Times New Roman"/>
                <a:cs typeface="Times New Roman"/>
              </a:rPr>
              <a:t> </a:t>
            </a:r>
            <a:r>
              <a:rPr sz="2400" spc="-10" dirty="0">
                <a:latin typeface="Arial"/>
                <a:cs typeface="Arial"/>
              </a:rPr>
              <a:t>to</a:t>
            </a:r>
            <a:r>
              <a:rPr sz="2400" spc="35" dirty="0">
                <a:latin typeface="Times New Roman"/>
                <a:cs typeface="Times New Roman"/>
              </a:rPr>
              <a:t> </a:t>
            </a:r>
            <a:r>
              <a:rPr sz="2400" spc="-5" dirty="0">
                <a:latin typeface="Arial"/>
                <a:cs typeface="Arial"/>
              </a:rPr>
              <a:t>be</a:t>
            </a:r>
            <a:r>
              <a:rPr sz="2400" spc="-5" dirty="0">
                <a:latin typeface="Times New Roman"/>
                <a:cs typeface="Times New Roman"/>
              </a:rPr>
              <a:t> </a:t>
            </a:r>
            <a:r>
              <a:rPr sz="2400" spc="-5" dirty="0">
                <a:latin typeface="Arial"/>
                <a:cs typeface="Arial"/>
              </a:rPr>
              <a:t>asse</a:t>
            </a:r>
            <a:r>
              <a:rPr sz="2400" spc="10" dirty="0">
                <a:latin typeface="Arial"/>
                <a:cs typeface="Arial"/>
              </a:rPr>
              <a:t>m</a:t>
            </a:r>
            <a:r>
              <a:rPr sz="2400" spc="-5" dirty="0">
                <a:latin typeface="Arial"/>
                <a:cs typeface="Arial"/>
              </a:rPr>
              <a:t>bled</a:t>
            </a:r>
            <a:endParaRPr sz="2400">
              <a:latin typeface="Arial"/>
              <a:cs typeface="Arial"/>
            </a:endParaRPr>
          </a:p>
        </p:txBody>
      </p:sp>
    </p:spTree>
    <p:extLst>
      <p:ext uri="{BB962C8B-B14F-4D97-AF65-F5344CB8AC3E}">
        <p14:creationId xmlns:p14="http://schemas.microsoft.com/office/powerpoint/2010/main" val="7940313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4" name="object 4"/>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5" name="object 5"/>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6" name="object 6"/>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7" name="object 7"/>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8" name="object 8"/>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9" name="object 9"/>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0" name="object 10"/>
          <p:cNvSpPr txBox="1"/>
          <p:nvPr/>
        </p:nvSpPr>
        <p:spPr>
          <a:xfrm>
            <a:off x="2281230" y="141315"/>
            <a:ext cx="7584440" cy="492443"/>
          </a:xfrm>
          <a:prstGeom prst="rect">
            <a:avLst/>
          </a:prstGeom>
        </p:spPr>
        <p:txBody>
          <a:bodyPr vert="horz" wrap="square" lIns="0" tIns="0" rIns="0" bIns="0" rtlCol="0">
            <a:spAutoFit/>
          </a:bodyPr>
          <a:lstStyle/>
          <a:p>
            <a:pPr marL="12700"/>
            <a:r>
              <a:rPr sz="3200" dirty="0">
                <a:latin typeface="Arial"/>
                <a:cs typeface="Arial"/>
              </a:rPr>
              <a:t>Archit</a:t>
            </a:r>
            <a:r>
              <a:rPr sz="3200" spc="-25" dirty="0">
                <a:latin typeface="Arial"/>
                <a:cs typeface="Arial"/>
              </a:rPr>
              <a:t>e</a:t>
            </a:r>
            <a:r>
              <a:rPr sz="3200" dirty="0">
                <a:latin typeface="Arial"/>
                <a:cs typeface="Arial"/>
              </a:rPr>
              <a:t>ct</a:t>
            </a:r>
            <a:r>
              <a:rPr sz="3200" spc="-30" dirty="0">
                <a:latin typeface="Arial"/>
                <a:cs typeface="Arial"/>
              </a:rPr>
              <a:t>u</a:t>
            </a:r>
            <a:r>
              <a:rPr sz="3200" spc="-10" dirty="0">
                <a:latin typeface="Arial"/>
                <a:cs typeface="Arial"/>
              </a:rPr>
              <a:t>r</a:t>
            </a:r>
            <a:r>
              <a:rPr sz="3200" spc="-5" dirty="0">
                <a:latin typeface="Arial"/>
                <a:cs typeface="Arial"/>
              </a:rPr>
              <a:t>a</a:t>
            </a:r>
            <a:r>
              <a:rPr sz="3200" dirty="0">
                <a:latin typeface="Arial"/>
                <a:cs typeface="Arial"/>
              </a:rPr>
              <a:t>l</a:t>
            </a:r>
            <a:r>
              <a:rPr sz="3200" spc="25" dirty="0">
                <a:latin typeface="Times New Roman"/>
                <a:cs typeface="Times New Roman"/>
              </a:rPr>
              <a:t> </a:t>
            </a:r>
            <a:r>
              <a:rPr sz="3200" dirty="0">
                <a:latin typeface="Arial"/>
                <a:cs typeface="Arial"/>
              </a:rPr>
              <a:t>Style</a:t>
            </a:r>
            <a:r>
              <a:rPr sz="3200" spc="55" dirty="0">
                <a:latin typeface="Times New Roman"/>
                <a:cs typeface="Times New Roman"/>
              </a:rPr>
              <a:t> </a:t>
            </a:r>
            <a:r>
              <a:rPr sz="3200" dirty="0">
                <a:latin typeface="Arial"/>
                <a:cs typeface="Arial"/>
              </a:rPr>
              <a:t>vs</a:t>
            </a:r>
            <a:r>
              <a:rPr sz="3200" spc="60" dirty="0">
                <a:latin typeface="Times New Roman"/>
                <a:cs typeface="Times New Roman"/>
              </a:rPr>
              <a:t> </a:t>
            </a:r>
            <a:r>
              <a:rPr sz="3200" dirty="0">
                <a:latin typeface="Arial"/>
                <a:cs typeface="Arial"/>
              </a:rPr>
              <a:t>Archit</a:t>
            </a:r>
            <a:r>
              <a:rPr sz="3200" spc="-25" dirty="0">
                <a:latin typeface="Arial"/>
                <a:cs typeface="Arial"/>
              </a:rPr>
              <a:t>e</a:t>
            </a:r>
            <a:r>
              <a:rPr sz="3200" dirty="0">
                <a:latin typeface="Arial"/>
                <a:cs typeface="Arial"/>
              </a:rPr>
              <a:t>ct</a:t>
            </a:r>
            <a:r>
              <a:rPr sz="3200" spc="-30" dirty="0">
                <a:latin typeface="Arial"/>
                <a:cs typeface="Arial"/>
              </a:rPr>
              <a:t>u</a:t>
            </a:r>
            <a:r>
              <a:rPr sz="3200" spc="-10" dirty="0">
                <a:latin typeface="Arial"/>
                <a:cs typeface="Arial"/>
              </a:rPr>
              <a:t>r</a:t>
            </a:r>
            <a:r>
              <a:rPr sz="3200" spc="-5" dirty="0">
                <a:latin typeface="Arial"/>
                <a:cs typeface="Arial"/>
              </a:rPr>
              <a:t>a</a:t>
            </a:r>
            <a:r>
              <a:rPr sz="3200" dirty="0">
                <a:latin typeface="Arial"/>
                <a:cs typeface="Arial"/>
              </a:rPr>
              <a:t>l</a:t>
            </a:r>
            <a:r>
              <a:rPr sz="3200" spc="25" dirty="0">
                <a:latin typeface="Times New Roman"/>
                <a:cs typeface="Times New Roman"/>
              </a:rPr>
              <a:t> </a:t>
            </a:r>
            <a:r>
              <a:rPr sz="3200" dirty="0">
                <a:latin typeface="Arial"/>
                <a:cs typeface="Arial"/>
              </a:rPr>
              <a:t>Pat</a:t>
            </a:r>
            <a:r>
              <a:rPr sz="3200" spc="-15" dirty="0">
                <a:latin typeface="Arial"/>
                <a:cs typeface="Arial"/>
              </a:rPr>
              <a:t>t</a:t>
            </a:r>
            <a:r>
              <a:rPr sz="3200" spc="-5" dirty="0">
                <a:latin typeface="Arial"/>
                <a:cs typeface="Arial"/>
              </a:rPr>
              <a:t>ern</a:t>
            </a:r>
            <a:endParaRPr sz="3200">
              <a:latin typeface="Arial"/>
              <a:cs typeface="Arial"/>
            </a:endParaRPr>
          </a:p>
        </p:txBody>
      </p:sp>
      <p:sp>
        <p:nvSpPr>
          <p:cNvPr id="11" name="object 11"/>
          <p:cNvSpPr txBox="1"/>
          <p:nvPr/>
        </p:nvSpPr>
        <p:spPr>
          <a:xfrm>
            <a:off x="1524000" y="1624285"/>
            <a:ext cx="9659815" cy="4732065"/>
          </a:xfrm>
          <a:prstGeom prst="rect">
            <a:avLst/>
          </a:prstGeom>
        </p:spPr>
        <p:txBody>
          <a:bodyPr vert="horz" wrap="square" lIns="0" tIns="0" rIns="0" bIns="0" rtlCol="0">
            <a:spAutoFit/>
          </a:bodyPr>
          <a:lstStyle/>
          <a:p>
            <a:pPr marL="299085" indent="-286385">
              <a:buFont typeface="Arial"/>
              <a:buChar char="•"/>
              <a:tabLst>
                <a:tab pos="299720" algn="l"/>
              </a:tabLst>
            </a:pPr>
            <a:r>
              <a:rPr dirty="0">
                <a:latin typeface="Calibri"/>
                <a:cs typeface="Calibri"/>
              </a:rPr>
              <a:t>In</a:t>
            </a:r>
            <a:r>
              <a:rPr spc="-45" dirty="0">
                <a:latin typeface="Times New Roman"/>
                <a:cs typeface="Times New Roman"/>
              </a:rPr>
              <a:t> </a:t>
            </a:r>
            <a:r>
              <a:rPr dirty="0">
                <a:latin typeface="Calibri"/>
                <a:cs typeface="Calibri"/>
              </a:rPr>
              <a:t>gene</a:t>
            </a:r>
            <a:r>
              <a:rPr spc="-40" dirty="0">
                <a:latin typeface="Calibri"/>
                <a:cs typeface="Calibri"/>
              </a:rPr>
              <a:t>r</a:t>
            </a:r>
            <a:r>
              <a:rPr dirty="0">
                <a:latin typeface="Calibri"/>
                <a:cs typeface="Calibri"/>
              </a:rPr>
              <a:t>a</a:t>
            </a:r>
            <a:r>
              <a:rPr spc="-5" dirty="0">
                <a:latin typeface="Calibri"/>
                <a:cs typeface="Calibri"/>
              </a:rPr>
              <a:t>l,</a:t>
            </a:r>
            <a:r>
              <a:rPr spc="-35" dirty="0">
                <a:latin typeface="Times New Roman"/>
                <a:cs typeface="Times New Roman"/>
              </a:rPr>
              <a:t> </a:t>
            </a:r>
            <a:r>
              <a:rPr spc="-5" dirty="0">
                <a:solidFill>
                  <a:srgbClr val="FF0000"/>
                </a:solidFill>
                <a:latin typeface="Calibri"/>
                <a:cs typeface="Calibri"/>
              </a:rPr>
              <a:t>bot</a:t>
            </a:r>
            <a:r>
              <a:rPr dirty="0">
                <a:solidFill>
                  <a:srgbClr val="FF0000"/>
                </a:solidFill>
                <a:latin typeface="Calibri"/>
                <a:cs typeface="Calibri"/>
              </a:rPr>
              <a:t>h</a:t>
            </a:r>
            <a:r>
              <a:rPr spc="-35" dirty="0">
                <a:solidFill>
                  <a:srgbClr val="FF0000"/>
                </a:solidFill>
                <a:latin typeface="Times New Roman"/>
                <a:cs typeface="Times New Roman"/>
              </a:rPr>
              <a:t> </a:t>
            </a:r>
            <a:r>
              <a:rPr spc="-30" dirty="0">
                <a:solidFill>
                  <a:srgbClr val="FF0000"/>
                </a:solidFill>
                <a:latin typeface="Calibri"/>
                <a:cs typeface="Calibri"/>
              </a:rPr>
              <a:t>t</a:t>
            </a:r>
            <a:r>
              <a:rPr dirty="0">
                <a:solidFill>
                  <a:srgbClr val="FF0000"/>
                </a:solidFill>
                <a:latin typeface="Calibri"/>
                <a:cs typeface="Calibri"/>
              </a:rPr>
              <a:t>erms</a:t>
            </a:r>
            <a:r>
              <a:rPr spc="-50" dirty="0">
                <a:solidFill>
                  <a:srgbClr val="FF0000"/>
                </a:solidFill>
                <a:latin typeface="Times New Roman"/>
                <a:cs typeface="Times New Roman"/>
              </a:rPr>
              <a:t> </a:t>
            </a:r>
            <a:r>
              <a:rPr dirty="0">
                <a:solidFill>
                  <a:srgbClr val="FF0000"/>
                </a:solidFill>
                <a:latin typeface="Calibri"/>
                <a:cs typeface="Calibri"/>
              </a:rPr>
              <a:t>a</a:t>
            </a:r>
            <a:r>
              <a:rPr spc="-30" dirty="0">
                <a:solidFill>
                  <a:srgbClr val="FF0000"/>
                </a:solidFill>
                <a:latin typeface="Calibri"/>
                <a:cs typeface="Calibri"/>
              </a:rPr>
              <a:t>r</a:t>
            </a:r>
            <a:r>
              <a:rPr dirty="0">
                <a:solidFill>
                  <a:srgbClr val="FF0000"/>
                </a:solidFill>
                <a:latin typeface="Calibri"/>
                <a:cs typeface="Calibri"/>
              </a:rPr>
              <a:t>e</a:t>
            </a:r>
            <a:r>
              <a:rPr spc="-45" dirty="0">
                <a:solidFill>
                  <a:srgbClr val="FF0000"/>
                </a:solidFill>
                <a:latin typeface="Times New Roman"/>
                <a:cs typeface="Times New Roman"/>
              </a:rPr>
              <a:t> </a:t>
            </a:r>
            <a:r>
              <a:rPr spc="-5" dirty="0">
                <a:solidFill>
                  <a:srgbClr val="FF0000"/>
                </a:solidFill>
                <a:latin typeface="Calibri"/>
                <a:cs typeface="Calibri"/>
              </a:rPr>
              <a:t>u</a:t>
            </a:r>
            <a:r>
              <a:rPr spc="5" dirty="0">
                <a:solidFill>
                  <a:srgbClr val="FF0000"/>
                </a:solidFill>
                <a:latin typeface="Calibri"/>
                <a:cs typeface="Calibri"/>
              </a:rPr>
              <a:t>s</a:t>
            </a:r>
            <a:r>
              <a:rPr dirty="0">
                <a:solidFill>
                  <a:srgbClr val="FF0000"/>
                </a:solidFill>
                <a:latin typeface="Calibri"/>
                <a:cs typeface="Calibri"/>
              </a:rPr>
              <a:t>ed</a:t>
            </a:r>
            <a:r>
              <a:rPr spc="-35" dirty="0">
                <a:solidFill>
                  <a:srgbClr val="FF0000"/>
                </a:solidFill>
                <a:latin typeface="Times New Roman"/>
                <a:cs typeface="Times New Roman"/>
              </a:rPr>
              <a:t> </a:t>
            </a:r>
            <a:r>
              <a:rPr spc="-10" dirty="0">
                <a:solidFill>
                  <a:srgbClr val="FF0000"/>
                </a:solidFill>
                <a:latin typeface="Calibri"/>
                <a:cs typeface="Calibri"/>
              </a:rPr>
              <a:t>i</a:t>
            </a:r>
            <a:r>
              <a:rPr spc="-15" dirty="0">
                <a:solidFill>
                  <a:srgbClr val="FF0000"/>
                </a:solidFill>
                <a:latin typeface="Calibri"/>
                <a:cs typeface="Calibri"/>
              </a:rPr>
              <a:t>n</a:t>
            </a:r>
            <a:r>
              <a:rPr spc="-30" dirty="0">
                <a:solidFill>
                  <a:srgbClr val="FF0000"/>
                </a:solidFill>
                <a:latin typeface="Calibri"/>
                <a:cs typeface="Calibri"/>
              </a:rPr>
              <a:t>t</a:t>
            </a:r>
            <a:r>
              <a:rPr dirty="0">
                <a:solidFill>
                  <a:srgbClr val="FF0000"/>
                </a:solidFill>
                <a:latin typeface="Calibri"/>
                <a:cs typeface="Calibri"/>
              </a:rPr>
              <a:t>e</a:t>
            </a:r>
            <a:r>
              <a:rPr spc="-30" dirty="0">
                <a:solidFill>
                  <a:srgbClr val="FF0000"/>
                </a:solidFill>
                <a:latin typeface="Calibri"/>
                <a:cs typeface="Calibri"/>
              </a:rPr>
              <a:t>r</a:t>
            </a:r>
            <a:r>
              <a:rPr spc="-10" dirty="0">
                <a:solidFill>
                  <a:srgbClr val="FF0000"/>
                </a:solidFill>
                <a:latin typeface="Calibri"/>
                <a:cs typeface="Calibri"/>
              </a:rPr>
              <a:t>c</a:t>
            </a:r>
            <a:r>
              <a:rPr spc="-5" dirty="0">
                <a:solidFill>
                  <a:srgbClr val="FF0000"/>
                </a:solidFill>
                <a:latin typeface="Calibri"/>
                <a:cs typeface="Calibri"/>
              </a:rPr>
              <a:t>hangeabl</a:t>
            </a:r>
            <a:r>
              <a:rPr spc="-120" dirty="0">
                <a:solidFill>
                  <a:srgbClr val="FF0000"/>
                </a:solidFill>
                <a:latin typeface="Calibri"/>
                <a:cs typeface="Calibri"/>
              </a:rPr>
              <a:t>y</a:t>
            </a:r>
            <a:r>
              <a:rPr dirty="0">
                <a:latin typeface="Calibri"/>
                <a:cs typeface="Calibri"/>
              </a:rPr>
              <a:t>.</a:t>
            </a:r>
            <a:r>
              <a:rPr spc="-30" dirty="0">
                <a:latin typeface="Times New Roman"/>
                <a:cs typeface="Times New Roman"/>
              </a:rPr>
              <a:t> </a:t>
            </a:r>
            <a:r>
              <a:rPr spc="-25" dirty="0">
                <a:latin typeface="Calibri"/>
                <a:cs typeface="Calibri"/>
              </a:rPr>
              <a:t>F</a:t>
            </a:r>
            <a:r>
              <a:rPr spc="-5" dirty="0">
                <a:latin typeface="Calibri"/>
                <a:cs typeface="Calibri"/>
              </a:rPr>
              <a:t>o</a:t>
            </a:r>
            <a:r>
              <a:rPr dirty="0">
                <a:latin typeface="Calibri"/>
                <a:cs typeface="Calibri"/>
              </a:rPr>
              <a:t>r</a:t>
            </a:r>
            <a:r>
              <a:rPr spc="-50" dirty="0">
                <a:latin typeface="Times New Roman"/>
                <a:cs typeface="Times New Roman"/>
              </a:rPr>
              <a:t> </a:t>
            </a:r>
            <a:r>
              <a:rPr spc="-25" dirty="0">
                <a:latin typeface="Calibri"/>
                <a:cs typeface="Calibri"/>
              </a:rPr>
              <a:t>e</a:t>
            </a:r>
            <a:r>
              <a:rPr spc="-40" dirty="0">
                <a:latin typeface="Calibri"/>
                <a:cs typeface="Calibri"/>
              </a:rPr>
              <a:t>x</a:t>
            </a:r>
            <a:r>
              <a:rPr dirty="0">
                <a:latin typeface="Calibri"/>
                <a:cs typeface="Calibri"/>
              </a:rPr>
              <a:t>ample,</a:t>
            </a:r>
            <a:r>
              <a:rPr spc="-40" dirty="0">
                <a:latin typeface="Times New Roman"/>
                <a:cs typeface="Times New Roman"/>
              </a:rPr>
              <a:t> </a:t>
            </a:r>
            <a:r>
              <a:rPr dirty="0">
                <a:latin typeface="Calibri"/>
                <a:cs typeface="Calibri"/>
              </a:rPr>
              <a:t>MS</a:t>
            </a:r>
            <a:r>
              <a:rPr spc="-15" dirty="0">
                <a:latin typeface="Calibri"/>
                <a:cs typeface="Calibri"/>
              </a:rPr>
              <a:t>D</a:t>
            </a:r>
            <a:r>
              <a:rPr dirty="0">
                <a:latin typeface="Calibri"/>
                <a:cs typeface="Calibri"/>
              </a:rPr>
              <a:t>N</a:t>
            </a:r>
            <a:r>
              <a:rPr spc="-35" dirty="0">
                <a:latin typeface="Times New Roman"/>
                <a:cs typeface="Times New Roman"/>
              </a:rPr>
              <a:t> </a:t>
            </a:r>
            <a:r>
              <a:rPr spc="-5" dirty="0">
                <a:latin typeface="Calibri"/>
                <a:cs typeface="Calibri"/>
              </a:rPr>
              <a:t>s</a:t>
            </a:r>
            <a:r>
              <a:rPr spc="-35" dirty="0">
                <a:latin typeface="Calibri"/>
                <a:cs typeface="Calibri"/>
              </a:rPr>
              <a:t>a</a:t>
            </a:r>
            <a:r>
              <a:rPr spc="-15" dirty="0">
                <a:latin typeface="Calibri"/>
                <a:cs typeface="Calibri"/>
              </a:rPr>
              <a:t>y</a:t>
            </a:r>
            <a:r>
              <a:rPr dirty="0">
                <a:latin typeface="Calibri"/>
                <a:cs typeface="Calibri"/>
              </a:rPr>
              <a:t>s</a:t>
            </a:r>
            <a:r>
              <a:rPr spc="-65" dirty="0">
                <a:latin typeface="Times New Roman"/>
                <a:cs typeface="Times New Roman"/>
              </a:rPr>
              <a:t> </a:t>
            </a:r>
            <a:r>
              <a:rPr dirty="0">
                <a:latin typeface="Calibri"/>
                <a:cs typeface="Calibri"/>
              </a:rPr>
              <a:t>th</a:t>
            </a:r>
            <a:r>
              <a:rPr spc="-15" dirty="0">
                <a:latin typeface="Calibri"/>
                <a:cs typeface="Calibri"/>
              </a:rPr>
              <a:t>a</a:t>
            </a:r>
            <a:r>
              <a:rPr dirty="0">
                <a:latin typeface="Calibri"/>
                <a:cs typeface="Calibri"/>
              </a:rPr>
              <a:t>t</a:t>
            </a:r>
            <a:r>
              <a:rPr spc="-45" dirty="0">
                <a:latin typeface="Times New Roman"/>
                <a:cs typeface="Times New Roman"/>
              </a:rPr>
              <a:t> </a:t>
            </a:r>
            <a:r>
              <a:rPr dirty="0">
                <a:latin typeface="Calibri"/>
                <a:cs typeface="Calibri"/>
              </a:rPr>
              <a:t>A</a:t>
            </a:r>
            <a:r>
              <a:rPr spc="-35" dirty="0">
                <a:latin typeface="Calibri"/>
                <a:cs typeface="Calibri"/>
              </a:rPr>
              <a:t>r</a:t>
            </a:r>
            <a:r>
              <a:rPr spc="-10" dirty="0">
                <a:latin typeface="Calibri"/>
                <a:cs typeface="Calibri"/>
              </a:rPr>
              <a:t>c</a:t>
            </a:r>
            <a:r>
              <a:rPr spc="-5" dirty="0">
                <a:latin typeface="Calibri"/>
                <a:cs typeface="Calibri"/>
              </a:rPr>
              <a:t>h</a:t>
            </a:r>
            <a:r>
              <a:rPr dirty="0">
                <a:latin typeface="Calibri"/>
                <a:cs typeface="Calibri"/>
              </a:rPr>
              <a:t>i</a:t>
            </a:r>
            <a:r>
              <a:rPr spc="-35" dirty="0">
                <a:latin typeface="Calibri"/>
                <a:cs typeface="Calibri"/>
              </a:rPr>
              <a:t>t</a:t>
            </a:r>
            <a:r>
              <a:rPr dirty="0">
                <a:latin typeface="Calibri"/>
                <a:cs typeface="Calibri"/>
              </a:rPr>
              <a:t>ec</a:t>
            </a:r>
            <a:r>
              <a:rPr spc="-10" dirty="0">
                <a:latin typeface="Calibri"/>
                <a:cs typeface="Calibri"/>
              </a:rPr>
              <a:t>t</a:t>
            </a:r>
            <a:r>
              <a:rPr spc="-5" dirty="0">
                <a:latin typeface="Calibri"/>
                <a:cs typeface="Calibri"/>
              </a:rPr>
              <a:t>u</a:t>
            </a:r>
            <a:r>
              <a:rPr spc="-40" dirty="0">
                <a:latin typeface="Calibri"/>
                <a:cs typeface="Calibri"/>
              </a:rPr>
              <a:t>r</a:t>
            </a:r>
            <a:r>
              <a:rPr dirty="0">
                <a:latin typeface="Calibri"/>
                <a:cs typeface="Calibri"/>
              </a:rPr>
              <a:t>al</a:t>
            </a:r>
          </a:p>
          <a:p>
            <a:pPr marL="299085"/>
            <a:r>
              <a:rPr spc="-5" dirty="0">
                <a:latin typeface="Calibri"/>
                <a:cs typeface="Calibri"/>
              </a:rPr>
              <a:t>Styl</a:t>
            </a:r>
            <a:r>
              <a:rPr spc="-10" dirty="0">
                <a:latin typeface="Calibri"/>
                <a:cs typeface="Calibri"/>
              </a:rPr>
              <a:t>es</a:t>
            </a:r>
            <a:r>
              <a:rPr spc="-40" dirty="0">
                <a:latin typeface="Times New Roman"/>
                <a:cs typeface="Times New Roman"/>
              </a:rPr>
              <a:t> </a:t>
            </a:r>
            <a:r>
              <a:rPr dirty="0">
                <a:latin typeface="Calibri"/>
                <a:cs typeface="Calibri"/>
              </a:rPr>
              <a:t>and</a:t>
            </a:r>
            <a:r>
              <a:rPr spc="-45"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5"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erns</a:t>
            </a:r>
            <a:r>
              <a:rPr spc="-40" dirty="0">
                <a:latin typeface="Times New Roman"/>
                <a:cs typeface="Times New Roman"/>
              </a:rPr>
              <a:t> </a:t>
            </a:r>
            <a:r>
              <a:rPr spc="-10" dirty="0">
                <a:latin typeface="Calibri"/>
                <a:cs typeface="Calibri"/>
              </a:rPr>
              <a:t>a</a:t>
            </a:r>
            <a:r>
              <a:rPr spc="-35" dirty="0">
                <a:latin typeface="Calibri"/>
                <a:cs typeface="Calibri"/>
              </a:rPr>
              <a:t>r</a:t>
            </a:r>
            <a:r>
              <a:rPr spc="-10" dirty="0">
                <a:latin typeface="Calibri"/>
                <a:cs typeface="Calibri"/>
              </a:rPr>
              <a:t>e</a:t>
            </a:r>
            <a:r>
              <a:rPr spc="-45" dirty="0">
                <a:latin typeface="Times New Roman"/>
                <a:cs typeface="Times New Roman"/>
              </a:rPr>
              <a:t> </a:t>
            </a:r>
            <a:r>
              <a:rPr spc="-10" dirty="0">
                <a:latin typeface="Calibri"/>
                <a:cs typeface="Calibri"/>
              </a:rPr>
              <a:t>the</a:t>
            </a:r>
            <a:r>
              <a:rPr spc="-30" dirty="0">
                <a:latin typeface="Times New Roman"/>
                <a:cs typeface="Times New Roman"/>
              </a:rPr>
              <a:t> </a:t>
            </a:r>
            <a:r>
              <a:rPr spc="-5" dirty="0">
                <a:latin typeface="Calibri"/>
                <a:cs typeface="Calibri"/>
              </a:rPr>
              <a:t>s</a:t>
            </a:r>
            <a:r>
              <a:rPr dirty="0">
                <a:latin typeface="Calibri"/>
                <a:cs typeface="Calibri"/>
              </a:rPr>
              <a:t>a</a:t>
            </a:r>
            <a:r>
              <a:rPr spc="-15" dirty="0">
                <a:latin typeface="Calibri"/>
                <a:cs typeface="Calibri"/>
              </a:rPr>
              <a:t>me</a:t>
            </a:r>
            <a:r>
              <a:rPr spc="-50" dirty="0">
                <a:latin typeface="Times New Roman"/>
                <a:cs typeface="Times New Roman"/>
              </a:rPr>
              <a:t> </a:t>
            </a:r>
            <a:r>
              <a:rPr dirty="0">
                <a:latin typeface="Calibri"/>
                <a:cs typeface="Calibri"/>
              </a:rPr>
              <a:t>th</a:t>
            </a:r>
            <a:r>
              <a:rPr spc="-10" dirty="0">
                <a:latin typeface="Calibri"/>
                <a:cs typeface="Calibri"/>
              </a:rPr>
              <a:t>i</a:t>
            </a:r>
            <a:r>
              <a:rPr spc="-5" dirty="0">
                <a:latin typeface="Calibri"/>
                <a:cs typeface="Calibri"/>
              </a:rPr>
              <a:t>n</a:t>
            </a:r>
            <a:r>
              <a:rPr spc="5" dirty="0">
                <a:latin typeface="Calibri"/>
                <a:cs typeface="Calibri"/>
              </a:rPr>
              <a:t>g</a:t>
            </a:r>
            <a:r>
              <a:rPr spc="-5" dirty="0">
                <a:latin typeface="Calibri"/>
                <a:cs typeface="Calibri"/>
              </a:rPr>
              <a:t>s.</a:t>
            </a:r>
            <a:endParaRPr dirty="0">
              <a:latin typeface="Calibri"/>
              <a:cs typeface="Calibri"/>
            </a:endParaRPr>
          </a:p>
          <a:p>
            <a:pPr>
              <a:spcBef>
                <a:spcPts val="32"/>
              </a:spcBef>
            </a:pPr>
            <a:endParaRPr sz="1850" dirty="0">
              <a:latin typeface="Times New Roman"/>
              <a:cs typeface="Times New Roman"/>
            </a:endParaRPr>
          </a:p>
          <a:p>
            <a:pPr marL="299085" indent="-286385">
              <a:buFont typeface="Arial"/>
              <a:buChar char="•"/>
              <a:tabLst>
                <a:tab pos="299720" algn="l"/>
              </a:tabLst>
            </a:pPr>
            <a:r>
              <a:rPr spc="-10" dirty="0">
                <a:latin typeface="Calibri"/>
                <a:cs typeface="Calibri"/>
              </a:rPr>
              <a:t>H</a:t>
            </a:r>
            <a:r>
              <a:rPr spc="-15" dirty="0">
                <a:latin typeface="Calibri"/>
                <a:cs typeface="Calibri"/>
              </a:rPr>
              <a:t>o</a:t>
            </a:r>
            <a:r>
              <a:rPr spc="-30" dirty="0">
                <a:latin typeface="Calibri"/>
                <a:cs typeface="Calibri"/>
              </a:rPr>
              <a:t>w</a:t>
            </a:r>
            <a:r>
              <a:rPr spc="-20" dirty="0">
                <a:latin typeface="Calibri"/>
                <a:cs typeface="Calibri"/>
              </a:rPr>
              <a:t>ev</a:t>
            </a:r>
            <a:r>
              <a:rPr spc="-10" dirty="0">
                <a:latin typeface="Calibri"/>
                <a:cs typeface="Calibri"/>
              </a:rPr>
              <a:t>e</a:t>
            </a:r>
            <a:r>
              <a:rPr spc="-170" dirty="0">
                <a:latin typeface="Calibri"/>
                <a:cs typeface="Calibri"/>
              </a:rPr>
              <a:t>r</a:t>
            </a:r>
            <a:r>
              <a:rPr spc="-5" dirty="0">
                <a:latin typeface="Calibri"/>
                <a:cs typeface="Calibri"/>
              </a:rPr>
              <a:t>,</a:t>
            </a:r>
            <a:r>
              <a:rPr spc="-25" dirty="0">
                <a:latin typeface="Times New Roman"/>
                <a:cs typeface="Times New Roman"/>
              </a:rPr>
              <a:t> </a:t>
            </a:r>
            <a:r>
              <a:rPr spc="-10" dirty="0">
                <a:latin typeface="Calibri"/>
                <a:cs typeface="Calibri"/>
              </a:rPr>
              <a:t>the</a:t>
            </a:r>
            <a:r>
              <a:rPr spc="-35" dirty="0">
                <a:latin typeface="Calibri"/>
                <a:cs typeface="Calibri"/>
              </a:rPr>
              <a:t>r</a:t>
            </a:r>
            <a:r>
              <a:rPr spc="-10" dirty="0">
                <a:latin typeface="Calibri"/>
                <a:cs typeface="Calibri"/>
              </a:rPr>
              <a:t>e</a:t>
            </a:r>
            <a:r>
              <a:rPr spc="-30" dirty="0">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35" dirty="0">
                <a:latin typeface="Times New Roman"/>
                <a:cs typeface="Times New Roman"/>
              </a:rPr>
              <a:t> </a:t>
            </a:r>
            <a:r>
              <a:rPr spc="-5" dirty="0">
                <a:solidFill>
                  <a:srgbClr val="FF0000"/>
                </a:solidFill>
                <a:latin typeface="Calibri"/>
                <a:cs typeface="Calibri"/>
              </a:rPr>
              <a:t>d</a:t>
            </a:r>
            <a:r>
              <a:rPr dirty="0">
                <a:solidFill>
                  <a:srgbClr val="FF0000"/>
                </a:solidFill>
                <a:latin typeface="Calibri"/>
                <a:cs typeface="Calibri"/>
              </a:rPr>
              <a:t>i</a:t>
            </a:r>
            <a:r>
              <a:rPr spc="-15" dirty="0">
                <a:solidFill>
                  <a:srgbClr val="FF0000"/>
                </a:solidFill>
                <a:latin typeface="Calibri"/>
                <a:cs typeface="Calibri"/>
              </a:rPr>
              <a:t>f</a:t>
            </a:r>
            <a:r>
              <a:rPr spc="-50" dirty="0">
                <a:solidFill>
                  <a:srgbClr val="FF0000"/>
                </a:solidFill>
                <a:latin typeface="Calibri"/>
                <a:cs typeface="Calibri"/>
              </a:rPr>
              <a:t>f</a:t>
            </a:r>
            <a:r>
              <a:rPr spc="-10" dirty="0">
                <a:solidFill>
                  <a:srgbClr val="FF0000"/>
                </a:solidFill>
                <a:latin typeface="Calibri"/>
                <a:cs typeface="Calibri"/>
              </a:rPr>
              <a:t>e</a:t>
            </a:r>
            <a:r>
              <a:rPr spc="-35" dirty="0">
                <a:solidFill>
                  <a:srgbClr val="FF0000"/>
                </a:solidFill>
                <a:latin typeface="Calibri"/>
                <a:cs typeface="Calibri"/>
              </a:rPr>
              <a:t>r</a:t>
            </a:r>
            <a:r>
              <a:rPr spc="-10" dirty="0">
                <a:solidFill>
                  <a:srgbClr val="FF0000"/>
                </a:solidFill>
                <a:latin typeface="Calibri"/>
                <a:cs typeface="Calibri"/>
              </a:rPr>
              <a:t>en</a:t>
            </a:r>
            <a:r>
              <a:rPr spc="-20" dirty="0">
                <a:solidFill>
                  <a:srgbClr val="FF0000"/>
                </a:solidFill>
                <a:latin typeface="Calibri"/>
                <a:cs typeface="Calibri"/>
              </a:rPr>
              <a:t>c</a:t>
            </a:r>
            <a:r>
              <a:rPr spc="-5" dirty="0">
                <a:solidFill>
                  <a:srgbClr val="FF0000"/>
                </a:solidFill>
                <a:latin typeface="Calibri"/>
                <a:cs typeface="Calibri"/>
              </a:rPr>
              <a:t>e</a:t>
            </a:r>
            <a:r>
              <a:rPr dirty="0">
                <a:latin typeface="Calibri"/>
                <a:cs typeface="Calibri"/>
              </a:rPr>
              <a:t>.</a:t>
            </a:r>
            <a:r>
              <a:rPr spc="-30" dirty="0">
                <a:latin typeface="Times New Roman"/>
                <a:cs typeface="Times New Roman"/>
              </a:rPr>
              <a:t> </a:t>
            </a:r>
            <a:r>
              <a:rPr spc="-5" dirty="0">
                <a:latin typeface="Calibri"/>
                <a:cs typeface="Calibri"/>
              </a:rPr>
              <a:t>T</a:t>
            </a:r>
            <a:r>
              <a:rPr spc="-10" dirty="0">
                <a:latin typeface="Calibri"/>
                <a:cs typeface="Calibri"/>
              </a:rPr>
              <a:t>he</a:t>
            </a:r>
            <a:r>
              <a:rPr spc="-40" dirty="0">
                <a:latin typeface="Times New Roman"/>
                <a:cs typeface="Times New Roman"/>
              </a:rPr>
              <a:t> </a:t>
            </a:r>
            <a:r>
              <a:rPr spc="-75" dirty="0">
                <a:latin typeface="Calibri"/>
                <a:cs typeface="Calibri"/>
              </a:rPr>
              <a:t>k</a:t>
            </a:r>
            <a:r>
              <a:rPr spc="-20" dirty="0">
                <a:latin typeface="Calibri"/>
                <a:cs typeface="Calibri"/>
              </a:rPr>
              <a:t>e</a:t>
            </a:r>
            <a:r>
              <a:rPr spc="-10" dirty="0">
                <a:latin typeface="Calibri"/>
                <a:cs typeface="Calibri"/>
              </a:rPr>
              <a:t>y</a:t>
            </a:r>
            <a:r>
              <a:rPr spc="-45" dirty="0">
                <a:latin typeface="Times New Roman"/>
                <a:cs typeface="Times New Roman"/>
              </a:rPr>
              <a:t> </a:t>
            </a:r>
            <a:r>
              <a:rPr spc="-5" dirty="0">
                <a:latin typeface="Calibri"/>
                <a:cs typeface="Calibri"/>
              </a:rPr>
              <a:t>d</a:t>
            </a:r>
            <a:r>
              <a:rPr dirty="0">
                <a:latin typeface="Calibri"/>
                <a:cs typeface="Calibri"/>
              </a:rPr>
              <a:t>i</a:t>
            </a:r>
            <a:r>
              <a:rPr spc="-15" dirty="0">
                <a:latin typeface="Calibri"/>
                <a:cs typeface="Calibri"/>
              </a:rPr>
              <a:t>f</a:t>
            </a:r>
            <a:r>
              <a:rPr spc="-50" dirty="0">
                <a:latin typeface="Calibri"/>
                <a:cs typeface="Calibri"/>
              </a:rPr>
              <a:t>f</a:t>
            </a:r>
            <a:r>
              <a:rPr spc="-10" dirty="0">
                <a:latin typeface="Calibri"/>
                <a:cs typeface="Calibri"/>
              </a:rPr>
              <a:t>e</a:t>
            </a:r>
            <a:r>
              <a:rPr spc="-35" dirty="0">
                <a:latin typeface="Calibri"/>
                <a:cs typeface="Calibri"/>
              </a:rPr>
              <a:t>r</a:t>
            </a:r>
            <a:r>
              <a:rPr spc="-10" dirty="0">
                <a:latin typeface="Calibri"/>
                <a:cs typeface="Calibri"/>
              </a:rPr>
              <a:t>en</a:t>
            </a:r>
            <a:r>
              <a:rPr spc="-20" dirty="0">
                <a:latin typeface="Calibri"/>
                <a:cs typeface="Calibri"/>
              </a:rPr>
              <a:t>c</a:t>
            </a:r>
            <a:r>
              <a:rPr spc="-10" dirty="0">
                <a:latin typeface="Calibri"/>
                <a:cs typeface="Calibri"/>
              </a:rPr>
              <a:t>e</a:t>
            </a:r>
            <a:r>
              <a:rPr spc="-30" dirty="0">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spc="-10" dirty="0">
                <a:latin typeface="Calibri"/>
                <a:cs typeface="Calibri"/>
              </a:rPr>
              <a:t>the</a:t>
            </a:r>
            <a:r>
              <a:rPr spc="-20" dirty="0">
                <a:latin typeface="Times New Roman"/>
                <a:cs typeface="Times New Roman"/>
              </a:rPr>
              <a:t> </a:t>
            </a:r>
            <a:r>
              <a:rPr b="1" dirty="0">
                <a:latin typeface="Calibri"/>
                <a:cs typeface="Calibri"/>
              </a:rPr>
              <a:t>s</a:t>
            </a:r>
            <a:r>
              <a:rPr b="1" spc="-10" dirty="0">
                <a:latin typeface="Calibri"/>
                <a:cs typeface="Calibri"/>
              </a:rPr>
              <a:t>co</a:t>
            </a:r>
            <a:r>
              <a:rPr b="1" spc="-5" dirty="0">
                <a:latin typeface="Calibri"/>
                <a:cs typeface="Calibri"/>
              </a:rPr>
              <a:t>pe</a:t>
            </a:r>
            <a:r>
              <a:rPr dirty="0">
                <a:latin typeface="Calibri"/>
                <a:cs typeface="Calibri"/>
              </a:rPr>
              <a:t>.</a:t>
            </a:r>
          </a:p>
          <a:p>
            <a:pPr>
              <a:spcBef>
                <a:spcPts val="32"/>
              </a:spcBef>
              <a:buFont typeface="Arial"/>
              <a:buChar char="•"/>
            </a:pPr>
            <a:endParaRPr sz="1850" dirty="0">
              <a:latin typeface="Times New Roman"/>
              <a:cs typeface="Times New Roman"/>
            </a:endParaRPr>
          </a:p>
          <a:p>
            <a:pPr marL="299085" marR="474980" indent="-286385">
              <a:buFont typeface="Arial"/>
              <a:buChar char="•"/>
              <a:tabLst>
                <a:tab pos="299720" algn="l"/>
              </a:tabLst>
            </a:pPr>
            <a:r>
              <a:rPr dirty="0">
                <a:latin typeface="Calibri"/>
                <a:cs typeface="Calibri"/>
              </a:rPr>
              <a:t>An</a:t>
            </a:r>
            <a:r>
              <a:rPr spc="-40" dirty="0">
                <a:latin typeface="Times New Roman"/>
                <a:cs typeface="Times New Roman"/>
              </a:rPr>
              <a:t> </a:t>
            </a:r>
            <a:r>
              <a:rPr spc="-10"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15" dirty="0">
                <a:solidFill>
                  <a:srgbClr val="FF0000"/>
                </a:solidFill>
                <a:latin typeface="Times New Roman"/>
                <a:cs typeface="Times New Roman"/>
              </a:rPr>
              <a:t> </a:t>
            </a:r>
            <a:r>
              <a:rPr spc="-5" dirty="0">
                <a:solidFill>
                  <a:srgbClr val="FF0000"/>
                </a:solidFill>
                <a:latin typeface="Calibri"/>
                <a:cs typeface="Calibri"/>
              </a:rPr>
              <a:t>p</a:t>
            </a:r>
            <a:r>
              <a:rPr spc="-10" dirty="0">
                <a:solidFill>
                  <a:srgbClr val="FF0000"/>
                </a:solidFill>
                <a:latin typeface="Calibri"/>
                <a:cs typeface="Calibri"/>
              </a:rPr>
              <a:t>a</a:t>
            </a:r>
            <a:r>
              <a:rPr spc="-40" dirty="0">
                <a:solidFill>
                  <a:srgbClr val="FF0000"/>
                </a:solidFill>
                <a:latin typeface="Calibri"/>
                <a:cs typeface="Calibri"/>
              </a:rPr>
              <a:t>tt</a:t>
            </a:r>
            <a:r>
              <a:rPr spc="-10" dirty="0">
                <a:solidFill>
                  <a:srgbClr val="FF0000"/>
                </a:solidFill>
                <a:latin typeface="Calibri"/>
                <a:cs typeface="Calibri"/>
              </a:rPr>
              <a:t>ern</a:t>
            </a:r>
            <a:r>
              <a:rPr spc="-40" dirty="0">
                <a:solidFill>
                  <a:srgbClr val="FF0000"/>
                </a:solidFill>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45" dirty="0">
                <a:latin typeface="Times New Roman"/>
                <a:cs typeface="Times New Roman"/>
              </a:rPr>
              <a:t> </a:t>
            </a:r>
            <a:r>
              <a:rPr spc="-10" dirty="0">
                <a:latin typeface="Calibri"/>
                <a:cs typeface="Calibri"/>
              </a:rPr>
              <a:t>gene</a:t>
            </a:r>
            <a:r>
              <a:rPr spc="-50" dirty="0">
                <a:latin typeface="Calibri"/>
                <a:cs typeface="Calibri"/>
              </a:rPr>
              <a:t>r</a:t>
            </a:r>
            <a:r>
              <a:rPr dirty="0">
                <a:latin typeface="Calibri"/>
                <a:cs typeface="Calibri"/>
              </a:rPr>
              <a:t>al</a:t>
            </a:r>
            <a:r>
              <a:rPr spc="-5" dirty="0">
                <a:latin typeface="Calibri"/>
                <a:cs typeface="Calibri"/>
              </a:rPr>
              <a:t>,</a:t>
            </a:r>
            <a:r>
              <a:rPr spc="-45" dirty="0">
                <a:latin typeface="Times New Roman"/>
                <a:cs typeface="Times New Roman"/>
              </a:rPr>
              <a:t> </a:t>
            </a:r>
            <a:r>
              <a:rPr spc="-40" dirty="0">
                <a:latin typeface="Calibri"/>
                <a:cs typeface="Calibri"/>
              </a:rPr>
              <a:t>r</a:t>
            </a:r>
            <a:r>
              <a:rPr spc="-10" dirty="0">
                <a:latin typeface="Calibri"/>
                <a:cs typeface="Calibri"/>
              </a:rPr>
              <a:t>eu</a:t>
            </a:r>
            <a:r>
              <a:rPr spc="-5" dirty="0">
                <a:latin typeface="Calibri"/>
                <a:cs typeface="Calibri"/>
              </a:rPr>
              <a:t>s</a:t>
            </a:r>
            <a:r>
              <a:rPr dirty="0">
                <a:latin typeface="Calibri"/>
                <a:cs typeface="Calibri"/>
              </a:rPr>
              <a:t>a</a:t>
            </a:r>
            <a:r>
              <a:rPr spc="-5" dirty="0">
                <a:latin typeface="Calibri"/>
                <a:cs typeface="Calibri"/>
              </a:rPr>
              <a:t>b</a:t>
            </a:r>
            <a:r>
              <a:rPr dirty="0">
                <a:latin typeface="Calibri"/>
                <a:cs typeface="Calibri"/>
              </a:rPr>
              <a:t>l</a:t>
            </a:r>
            <a:r>
              <a:rPr spc="-10" dirty="0">
                <a:latin typeface="Calibri"/>
                <a:cs typeface="Calibri"/>
              </a:rPr>
              <a:t>e</a:t>
            </a:r>
            <a:r>
              <a:rPr spc="-30" dirty="0">
                <a:latin typeface="Times New Roman"/>
                <a:cs typeface="Times New Roman"/>
              </a:rPr>
              <a:t> </a:t>
            </a:r>
            <a:r>
              <a:rPr spc="-5" dirty="0">
                <a:latin typeface="Calibri"/>
                <a:cs typeface="Calibri"/>
              </a:rPr>
              <a:t>so</a:t>
            </a:r>
            <a:r>
              <a:rPr dirty="0">
                <a:latin typeface="Calibri"/>
                <a:cs typeface="Calibri"/>
              </a:rPr>
              <a:t>l</a:t>
            </a:r>
            <a:r>
              <a:rPr spc="-5" dirty="0">
                <a:latin typeface="Calibri"/>
                <a:cs typeface="Calibri"/>
              </a:rPr>
              <a:t>ut</a:t>
            </a:r>
            <a:r>
              <a:rPr spc="-10" dirty="0">
                <a:latin typeface="Calibri"/>
                <a:cs typeface="Calibri"/>
              </a:rPr>
              <a:t>i</a:t>
            </a:r>
            <a:r>
              <a:rPr spc="-5" dirty="0">
                <a:latin typeface="Calibri"/>
                <a:cs typeface="Calibri"/>
              </a:rPr>
              <a:t>o</a:t>
            </a:r>
            <a:r>
              <a:rPr dirty="0">
                <a:latin typeface="Calibri"/>
                <a:cs typeface="Calibri"/>
              </a:rPr>
              <a:t>n</a:t>
            </a:r>
            <a:r>
              <a:rPr spc="-30" dirty="0">
                <a:latin typeface="Times New Roman"/>
                <a:cs typeface="Times New Roman"/>
              </a:rPr>
              <a:t> </a:t>
            </a:r>
            <a:r>
              <a:rPr spc="-25" dirty="0">
                <a:latin typeface="Calibri"/>
                <a:cs typeface="Calibri"/>
              </a:rPr>
              <a:t>t</a:t>
            </a:r>
            <a:r>
              <a:rPr dirty="0">
                <a:latin typeface="Calibri"/>
                <a:cs typeface="Calibri"/>
              </a:rPr>
              <a:t>o</a:t>
            </a:r>
            <a:r>
              <a:rPr spc="-45" dirty="0">
                <a:latin typeface="Times New Roman"/>
                <a:cs typeface="Times New Roman"/>
              </a:rPr>
              <a:t> </a:t>
            </a:r>
            <a:r>
              <a:rPr dirty="0">
                <a:latin typeface="Calibri"/>
                <a:cs typeface="Calibri"/>
              </a:rPr>
              <a:t>a</a:t>
            </a:r>
            <a:r>
              <a:rPr spc="-45" dirty="0">
                <a:latin typeface="Times New Roman"/>
                <a:cs typeface="Times New Roman"/>
              </a:rPr>
              <a:t> </a:t>
            </a:r>
            <a:r>
              <a:rPr spc="-25" dirty="0">
                <a:latin typeface="Calibri"/>
                <a:cs typeface="Calibri"/>
              </a:rPr>
              <a:t>c</a:t>
            </a:r>
            <a:r>
              <a:rPr spc="-5" dirty="0">
                <a:latin typeface="Calibri"/>
                <a:cs typeface="Calibri"/>
              </a:rPr>
              <a:t>ommon</a:t>
            </a:r>
            <a:r>
              <a:rPr dirty="0">
                <a:latin typeface="Calibri"/>
                <a:cs typeface="Calibri"/>
              </a:rPr>
              <a:t>l</a:t>
            </a:r>
            <a:r>
              <a:rPr spc="-10" dirty="0">
                <a:latin typeface="Calibri"/>
                <a:cs typeface="Calibri"/>
              </a:rPr>
              <a:t>y</a:t>
            </a:r>
            <a:r>
              <a:rPr spc="-35" dirty="0">
                <a:latin typeface="Times New Roman"/>
                <a:cs typeface="Times New Roman"/>
              </a:rPr>
              <a:t> </a:t>
            </a:r>
            <a:r>
              <a:rPr spc="-5" dirty="0">
                <a:latin typeface="Calibri"/>
                <a:cs typeface="Calibri"/>
              </a:rPr>
              <a:t>o</a:t>
            </a:r>
            <a:r>
              <a:rPr spc="-10" dirty="0">
                <a:latin typeface="Calibri"/>
                <a:cs typeface="Calibri"/>
              </a:rPr>
              <a:t>c</a:t>
            </a:r>
            <a:r>
              <a:rPr spc="-20" dirty="0">
                <a:latin typeface="Calibri"/>
                <a:cs typeface="Calibri"/>
              </a:rPr>
              <a:t>c</a:t>
            </a:r>
            <a:r>
              <a:rPr spc="-5" dirty="0">
                <a:latin typeface="Calibri"/>
                <a:cs typeface="Calibri"/>
              </a:rPr>
              <a:t>urr</a:t>
            </a:r>
            <a:r>
              <a:rPr spc="-10" dirty="0">
                <a:latin typeface="Calibri"/>
                <a:cs typeface="Calibri"/>
              </a:rPr>
              <a:t>i</a:t>
            </a:r>
            <a:r>
              <a:rPr spc="-5" dirty="0">
                <a:latin typeface="Calibri"/>
                <a:cs typeface="Calibri"/>
              </a:rPr>
              <a:t>n</a:t>
            </a:r>
            <a:r>
              <a:rPr dirty="0">
                <a:latin typeface="Calibri"/>
                <a:cs typeface="Calibri"/>
              </a:rPr>
              <a:t>g</a:t>
            </a:r>
            <a:r>
              <a:rPr spc="-15"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ob</a:t>
            </a:r>
            <a:r>
              <a:rPr dirty="0">
                <a:latin typeface="Calibri"/>
                <a:cs typeface="Calibri"/>
              </a:rPr>
              <a:t>l</a:t>
            </a:r>
            <a:r>
              <a:rPr spc="-15" dirty="0">
                <a:latin typeface="Calibri"/>
                <a:cs typeface="Calibri"/>
              </a:rPr>
              <a:t>em</a:t>
            </a:r>
            <a:r>
              <a:rPr spc="-5" dirty="0">
                <a:latin typeface="Times New Roman"/>
                <a:cs typeface="Times New Roman"/>
              </a:rPr>
              <a:t> </a:t>
            </a:r>
            <a:r>
              <a:rPr spc="-5" dirty="0">
                <a:latin typeface="Calibri"/>
                <a:cs typeface="Calibri"/>
              </a:rPr>
              <a:t>i</a:t>
            </a:r>
            <a:r>
              <a:rPr dirty="0">
                <a:latin typeface="Calibri"/>
                <a:cs typeface="Calibri"/>
              </a:rPr>
              <a:t>n</a:t>
            </a:r>
            <a:r>
              <a:rPr spc="-30" dirty="0">
                <a:latin typeface="Times New Roman"/>
                <a:cs typeface="Times New Roman"/>
              </a:rPr>
              <a:t> </a:t>
            </a:r>
            <a:r>
              <a:rPr spc="-5" dirty="0">
                <a:solidFill>
                  <a:srgbClr val="FF0000"/>
                </a:solidFill>
                <a:latin typeface="Calibri"/>
                <a:cs typeface="Calibri"/>
              </a:rPr>
              <a:t>so</a:t>
            </a:r>
            <a:r>
              <a:rPr dirty="0">
                <a:solidFill>
                  <a:srgbClr val="FF0000"/>
                </a:solidFill>
                <a:latin typeface="Calibri"/>
                <a:cs typeface="Calibri"/>
              </a:rPr>
              <a:t>f</a:t>
            </a:r>
            <a:r>
              <a:rPr spc="-10" dirty="0">
                <a:solidFill>
                  <a:srgbClr val="FF0000"/>
                </a:solidFill>
                <a:latin typeface="Calibri"/>
                <a:cs typeface="Calibri"/>
              </a:rPr>
              <a:t>t</a:t>
            </a:r>
            <a:r>
              <a:rPr spc="-50" dirty="0">
                <a:solidFill>
                  <a:srgbClr val="FF0000"/>
                </a:solidFill>
                <a:latin typeface="Calibri"/>
                <a:cs typeface="Calibri"/>
              </a:rPr>
              <a:t>w</a:t>
            </a:r>
            <a:r>
              <a:rPr spc="-10" dirty="0">
                <a:solidFill>
                  <a:srgbClr val="FF0000"/>
                </a:solidFill>
                <a:latin typeface="Calibri"/>
                <a:cs typeface="Calibri"/>
              </a:rPr>
              <a:t>a</a:t>
            </a:r>
            <a:r>
              <a:rPr spc="-40" dirty="0">
                <a:solidFill>
                  <a:srgbClr val="FF0000"/>
                </a:solidFill>
                <a:latin typeface="Calibri"/>
                <a:cs typeface="Calibri"/>
              </a:rPr>
              <a:t>r</a:t>
            </a:r>
            <a:r>
              <a:rPr spc="-10" dirty="0">
                <a:solidFill>
                  <a:srgbClr val="FF0000"/>
                </a:solidFill>
                <a:latin typeface="Calibri"/>
                <a:cs typeface="Calibri"/>
              </a:rPr>
              <a:t>e</a:t>
            </a:r>
            <a:r>
              <a:rPr spc="-45" dirty="0">
                <a:solidFill>
                  <a:srgbClr val="FF0000"/>
                </a:solidFill>
                <a:latin typeface="Times New Roman"/>
                <a:cs typeface="Times New Roman"/>
              </a:rPr>
              <a:t> </a:t>
            </a:r>
            <a:r>
              <a:rPr spc="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45" dirty="0">
                <a:solidFill>
                  <a:srgbClr val="FF0000"/>
                </a:solidFill>
                <a:latin typeface="Calibri"/>
                <a:cs typeface="Calibri"/>
              </a:rPr>
              <a:t>r</a:t>
            </a:r>
            <a:r>
              <a:rPr spc="-10" dirty="0">
                <a:solidFill>
                  <a:srgbClr val="FF0000"/>
                </a:solidFill>
                <a:latin typeface="Calibri"/>
                <a:cs typeface="Calibri"/>
              </a:rPr>
              <a:t>e</a:t>
            </a:r>
            <a:r>
              <a:rPr spc="5" dirty="0">
                <a:solidFill>
                  <a:srgbClr val="FF0000"/>
                </a:solidFill>
                <a:latin typeface="Times New Roman"/>
                <a:cs typeface="Times New Roman"/>
              </a:rPr>
              <a:t> </a:t>
            </a:r>
            <a:r>
              <a:rPr dirty="0">
                <a:latin typeface="Calibri"/>
                <a:cs typeface="Calibri"/>
              </a:rPr>
              <a:t>w</a:t>
            </a:r>
            <a:r>
              <a:rPr spc="-10" dirty="0">
                <a:latin typeface="Calibri"/>
                <a:cs typeface="Calibri"/>
              </a:rPr>
              <a:t>i</a:t>
            </a:r>
            <a:r>
              <a:rPr dirty="0">
                <a:latin typeface="Calibri"/>
                <a:cs typeface="Calibri"/>
              </a:rPr>
              <a:t>th</a:t>
            </a:r>
            <a:r>
              <a:rPr spc="-10" dirty="0">
                <a:latin typeface="Calibri"/>
                <a:cs typeface="Calibri"/>
              </a:rPr>
              <a:t>i</a:t>
            </a:r>
            <a:r>
              <a:rPr dirty="0">
                <a:latin typeface="Calibri"/>
                <a:cs typeface="Calibri"/>
              </a:rPr>
              <a:t>n</a:t>
            </a:r>
            <a:r>
              <a:rPr spc="-30" dirty="0">
                <a:latin typeface="Times New Roman"/>
                <a:cs typeface="Times New Roman"/>
              </a:rPr>
              <a:t> </a:t>
            </a:r>
            <a:r>
              <a:rPr dirty="0">
                <a:latin typeface="Calibri"/>
                <a:cs typeface="Calibri"/>
              </a:rPr>
              <a:t>a</a:t>
            </a:r>
            <a:r>
              <a:rPr spc="-35" dirty="0">
                <a:latin typeface="Times New Roman"/>
                <a:cs typeface="Times New Roman"/>
              </a:rPr>
              <a:t> </a:t>
            </a:r>
            <a:r>
              <a:rPr dirty="0">
                <a:latin typeface="Calibri"/>
                <a:cs typeface="Calibri"/>
              </a:rPr>
              <a:t>gi</a:t>
            </a:r>
            <a:r>
              <a:rPr spc="-25" dirty="0">
                <a:latin typeface="Calibri"/>
                <a:cs typeface="Calibri"/>
              </a:rPr>
              <a:t>v</a:t>
            </a:r>
            <a:r>
              <a:rPr spc="-10" dirty="0">
                <a:latin typeface="Calibri"/>
                <a:cs typeface="Calibri"/>
              </a:rPr>
              <a:t>en</a:t>
            </a:r>
            <a:r>
              <a:rPr spc="-40" dirty="0">
                <a:latin typeface="Times New Roman"/>
                <a:cs typeface="Times New Roman"/>
              </a:rPr>
              <a:t> </a:t>
            </a:r>
            <a:r>
              <a:rPr spc="-30" dirty="0">
                <a:latin typeface="Calibri"/>
                <a:cs typeface="Calibri"/>
              </a:rPr>
              <a:t>c</a:t>
            </a:r>
            <a:r>
              <a:rPr spc="-5" dirty="0">
                <a:latin typeface="Calibri"/>
                <a:cs typeface="Calibri"/>
              </a:rPr>
              <a:t>o</a:t>
            </a:r>
            <a:r>
              <a:rPr spc="-10" dirty="0">
                <a:latin typeface="Calibri"/>
                <a:cs typeface="Calibri"/>
              </a:rPr>
              <a:t>n</a:t>
            </a:r>
            <a:r>
              <a:rPr spc="-40" dirty="0">
                <a:latin typeface="Calibri"/>
                <a:cs typeface="Calibri"/>
              </a:rPr>
              <a:t>t</a:t>
            </a:r>
            <a:r>
              <a:rPr spc="-30" dirty="0">
                <a:latin typeface="Calibri"/>
                <a:cs typeface="Calibri"/>
              </a:rPr>
              <a:t>e</a:t>
            </a:r>
            <a:r>
              <a:rPr spc="-5" dirty="0">
                <a:latin typeface="Calibri"/>
                <a:cs typeface="Calibri"/>
              </a:rPr>
              <a:t>xt.</a:t>
            </a:r>
            <a:endParaRPr dirty="0">
              <a:latin typeface="Calibri"/>
              <a:cs typeface="Calibri"/>
            </a:endParaRPr>
          </a:p>
          <a:p>
            <a:pPr>
              <a:spcBef>
                <a:spcPts val="32"/>
              </a:spcBef>
              <a:buFont typeface="Arial"/>
              <a:buChar char="•"/>
            </a:pPr>
            <a:endParaRPr sz="1850" dirty="0">
              <a:latin typeface="Times New Roman"/>
              <a:cs typeface="Times New Roman"/>
            </a:endParaRPr>
          </a:p>
          <a:p>
            <a:pPr marL="299085" marR="5080" indent="-286385">
              <a:buFont typeface="Arial"/>
              <a:buChar char="•"/>
              <a:tabLst>
                <a:tab pos="299720" algn="l"/>
              </a:tabLst>
            </a:pPr>
            <a:r>
              <a:rPr dirty="0">
                <a:latin typeface="Calibri"/>
                <a:cs typeface="Calibri"/>
              </a:rPr>
              <a:t>An</a:t>
            </a:r>
            <a:r>
              <a:rPr spc="-40" dirty="0">
                <a:latin typeface="Times New Roman"/>
                <a:cs typeface="Times New Roman"/>
              </a:rPr>
              <a:t> </a:t>
            </a:r>
            <a:r>
              <a:rPr spc="-1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5" dirty="0">
                <a:solidFill>
                  <a:srgbClr val="FF0000"/>
                </a:solidFill>
                <a:latin typeface="Calibri"/>
                <a:cs typeface="Calibri"/>
              </a:rPr>
              <a:t>P</a:t>
            </a:r>
            <a:r>
              <a:rPr spc="-15" dirty="0">
                <a:solidFill>
                  <a:srgbClr val="FF0000"/>
                </a:solidFill>
                <a:latin typeface="Calibri"/>
                <a:cs typeface="Calibri"/>
              </a:rPr>
              <a:t>a</a:t>
            </a:r>
            <a:r>
              <a:rPr spc="-40" dirty="0">
                <a:solidFill>
                  <a:srgbClr val="FF0000"/>
                </a:solidFill>
                <a:latin typeface="Calibri"/>
                <a:cs typeface="Calibri"/>
              </a:rPr>
              <a:t>tt</a:t>
            </a:r>
            <a:r>
              <a:rPr spc="-10" dirty="0">
                <a:solidFill>
                  <a:srgbClr val="FF0000"/>
                </a:solidFill>
                <a:latin typeface="Calibri"/>
                <a:cs typeface="Calibri"/>
              </a:rPr>
              <a:t>ern</a:t>
            </a:r>
            <a:r>
              <a:rPr spc="-40" dirty="0">
                <a:solidFill>
                  <a:srgbClr val="FF0000"/>
                </a:solidFill>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35" dirty="0">
                <a:latin typeface="Times New Roman"/>
                <a:cs typeface="Times New Roman"/>
              </a:rPr>
              <a:t> </a:t>
            </a:r>
            <a:r>
              <a:rPr spc="-45" dirty="0">
                <a:latin typeface="Calibri"/>
                <a:cs typeface="Calibri"/>
              </a:rPr>
              <a:t>w</a:t>
            </a:r>
            <a:r>
              <a:rPr spc="-35" dirty="0">
                <a:latin typeface="Calibri"/>
                <a:cs typeface="Calibri"/>
              </a:rPr>
              <a:t>a</a:t>
            </a:r>
            <a:r>
              <a:rPr spc="-10" dirty="0">
                <a:latin typeface="Calibri"/>
                <a:cs typeface="Calibri"/>
              </a:rPr>
              <a:t>y</a:t>
            </a:r>
            <a:r>
              <a:rPr spc="-30"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spc="5" dirty="0">
                <a:latin typeface="Calibri"/>
                <a:cs typeface="Calibri"/>
              </a:rPr>
              <a:t>s</a:t>
            </a:r>
            <a:r>
              <a:rPr spc="-5" dirty="0">
                <a:latin typeface="Calibri"/>
                <a:cs typeface="Calibri"/>
              </a:rPr>
              <a:t>o</a:t>
            </a:r>
            <a:r>
              <a:rPr spc="-10" dirty="0">
                <a:latin typeface="Calibri"/>
                <a:cs typeface="Calibri"/>
              </a:rPr>
              <a:t>l</a:t>
            </a:r>
            <a:r>
              <a:rPr dirty="0">
                <a:latin typeface="Calibri"/>
                <a:cs typeface="Calibri"/>
              </a:rPr>
              <a:t>vi</a:t>
            </a:r>
            <a:r>
              <a:rPr spc="-5" dirty="0">
                <a:latin typeface="Calibri"/>
                <a:cs typeface="Calibri"/>
              </a:rPr>
              <a:t>n</a:t>
            </a:r>
            <a:r>
              <a:rPr dirty="0">
                <a:latin typeface="Calibri"/>
                <a:cs typeface="Calibri"/>
              </a:rPr>
              <a:t>g</a:t>
            </a:r>
            <a:r>
              <a:rPr spc="-45" dirty="0">
                <a:latin typeface="Times New Roman"/>
                <a:cs typeface="Times New Roman"/>
              </a:rPr>
              <a:t> </a:t>
            </a:r>
            <a:r>
              <a:rPr dirty="0">
                <a:latin typeface="Calibri"/>
                <a:cs typeface="Calibri"/>
              </a:rPr>
              <a:t>a</a:t>
            </a:r>
            <a:r>
              <a:rPr spc="-40" dirty="0">
                <a:latin typeface="Times New Roman"/>
                <a:cs typeface="Times New Roman"/>
              </a:rPr>
              <a:t> </a:t>
            </a:r>
            <a:r>
              <a:rPr spc="-40" dirty="0">
                <a:latin typeface="Calibri"/>
                <a:cs typeface="Calibri"/>
              </a:rPr>
              <a:t>r</a:t>
            </a:r>
            <a:r>
              <a:rPr spc="-10" dirty="0">
                <a:latin typeface="Calibri"/>
                <a:cs typeface="Calibri"/>
              </a:rPr>
              <a:t>ecur</a:t>
            </a:r>
            <a:r>
              <a:rPr spc="-20" dirty="0">
                <a:latin typeface="Calibri"/>
                <a:cs typeface="Calibri"/>
              </a:rPr>
              <a:t>r</a:t>
            </a:r>
            <a:r>
              <a:rPr spc="-5" dirty="0">
                <a:latin typeface="Calibri"/>
                <a:cs typeface="Calibri"/>
              </a:rPr>
              <a:t>in</a:t>
            </a:r>
            <a:r>
              <a:rPr dirty="0">
                <a:latin typeface="Calibri"/>
                <a:cs typeface="Calibri"/>
              </a:rPr>
              <a:t>g</a:t>
            </a:r>
            <a:r>
              <a:rPr spc="-15" dirty="0">
                <a:latin typeface="Times New Roman"/>
                <a:cs typeface="Times New Roman"/>
              </a:rPr>
              <a:t> </a:t>
            </a:r>
            <a:r>
              <a:rPr spc="-10"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15"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ob</a:t>
            </a:r>
            <a:r>
              <a:rPr dirty="0">
                <a:latin typeface="Calibri"/>
                <a:cs typeface="Calibri"/>
              </a:rPr>
              <a:t>l</a:t>
            </a:r>
            <a:r>
              <a:rPr spc="-10" dirty="0">
                <a:latin typeface="Calibri"/>
                <a:cs typeface="Calibri"/>
              </a:rPr>
              <a:t>em.</a:t>
            </a:r>
            <a:r>
              <a:rPr spc="-50" dirty="0">
                <a:latin typeface="Times New Roman"/>
                <a:cs typeface="Times New Roman"/>
              </a:rPr>
              <a:t> </a:t>
            </a:r>
            <a:r>
              <a:rPr dirty="0">
                <a:latin typeface="Calibri"/>
                <a:cs typeface="Calibri"/>
              </a:rPr>
              <a:t>M</a:t>
            </a:r>
            <a:r>
              <a:rPr spc="-15" dirty="0">
                <a:latin typeface="Calibri"/>
                <a:cs typeface="Calibri"/>
              </a:rPr>
              <a:t>VC</a:t>
            </a:r>
            <a:r>
              <a:rPr spc="-5" dirty="0">
                <a:latin typeface="Calibri"/>
                <a:cs typeface="Calibri"/>
              </a:rPr>
              <a:t>,</a:t>
            </a:r>
            <a:r>
              <a:rPr spc="-25" dirty="0">
                <a:latin typeface="Times New Roman"/>
                <a:cs typeface="Times New Roman"/>
              </a:rPr>
              <a:t> </a:t>
            </a:r>
            <a:r>
              <a:rPr spc="-35" dirty="0">
                <a:latin typeface="Calibri"/>
                <a:cs typeface="Calibri"/>
              </a:rPr>
              <a:t>f</a:t>
            </a:r>
            <a:r>
              <a:rPr spc="-15" dirty="0">
                <a:latin typeface="Calibri"/>
                <a:cs typeface="Calibri"/>
              </a:rPr>
              <a:t>or</a:t>
            </a:r>
            <a:r>
              <a:rPr spc="-10" dirty="0">
                <a:latin typeface="Times New Roman"/>
                <a:cs typeface="Times New Roman"/>
              </a:rPr>
              <a:t> </a:t>
            </a:r>
            <a:r>
              <a:rPr spc="-5" dirty="0">
                <a:latin typeface="Calibri"/>
                <a:cs typeface="Calibri"/>
              </a:rPr>
              <a:t>in</a:t>
            </a:r>
            <a:r>
              <a:rPr spc="-20" dirty="0">
                <a:latin typeface="Calibri"/>
                <a:cs typeface="Calibri"/>
              </a:rPr>
              <a:t>s</a:t>
            </a:r>
            <a:r>
              <a:rPr spc="-40" dirty="0">
                <a:latin typeface="Calibri"/>
                <a:cs typeface="Calibri"/>
              </a:rPr>
              <a:t>t</a:t>
            </a:r>
            <a:r>
              <a:rPr spc="-10" dirty="0">
                <a:latin typeface="Calibri"/>
                <a:cs typeface="Calibri"/>
              </a:rPr>
              <a:t>ance,</a:t>
            </a:r>
            <a:r>
              <a:rPr spc="-25" dirty="0">
                <a:latin typeface="Times New Roman"/>
                <a:cs typeface="Times New Roman"/>
              </a:rPr>
              <a:t> </a:t>
            </a:r>
            <a:r>
              <a:rPr spc="-5" dirty="0">
                <a:latin typeface="Calibri"/>
                <a:cs typeface="Calibri"/>
              </a:rPr>
              <a:t>so</a:t>
            </a:r>
            <a:r>
              <a:rPr dirty="0">
                <a:latin typeface="Calibri"/>
                <a:cs typeface="Calibri"/>
              </a:rPr>
              <a:t>l</a:t>
            </a:r>
            <a:r>
              <a:rPr spc="-25" dirty="0">
                <a:latin typeface="Calibri"/>
                <a:cs typeface="Calibri"/>
              </a:rPr>
              <a:t>v</a:t>
            </a:r>
            <a:r>
              <a:rPr spc="-10" dirty="0">
                <a:latin typeface="Calibri"/>
                <a:cs typeface="Calibri"/>
              </a:rPr>
              <a:t>es</a:t>
            </a:r>
            <a:r>
              <a:rPr spc="-50" dirty="0">
                <a:latin typeface="Times New Roman"/>
                <a:cs typeface="Times New Roman"/>
              </a:rPr>
              <a:t> </a:t>
            </a:r>
            <a:r>
              <a:rPr spc="-10" dirty="0">
                <a:latin typeface="Calibri"/>
                <a:cs typeface="Calibri"/>
              </a:rPr>
              <a:t>the</a:t>
            </a:r>
            <a:r>
              <a:rPr spc="-45" dirty="0">
                <a:latin typeface="Times New Roman"/>
                <a:cs typeface="Times New Roman"/>
              </a:rPr>
              <a:t> </a:t>
            </a:r>
            <a:r>
              <a:rPr dirty="0">
                <a:latin typeface="Calibri"/>
                <a:cs typeface="Calibri"/>
              </a:rPr>
              <a:t>p</a:t>
            </a:r>
            <a:r>
              <a:rPr spc="-40" dirty="0">
                <a:latin typeface="Calibri"/>
                <a:cs typeface="Calibri"/>
              </a:rPr>
              <a:t>r</a:t>
            </a:r>
            <a:r>
              <a:rPr spc="-5" dirty="0">
                <a:latin typeface="Calibri"/>
                <a:cs typeface="Calibri"/>
              </a:rPr>
              <a:t>ob</a:t>
            </a:r>
            <a:r>
              <a:rPr dirty="0">
                <a:latin typeface="Calibri"/>
                <a:cs typeface="Calibri"/>
              </a:rPr>
              <a:t>l</a:t>
            </a:r>
            <a:r>
              <a:rPr spc="-15" dirty="0">
                <a:latin typeface="Calibri"/>
                <a:cs typeface="Calibri"/>
              </a:rPr>
              <a:t>em</a:t>
            </a:r>
            <a:r>
              <a:rPr spc="-35"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spc="5" dirty="0">
                <a:latin typeface="Calibri"/>
                <a:cs typeface="Calibri"/>
              </a:rPr>
              <a:t>s</a:t>
            </a:r>
            <a:r>
              <a:rPr spc="-10" dirty="0">
                <a:latin typeface="Calibri"/>
                <a:cs typeface="Calibri"/>
              </a:rPr>
              <a:t>epa</a:t>
            </a:r>
            <a:r>
              <a:rPr spc="-50" dirty="0">
                <a:latin typeface="Calibri"/>
                <a:cs typeface="Calibri"/>
              </a:rPr>
              <a:t>r</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n</a:t>
            </a:r>
            <a:r>
              <a:rPr dirty="0">
                <a:latin typeface="Calibri"/>
                <a:cs typeface="Calibri"/>
              </a:rPr>
              <a:t>g</a:t>
            </a:r>
            <a:r>
              <a:rPr spc="-40" dirty="0">
                <a:latin typeface="Times New Roman"/>
                <a:cs typeface="Times New Roman"/>
              </a:rPr>
              <a:t> </a:t>
            </a:r>
            <a:r>
              <a:rPr spc="-10" dirty="0">
                <a:latin typeface="Calibri"/>
                <a:cs typeface="Calibri"/>
              </a:rPr>
              <a:t>the</a:t>
            </a:r>
            <a:r>
              <a:rPr spc="-40" dirty="0">
                <a:latin typeface="Times New Roman"/>
                <a:cs typeface="Times New Roman"/>
              </a:rPr>
              <a:t> </a:t>
            </a:r>
            <a:r>
              <a:rPr spc="-10" dirty="0">
                <a:latin typeface="Calibri"/>
                <a:cs typeface="Calibri"/>
              </a:rPr>
              <a:t>UI</a:t>
            </a:r>
            <a:r>
              <a:rPr spc="-45" dirty="0">
                <a:latin typeface="Times New Roman"/>
                <a:cs typeface="Times New Roman"/>
              </a:rPr>
              <a:t> </a:t>
            </a:r>
            <a:r>
              <a:rPr spc="-15" dirty="0">
                <a:latin typeface="Calibri"/>
                <a:cs typeface="Calibri"/>
              </a:rPr>
              <a:t>f</a:t>
            </a:r>
            <a:r>
              <a:rPr spc="-35" dirty="0">
                <a:latin typeface="Calibri"/>
                <a:cs typeface="Calibri"/>
              </a:rPr>
              <a:t>r</a:t>
            </a:r>
            <a:r>
              <a:rPr spc="-5" dirty="0">
                <a:latin typeface="Calibri"/>
                <a:cs typeface="Calibri"/>
              </a:rPr>
              <a:t>o</a:t>
            </a:r>
            <a:r>
              <a:rPr dirty="0">
                <a:latin typeface="Calibri"/>
                <a:cs typeface="Calibri"/>
              </a:rPr>
              <a:t>m</a:t>
            </a:r>
            <a:r>
              <a:rPr spc="-45" dirty="0">
                <a:latin typeface="Times New Roman"/>
                <a:cs typeface="Times New Roman"/>
              </a:rPr>
              <a:t> </a:t>
            </a:r>
            <a:r>
              <a:rPr spc="-10" dirty="0">
                <a:latin typeface="Calibri"/>
                <a:cs typeface="Calibri"/>
              </a:rPr>
              <a:t>the</a:t>
            </a:r>
            <a:r>
              <a:rPr spc="-30" dirty="0">
                <a:latin typeface="Times New Roman"/>
                <a:cs typeface="Times New Roman"/>
              </a:rPr>
              <a:t> </a:t>
            </a:r>
            <a:r>
              <a:rPr dirty="0">
                <a:latin typeface="Calibri"/>
                <a:cs typeface="Calibri"/>
              </a:rPr>
              <a:t>mode</a:t>
            </a:r>
            <a:r>
              <a:rPr spc="-5" dirty="0">
                <a:latin typeface="Calibri"/>
                <a:cs typeface="Calibri"/>
              </a:rPr>
              <a:t>l</a:t>
            </a:r>
            <a:r>
              <a:rPr dirty="0">
                <a:latin typeface="Calibri"/>
                <a:cs typeface="Calibri"/>
              </a:rPr>
              <a:t>.</a:t>
            </a:r>
            <a:r>
              <a:rPr spc="-45" dirty="0">
                <a:latin typeface="Times New Roman"/>
                <a:cs typeface="Times New Roman"/>
              </a:rPr>
              <a:t> </a:t>
            </a:r>
            <a:r>
              <a:rPr spc="-5" dirty="0">
                <a:latin typeface="Calibri"/>
                <a:cs typeface="Calibri"/>
              </a:rPr>
              <a:t>S</a:t>
            </a:r>
            <a:r>
              <a:rPr spc="5" dirty="0">
                <a:latin typeface="Calibri"/>
                <a:cs typeface="Calibri"/>
              </a:rPr>
              <a:t>e</a:t>
            </a:r>
            <a:r>
              <a:rPr spc="-5" dirty="0">
                <a:latin typeface="Calibri"/>
                <a:cs typeface="Calibri"/>
              </a:rPr>
              <a:t>n</a:t>
            </a:r>
            <a:r>
              <a:rPr spc="5" dirty="0">
                <a:latin typeface="Calibri"/>
                <a:cs typeface="Calibri"/>
              </a:rPr>
              <a:t>s</a:t>
            </a:r>
            <a:r>
              <a:rPr spc="-15" dirty="0">
                <a:latin typeface="Calibri"/>
                <a:cs typeface="Calibri"/>
              </a:rPr>
              <a:t>o</a:t>
            </a:r>
            <a:r>
              <a:rPr spc="20" dirty="0">
                <a:latin typeface="Calibri"/>
                <a:cs typeface="Calibri"/>
              </a:rPr>
              <a:t>r</a:t>
            </a:r>
            <a:r>
              <a:rPr dirty="0">
                <a:latin typeface="Calibri"/>
                <a:cs typeface="Calibri"/>
              </a:rPr>
              <a:t>-</a:t>
            </a:r>
            <a:r>
              <a:rPr spc="-5" dirty="0">
                <a:latin typeface="Calibri"/>
                <a:cs typeface="Calibri"/>
              </a:rPr>
              <a:t>Co</a:t>
            </a:r>
            <a:r>
              <a:rPr spc="-10" dirty="0">
                <a:latin typeface="Calibri"/>
                <a:cs typeface="Calibri"/>
              </a:rPr>
              <a:t>nt</a:t>
            </a:r>
            <a:r>
              <a:rPr spc="-40" dirty="0">
                <a:latin typeface="Calibri"/>
                <a:cs typeface="Calibri"/>
              </a:rPr>
              <a:t>r</a:t>
            </a:r>
            <a:r>
              <a:rPr spc="-5" dirty="0">
                <a:latin typeface="Calibri"/>
                <a:cs typeface="Calibri"/>
              </a:rPr>
              <a:t>o</a:t>
            </a:r>
            <a:r>
              <a:rPr spc="-10" dirty="0">
                <a:latin typeface="Calibri"/>
                <a:cs typeface="Calibri"/>
              </a:rPr>
              <a:t>l</a:t>
            </a:r>
            <a:r>
              <a:rPr spc="-5" dirty="0">
                <a:latin typeface="Calibri"/>
                <a:cs typeface="Calibri"/>
              </a:rPr>
              <a:t>l</a:t>
            </a:r>
            <a:r>
              <a:rPr spc="-10" dirty="0">
                <a:latin typeface="Calibri"/>
                <a:cs typeface="Calibri"/>
              </a:rPr>
              <a:t>e</a:t>
            </a:r>
            <a:r>
              <a:rPr spc="-15" dirty="0">
                <a:latin typeface="Calibri"/>
                <a:cs typeface="Calibri"/>
              </a:rPr>
              <a:t>r</a:t>
            </a:r>
            <a:r>
              <a:rPr dirty="0">
                <a:latin typeface="Calibri"/>
                <a:cs typeface="Calibri"/>
              </a:rPr>
              <a:t>-</a:t>
            </a:r>
            <a:r>
              <a:rPr spc="-10" dirty="0">
                <a:latin typeface="Calibri"/>
                <a:cs typeface="Calibri"/>
              </a:rPr>
              <a:t>Ac</a:t>
            </a:r>
            <a:r>
              <a:rPr spc="-20" dirty="0">
                <a:latin typeface="Calibri"/>
                <a:cs typeface="Calibri"/>
              </a:rPr>
              <a:t>t</a:t>
            </a:r>
            <a:r>
              <a:rPr spc="-5" dirty="0">
                <a:latin typeface="Calibri"/>
                <a:cs typeface="Calibri"/>
              </a:rPr>
              <a:t>u</a:t>
            </a:r>
            <a:r>
              <a:rPr spc="-10" dirty="0">
                <a:latin typeface="Calibri"/>
                <a:cs typeface="Calibri"/>
              </a:rPr>
              <a:t>a</a:t>
            </a:r>
            <a:r>
              <a:rPr spc="-25" dirty="0">
                <a:latin typeface="Calibri"/>
                <a:cs typeface="Calibri"/>
              </a:rPr>
              <a:t>t</a:t>
            </a:r>
            <a:r>
              <a:rPr spc="-5" dirty="0">
                <a:latin typeface="Calibri"/>
                <a:cs typeface="Calibri"/>
              </a:rPr>
              <a:t>o</a:t>
            </a:r>
            <a:r>
              <a:rPr spc="-170" dirty="0">
                <a:latin typeface="Calibri"/>
                <a:cs typeface="Calibri"/>
              </a:rPr>
              <a:t>r</a:t>
            </a:r>
            <a:r>
              <a:rPr spc="-5" dirty="0">
                <a:latin typeface="Calibri"/>
                <a:cs typeface="Calibri"/>
              </a:rPr>
              <a:t>,</a:t>
            </a:r>
            <a:r>
              <a:rPr spc="-5" dirty="0">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45" dirty="0">
                <a:latin typeface="Times New Roman"/>
                <a:cs typeface="Times New Roman"/>
              </a:rPr>
              <a:t> </a:t>
            </a:r>
            <a:r>
              <a:rPr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a:t>
            </a:r>
            <a:r>
              <a:rPr spc="-35" dirty="0">
                <a:latin typeface="Times New Roman"/>
                <a:cs typeface="Times New Roman"/>
              </a:rPr>
              <a:t> </a:t>
            </a:r>
            <a:r>
              <a:rPr dirty="0">
                <a:latin typeface="Calibri"/>
                <a:cs typeface="Calibri"/>
              </a:rPr>
              <a:t>th</a:t>
            </a:r>
            <a:r>
              <a:rPr spc="-15" dirty="0">
                <a:latin typeface="Calibri"/>
                <a:cs typeface="Calibri"/>
              </a:rPr>
              <a:t>a</a:t>
            </a:r>
            <a:r>
              <a:rPr spc="-10" dirty="0">
                <a:latin typeface="Calibri"/>
                <a:cs typeface="Calibri"/>
              </a:rPr>
              <a:t>t</a:t>
            </a:r>
            <a:r>
              <a:rPr spc="-45" dirty="0">
                <a:latin typeface="Times New Roman"/>
                <a:cs typeface="Times New Roman"/>
              </a:rPr>
              <a:t> </a:t>
            </a:r>
            <a:r>
              <a:rPr dirty="0">
                <a:latin typeface="Calibri"/>
                <a:cs typeface="Calibri"/>
              </a:rPr>
              <a:t>w</a:t>
            </a:r>
            <a:r>
              <a:rPr spc="-10" dirty="0">
                <a:latin typeface="Calibri"/>
                <a:cs typeface="Calibri"/>
              </a:rPr>
              <a:t>i</a:t>
            </a:r>
            <a:r>
              <a:rPr spc="-5" dirty="0">
                <a:latin typeface="Calibri"/>
                <a:cs typeface="Calibri"/>
              </a:rPr>
              <a:t>l</a:t>
            </a:r>
            <a:r>
              <a:rPr dirty="0">
                <a:latin typeface="Calibri"/>
                <a:cs typeface="Calibri"/>
              </a:rPr>
              <a:t>l</a:t>
            </a:r>
            <a:r>
              <a:rPr spc="-25" dirty="0">
                <a:latin typeface="Times New Roman"/>
                <a:cs typeface="Times New Roman"/>
              </a:rPr>
              <a:t> </a:t>
            </a:r>
            <a:r>
              <a:rPr spc="-15" dirty="0">
                <a:latin typeface="Calibri"/>
                <a:cs typeface="Calibri"/>
              </a:rPr>
              <a:t>h</a:t>
            </a:r>
            <a:r>
              <a:rPr spc="-5" dirty="0">
                <a:latin typeface="Calibri"/>
                <a:cs typeface="Calibri"/>
              </a:rPr>
              <a:t>el</a:t>
            </a:r>
            <a:r>
              <a:rPr dirty="0">
                <a:latin typeface="Calibri"/>
                <a:cs typeface="Calibri"/>
              </a:rPr>
              <a:t>p</a:t>
            </a:r>
            <a:r>
              <a:rPr spc="-30" dirty="0">
                <a:latin typeface="Times New Roman"/>
                <a:cs typeface="Times New Roman"/>
              </a:rPr>
              <a:t> </a:t>
            </a:r>
            <a:r>
              <a:rPr spc="-35" dirty="0">
                <a:latin typeface="Calibri"/>
                <a:cs typeface="Calibri"/>
              </a:rPr>
              <a:t>y</a:t>
            </a:r>
            <a:r>
              <a:rPr spc="-5" dirty="0">
                <a:latin typeface="Calibri"/>
                <a:cs typeface="Calibri"/>
              </a:rPr>
              <a:t>o</a:t>
            </a:r>
            <a:r>
              <a:rPr dirty="0">
                <a:latin typeface="Calibri"/>
                <a:cs typeface="Calibri"/>
              </a:rPr>
              <a:t>u</a:t>
            </a:r>
            <a:r>
              <a:rPr spc="-45" dirty="0">
                <a:latin typeface="Times New Roman"/>
                <a:cs typeface="Times New Roman"/>
              </a:rPr>
              <a:t> </a:t>
            </a:r>
            <a:r>
              <a:rPr dirty="0">
                <a:latin typeface="Calibri"/>
                <a:cs typeface="Calibri"/>
              </a:rPr>
              <a:t>w</a:t>
            </a:r>
            <a:r>
              <a:rPr spc="-5" dirty="0">
                <a:latin typeface="Calibri"/>
                <a:cs typeface="Calibri"/>
              </a:rPr>
              <a:t>i</a:t>
            </a:r>
            <a:r>
              <a:rPr dirty="0">
                <a:latin typeface="Calibri"/>
                <a:cs typeface="Calibri"/>
              </a:rPr>
              <a:t>th</a:t>
            </a:r>
            <a:r>
              <a:rPr spc="-25" dirty="0">
                <a:latin typeface="Times New Roman"/>
                <a:cs typeface="Times New Roman"/>
              </a:rPr>
              <a:t> </a:t>
            </a:r>
            <a:r>
              <a:rPr spc="-10" dirty="0">
                <a:latin typeface="Calibri"/>
                <a:cs typeface="Calibri"/>
              </a:rPr>
              <a:t>the</a:t>
            </a:r>
            <a:r>
              <a:rPr spc="-45" dirty="0">
                <a:latin typeface="Times New Roman"/>
                <a:cs typeface="Times New Roman"/>
              </a:rPr>
              <a:t> </a:t>
            </a:r>
            <a:r>
              <a:rPr dirty="0">
                <a:latin typeface="Calibri"/>
                <a:cs typeface="Calibri"/>
              </a:rPr>
              <a:t>p</a:t>
            </a:r>
            <a:r>
              <a:rPr spc="-40" dirty="0">
                <a:latin typeface="Calibri"/>
                <a:cs typeface="Calibri"/>
              </a:rPr>
              <a:t>r</a:t>
            </a:r>
            <a:r>
              <a:rPr spc="-5" dirty="0">
                <a:latin typeface="Calibri"/>
                <a:cs typeface="Calibri"/>
              </a:rPr>
              <a:t>ob</a:t>
            </a:r>
            <a:r>
              <a:rPr dirty="0">
                <a:latin typeface="Calibri"/>
                <a:cs typeface="Calibri"/>
              </a:rPr>
              <a:t>l</a:t>
            </a:r>
            <a:r>
              <a:rPr spc="-15" dirty="0">
                <a:latin typeface="Calibri"/>
                <a:cs typeface="Calibri"/>
              </a:rPr>
              <a:t>em</a:t>
            </a:r>
            <a:r>
              <a:rPr spc="-35"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dirty="0">
                <a:latin typeface="Calibri"/>
                <a:cs typeface="Calibri"/>
              </a:rPr>
              <a:t>a</a:t>
            </a:r>
            <a:r>
              <a:rPr spc="-20" dirty="0">
                <a:latin typeface="Calibri"/>
                <a:cs typeface="Calibri"/>
              </a:rPr>
              <a:t>c</a:t>
            </a:r>
            <a:r>
              <a:rPr dirty="0">
                <a:latin typeface="Calibri"/>
                <a:cs typeface="Calibri"/>
              </a:rPr>
              <a:t>tu</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n</a:t>
            </a:r>
            <a:r>
              <a:rPr dirty="0">
                <a:latin typeface="Calibri"/>
                <a:cs typeface="Calibri"/>
              </a:rPr>
              <a:t>g</a:t>
            </a:r>
            <a:r>
              <a:rPr spc="-30" dirty="0">
                <a:latin typeface="Times New Roman"/>
                <a:cs typeface="Times New Roman"/>
              </a:rPr>
              <a:t> </a:t>
            </a:r>
            <a:r>
              <a:rPr spc="-5" dirty="0">
                <a:latin typeface="Calibri"/>
                <a:cs typeface="Calibri"/>
              </a:rPr>
              <a:t>i</a:t>
            </a:r>
            <a:r>
              <a:rPr dirty="0">
                <a:latin typeface="Calibri"/>
                <a:cs typeface="Calibri"/>
              </a:rPr>
              <a:t>n</a:t>
            </a:r>
            <a:r>
              <a:rPr spc="-30" dirty="0">
                <a:latin typeface="Times New Roman"/>
                <a:cs typeface="Times New Roman"/>
              </a:rPr>
              <a:t> </a:t>
            </a:r>
            <a:r>
              <a:rPr spc="-35" dirty="0">
                <a:latin typeface="Calibri"/>
                <a:cs typeface="Calibri"/>
              </a:rPr>
              <a:t>f</a:t>
            </a:r>
            <a:r>
              <a:rPr spc="-10" dirty="0">
                <a:latin typeface="Calibri"/>
                <a:cs typeface="Calibri"/>
              </a:rPr>
              <a:t>ace</a:t>
            </a:r>
            <a:r>
              <a:rPr spc="-35"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spc="5" dirty="0">
                <a:latin typeface="Calibri"/>
                <a:cs typeface="Calibri"/>
              </a:rPr>
              <a:t>s</a:t>
            </a:r>
            <a:r>
              <a:rPr spc="-20" dirty="0">
                <a:latin typeface="Calibri"/>
                <a:cs typeface="Calibri"/>
              </a:rPr>
              <a:t>ev</a:t>
            </a:r>
            <a:r>
              <a:rPr spc="-10" dirty="0">
                <a:latin typeface="Calibri"/>
                <a:cs typeface="Calibri"/>
              </a:rPr>
              <a:t>e</a:t>
            </a:r>
            <a:r>
              <a:rPr spc="-50" dirty="0">
                <a:latin typeface="Calibri"/>
                <a:cs typeface="Calibri"/>
              </a:rPr>
              <a:t>r</a:t>
            </a:r>
            <a:r>
              <a:rPr dirty="0">
                <a:latin typeface="Calibri"/>
                <a:cs typeface="Calibri"/>
              </a:rPr>
              <a:t>al</a:t>
            </a:r>
            <a:r>
              <a:rPr spc="-45" dirty="0">
                <a:latin typeface="Times New Roman"/>
                <a:cs typeface="Times New Roman"/>
              </a:rPr>
              <a:t> </a:t>
            </a:r>
            <a:r>
              <a:rPr spc="-10" dirty="0">
                <a:latin typeface="Calibri"/>
                <a:cs typeface="Calibri"/>
              </a:rPr>
              <a:t>i</a:t>
            </a:r>
            <a:r>
              <a:rPr spc="-5" dirty="0">
                <a:latin typeface="Calibri"/>
                <a:cs typeface="Calibri"/>
              </a:rPr>
              <a:t>n</a:t>
            </a:r>
            <a:r>
              <a:rPr dirty="0">
                <a:latin typeface="Calibri"/>
                <a:cs typeface="Calibri"/>
              </a:rPr>
              <a:t>p</a:t>
            </a:r>
            <a:r>
              <a:rPr spc="-5" dirty="0">
                <a:latin typeface="Calibri"/>
                <a:cs typeface="Calibri"/>
              </a:rPr>
              <a:t>u</a:t>
            </a:r>
            <a:r>
              <a:rPr dirty="0">
                <a:latin typeface="Calibri"/>
                <a:cs typeface="Calibri"/>
              </a:rPr>
              <a:t>t</a:t>
            </a:r>
            <a:r>
              <a:rPr spc="-35" dirty="0">
                <a:latin typeface="Times New Roman"/>
                <a:cs typeface="Times New Roman"/>
              </a:rPr>
              <a:t> </a:t>
            </a:r>
            <a:r>
              <a:rPr spc="-15" dirty="0">
                <a:latin typeface="Calibri"/>
                <a:cs typeface="Calibri"/>
              </a:rPr>
              <a:t>s</a:t>
            </a:r>
            <a:r>
              <a:rPr spc="-5" dirty="0">
                <a:latin typeface="Calibri"/>
                <a:cs typeface="Calibri"/>
              </a:rPr>
              <a:t>en</a:t>
            </a:r>
            <a:r>
              <a:rPr spc="5" dirty="0">
                <a:latin typeface="Calibri"/>
                <a:cs typeface="Calibri"/>
              </a:rPr>
              <a:t>s</a:t>
            </a:r>
            <a:r>
              <a:rPr spc="-10" dirty="0">
                <a:latin typeface="Calibri"/>
                <a:cs typeface="Calibri"/>
              </a:rPr>
              <a:t>e</a:t>
            </a:r>
            <a:r>
              <a:rPr spc="-5" dirty="0">
                <a:latin typeface="Calibri"/>
                <a:cs typeface="Calibri"/>
              </a:rPr>
              <a:t>s</a:t>
            </a:r>
            <a:r>
              <a:rPr dirty="0">
                <a:latin typeface="Calibri"/>
                <a:cs typeface="Calibri"/>
              </a:rPr>
              <a:t>.</a:t>
            </a:r>
          </a:p>
          <a:p>
            <a:pPr marL="299085" indent="-286385">
              <a:buFont typeface="Arial"/>
              <a:buChar char="•"/>
              <a:tabLst>
                <a:tab pos="299720" algn="l"/>
              </a:tabLst>
            </a:pPr>
            <a:r>
              <a:rPr dirty="0">
                <a:latin typeface="Calibri"/>
                <a:cs typeface="Calibri"/>
              </a:rPr>
              <a:t>An</a:t>
            </a:r>
            <a:r>
              <a:rPr spc="-45" dirty="0">
                <a:latin typeface="Times New Roman"/>
                <a:cs typeface="Times New Roman"/>
              </a:rPr>
              <a:t> </a:t>
            </a:r>
            <a:r>
              <a:rPr dirty="0">
                <a:solidFill>
                  <a:srgbClr val="FF0000"/>
                </a:solidFill>
                <a:latin typeface="Calibri"/>
                <a:cs typeface="Calibri"/>
              </a:rPr>
              <a:t>A</a:t>
            </a:r>
            <a:r>
              <a:rPr spc="-30" dirty="0">
                <a:solidFill>
                  <a:srgbClr val="FF0000"/>
                </a:solidFill>
                <a:latin typeface="Calibri"/>
                <a:cs typeface="Calibri"/>
              </a:rPr>
              <a:t>r</a:t>
            </a:r>
            <a:r>
              <a:rPr spc="-1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35" dirty="0">
                <a:solidFill>
                  <a:srgbClr val="FF0000"/>
                </a:solidFill>
                <a:latin typeface="Calibri"/>
                <a:cs typeface="Calibri"/>
              </a:rPr>
              <a:t>t</a:t>
            </a:r>
            <a:r>
              <a:rPr dirty="0">
                <a:solidFill>
                  <a:srgbClr val="FF0000"/>
                </a:solidFill>
                <a:latin typeface="Calibri"/>
                <a:cs typeface="Calibri"/>
              </a:rPr>
              <a:t>ec</a:t>
            </a:r>
            <a:r>
              <a:rPr spc="-10" dirty="0">
                <a:solidFill>
                  <a:srgbClr val="FF0000"/>
                </a:solidFill>
                <a:latin typeface="Calibri"/>
                <a:cs typeface="Calibri"/>
              </a:rPr>
              <a:t>t</a:t>
            </a:r>
            <a:r>
              <a:rPr spc="-5" dirty="0">
                <a:solidFill>
                  <a:srgbClr val="FF0000"/>
                </a:solidFill>
                <a:latin typeface="Calibri"/>
                <a:cs typeface="Calibri"/>
              </a:rPr>
              <a:t>u</a:t>
            </a:r>
            <a:r>
              <a:rPr spc="-40"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 dirty="0">
                <a:solidFill>
                  <a:srgbClr val="FF0000"/>
                </a:solidFill>
                <a:latin typeface="Calibri"/>
                <a:cs typeface="Calibri"/>
              </a:rPr>
              <a:t>Sty</a:t>
            </a:r>
            <a:r>
              <a:rPr spc="-10" dirty="0">
                <a:solidFill>
                  <a:srgbClr val="FF0000"/>
                </a:solidFill>
                <a:latin typeface="Calibri"/>
                <a:cs typeface="Calibri"/>
              </a:rPr>
              <a:t>l</a:t>
            </a:r>
            <a:r>
              <a:rPr spc="5" dirty="0">
                <a:solidFill>
                  <a:srgbClr val="FF0000"/>
                </a:solidFill>
                <a:latin typeface="Calibri"/>
                <a:cs typeface="Calibri"/>
              </a:rPr>
              <a:t>e</a:t>
            </a:r>
            <a:r>
              <a:rPr spc="-5" dirty="0">
                <a:latin typeface="Calibri"/>
                <a:cs typeface="Calibri"/>
              </a:rPr>
              <a:t>,</a:t>
            </a:r>
            <a:r>
              <a:rPr spc="-40" dirty="0">
                <a:latin typeface="Times New Roman"/>
                <a:cs typeface="Times New Roman"/>
              </a:rPr>
              <a:t> </a:t>
            </a:r>
            <a:r>
              <a:rPr spc="-5" dirty="0">
                <a:latin typeface="Calibri"/>
                <a:cs typeface="Calibri"/>
              </a:rPr>
              <a:t>o</a:t>
            </a:r>
            <a:r>
              <a:rPr dirty="0">
                <a:latin typeface="Calibri"/>
                <a:cs typeface="Calibri"/>
              </a:rPr>
              <a:t>n</a:t>
            </a:r>
            <a:r>
              <a:rPr spc="-35" dirty="0">
                <a:latin typeface="Times New Roman"/>
                <a:cs typeface="Times New Roman"/>
              </a:rPr>
              <a:t> </a:t>
            </a:r>
            <a:r>
              <a:rPr dirty="0">
                <a:latin typeface="Calibri"/>
                <a:cs typeface="Calibri"/>
              </a:rPr>
              <a:t>the</a:t>
            </a:r>
            <a:r>
              <a:rPr spc="-45" dirty="0">
                <a:latin typeface="Times New Roman"/>
                <a:cs typeface="Times New Roman"/>
              </a:rPr>
              <a:t> </a:t>
            </a:r>
            <a:r>
              <a:rPr spc="-5" dirty="0">
                <a:latin typeface="Calibri"/>
                <a:cs typeface="Calibri"/>
              </a:rPr>
              <a:t>othe</a:t>
            </a:r>
            <a:r>
              <a:rPr dirty="0">
                <a:latin typeface="Calibri"/>
                <a:cs typeface="Calibri"/>
              </a:rPr>
              <a:t>r</a:t>
            </a:r>
            <a:r>
              <a:rPr spc="-35" dirty="0">
                <a:latin typeface="Times New Roman"/>
                <a:cs typeface="Times New Roman"/>
              </a:rPr>
              <a:t> </a:t>
            </a:r>
            <a:r>
              <a:rPr spc="-5" dirty="0">
                <a:latin typeface="Calibri"/>
                <a:cs typeface="Calibri"/>
              </a:rPr>
              <a:t>han</a:t>
            </a:r>
            <a:r>
              <a:rPr dirty="0">
                <a:latin typeface="Calibri"/>
                <a:cs typeface="Calibri"/>
              </a:rPr>
              <a:t>d</a:t>
            </a:r>
            <a:r>
              <a:rPr spc="-5" dirty="0">
                <a:latin typeface="Calibri"/>
                <a:cs typeface="Calibri"/>
              </a:rPr>
              <a:t>,</a:t>
            </a:r>
            <a:r>
              <a:rPr spc="-40" dirty="0">
                <a:latin typeface="Times New Roman"/>
                <a:cs typeface="Times New Roman"/>
              </a:rPr>
              <a:t> </a:t>
            </a:r>
            <a:r>
              <a:rPr spc="-10" dirty="0">
                <a:latin typeface="Calibri"/>
                <a:cs typeface="Calibri"/>
              </a:rPr>
              <a:t>i</a:t>
            </a:r>
            <a:r>
              <a:rPr dirty="0">
                <a:latin typeface="Calibri"/>
                <a:cs typeface="Calibri"/>
              </a:rPr>
              <a:t>s</a:t>
            </a:r>
            <a:r>
              <a:rPr spc="-45" dirty="0">
                <a:latin typeface="Times New Roman"/>
                <a:cs typeface="Times New Roman"/>
              </a:rPr>
              <a:t> </a:t>
            </a:r>
            <a:r>
              <a:rPr spc="-5" dirty="0">
                <a:latin typeface="Calibri"/>
                <a:cs typeface="Calibri"/>
              </a:rPr>
              <a:t>j</a:t>
            </a:r>
            <a:r>
              <a:rPr dirty="0">
                <a:latin typeface="Calibri"/>
                <a:cs typeface="Calibri"/>
              </a:rPr>
              <a:t>u</a:t>
            </a:r>
            <a:r>
              <a:rPr spc="-25" dirty="0">
                <a:latin typeface="Calibri"/>
                <a:cs typeface="Calibri"/>
              </a:rPr>
              <a:t>s</a:t>
            </a:r>
            <a:r>
              <a:rPr dirty="0">
                <a:latin typeface="Calibri"/>
                <a:cs typeface="Calibri"/>
              </a:rPr>
              <a:t>t</a:t>
            </a:r>
            <a:r>
              <a:rPr spc="-45" dirty="0">
                <a:latin typeface="Times New Roman"/>
                <a:cs typeface="Times New Roman"/>
              </a:rPr>
              <a:t> </a:t>
            </a:r>
            <a:r>
              <a:rPr dirty="0">
                <a:latin typeface="Calibri"/>
                <a:cs typeface="Calibri"/>
              </a:rPr>
              <a:t>a</a:t>
            </a:r>
            <a:r>
              <a:rPr spc="-45" dirty="0">
                <a:latin typeface="Times New Roman"/>
                <a:cs typeface="Times New Roman"/>
              </a:rPr>
              <a:t> </a:t>
            </a:r>
            <a:r>
              <a:rPr spc="-5" dirty="0">
                <a:latin typeface="Calibri"/>
                <a:cs typeface="Calibri"/>
              </a:rPr>
              <a:t>nam</a:t>
            </a:r>
            <a:r>
              <a:rPr dirty="0">
                <a:latin typeface="Calibri"/>
                <a:cs typeface="Calibri"/>
              </a:rPr>
              <a:t>e</a:t>
            </a:r>
            <a:r>
              <a:rPr spc="-40" dirty="0">
                <a:latin typeface="Times New Roman"/>
                <a:cs typeface="Times New Roman"/>
              </a:rPr>
              <a:t> </a:t>
            </a:r>
            <a:r>
              <a:rPr spc="5" dirty="0">
                <a:latin typeface="Calibri"/>
                <a:cs typeface="Calibri"/>
              </a:rPr>
              <a:t>g</a:t>
            </a:r>
            <a:r>
              <a:rPr spc="-10" dirty="0">
                <a:latin typeface="Calibri"/>
                <a:cs typeface="Calibri"/>
              </a:rPr>
              <a:t>i</a:t>
            </a:r>
            <a:r>
              <a:rPr spc="-15" dirty="0">
                <a:latin typeface="Calibri"/>
                <a:cs typeface="Calibri"/>
              </a:rPr>
              <a:t>v</a:t>
            </a:r>
            <a:r>
              <a:rPr dirty="0">
                <a:latin typeface="Calibri"/>
                <a:cs typeface="Calibri"/>
              </a:rPr>
              <a:t>en</a:t>
            </a:r>
            <a:r>
              <a:rPr spc="-45" dirty="0">
                <a:latin typeface="Times New Roman"/>
                <a:cs typeface="Times New Roman"/>
              </a:rPr>
              <a:t> </a:t>
            </a:r>
            <a:r>
              <a:rPr spc="-15" dirty="0">
                <a:latin typeface="Calibri"/>
                <a:cs typeface="Calibri"/>
              </a:rPr>
              <a:t>t</a:t>
            </a:r>
            <a:r>
              <a:rPr dirty="0">
                <a:latin typeface="Calibri"/>
                <a:cs typeface="Calibri"/>
              </a:rPr>
              <a:t>o</a:t>
            </a:r>
            <a:r>
              <a:rPr spc="-45" dirty="0">
                <a:latin typeface="Times New Roman"/>
                <a:cs typeface="Times New Roman"/>
              </a:rPr>
              <a:t> </a:t>
            </a:r>
            <a:r>
              <a:rPr dirty="0">
                <a:latin typeface="Calibri"/>
                <a:cs typeface="Calibri"/>
              </a:rPr>
              <a:t>a</a:t>
            </a:r>
            <a:r>
              <a:rPr spc="-35" dirty="0">
                <a:latin typeface="Times New Roman"/>
                <a:cs typeface="Times New Roman"/>
              </a:rPr>
              <a:t> </a:t>
            </a:r>
            <a:r>
              <a:rPr spc="-30" dirty="0">
                <a:latin typeface="Calibri"/>
                <a:cs typeface="Calibri"/>
              </a:rPr>
              <a:t>r</a:t>
            </a:r>
            <a:r>
              <a:rPr dirty="0">
                <a:latin typeface="Calibri"/>
                <a:cs typeface="Calibri"/>
              </a:rPr>
              <a:t>ecu</a:t>
            </a:r>
            <a:r>
              <a:rPr spc="-10" dirty="0">
                <a:latin typeface="Calibri"/>
                <a:cs typeface="Calibri"/>
              </a:rPr>
              <a:t>r</a:t>
            </a:r>
            <a:r>
              <a:rPr spc="-30" dirty="0">
                <a:latin typeface="Calibri"/>
                <a:cs typeface="Calibri"/>
              </a:rPr>
              <a:t>r</a:t>
            </a:r>
            <a:r>
              <a:rPr dirty="0">
                <a:latin typeface="Calibri"/>
                <a:cs typeface="Calibri"/>
              </a:rPr>
              <a:t>e</a:t>
            </a:r>
            <a:r>
              <a:rPr spc="-10" dirty="0">
                <a:latin typeface="Calibri"/>
                <a:cs typeface="Calibri"/>
              </a:rPr>
              <a:t>n</a:t>
            </a:r>
            <a:r>
              <a:rPr dirty="0">
                <a:latin typeface="Calibri"/>
                <a:cs typeface="Calibri"/>
              </a:rPr>
              <a:t>t</a:t>
            </a:r>
            <a:r>
              <a:rPr spc="-40" dirty="0">
                <a:latin typeface="Times New Roman"/>
                <a:cs typeface="Times New Roman"/>
              </a:rPr>
              <a:t> </a:t>
            </a:r>
            <a:r>
              <a:rPr dirty="0">
                <a:latin typeface="Calibri"/>
                <a:cs typeface="Calibri"/>
              </a:rPr>
              <a:t>a</a:t>
            </a:r>
            <a:r>
              <a:rPr spc="-30" dirty="0">
                <a:latin typeface="Calibri"/>
                <a:cs typeface="Calibri"/>
              </a:rPr>
              <a:t>r</a:t>
            </a:r>
            <a:r>
              <a:rPr spc="-10" dirty="0">
                <a:latin typeface="Calibri"/>
                <a:cs typeface="Calibri"/>
              </a:rPr>
              <a:t>c</a:t>
            </a:r>
            <a:r>
              <a:rPr spc="-5" dirty="0">
                <a:latin typeface="Calibri"/>
                <a:cs typeface="Calibri"/>
              </a:rPr>
              <a:t>h</a:t>
            </a:r>
            <a:r>
              <a:rPr dirty="0">
                <a:latin typeface="Calibri"/>
                <a:cs typeface="Calibri"/>
              </a:rPr>
              <a:t>i</a:t>
            </a:r>
            <a:r>
              <a:rPr spc="-35" dirty="0">
                <a:latin typeface="Calibri"/>
                <a:cs typeface="Calibri"/>
              </a:rPr>
              <a:t>t</a:t>
            </a:r>
            <a:r>
              <a:rPr dirty="0">
                <a:latin typeface="Calibri"/>
                <a:cs typeface="Calibri"/>
              </a:rPr>
              <a:t>ec</a:t>
            </a:r>
            <a:r>
              <a:rPr spc="-10" dirty="0">
                <a:latin typeface="Calibri"/>
                <a:cs typeface="Calibri"/>
              </a:rPr>
              <a:t>t</a:t>
            </a:r>
            <a:r>
              <a:rPr spc="-5" dirty="0">
                <a:latin typeface="Calibri"/>
                <a:cs typeface="Calibri"/>
              </a:rPr>
              <a:t>u</a:t>
            </a:r>
            <a:r>
              <a:rPr spc="-40" dirty="0">
                <a:latin typeface="Calibri"/>
                <a:cs typeface="Calibri"/>
              </a:rPr>
              <a:t>r</a:t>
            </a:r>
            <a:r>
              <a:rPr dirty="0">
                <a:latin typeface="Calibri"/>
                <a:cs typeface="Calibri"/>
              </a:rPr>
              <a:t>al</a:t>
            </a:r>
          </a:p>
          <a:p>
            <a:pPr marL="299085"/>
            <a:r>
              <a:rPr spc="-15" dirty="0">
                <a:latin typeface="Calibri"/>
                <a:cs typeface="Calibri"/>
              </a:rPr>
              <a:t>d</a:t>
            </a:r>
            <a:r>
              <a:rPr spc="-5" dirty="0">
                <a:latin typeface="Calibri"/>
                <a:cs typeface="Calibri"/>
              </a:rPr>
              <a:t>es</a:t>
            </a:r>
            <a:r>
              <a:rPr dirty="0">
                <a:latin typeface="Calibri"/>
                <a:cs typeface="Calibri"/>
              </a:rPr>
              <a:t>ign.</a:t>
            </a:r>
            <a:r>
              <a:rPr spc="-40" dirty="0">
                <a:latin typeface="Times New Roman"/>
                <a:cs typeface="Times New Roman"/>
              </a:rPr>
              <a:t> </a:t>
            </a:r>
            <a:r>
              <a:rPr spc="-5" dirty="0">
                <a:latin typeface="Calibri"/>
                <a:cs typeface="Calibri"/>
              </a:rPr>
              <a:t>Co</a:t>
            </a:r>
            <a:r>
              <a:rPr spc="-10" dirty="0">
                <a:latin typeface="Calibri"/>
                <a:cs typeface="Calibri"/>
              </a:rPr>
              <a:t>nt</a:t>
            </a:r>
            <a:r>
              <a:rPr spc="-55" dirty="0">
                <a:latin typeface="Calibri"/>
                <a:cs typeface="Calibri"/>
              </a:rPr>
              <a:t>r</a:t>
            </a:r>
            <a:r>
              <a:rPr spc="-10" dirty="0">
                <a:latin typeface="Calibri"/>
                <a:cs typeface="Calibri"/>
              </a:rPr>
              <a:t>a</a:t>
            </a:r>
            <a:r>
              <a:rPr spc="-5" dirty="0">
                <a:latin typeface="Calibri"/>
                <a:cs typeface="Calibri"/>
              </a:rPr>
              <a:t>r</a:t>
            </a:r>
            <a:r>
              <a:rPr spc="-10" dirty="0">
                <a:latin typeface="Calibri"/>
                <a:cs typeface="Calibri"/>
              </a:rPr>
              <a:t>y</a:t>
            </a:r>
            <a:r>
              <a:rPr spc="-45" dirty="0">
                <a:latin typeface="Times New Roman"/>
                <a:cs typeface="Times New Roman"/>
              </a:rPr>
              <a:t> </a:t>
            </a:r>
            <a:r>
              <a:rPr spc="-25" dirty="0">
                <a:latin typeface="Calibri"/>
                <a:cs typeface="Calibri"/>
              </a:rPr>
              <a:t>t</a:t>
            </a:r>
            <a:r>
              <a:rPr dirty="0">
                <a:latin typeface="Calibri"/>
                <a:cs typeface="Calibri"/>
              </a:rPr>
              <a:t>o</a:t>
            </a:r>
            <a:r>
              <a:rPr spc="-45" dirty="0">
                <a:latin typeface="Times New Roman"/>
                <a:cs typeface="Times New Roman"/>
              </a:rPr>
              <a:t> </a:t>
            </a:r>
            <a:r>
              <a:rPr dirty="0">
                <a:latin typeface="Calibri"/>
                <a:cs typeface="Calibri"/>
              </a:rPr>
              <a:t>a</a:t>
            </a:r>
            <a:r>
              <a:rPr spc="-45" dirty="0">
                <a:latin typeface="Times New Roman"/>
                <a:cs typeface="Times New Roman"/>
              </a:rPr>
              <a:t> </a:t>
            </a:r>
            <a:r>
              <a:rPr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a:t>
            </a:r>
            <a:r>
              <a:rPr spc="-40" dirty="0">
                <a:latin typeface="Times New Roman"/>
                <a:cs typeface="Times New Roman"/>
              </a:rPr>
              <a:t> </a:t>
            </a:r>
            <a:r>
              <a:rPr spc="-5" dirty="0">
                <a:latin typeface="Calibri"/>
                <a:cs typeface="Calibri"/>
              </a:rPr>
              <a:t>i</a:t>
            </a:r>
            <a:r>
              <a:rPr spc="-10" dirty="0">
                <a:latin typeface="Calibri"/>
                <a:cs typeface="Calibri"/>
              </a:rPr>
              <a:t>t</a:t>
            </a:r>
            <a:r>
              <a:rPr spc="-35" dirty="0">
                <a:latin typeface="Times New Roman"/>
                <a:cs typeface="Times New Roman"/>
              </a:rPr>
              <a:t> </a:t>
            </a:r>
            <a:r>
              <a:rPr spc="-5" dirty="0">
                <a:latin typeface="Calibri"/>
                <a:cs typeface="Calibri"/>
              </a:rPr>
              <a:t>do</a:t>
            </a:r>
            <a:r>
              <a:rPr dirty="0">
                <a:latin typeface="Calibri"/>
                <a:cs typeface="Calibri"/>
              </a:rPr>
              <a:t>e</a:t>
            </a:r>
            <a:r>
              <a:rPr spc="-5" dirty="0">
                <a:latin typeface="Calibri"/>
                <a:cs typeface="Calibri"/>
              </a:rPr>
              <a:t>s</a:t>
            </a:r>
            <a:r>
              <a:rPr dirty="0">
                <a:latin typeface="Calibri"/>
                <a:cs typeface="Calibri"/>
              </a:rPr>
              <a:t>n</a:t>
            </a:r>
            <a:r>
              <a:rPr spc="-5" dirty="0">
                <a:latin typeface="Calibri"/>
                <a:cs typeface="Calibri"/>
              </a:rPr>
              <a:t>'t</a:t>
            </a:r>
            <a:r>
              <a:rPr spc="-45" dirty="0">
                <a:latin typeface="Times New Roman"/>
                <a:cs typeface="Times New Roman"/>
              </a:rPr>
              <a:t> </a:t>
            </a:r>
            <a:r>
              <a:rPr spc="-35" dirty="0">
                <a:latin typeface="Calibri"/>
                <a:cs typeface="Calibri"/>
              </a:rPr>
              <a:t>e</a:t>
            </a:r>
            <a:r>
              <a:rPr spc="-5" dirty="0">
                <a:latin typeface="Calibri"/>
                <a:cs typeface="Calibri"/>
              </a:rPr>
              <a:t>xi</a:t>
            </a:r>
            <a:r>
              <a:rPr spc="-20" dirty="0">
                <a:latin typeface="Calibri"/>
                <a:cs typeface="Calibri"/>
              </a:rPr>
              <a:t>s</a:t>
            </a:r>
            <a:r>
              <a:rPr spc="-10" dirty="0">
                <a:latin typeface="Calibri"/>
                <a:cs typeface="Calibri"/>
              </a:rPr>
              <a:t>t</a:t>
            </a:r>
            <a:r>
              <a:rPr spc="-45" dirty="0">
                <a:latin typeface="Times New Roman"/>
                <a:cs typeface="Times New Roman"/>
              </a:rPr>
              <a:t> </a:t>
            </a:r>
            <a:r>
              <a:rPr spc="-30" dirty="0">
                <a:latin typeface="Calibri"/>
                <a:cs typeface="Calibri"/>
              </a:rPr>
              <a:t>t</a:t>
            </a:r>
            <a:r>
              <a:rPr dirty="0">
                <a:latin typeface="Calibri"/>
                <a:cs typeface="Calibri"/>
              </a:rPr>
              <a:t>o</a:t>
            </a:r>
            <a:r>
              <a:rPr spc="-45" dirty="0">
                <a:latin typeface="Times New Roman"/>
                <a:cs typeface="Times New Roman"/>
              </a:rPr>
              <a:t> </a:t>
            </a:r>
            <a:r>
              <a:rPr dirty="0">
                <a:latin typeface="Calibri"/>
                <a:cs typeface="Calibri"/>
              </a:rPr>
              <a:t>"so</a:t>
            </a:r>
            <a:r>
              <a:rPr spc="-5" dirty="0">
                <a:latin typeface="Calibri"/>
                <a:cs typeface="Calibri"/>
              </a:rPr>
              <a:t>l</a:t>
            </a:r>
            <a:r>
              <a:rPr spc="-25" dirty="0">
                <a:latin typeface="Calibri"/>
                <a:cs typeface="Calibri"/>
              </a:rPr>
              <a:t>v</a:t>
            </a:r>
            <a:r>
              <a:rPr spc="-10" dirty="0">
                <a:latin typeface="Calibri"/>
                <a:cs typeface="Calibri"/>
              </a:rPr>
              <a:t>e"</a:t>
            </a:r>
            <a:r>
              <a:rPr spc="-35" dirty="0">
                <a:latin typeface="Times New Roman"/>
                <a:cs typeface="Times New Roman"/>
              </a:rPr>
              <a:t> </a:t>
            </a:r>
            <a:r>
              <a:rPr dirty="0">
                <a:latin typeface="Calibri"/>
                <a:cs typeface="Calibri"/>
              </a:rPr>
              <a:t>a</a:t>
            </a:r>
            <a:r>
              <a:rPr spc="-45" dirty="0">
                <a:latin typeface="Times New Roman"/>
                <a:cs typeface="Times New Roman"/>
              </a:rPr>
              <a:t> </a:t>
            </a:r>
            <a:r>
              <a:rPr dirty="0">
                <a:latin typeface="Calibri"/>
                <a:cs typeface="Calibri"/>
              </a:rPr>
              <a:t>p</a:t>
            </a:r>
            <a:r>
              <a:rPr spc="-40" dirty="0">
                <a:latin typeface="Calibri"/>
                <a:cs typeface="Calibri"/>
              </a:rPr>
              <a:t>r</a:t>
            </a:r>
            <a:r>
              <a:rPr spc="-5" dirty="0">
                <a:latin typeface="Calibri"/>
                <a:cs typeface="Calibri"/>
              </a:rPr>
              <a:t>ob</a:t>
            </a:r>
            <a:r>
              <a:rPr dirty="0">
                <a:latin typeface="Calibri"/>
                <a:cs typeface="Calibri"/>
              </a:rPr>
              <a:t>l</a:t>
            </a:r>
            <a:r>
              <a:rPr spc="-10" dirty="0">
                <a:latin typeface="Calibri"/>
                <a:cs typeface="Calibri"/>
              </a:rPr>
              <a:t>em.</a:t>
            </a:r>
            <a:endParaRPr dirty="0">
              <a:latin typeface="Calibri"/>
              <a:cs typeface="Calibri"/>
            </a:endParaRPr>
          </a:p>
          <a:p>
            <a:pPr marL="299085" marR="730250" indent="-286385">
              <a:buFont typeface="Arial"/>
              <a:buChar char="•"/>
              <a:tabLst>
                <a:tab pos="299720" algn="l"/>
              </a:tabLst>
            </a:pPr>
            <a:r>
              <a:rPr spc="-20" dirty="0">
                <a:latin typeface="Calibri"/>
                <a:cs typeface="Calibri"/>
              </a:rPr>
              <a:t>P</a:t>
            </a:r>
            <a:r>
              <a:rPr spc="-5" dirty="0">
                <a:latin typeface="Calibri"/>
                <a:cs typeface="Calibri"/>
              </a:rPr>
              <a:t>i</a:t>
            </a:r>
            <a:r>
              <a:rPr spc="-15" dirty="0">
                <a:latin typeface="Calibri"/>
                <a:cs typeface="Calibri"/>
              </a:rPr>
              <a:t>p</a:t>
            </a:r>
            <a:r>
              <a:rPr spc="-10" dirty="0">
                <a:latin typeface="Calibri"/>
                <a:cs typeface="Calibri"/>
              </a:rPr>
              <a:t>e</a:t>
            </a:r>
            <a:r>
              <a:rPr spc="-30" dirty="0">
                <a:latin typeface="Times New Roman"/>
                <a:cs typeface="Times New Roman"/>
              </a:rPr>
              <a:t> </a:t>
            </a:r>
            <a:r>
              <a:rPr dirty="0">
                <a:latin typeface="Calibri"/>
                <a:cs typeface="Calibri"/>
              </a:rPr>
              <a:t>&amp;</a:t>
            </a:r>
            <a:r>
              <a:rPr spc="-45" dirty="0">
                <a:latin typeface="Times New Roman"/>
                <a:cs typeface="Times New Roman"/>
              </a:rPr>
              <a:t> </a:t>
            </a:r>
            <a:r>
              <a:rPr spc="-5" dirty="0">
                <a:latin typeface="Calibri"/>
                <a:cs typeface="Calibri"/>
              </a:rPr>
              <a:t>fil</a:t>
            </a:r>
            <a:r>
              <a:rPr spc="-40" dirty="0">
                <a:latin typeface="Calibri"/>
                <a:cs typeface="Calibri"/>
              </a:rPr>
              <a:t>t</a:t>
            </a:r>
            <a:r>
              <a:rPr spc="-10" dirty="0">
                <a:latin typeface="Calibri"/>
                <a:cs typeface="Calibri"/>
              </a:rPr>
              <a:t>er</a:t>
            </a:r>
            <a:r>
              <a:rPr spc="-15" dirty="0">
                <a:latin typeface="Times New Roman"/>
                <a:cs typeface="Times New Roman"/>
              </a:rPr>
              <a:t> </a:t>
            </a:r>
            <a:r>
              <a:rPr spc="-5" dirty="0">
                <a:latin typeface="Calibri"/>
                <a:cs typeface="Calibri"/>
              </a:rPr>
              <a:t>do</a:t>
            </a:r>
            <a:r>
              <a:rPr dirty="0">
                <a:latin typeface="Calibri"/>
                <a:cs typeface="Calibri"/>
              </a:rPr>
              <a:t>e</a:t>
            </a:r>
            <a:r>
              <a:rPr spc="-5" dirty="0">
                <a:latin typeface="Calibri"/>
                <a:cs typeface="Calibri"/>
              </a:rPr>
              <a:t>s</a:t>
            </a:r>
            <a:r>
              <a:rPr dirty="0">
                <a:latin typeface="Calibri"/>
                <a:cs typeface="Calibri"/>
              </a:rPr>
              <a:t>n</a:t>
            </a:r>
            <a:r>
              <a:rPr spc="-5" dirty="0">
                <a:latin typeface="Calibri"/>
                <a:cs typeface="Calibri"/>
              </a:rPr>
              <a:t>'t</a:t>
            </a:r>
            <a:r>
              <a:rPr spc="-45" dirty="0">
                <a:latin typeface="Times New Roman"/>
                <a:cs typeface="Times New Roman"/>
              </a:rPr>
              <a:t> </a:t>
            </a:r>
            <a:r>
              <a:rPr spc="-5" dirty="0">
                <a:latin typeface="Calibri"/>
                <a:cs typeface="Calibri"/>
              </a:rPr>
              <a:t>sol</a:t>
            </a:r>
            <a:r>
              <a:rPr spc="-20" dirty="0">
                <a:latin typeface="Calibri"/>
                <a:cs typeface="Calibri"/>
              </a:rPr>
              <a:t>v</a:t>
            </a:r>
            <a:r>
              <a:rPr spc="-10" dirty="0">
                <a:latin typeface="Calibri"/>
                <a:cs typeface="Calibri"/>
              </a:rPr>
              <a:t>e</a:t>
            </a:r>
            <a:r>
              <a:rPr spc="-45" dirty="0">
                <a:latin typeface="Times New Roman"/>
                <a:cs typeface="Times New Roman"/>
              </a:rPr>
              <a:t> </a:t>
            </a:r>
            <a:r>
              <a:rPr spc="5" dirty="0">
                <a:latin typeface="Calibri"/>
                <a:cs typeface="Calibri"/>
              </a:rPr>
              <a:t>a</a:t>
            </a:r>
            <a:r>
              <a:rPr spc="-35" dirty="0">
                <a:latin typeface="Calibri"/>
                <a:cs typeface="Calibri"/>
              </a:rPr>
              <a:t>n</a:t>
            </a:r>
            <a:r>
              <a:rPr spc="-10" dirty="0">
                <a:latin typeface="Calibri"/>
                <a:cs typeface="Calibri"/>
              </a:rPr>
              <a:t>y</a:t>
            </a:r>
            <a:r>
              <a:rPr spc="-45" dirty="0">
                <a:latin typeface="Times New Roman"/>
                <a:cs typeface="Times New Roman"/>
              </a:rPr>
              <a:t> </a:t>
            </a:r>
            <a:r>
              <a:rPr dirty="0">
                <a:latin typeface="Calibri"/>
                <a:cs typeface="Calibri"/>
              </a:rPr>
              <a:t>s</a:t>
            </a:r>
            <a:r>
              <a:rPr spc="-15" dirty="0">
                <a:latin typeface="Calibri"/>
                <a:cs typeface="Calibri"/>
              </a:rPr>
              <a:t>p</a:t>
            </a:r>
            <a:r>
              <a:rPr spc="-5" dirty="0">
                <a:latin typeface="Calibri"/>
                <a:cs typeface="Calibri"/>
              </a:rPr>
              <a:t>e</a:t>
            </a:r>
            <a:r>
              <a:rPr spc="-20" dirty="0">
                <a:latin typeface="Calibri"/>
                <a:cs typeface="Calibri"/>
              </a:rPr>
              <a:t>c</a:t>
            </a:r>
            <a:r>
              <a:rPr spc="-5" dirty="0">
                <a:latin typeface="Calibri"/>
                <a:cs typeface="Calibri"/>
              </a:rPr>
              <a:t>if</a:t>
            </a:r>
            <a:r>
              <a:rPr dirty="0">
                <a:latin typeface="Calibri"/>
                <a:cs typeface="Calibri"/>
              </a:rPr>
              <a:t>i</a:t>
            </a:r>
            <a:r>
              <a:rPr spc="-10" dirty="0">
                <a:latin typeface="Calibri"/>
                <a:cs typeface="Calibri"/>
              </a:rPr>
              <a:t>c</a:t>
            </a:r>
            <a:r>
              <a:rPr spc="-30"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ob</a:t>
            </a:r>
            <a:r>
              <a:rPr dirty="0">
                <a:latin typeface="Calibri"/>
                <a:cs typeface="Calibri"/>
              </a:rPr>
              <a:t>l</a:t>
            </a:r>
            <a:r>
              <a:rPr spc="-10" dirty="0">
                <a:latin typeface="Calibri"/>
                <a:cs typeface="Calibri"/>
              </a:rPr>
              <a:t>em,</a:t>
            </a:r>
            <a:r>
              <a:rPr spc="-40" dirty="0">
                <a:latin typeface="Times New Roman"/>
                <a:cs typeface="Times New Roman"/>
              </a:rPr>
              <a:t> </a:t>
            </a:r>
            <a:r>
              <a:rPr spc="-5" dirty="0">
                <a:latin typeface="Calibri"/>
                <a:cs typeface="Calibri"/>
              </a:rPr>
              <a:t>i</a:t>
            </a:r>
            <a:r>
              <a:rPr spc="-10" dirty="0">
                <a:latin typeface="Calibri"/>
                <a:cs typeface="Calibri"/>
              </a:rPr>
              <a:t>t's</a:t>
            </a:r>
            <a:r>
              <a:rPr spc="-45" dirty="0">
                <a:latin typeface="Times New Roman"/>
                <a:cs typeface="Times New Roman"/>
              </a:rPr>
              <a:t> </a:t>
            </a:r>
            <a:r>
              <a:rPr spc="-5" dirty="0">
                <a:latin typeface="Calibri"/>
                <a:cs typeface="Calibri"/>
              </a:rPr>
              <a:t>j</a:t>
            </a:r>
            <a:r>
              <a:rPr dirty="0">
                <a:latin typeface="Calibri"/>
                <a:cs typeface="Calibri"/>
              </a:rPr>
              <a:t>u</a:t>
            </a:r>
            <a:r>
              <a:rPr spc="-20" dirty="0">
                <a:latin typeface="Calibri"/>
                <a:cs typeface="Calibri"/>
              </a:rPr>
              <a:t>s</a:t>
            </a:r>
            <a:r>
              <a:rPr spc="-10" dirty="0">
                <a:latin typeface="Calibri"/>
                <a:cs typeface="Calibri"/>
              </a:rPr>
              <a:t>t</a:t>
            </a:r>
            <a:r>
              <a:rPr spc="-45" dirty="0">
                <a:latin typeface="Times New Roman"/>
                <a:cs typeface="Times New Roman"/>
              </a:rPr>
              <a:t> </a:t>
            </a:r>
            <a:r>
              <a:rPr dirty="0">
                <a:latin typeface="Calibri"/>
                <a:cs typeface="Calibri"/>
              </a:rPr>
              <a:t>a</a:t>
            </a:r>
            <a:r>
              <a:rPr spc="-45" dirty="0">
                <a:latin typeface="Times New Roman"/>
                <a:cs typeface="Times New Roman"/>
              </a:rPr>
              <a:t> </a:t>
            </a:r>
            <a:r>
              <a:rPr spc="-40" dirty="0">
                <a:latin typeface="Calibri"/>
                <a:cs typeface="Calibri"/>
              </a:rPr>
              <a:t>w</a:t>
            </a:r>
            <a:r>
              <a:rPr spc="-35" dirty="0">
                <a:latin typeface="Calibri"/>
                <a:cs typeface="Calibri"/>
              </a:rPr>
              <a:t>a</a:t>
            </a:r>
            <a:r>
              <a:rPr spc="-10" dirty="0">
                <a:latin typeface="Calibri"/>
                <a:cs typeface="Calibri"/>
              </a:rPr>
              <a:t>y</a:t>
            </a:r>
            <a:r>
              <a:rPr spc="-30" dirty="0">
                <a:latin typeface="Times New Roman"/>
                <a:cs typeface="Times New Roman"/>
              </a:rPr>
              <a:t> </a:t>
            </a:r>
            <a:r>
              <a:rPr spc="-5" dirty="0">
                <a:latin typeface="Calibri"/>
                <a:cs typeface="Calibri"/>
              </a:rPr>
              <a:t>o</a:t>
            </a:r>
            <a:r>
              <a:rPr dirty="0">
                <a:latin typeface="Calibri"/>
                <a:cs typeface="Calibri"/>
              </a:rPr>
              <a:t>f</a:t>
            </a:r>
            <a:r>
              <a:rPr spc="-45" dirty="0">
                <a:latin typeface="Times New Roman"/>
                <a:cs typeface="Times New Roman"/>
              </a:rPr>
              <a:t> </a:t>
            </a:r>
            <a:r>
              <a:rPr spc="-15" dirty="0">
                <a:latin typeface="Calibri"/>
                <a:cs typeface="Calibri"/>
              </a:rPr>
              <a:t>o</a:t>
            </a:r>
            <a:r>
              <a:rPr spc="-35" dirty="0">
                <a:latin typeface="Calibri"/>
                <a:cs typeface="Calibri"/>
              </a:rPr>
              <a:t>r</a:t>
            </a:r>
            <a:r>
              <a:rPr spc="-45" dirty="0">
                <a:latin typeface="Calibri"/>
                <a:cs typeface="Calibri"/>
              </a:rPr>
              <a:t>g</a:t>
            </a:r>
            <a:r>
              <a:rPr dirty="0">
                <a:latin typeface="Calibri"/>
                <a:cs typeface="Calibri"/>
              </a:rPr>
              <a:t>aniz</a:t>
            </a:r>
            <a:r>
              <a:rPr spc="-10" dirty="0">
                <a:latin typeface="Calibri"/>
                <a:cs typeface="Calibri"/>
              </a:rPr>
              <a:t>i</a:t>
            </a:r>
            <a:r>
              <a:rPr spc="-5" dirty="0">
                <a:latin typeface="Calibri"/>
                <a:cs typeface="Calibri"/>
              </a:rPr>
              <a:t>n</a:t>
            </a:r>
            <a:r>
              <a:rPr dirty="0">
                <a:latin typeface="Calibri"/>
                <a:cs typeface="Calibri"/>
              </a:rPr>
              <a:t>g</a:t>
            </a:r>
            <a:r>
              <a:rPr spc="-15" dirty="0">
                <a:latin typeface="Times New Roman"/>
                <a:cs typeface="Times New Roman"/>
              </a:rPr>
              <a:t> </a:t>
            </a:r>
            <a:r>
              <a:rPr spc="-35" dirty="0">
                <a:latin typeface="Calibri"/>
                <a:cs typeface="Calibri"/>
              </a:rPr>
              <a:t>y</a:t>
            </a:r>
            <a:r>
              <a:rPr spc="-5" dirty="0">
                <a:latin typeface="Calibri"/>
                <a:cs typeface="Calibri"/>
              </a:rPr>
              <a:t>ou</a:t>
            </a:r>
            <a:r>
              <a:rPr dirty="0">
                <a:latin typeface="Calibri"/>
                <a:cs typeface="Calibri"/>
              </a:rPr>
              <a:t>r</a:t>
            </a:r>
            <a:r>
              <a:rPr spc="-35" dirty="0">
                <a:latin typeface="Times New Roman"/>
                <a:cs typeface="Times New Roman"/>
              </a:rPr>
              <a:t> </a:t>
            </a:r>
            <a:r>
              <a:rPr spc="-30" dirty="0">
                <a:latin typeface="Calibri"/>
                <a:cs typeface="Calibri"/>
              </a:rPr>
              <a:t>c</a:t>
            </a:r>
            <a:r>
              <a:rPr spc="-5" dirty="0">
                <a:latin typeface="Calibri"/>
                <a:cs typeface="Calibri"/>
              </a:rPr>
              <a:t>od</a:t>
            </a:r>
            <a:r>
              <a:rPr dirty="0">
                <a:latin typeface="Calibri"/>
                <a:cs typeface="Calibri"/>
              </a:rPr>
              <a:t>e.</a:t>
            </a:r>
            <a:r>
              <a:rPr dirty="0">
                <a:latin typeface="Times New Roman"/>
                <a:cs typeface="Times New Roman"/>
              </a:rPr>
              <a:t> </a:t>
            </a:r>
            <a:r>
              <a:rPr spc="-5" dirty="0">
                <a:latin typeface="Calibri"/>
                <a:cs typeface="Calibri"/>
              </a:rPr>
              <a:t>Cli</a:t>
            </a:r>
            <a:r>
              <a:rPr spc="-10" dirty="0">
                <a:latin typeface="Calibri"/>
                <a:cs typeface="Calibri"/>
              </a:rPr>
              <a:t>e</a:t>
            </a:r>
            <a:r>
              <a:rPr spc="-20" dirty="0">
                <a:latin typeface="Calibri"/>
                <a:cs typeface="Calibri"/>
              </a:rPr>
              <a:t>n</a:t>
            </a:r>
            <a:r>
              <a:rPr dirty="0">
                <a:latin typeface="Calibri"/>
                <a:cs typeface="Calibri"/>
              </a:rPr>
              <a:t>t</a:t>
            </a:r>
            <a:r>
              <a:rPr spc="-40" dirty="0">
                <a:latin typeface="Calibri"/>
                <a:cs typeface="Calibri"/>
              </a:rPr>
              <a:t>/</a:t>
            </a:r>
            <a:r>
              <a:rPr spc="-15" dirty="0">
                <a:latin typeface="Calibri"/>
                <a:cs typeface="Calibri"/>
              </a:rPr>
              <a:t>s</a:t>
            </a:r>
            <a:r>
              <a:rPr spc="-5" dirty="0">
                <a:latin typeface="Calibri"/>
                <a:cs typeface="Calibri"/>
              </a:rPr>
              <a:t>er</a:t>
            </a:r>
            <a:r>
              <a:rPr spc="-20" dirty="0">
                <a:latin typeface="Calibri"/>
                <a:cs typeface="Calibri"/>
              </a:rPr>
              <a:t>v</a:t>
            </a:r>
            <a:r>
              <a:rPr spc="-10" dirty="0">
                <a:latin typeface="Calibri"/>
                <a:cs typeface="Calibri"/>
              </a:rPr>
              <a:t>e</a:t>
            </a:r>
            <a:r>
              <a:rPr spc="-170" dirty="0">
                <a:latin typeface="Calibri"/>
                <a:cs typeface="Calibri"/>
              </a:rPr>
              <a:t>r</a:t>
            </a:r>
            <a:r>
              <a:rPr spc="-5" dirty="0">
                <a:latin typeface="Calibri"/>
                <a:cs typeface="Calibri"/>
              </a:rPr>
              <a:t>,</a:t>
            </a:r>
            <a:r>
              <a:rPr spc="-40" dirty="0">
                <a:latin typeface="Times New Roman"/>
                <a:cs typeface="Times New Roman"/>
              </a:rPr>
              <a:t> </a:t>
            </a:r>
            <a:r>
              <a:rPr dirty="0">
                <a:latin typeface="Calibri"/>
                <a:cs typeface="Calibri"/>
              </a:rPr>
              <a:t>Ma</a:t>
            </a:r>
            <a:r>
              <a:rPr spc="-10" dirty="0">
                <a:latin typeface="Calibri"/>
                <a:cs typeface="Calibri"/>
              </a:rPr>
              <a:t>i</a:t>
            </a:r>
            <a:r>
              <a:rPr dirty="0">
                <a:latin typeface="Calibri"/>
                <a:cs typeface="Calibri"/>
              </a:rPr>
              <a:t>n</a:t>
            </a:r>
            <a:r>
              <a:rPr spc="-30" dirty="0">
                <a:latin typeface="Times New Roman"/>
                <a:cs typeface="Times New Roman"/>
              </a:rPr>
              <a:t> </a:t>
            </a:r>
            <a:r>
              <a:rPr spc="-5" dirty="0">
                <a:latin typeface="Calibri"/>
                <a:cs typeface="Calibri"/>
              </a:rPr>
              <a:t>p</a:t>
            </a:r>
            <a:r>
              <a:rPr spc="-25" dirty="0">
                <a:latin typeface="Calibri"/>
                <a:cs typeface="Calibri"/>
              </a:rPr>
              <a:t>r</a:t>
            </a:r>
            <a:r>
              <a:rPr spc="-15" dirty="0">
                <a:latin typeface="Calibri"/>
                <a:cs typeface="Calibri"/>
              </a:rPr>
              <a:t>og</a:t>
            </a:r>
            <a:r>
              <a:rPr spc="-45" dirty="0">
                <a:latin typeface="Calibri"/>
                <a:cs typeface="Calibri"/>
              </a:rPr>
              <a:t>r</a:t>
            </a:r>
            <a:r>
              <a:rPr spc="-15" dirty="0">
                <a:latin typeface="Calibri"/>
                <a:cs typeface="Calibri"/>
              </a:rPr>
              <a:t>am</a:t>
            </a:r>
            <a:r>
              <a:rPr spc="-45" dirty="0">
                <a:latin typeface="Times New Roman"/>
                <a:cs typeface="Times New Roman"/>
              </a:rPr>
              <a:t> </a:t>
            </a:r>
            <a:r>
              <a:rPr dirty="0">
                <a:latin typeface="Calibri"/>
                <a:cs typeface="Calibri"/>
              </a:rPr>
              <a:t>&amp;</a:t>
            </a:r>
            <a:r>
              <a:rPr spc="-35" dirty="0">
                <a:latin typeface="Times New Roman"/>
                <a:cs typeface="Times New Roman"/>
              </a:rPr>
              <a:t> </a:t>
            </a:r>
            <a:r>
              <a:rPr spc="-5" dirty="0">
                <a:latin typeface="Calibri"/>
                <a:cs typeface="Calibri"/>
              </a:rPr>
              <a:t>s</a:t>
            </a:r>
            <a:r>
              <a:rPr dirty="0">
                <a:latin typeface="Calibri"/>
                <a:cs typeface="Calibri"/>
              </a:rPr>
              <a:t>u</a:t>
            </a:r>
            <a:r>
              <a:rPr spc="-5" dirty="0">
                <a:latin typeface="Calibri"/>
                <a:cs typeface="Calibri"/>
              </a:rPr>
              <a:t>b</a:t>
            </a:r>
            <a:r>
              <a:rPr spc="-25" dirty="0">
                <a:latin typeface="Calibri"/>
                <a:cs typeface="Calibri"/>
              </a:rPr>
              <a:t>r</a:t>
            </a:r>
            <a:r>
              <a:rPr spc="-5" dirty="0">
                <a:latin typeface="Calibri"/>
                <a:cs typeface="Calibri"/>
              </a:rPr>
              <a:t>out</a:t>
            </a:r>
            <a:r>
              <a:rPr spc="-10" dirty="0">
                <a:latin typeface="Calibri"/>
                <a:cs typeface="Calibri"/>
              </a:rPr>
              <a:t>i</a:t>
            </a:r>
            <a:r>
              <a:rPr spc="-15" dirty="0">
                <a:latin typeface="Calibri"/>
                <a:cs typeface="Calibri"/>
              </a:rPr>
              <a:t>n</a:t>
            </a:r>
            <a:r>
              <a:rPr spc="-10" dirty="0">
                <a:latin typeface="Calibri"/>
                <a:cs typeface="Calibri"/>
              </a:rPr>
              <a:t>e</a:t>
            </a:r>
            <a:r>
              <a:rPr spc="-40" dirty="0">
                <a:latin typeface="Times New Roman"/>
                <a:cs typeface="Times New Roman"/>
              </a:rPr>
              <a:t> </a:t>
            </a:r>
            <a:r>
              <a:rPr dirty="0">
                <a:latin typeface="Calibri"/>
                <a:cs typeface="Calibri"/>
              </a:rPr>
              <a:t>and</a:t>
            </a:r>
            <a:r>
              <a:rPr spc="-30" dirty="0">
                <a:latin typeface="Times New Roman"/>
                <a:cs typeface="Times New Roman"/>
              </a:rPr>
              <a:t> </a:t>
            </a:r>
            <a:r>
              <a:rPr dirty="0">
                <a:latin typeface="Calibri"/>
                <a:cs typeface="Calibri"/>
              </a:rPr>
              <a:t>A</a:t>
            </a:r>
            <a:r>
              <a:rPr spc="-10" dirty="0">
                <a:latin typeface="Calibri"/>
                <a:cs typeface="Calibri"/>
              </a:rPr>
              <a:t>b</a:t>
            </a:r>
            <a:r>
              <a:rPr spc="-20" dirty="0">
                <a:latin typeface="Calibri"/>
                <a:cs typeface="Calibri"/>
              </a:rPr>
              <a:t>s</a:t>
            </a:r>
            <a:r>
              <a:rPr spc="-10" dirty="0">
                <a:latin typeface="Calibri"/>
                <a:cs typeface="Calibri"/>
              </a:rPr>
              <a:t>t</a:t>
            </a:r>
            <a:r>
              <a:rPr spc="-55" dirty="0">
                <a:latin typeface="Calibri"/>
                <a:cs typeface="Calibri"/>
              </a:rPr>
              <a:t>r</a:t>
            </a:r>
            <a:r>
              <a:rPr spc="-10" dirty="0">
                <a:latin typeface="Calibri"/>
                <a:cs typeface="Calibri"/>
              </a:rPr>
              <a:t>act</a:t>
            </a:r>
            <a:r>
              <a:rPr spc="-50" dirty="0">
                <a:latin typeface="Times New Roman"/>
                <a:cs typeface="Times New Roman"/>
              </a:rPr>
              <a:t> </a:t>
            </a:r>
            <a:r>
              <a:rPr spc="-5" dirty="0">
                <a:latin typeface="Calibri"/>
                <a:cs typeface="Calibri"/>
              </a:rPr>
              <a:t>D</a:t>
            </a:r>
            <a:r>
              <a:rPr spc="-15" dirty="0">
                <a:latin typeface="Calibri"/>
                <a:cs typeface="Calibri"/>
              </a:rPr>
              <a:t>a</a:t>
            </a:r>
            <a:r>
              <a:rPr spc="-40" dirty="0">
                <a:latin typeface="Calibri"/>
                <a:cs typeface="Calibri"/>
              </a:rPr>
              <a:t>t</a:t>
            </a:r>
            <a:r>
              <a:rPr dirty="0">
                <a:latin typeface="Calibri"/>
                <a:cs typeface="Calibri"/>
              </a:rPr>
              <a:t>a</a:t>
            </a:r>
            <a:r>
              <a:rPr spc="-35" dirty="0">
                <a:latin typeface="Times New Roman"/>
                <a:cs typeface="Times New Roman"/>
              </a:rPr>
              <a:t> </a:t>
            </a:r>
            <a:r>
              <a:rPr spc="-90" dirty="0">
                <a:latin typeface="Calibri"/>
                <a:cs typeface="Calibri"/>
              </a:rPr>
              <a:t>T</a:t>
            </a:r>
            <a:r>
              <a:rPr spc="-10" dirty="0">
                <a:latin typeface="Calibri"/>
                <a:cs typeface="Calibri"/>
              </a:rPr>
              <a:t>ype</a:t>
            </a:r>
            <a:r>
              <a:rPr dirty="0">
                <a:latin typeface="Calibri"/>
                <a:cs typeface="Calibri"/>
              </a:rPr>
              <a:t>s</a:t>
            </a:r>
            <a:r>
              <a:rPr spc="-55" dirty="0">
                <a:latin typeface="Times New Roman"/>
                <a:cs typeface="Times New Roman"/>
              </a:rPr>
              <a:t> </a:t>
            </a:r>
            <a:r>
              <a:rPr dirty="0">
                <a:latin typeface="Calibri"/>
                <a:cs typeface="Calibri"/>
              </a:rPr>
              <a:t>/</a:t>
            </a:r>
            <a:r>
              <a:rPr spc="-35" dirty="0">
                <a:latin typeface="Times New Roman"/>
                <a:cs typeface="Times New Roman"/>
              </a:rPr>
              <a:t> </a:t>
            </a:r>
            <a:r>
              <a:rPr spc="-5" dirty="0">
                <a:latin typeface="Calibri"/>
                <a:cs typeface="Calibri"/>
              </a:rPr>
              <a:t>O</a:t>
            </a:r>
            <a:r>
              <a:rPr spc="-45" dirty="0">
                <a:latin typeface="Calibri"/>
                <a:cs typeface="Calibri"/>
              </a:rPr>
              <a:t>O</a:t>
            </a:r>
            <a:r>
              <a:rPr spc="-5" dirty="0">
                <a:latin typeface="Calibri"/>
                <a:cs typeface="Calibri"/>
              </a:rPr>
              <a:t>,</a:t>
            </a:r>
            <a:r>
              <a:rPr spc="-50" dirty="0">
                <a:latin typeface="Times New Roman"/>
                <a:cs typeface="Times New Roman"/>
              </a:rPr>
              <a:t> </a:t>
            </a:r>
            <a:r>
              <a:rPr spc="-10" dirty="0">
                <a:latin typeface="Calibri"/>
                <a:cs typeface="Calibri"/>
              </a:rPr>
              <a:t>the</a:t>
            </a:r>
            <a:r>
              <a:rPr spc="5" dirty="0">
                <a:latin typeface="Times New Roman"/>
                <a:cs typeface="Times New Roman"/>
              </a:rPr>
              <a:t> </a:t>
            </a:r>
            <a:r>
              <a:rPr spc="-5" dirty="0">
                <a:latin typeface="Calibri"/>
                <a:cs typeface="Calibri"/>
              </a:rPr>
              <a:t>s</a:t>
            </a:r>
            <a:r>
              <a:rPr dirty="0">
                <a:latin typeface="Calibri"/>
                <a:cs typeface="Calibri"/>
              </a:rPr>
              <a:t>a</a:t>
            </a:r>
            <a:r>
              <a:rPr spc="-10" dirty="0">
                <a:latin typeface="Calibri"/>
                <a:cs typeface="Calibri"/>
              </a:rPr>
              <a:t>me.</a:t>
            </a:r>
            <a:endParaRPr dirty="0">
              <a:latin typeface="Calibri"/>
              <a:cs typeface="Calibri"/>
            </a:endParaRPr>
          </a:p>
          <a:p>
            <a:pPr marL="299085" marR="840740" indent="-286385">
              <a:buFont typeface="Arial"/>
              <a:buChar char="•"/>
              <a:tabLst>
                <a:tab pos="299720" algn="l"/>
              </a:tabLst>
            </a:pPr>
            <a:r>
              <a:rPr dirty="0">
                <a:latin typeface="Calibri"/>
                <a:cs typeface="Calibri"/>
              </a:rPr>
              <a:t>An</a:t>
            </a:r>
            <a:r>
              <a:rPr spc="-40" dirty="0">
                <a:latin typeface="Times New Roman"/>
                <a:cs typeface="Times New Roman"/>
              </a:rPr>
              <a:t> </a:t>
            </a:r>
            <a:r>
              <a:rPr spc="-1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 dirty="0">
                <a:solidFill>
                  <a:srgbClr val="FF0000"/>
                </a:solidFill>
                <a:latin typeface="Calibri"/>
                <a:cs typeface="Calibri"/>
              </a:rPr>
              <a:t>Styl</a:t>
            </a:r>
            <a:r>
              <a:rPr spc="-10" dirty="0">
                <a:solidFill>
                  <a:srgbClr val="FF0000"/>
                </a:solidFill>
                <a:latin typeface="Calibri"/>
                <a:cs typeface="Calibri"/>
              </a:rPr>
              <a:t>e</a:t>
            </a:r>
            <a:r>
              <a:rPr spc="-35" dirty="0">
                <a:solidFill>
                  <a:srgbClr val="FF0000"/>
                </a:solidFill>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spc="-10" dirty="0">
                <a:latin typeface="Calibri"/>
                <a:cs typeface="Calibri"/>
              </a:rPr>
              <a:t>the</a:t>
            </a:r>
            <a:r>
              <a:rPr spc="-30" dirty="0">
                <a:latin typeface="Times New Roman"/>
                <a:cs typeface="Times New Roman"/>
              </a:rPr>
              <a:t> </a:t>
            </a:r>
            <a:r>
              <a:rPr dirty="0">
                <a:latin typeface="Calibri"/>
                <a:cs typeface="Calibri"/>
              </a:rPr>
              <a:t>app</a:t>
            </a:r>
            <a:r>
              <a:rPr spc="-5" dirty="0">
                <a:latin typeface="Calibri"/>
                <a:cs typeface="Calibri"/>
              </a:rPr>
              <a:t>li</a:t>
            </a:r>
            <a:r>
              <a:rPr spc="-30" dirty="0">
                <a:latin typeface="Calibri"/>
                <a:cs typeface="Calibri"/>
              </a:rPr>
              <a:t>c</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o</a:t>
            </a:r>
            <a:r>
              <a:rPr dirty="0">
                <a:latin typeface="Calibri"/>
                <a:cs typeface="Calibri"/>
              </a:rPr>
              <a:t>n</a:t>
            </a:r>
            <a:r>
              <a:rPr spc="-20" dirty="0">
                <a:latin typeface="Times New Roman"/>
                <a:cs typeface="Times New Roman"/>
              </a:rPr>
              <a:t> </a:t>
            </a:r>
            <a:r>
              <a:rPr spc="-15" dirty="0">
                <a:latin typeface="Calibri"/>
                <a:cs typeface="Calibri"/>
              </a:rPr>
              <a:t>d</a:t>
            </a:r>
            <a:r>
              <a:rPr spc="-5" dirty="0">
                <a:latin typeface="Calibri"/>
                <a:cs typeface="Calibri"/>
              </a:rPr>
              <a:t>es</a:t>
            </a:r>
            <a:r>
              <a:rPr dirty="0">
                <a:latin typeface="Calibri"/>
                <a:cs typeface="Calibri"/>
              </a:rPr>
              <a:t>ign</a:t>
            </a:r>
            <a:r>
              <a:rPr spc="-40" dirty="0">
                <a:latin typeface="Times New Roman"/>
                <a:cs typeface="Times New Roman"/>
              </a:rPr>
              <a:t> </a:t>
            </a:r>
            <a:r>
              <a:rPr spc="-15" dirty="0">
                <a:latin typeface="Calibri"/>
                <a:cs typeface="Calibri"/>
              </a:rPr>
              <a:t>a</a:t>
            </a:r>
            <a:r>
              <a:rPr spc="-10" dirty="0">
                <a:latin typeface="Calibri"/>
                <a:cs typeface="Calibri"/>
              </a:rPr>
              <a:t>t</a:t>
            </a:r>
            <a:r>
              <a:rPr spc="-45" dirty="0">
                <a:latin typeface="Times New Roman"/>
                <a:cs typeface="Times New Roman"/>
              </a:rPr>
              <a:t> </a:t>
            </a:r>
            <a:r>
              <a:rPr spc="-10" dirty="0">
                <a:latin typeface="Calibri"/>
                <a:cs typeface="Calibri"/>
              </a:rPr>
              <a:t>the</a:t>
            </a:r>
            <a:r>
              <a:rPr spc="-45" dirty="0">
                <a:latin typeface="Times New Roman"/>
                <a:cs typeface="Times New Roman"/>
              </a:rPr>
              <a:t> </a:t>
            </a:r>
            <a:r>
              <a:rPr dirty="0">
                <a:latin typeface="Calibri"/>
                <a:cs typeface="Calibri"/>
              </a:rPr>
              <a:t>h</a:t>
            </a:r>
            <a:r>
              <a:rPr spc="-5" dirty="0">
                <a:latin typeface="Calibri"/>
                <a:cs typeface="Calibri"/>
              </a:rPr>
              <a:t>i</a:t>
            </a:r>
            <a:r>
              <a:rPr dirty="0">
                <a:latin typeface="Calibri"/>
                <a:cs typeface="Calibri"/>
              </a:rPr>
              <a:t>gh</a:t>
            </a:r>
            <a:r>
              <a:rPr spc="-10" dirty="0">
                <a:latin typeface="Calibri"/>
                <a:cs typeface="Calibri"/>
              </a:rPr>
              <a:t>e</a:t>
            </a:r>
            <a:r>
              <a:rPr spc="-30" dirty="0">
                <a:latin typeface="Calibri"/>
                <a:cs typeface="Calibri"/>
              </a:rPr>
              <a:t>s</a:t>
            </a:r>
            <a:r>
              <a:rPr spc="-10" dirty="0">
                <a:latin typeface="Calibri"/>
                <a:cs typeface="Calibri"/>
              </a:rPr>
              <a:t>t</a:t>
            </a:r>
            <a:r>
              <a:rPr spc="-35" dirty="0">
                <a:latin typeface="Times New Roman"/>
                <a:cs typeface="Times New Roman"/>
              </a:rPr>
              <a:t> </a:t>
            </a:r>
            <a:r>
              <a:rPr spc="-5" dirty="0">
                <a:latin typeface="Calibri"/>
                <a:cs typeface="Calibri"/>
              </a:rPr>
              <a:t>l</a:t>
            </a:r>
            <a:r>
              <a:rPr spc="-20" dirty="0">
                <a:latin typeface="Calibri"/>
                <a:cs typeface="Calibri"/>
              </a:rPr>
              <a:t>ev</a:t>
            </a:r>
            <a:r>
              <a:rPr dirty="0">
                <a:latin typeface="Calibri"/>
                <a:cs typeface="Calibri"/>
              </a:rPr>
              <a:t>el</a:t>
            </a:r>
            <a:r>
              <a:rPr spc="-35" dirty="0">
                <a:latin typeface="Times New Roman"/>
                <a:cs typeface="Times New Roman"/>
              </a:rPr>
              <a:t> </a:t>
            </a:r>
            <a:r>
              <a:rPr spc="-5" dirty="0">
                <a:latin typeface="Calibri"/>
                <a:cs typeface="Calibri"/>
              </a:rPr>
              <a:t>o</a:t>
            </a:r>
            <a:r>
              <a:rPr dirty="0">
                <a:latin typeface="Calibri"/>
                <a:cs typeface="Calibri"/>
              </a:rPr>
              <a:t>f</a:t>
            </a:r>
            <a:r>
              <a:rPr spc="-15" dirty="0">
                <a:latin typeface="Times New Roman"/>
                <a:cs typeface="Times New Roman"/>
              </a:rPr>
              <a:t> </a:t>
            </a:r>
            <a:r>
              <a:rPr dirty="0">
                <a:latin typeface="Calibri"/>
                <a:cs typeface="Calibri"/>
              </a:rPr>
              <a:t>a</a:t>
            </a:r>
            <a:r>
              <a:rPr spc="-10" dirty="0">
                <a:latin typeface="Calibri"/>
                <a:cs typeface="Calibri"/>
              </a:rPr>
              <a:t>b</a:t>
            </a:r>
            <a:r>
              <a:rPr spc="-20" dirty="0">
                <a:latin typeface="Calibri"/>
                <a:cs typeface="Calibri"/>
              </a:rPr>
              <a:t>s</a:t>
            </a:r>
            <a:r>
              <a:rPr spc="-10" dirty="0">
                <a:latin typeface="Calibri"/>
                <a:cs typeface="Calibri"/>
              </a:rPr>
              <a:t>t</a:t>
            </a:r>
            <a:r>
              <a:rPr spc="-55" dirty="0">
                <a:latin typeface="Calibri"/>
                <a:cs typeface="Calibri"/>
              </a:rPr>
              <a:t>r</a:t>
            </a:r>
            <a:r>
              <a:rPr spc="-10" dirty="0">
                <a:latin typeface="Calibri"/>
                <a:cs typeface="Calibri"/>
              </a:rPr>
              <a:t>ac</a:t>
            </a:r>
            <a:r>
              <a:rPr spc="-20" dirty="0">
                <a:latin typeface="Calibri"/>
                <a:cs typeface="Calibri"/>
              </a:rPr>
              <a:t>t</a:t>
            </a:r>
            <a:r>
              <a:rPr spc="-5" dirty="0">
                <a:latin typeface="Calibri"/>
                <a:cs typeface="Calibri"/>
              </a:rPr>
              <a:t>ion</a:t>
            </a:r>
            <a:r>
              <a:rPr dirty="0">
                <a:latin typeface="Calibri"/>
                <a:cs typeface="Calibri"/>
              </a:rPr>
              <a:t>.</a:t>
            </a:r>
            <a:r>
              <a:rPr dirty="0">
                <a:latin typeface="Times New Roman"/>
                <a:cs typeface="Times New Roman"/>
              </a:rPr>
              <a:t> </a:t>
            </a:r>
            <a:r>
              <a:rPr spc="-70" dirty="0">
                <a:latin typeface="Times New Roman"/>
                <a:cs typeface="Times New Roman"/>
              </a:rPr>
              <a:t> </a:t>
            </a:r>
            <a:r>
              <a:rPr dirty="0">
                <a:solidFill>
                  <a:srgbClr val="FF0000"/>
                </a:solidFill>
                <a:latin typeface="Calibri"/>
                <a:cs typeface="Calibri"/>
              </a:rPr>
              <a:t>An</a:t>
            </a:r>
            <a:r>
              <a:rPr dirty="0">
                <a:solidFill>
                  <a:srgbClr val="FF0000"/>
                </a:solidFill>
                <a:latin typeface="Times New Roman"/>
                <a:cs typeface="Times New Roman"/>
              </a:rPr>
              <a:t> </a:t>
            </a:r>
            <a:r>
              <a:rPr spc="-1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5" dirty="0">
                <a:solidFill>
                  <a:srgbClr val="FF0000"/>
                </a:solidFill>
                <a:latin typeface="Calibri"/>
                <a:cs typeface="Calibri"/>
              </a:rPr>
              <a:t>P</a:t>
            </a:r>
            <a:r>
              <a:rPr spc="-15" dirty="0">
                <a:solidFill>
                  <a:srgbClr val="FF0000"/>
                </a:solidFill>
                <a:latin typeface="Calibri"/>
                <a:cs typeface="Calibri"/>
              </a:rPr>
              <a:t>a</a:t>
            </a:r>
            <a:r>
              <a:rPr spc="-40" dirty="0">
                <a:solidFill>
                  <a:srgbClr val="FF0000"/>
                </a:solidFill>
                <a:latin typeface="Calibri"/>
                <a:cs typeface="Calibri"/>
              </a:rPr>
              <a:t>tt</a:t>
            </a:r>
            <a:r>
              <a:rPr spc="-10" dirty="0">
                <a:solidFill>
                  <a:srgbClr val="FF0000"/>
                </a:solidFill>
                <a:latin typeface="Calibri"/>
                <a:cs typeface="Calibri"/>
              </a:rPr>
              <a:t>ern</a:t>
            </a:r>
            <a:r>
              <a:rPr spc="-40" dirty="0">
                <a:solidFill>
                  <a:srgbClr val="FF0000"/>
                </a:solidFill>
                <a:latin typeface="Times New Roman"/>
                <a:cs typeface="Times New Roman"/>
              </a:rPr>
              <a:t> </a:t>
            </a:r>
            <a:r>
              <a:rPr spc="-5" dirty="0">
                <a:latin typeface="Calibri"/>
                <a:cs typeface="Calibri"/>
              </a:rPr>
              <a:t>i</a:t>
            </a:r>
            <a:r>
              <a:rPr dirty="0">
                <a:latin typeface="Calibri"/>
                <a:cs typeface="Calibri"/>
              </a:rPr>
              <a:t>s</a:t>
            </a:r>
            <a:r>
              <a:rPr spc="-40" dirty="0">
                <a:latin typeface="Times New Roman"/>
                <a:cs typeface="Times New Roman"/>
              </a:rPr>
              <a:t> </a:t>
            </a:r>
            <a:r>
              <a:rPr dirty="0">
                <a:latin typeface="Calibri"/>
                <a:cs typeface="Calibri"/>
              </a:rPr>
              <a:t>a</a:t>
            </a:r>
            <a:r>
              <a:rPr spc="-35" dirty="0">
                <a:latin typeface="Times New Roman"/>
                <a:cs typeface="Times New Roman"/>
              </a:rPr>
              <a:t> </a:t>
            </a:r>
            <a:r>
              <a:rPr spc="-45" dirty="0">
                <a:latin typeface="Calibri"/>
                <a:cs typeface="Calibri"/>
              </a:rPr>
              <a:t>w</a:t>
            </a:r>
            <a:r>
              <a:rPr spc="-35" dirty="0">
                <a:latin typeface="Calibri"/>
                <a:cs typeface="Calibri"/>
              </a:rPr>
              <a:t>a</a:t>
            </a:r>
            <a:r>
              <a:rPr spc="-10" dirty="0">
                <a:latin typeface="Calibri"/>
                <a:cs typeface="Calibri"/>
              </a:rPr>
              <a:t>y</a:t>
            </a:r>
            <a:r>
              <a:rPr spc="-30" dirty="0">
                <a:latin typeface="Times New Roman"/>
                <a:cs typeface="Times New Roman"/>
              </a:rPr>
              <a:t> </a:t>
            </a:r>
            <a:r>
              <a:rPr spc="-25" dirty="0">
                <a:latin typeface="Calibri"/>
                <a:cs typeface="Calibri"/>
              </a:rPr>
              <a:t>t</a:t>
            </a:r>
            <a:r>
              <a:rPr dirty="0">
                <a:latin typeface="Calibri"/>
                <a:cs typeface="Calibri"/>
              </a:rPr>
              <a:t>o</a:t>
            </a:r>
            <a:r>
              <a:rPr spc="-45" dirty="0">
                <a:latin typeface="Times New Roman"/>
                <a:cs typeface="Times New Roman"/>
              </a:rPr>
              <a:t> </a:t>
            </a:r>
            <a:r>
              <a:rPr spc="-5" dirty="0">
                <a:latin typeface="Calibri"/>
                <a:cs typeface="Calibri"/>
              </a:rPr>
              <a:t>i</a:t>
            </a:r>
            <a:r>
              <a:rPr dirty="0">
                <a:latin typeface="Calibri"/>
                <a:cs typeface="Calibri"/>
              </a:rPr>
              <a:t>mpl</a:t>
            </a:r>
            <a:r>
              <a:rPr spc="-15" dirty="0">
                <a:latin typeface="Calibri"/>
                <a:cs typeface="Calibri"/>
              </a:rPr>
              <a:t>em</a:t>
            </a:r>
            <a:r>
              <a:rPr spc="-5" dirty="0">
                <a:latin typeface="Calibri"/>
                <a:cs typeface="Calibri"/>
              </a:rPr>
              <a:t>e</a:t>
            </a:r>
            <a:r>
              <a:rPr spc="-10" dirty="0">
                <a:latin typeface="Calibri"/>
                <a:cs typeface="Calibri"/>
              </a:rPr>
              <a:t>nt</a:t>
            </a:r>
            <a:r>
              <a:rPr spc="-45" dirty="0">
                <a:latin typeface="Times New Roman"/>
                <a:cs typeface="Times New Roman"/>
              </a:rPr>
              <a:t> </a:t>
            </a:r>
            <a:r>
              <a:rPr dirty="0">
                <a:latin typeface="Calibri"/>
                <a:cs typeface="Calibri"/>
              </a:rPr>
              <a:t>an</a:t>
            </a:r>
            <a:r>
              <a:rPr spc="-30"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 dirty="0">
                <a:latin typeface="Calibri"/>
                <a:cs typeface="Calibri"/>
              </a:rPr>
              <a:t>Styl</a:t>
            </a:r>
            <a:r>
              <a:rPr spc="-10" dirty="0">
                <a:latin typeface="Calibri"/>
                <a:cs typeface="Calibri"/>
              </a:rPr>
              <a:t>e;</a:t>
            </a:r>
            <a:endParaRPr dirty="0">
              <a:latin typeface="Calibri"/>
              <a:cs typeface="Calibri"/>
            </a:endParaRPr>
          </a:p>
        </p:txBody>
      </p:sp>
    </p:spTree>
    <p:extLst>
      <p:ext uri="{BB962C8B-B14F-4D97-AF65-F5344CB8AC3E}">
        <p14:creationId xmlns:p14="http://schemas.microsoft.com/office/powerpoint/2010/main" val="38137383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0" y="0"/>
            <a:ext cx="285750" cy="53340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933575" y="134866"/>
            <a:ext cx="138430" cy="136525"/>
          </a:xfrm>
          <a:custGeom>
            <a:avLst/>
            <a:gdLst/>
            <a:ahLst/>
            <a:cxnLst/>
            <a:rect l="l" t="t" r="r" b="b"/>
            <a:pathLst>
              <a:path w="138429" h="136525">
                <a:moveTo>
                  <a:pt x="0" y="136529"/>
                </a:moveTo>
                <a:lnTo>
                  <a:pt x="138112" y="136529"/>
                </a:lnTo>
                <a:lnTo>
                  <a:pt x="138112" y="0"/>
                </a:lnTo>
                <a:lnTo>
                  <a:pt x="0" y="0"/>
                </a:lnTo>
                <a:lnTo>
                  <a:pt x="0" y="136529"/>
                </a:lnTo>
                <a:close/>
              </a:path>
            </a:pathLst>
          </a:custGeom>
          <a:solidFill>
            <a:srgbClr val="D6D6EB"/>
          </a:solidFill>
        </p:spPr>
        <p:txBody>
          <a:bodyPr wrap="square" lIns="0" tIns="0" rIns="0" bIns="0" rtlCol="0"/>
          <a:lstStyle/>
          <a:p>
            <a:endParaRPr/>
          </a:p>
        </p:txBody>
      </p:sp>
      <p:sp>
        <p:nvSpPr>
          <p:cNvPr id="4" name="object 4"/>
          <p:cNvSpPr/>
          <p:nvPr/>
        </p:nvSpPr>
        <p:spPr>
          <a:xfrm>
            <a:off x="2071689" y="1"/>
            <a:ext cx="139700" cy="135255"/>
          </a:xfrm>
          <a:custGeom>
            <a:avLst/>
            <a:gdLst/>
            <a:ahLst/>
            <a:cxnLst/>
            <a:rect l="l" t="t" r="r" b="b"/>
            <a:pathLst>
              <a:path w="139700" h="135255">
                <a:moveTo>
                  <a:pt x="0" y="134933"/>
                </a:moveTo>
                <a:lnTo>
                  <a:pt x="139695" y="134933"/>
                </a:lnTo>
                <a:lnTo>
                  <a:pt x="139695" y="59"/>
                </a:lnTo>
                <a:lnTo>
                  <a:pt x="0" y="59"/>
                </a:lnTo>
                <a:lnTo>
                  <a:pt x="0" y="134933"/>
                </a:lnTo>
              </a:path>
            </a:pathLst>
          </a:custGeom>
          <a:solidFill>
            <a:srgbClr val="D6D6EB"/>
          </a:solidFill>
        </p:spPr>
        <p:txBody>
          <a:bodyPr wrap="square" lIns="0" tIns="0" rIns="0" bIns="0" rtlCol="0"/>
          <a:lstStyle/>
          <a:p>
            <a:endParaRPr/>
          </a:p>
        </p:txBody>
      </p:sp>
      <p:sp>
        <p:nvSpPr>
          <p:cNvPr id="5" name="object 5"/>
          <p:cNvSpPr/>
          <p:nvPr/>
        </p:nvSpPr>
        <p:spPr>
          <a:xfrm>
            <a:off x="2071689" y="134919"/>
            <a:ext cx="139700" cy="141605"/>
          </a:xfrm>
          <a:custGeom>
            <a:avLst/>
            <a:gdLst/>
            <a:ahLst/>
            <a:cxnLst/>
            <a:rect l="l" t="t" r="r" b="b"/>
            <a:pathLst>
              <a:path w="139700" h="141604">
                <a:moveTo>
                  <a:pt x="0" y="141291"/>
                </a:moveTo>
                <a:lnTo>
                  <a:pt x="139695" y="141291"/>
                </a:lnTo>
                <a:lnTo>
                  <a:pt x="139695" y="0"/>
                </a:lnTo>
                <a:lnTo>
                  <a:pt x="0" y="0"/>
                </a:lnTo>
                <a:lnTo>
                  <a:pt x="0" y="141291"/>
                </a:lnTo>
                <a:close/>
              </a:path>
            </a:pathLst>
          </a:custGeom>
          <a:solidFill>
            <a:srgbClr val="A8ABD6"/>
          </a:solidFill>
        </p:spPr>
        <p:txBody>
          <a:bodyPr wrap="square" lIns="0" tIns="0" rIns="0" bIns="0" rtlCol="0"/>
          <a:lstStyle/>
          <a:p>
            <a:endParaRPr/>
          </a:p>
        </p:txBody>
      </p:sp>
      <p:sp>
        <p:nvSpPr>
          <p:cNvPr id="6" name="object 6"/>
          <p:cNvSpPr/>
          <p:nvPr/>
        </p:nvSpPr>
        <p:spPr>
          <a:xfrm>
            <a:off x="1798642" y="274627"/>
            <a:ext cx="136525" cy="135255"/>
          </a:xfrm>
          <a:custGeom>
            <a:avLst/>
            <a:gdLst/>
            <a:ahLst/>
            <a:cxnLst/>
            <a:rect l="l" t="t" r="r" b="b"/>
            <a:pathLst>
              <a:path w="136525" h="135254">
                <a:moveTo>
                  <a:pt x="0" y="134933"/>
                </a:moveTo>
                <a:lnTo>
                  <a:pt x="136517" y="134933"/>
                </a:lnTo>
                <a:lnTo>
                  <a:pt x="136517" y="0"/>
                </a:lnTo>
                <a:lnTo>
                  <a:pt x="0" y="0"/>
                </a:lnTo>
                <a:lnTo>
                  <a:pt x="0" y="134933"/>
                </a:lnTo>
                <a:close/>
              </a:path>
            </a:pathLst>
          </a:custGeom>
          <a:solidFill>
            <a:srgbClr val="D6D6EB"/>
          </a:solidFill>
        </p:spPr>
        <p:txBody>
          <a:bodyPr wrap="square" lIns="0" tIns="0" rIns="0" bIns="0" rtlCol="0"/>
          <a:lstStyle/>
          <a:p>
            <a:endParaRPr/>
          </a:p>
        </p:txBody>
      </p:sp>
      <p:sp>
        <p:nvSpPr>
          <p:cNvPr id="7" name="object 7"/>
          <p:cNvSpPr/>
          <p:nvPr/>
        </p:nvSpPr>
        <p:spPr>
          <a:xfrm>
            <a:off x="1655767" y="136451"/>
            <a:ext cx="141605" cy="138430"/>
          </a:xfrm>
          <a:custGeom>
            <a:avLst/>
            <a:gdLst/>
            <a:ahLst/>
            <a:cxnLst/>
            <a:rect l="l" t="t" r="r" b="b"/>
            <a:pathLst>
              <a:path w="141604" h="138429">
                <a:moveTo>
                  <a:pt x="0" y="138112"/>
                </a:moveTo>
                <a:lnTo>
                  <a:pt x="141279" y="138112"/>
                </a:lnTo>
                <a:lnTo>
                  <a:pt x="141279" y="0"/>
                </a:lnTo>
                <a:lnTo>
                  <a:pt x="0" y="0"/>
                </a:lnTo>
                <a:lnTo>
                  <a:pt x="0" y="138112"/>
                </a:lnTo>
                <a:close/>
              </a:path>
            </a:pathLst>
          </a:custGeom>
          <a:solidFill>
            <a:srgbClr val="00178F"/>
          </a:solidFill>
        </p:spPr>
        <p:txBody>
          <a:bodyPr wrap="square" lIns="0" tIns="0" rIns="0" bIns="0" rtlCol="0"/>
          <a:lstStyle/>
          <a:p>
            <a:endParaRPr/>
          </a:p>
        </p:txBody>
      </p:sp>
      <p:sp>
        <p:nvSpPr>
          <p:cNvPr id="8" name="object 8"/>
          <p:cNvSpPr/>
          <p:nvPr/>
        </p:nvSpPr>
        <p:spPr>
          <a:xfrm>
            <a:off x="1933575" y="271447"/>
            <a:ext cx="138430" cy="138430"/>
          </a:xfrm>
          <a:custGeom>
            <a:avLst/>
            <a:gdLst/>
            <a:ahLst/>
            <a:cxnLst/>
            <a:rect l="l" t="t" r="r" b="b"/>
            <a:pathLst>
              <a:path w="138429" h="138429">
                <a:moveTo>
                  <a:pt x="0" y="138112"/>
                </a:moveTo>
                <a:lnTo>
                  <a:pt x="138112" y="138112"/>
                </a:lnTo>
                <a:lnTo>
                  <a:pt x="138112" y="0"/>
                </a:lnTo>
                <a:lnTo>
                  <a:pt x="0" y="0"/>
                </a:lnTo>
                <a:lnTo>
                  <a:pt x="0" y="138112"/>
                </a:lnTo>
                <a:close/>
              </a:path>
            </a:pathLst>
          </a:custGeom>
          <a:solidFill>
            <a:srgbClr val="A8ABD6"/>
          </a:solidFill>
        </p:spPr>
        <p:txBody>
          <a:bodyPr wrap="square" lIns="0" tIns="0" rIns="0" bIns="0" rtlCol="0"/>
          <a:lstStyle/>
          <a:p>
            <a:endParaRPr/>
          </a:p>
        </p:txBody>
      </p:sp>
      <p:sp>
        <p:nvSpPr>
          <p:cNvPr id="9" name="object 9"/>
          <p:cNvSpPr/>
          <p:nvPr/>
        </p:nvSpPr>
        <p:spPr>
          <a:xfrm>
            <a:off x="1798642" y="409582"/>
            <a:ext cx="136525" cy="136525"/>
          </a:xfrm>
          <a:custGeom>
            <a:avLst/>
            <a:gdLst/>
            <a:ahLst/>
            <a:cxnLst/>
            <a:rect l="l" t="t" r="r" b="b"/>
            <a:pathLst>
              <a:path w="136525" h="136525">
                <a:moveTo>
                  <a:pt x="0" y="136529"/>
                </a:moveTo>
                <a:lnTo>
                  <a:pt x="136517" y="136529"/>
                </a:lnTo>
                <a:lnTo>
                  <a:pt x="136517" y="0"/>
                </a:lnTo>
                <a:lnTo>
                  <a:pt x="0" y="0"/>
                </a:lnTo>
                <a:lnTo>
                  <a:pt x="0" y="136529"/>
                </a:lnTo>
                <a:close/>
              </a:path>
            </a:pathLst>
          </a:custGeom>
          <a:solidFill>
            <a:srgbClr val="A8ABD6"/>
          </a:solidFill>
        </p:spPr>
        <p:txBody>
          <a:bodyPr wrap="square" lIns="0" tIns="0" rIns="0" bIns="0" rtlCol="0"/>
          <a:lstStyle/>
          <a:p>
            <a:endParaRPr/>
          </a:p>
        </p:txBody>
      </p:sp>
      <p:sp>
        <p:nvSpPr>
          <p:cNvPr id="10" name="object 10"/>
          <p:cNvSpPr txBox="1"/>
          <p:nvPr/>
        </p:nvSpPr>
        <p:spPr>
          <a:xfrm>
            <a:off x="2281230" y="141315"/>
            <a:ext cx="7584440" cy="492443"/>
          </a:xfrm>
          <a:prstGeom prst="rect">
            <a:avLst/>
          </a:prstGeom>
        </p:spPr>
        <p:txBody>
          <a:bodyPr vert="horz" wrap="square" lIns="0" tIns="0" rIns="0" bIns="0" rtlCol="0">
            <a:spAutoFit/>
          </a:bodyPr>
          <a:lstStyle/>
          <a:p>
            <a:pPr marL="12700"/>
            <a:r>
              <a:rPr sz="3200" dirty="0">
                <a:latin typeface="Arial"/>
                <a:cs typeface="Arial"/>
              </a:rPr>
              <a:t>Archit</a:t>
            </a:r>
            <a:r>
              <a:rPr sz="3200" spc="-25" dirty="0">
                <a:latin typeface="Arial"/>
                <a:cs typeface="Arial"/>
              </a:rPr>
              <a:t>e</a:t>
            </a:r>
            <a:r>
              <a:rPr sz="3200" dirty="0">
                <a:latin typeface="Arial"/>
                <a:cs typeface="Arial"/>
              </a:rPr>
              <a:t>ct</a:t>
            </a:r>
            <a:r>
              <a:rPr sz="3200" spc="-30" dirty="0">
                <a:latin typeface="Arial"/>
                <a:cs typeface="Arial"/>
              </a:rPr>
              <a:t>u</a:t>
            </a:r>
            <a:r>
              <a:rPr sz="3200" spc="-10" dirty="0">
                <a:latin typeface="Arial"/>
                <a:cs typeface="Arial"/>
              </a:rPr>
              <a:t>r</a:t>
            </a:r>
            <a:r>
              <a:rPr sz="3200" spc="-5" dirty="0">
                <a:latin typeface="Arial"/>
                <a:cs typeface="Arial"/>
              </a:rPr>
              <a:t>a</a:t>
            </a:r>
            <a:r>
              <a:rPr sz="3200" dirty="0">
                <a:latin typeface="Arial"/>
                <a:cs typeface="Arial"/>
              </a:rPr>
              <a:t>l</a:t>
            </a:r>
            <a:r>
              <a:rPr sz="3200" spc="25" dirty="0">
                <a:latin typeface="Times New Roman"/>
                <a:cs typeface="Times New Roman"/>
              </a:rPr>
              <a:t> </a:t>
            </a:r>
            <a:r>
              <a:rPr sz="3200" dirty="0">
                <a:latin typeface="Arial"/>
                <a:cs typeface="Arial"/>
              </a:rPr>
              <a:t>Style</a:t>
            </a:r>
            <a:r>
              <a:rPr sz="3200" spc="55" dirty="0">
                <a:latin typeface="Times New Roman"/>
                <a:cs typeface="Times New Roman"/>
              </a:rPr>
              <a:t> </a:t>
            </a:r>
            <a:r>
              <a:rPr sz="3200" dirty="0">
                <a:latin typeface="Arial"/>
                <a:cs typeface="Arial"/>
              </a:rPr>
              <a:t>vs</a:t>
            </a:r>
            <a:r>
              <a:rPr sz="3200" spc="60" dirty="0">
                <a:latin typeface="Times New Roman"/>
                <a:cs typeface="Times New Roman"/>
              </a:rPr>
              <a:t> </a:t>
            </a:r>
            <a:r>
              <a:rPr sz="3200" dirty="0">
                <a:latin typeface="Arial"/>
                <a:cs typeface="Arial"/>
              </a:rPr>
              <a:t>Archit</a:t>
            </a:r>
            <a:r>
              <a:rPr sz="3200" spc="-25" dirty="0">
                <a:latin typeface="Arial"/>
                <a:cs typeface="Arial"/>
              </a:rPr>
              <a:t>e</a:t>
            </a:r>
            <a:r>
              <a:rPr sz="3200" dirty="0">
                <a:latin typeface="Arial"/>
                <a:cs typeface="Arial"/>
              </a:rPr>
              <a:t>ct</a:t>
            </a:r>
            <a:r>
              <a:rPr sz="3200" spc="-30" dirty="0">
                <a:latin typeface="Arial"/>
                <a:cs typeface="Arial"/>
              </a:rPr>
              <a:t>u</a:t>
            </a:r>
            <a:r>
              <a:rPr sz="3200" spc="-10" dirty="0">
                <a:latin typeface="Arial"/>
                <a:cs typeface="Arial"/>
              </a:rPr>
              <a:t>r</a:t>
            </a:r>
            <a:r>
              <a:rPr sz="3200" spc="-5" dirty="0">
                <a:latin typeface="Arial"/>
                <a:cs typeface="Arial"/>
              </a:rPr>
              <a:t>a</a:t>
            </a:r>
            <a:r>
              <a:rPr sz="3200" dirty="0">
                <a:latin typeface="Arial"/>
                <a:cs typeface="Arial"/>
              </a:rPr>
              <a:t>l</a:t>
            </a:r>
            <a:r>
              <a:rPr sz="3200" spc="25" dirty="0">
                <a:latin typeface="Times New Roman"/>
                <a:cs typeface="Times New Roman"/>
              </a:rPr>
              <a:t> </a:t>
            </a:r>
            <a:r>
              <a:rPr sz="3200" dirty="0">
                <a:latin typeface="Arial"/>
                <a:cs typeface="Arial"/>
              </a:rPr>
              <a:t>Pat</a:t>
            </a:r>
            <a:r>
              <a:rPr sz="3200" spc="-15" dirty="0">
                <a:latin typeface="Arial"/>
                <a:cs typeface="Arial"/>
              </a:rPr>
              <a:t>t</a:t>
            </a:r>
            <a:r>
              <a:rPr sz="3200" spc="-5" dirty="0">
                <a:latin typeface="Arial"/>
                <a:cs typeface="Arial"/>
              </a:rPr>
              <a:t>ern</a:t>
            </a:r>
            <a:endParaRPr sz="3200">
              <a:latin typeface="Arial"/>
              <a:cs typeface="Arial"/>
            </a:endParaRPr>
          </a:p>
        </p:txBody>
      </p:sp>
      <p:sp>
        <p:nvSpPr>
          <p:cNvPr id="11" name="object 11"/>
          <p:cNvSpPr txBox="1"/>
          <p:nvPr/>
        </p:nvSpPr>
        <p:spPr>
          <a:xfrm>
            <a:off x="1524000" y="1462438"/>
            <a:ext cx="3811270" cy="4985980"/>
          </a:xfrm>
          <a:prstGeom prst="rect">
            <a:avLst/>
          </a:prstGeom>
        </p:spPr>
        <p:txBody>
          <a:bodyPr vert="horz" wrap="square" lIns="0" tIns="0" rIns="0" bIns="0" rtlCol="0">
            <a:spAutoFit/>
          </a:bodyPr>
          <a:lstStyle/>
          <a:p>
            <a:pPr marL="299085" marR="5080" indent="-286385">
              <a:buClr>
                <a:srgbClr val="FF0000"/>
              </a:buClr>
              <a:buFont typeface="Arial"/>
              <a:buChar char="•"/>
              <a:tabLst>
                <a:tab pos="299720" algn="l"/>
              </a:tabLst>
            </a:pPr>
            <a:r>
              <a:rPr dirty="0">
                <a:solidFill>
                  <a:srgbClr val="FF0000"/>
                </a:solidFill>
                <a:latin typeface="Calibri"/>
                <a:cs typeface="Calibri"/>
              </a:rPr>
              <a:t>A</a:t>
            </a:r>
            <a:r>
              <a:rPr spc="-30" dirty="0">
                <a:solidFill>
                  <a:srgbClr val="FF0000"/>
                </a:solidFill>
                <a:latin typeface="Calibri"/>
                <a:cs typeface="Calibri"/>
              </a:rPr>
              <a:t>r</a:t>
            </a:r>
            <a:r>
              <a:rPr spc="-1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35" dirty="0">
                <a:solidFill>
                  <a:srgbClr val="FF0000"/>
                </a:solidFill>
                <a:latin typeface="Calibri"/>
                <a:cs typeface="Calibri"/>
              </a:rPr>
              <a:t>t</a:t>
            </a:r>
            <a:r>
              <a:rPr dirty="0">
                <a:solidFill>
                  <a:srgbClr val="FF0000"/>
                </a:solidFill>
                <a:latin typeface="Calibri"/>
                <a:cs typeface="Calibri"/>
              </a:rPr>
              <a:t>ec</a:t>
            </a:r>
            <a:r>
              <a:rPr spc="-10" dirty="0">
                <a:solidFill>
                  <a:srgbClr val="FF0000"/>
                </a:solidFill>
                <a:latin typeface="Calibri"/>
                <a:cs typeface="Calibri"/>
              </a:rPr>
              <a:t>t</a:t>
            </a:r>
            <a:r>
              <a:rPr spc="-5" dirty="0">
                <a:solidFill>
                  <a:srgbClr val="FF0000"/>
                </a:solidFill>
                <a:latin typeface="Calibri"/>
                <a:cs typeface="Calibri"/>
              </a:rPr>
              <a:t>u</a:t>
            </a:r>
            <a:r>
              <a:rPr spc="-40"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25" dirty="0">
                <a:solidFill>
                  <a:srgbClr val="FF0000"/>
                </a:solidFill>
                <a:latin typeface="Calibri"/>
                <a:cs typeface="Calibri"/>
              </a:rPr>
              <a:t>s</a:t>
            </a:r>
            <a:r>
              <a:rPr dirty="0">
                <a:solidFill>
                  <a:srgbClr val="FF0000"/>
                </a:solidFill>
                <a:latin typeface="Calibri"/>
                <a:cs typeface="Calibri"/>
              </a:rPr>
              <a:t>ty</a:t>
            </a:r>
            <a:r>
              <a:rPr spc="-10" dirty="0">
                <a:solidFill>
                  <a:srgbClr val="FF0000"/>
                </a:solidFill>
                <a:latin typeface="Calibri"/>
                <a:cs typeface="Calibri"/>
              </a:rPr>
              <a:t>l</a:t>
            </a:r>
            <a:r>
              <a:rPr dirty="0">
                <a:solidFill>
                  <a:srgbClr val="FF0000"/>
                </a:solidFill>
                <a:latin typeface="Calibri"/>
                <a:cs typeface="Calibri"/>
              </a:rPr>
              <a:t>es</a:t>
            </a:r>
            <a:r>
              <a:rPr spc="-35" dirty="0">
                <a:solidFill>
                  <a:srgbClr val="FF0000"/>
                </a:solidFill>
                <a:latin typeface="Times New Roman"/>
                <a:cs typeface="Times New Roman"/>
              </a:rPr>
              <a:t> </a:t>
            </a:r>
            <a:r>
              <a:rPr spc="-30" dirty="0">
                <a:latin typeface="Calibri"/>
                <a:cs typeface="Calibri"/>
              </a:rPr>
              <a:t>t</a:t>
            </a:r>
            <a:r>
              <a:rPr dirty="0">
                <a:latin typeface="Calibri"/>
                <a:cs typeface="Calibri"/>
              </a:rPr>
              <a:t>ell</a:t>
            </a:r>
            <a:r>
              <a:rPr spc="-45" dirty="0">
                <a:latin typeface="Times New Roman"/>
                <a:cs typeface="Times New Roman"/>
              </a:rPr>
              <a:t> </a:t>
            </a:r>
            <a:r>
              <a:rPr spc="-5" dirty="0">
                <a:latin typeface="Calibri"/>
                <a:cs typeface="Calibri"/>
              </a:rPr>
              <a:t>us</a:t>
            </a:r>
            <a:r>
              <a:rPr dirty="0">
                <a:latin typeface="Calibri"/>
                <a:cs typeface="Calibri"/>
              </a:rPr>
              <a:t>,</a:t>
            </a:r>
            <a:r>
              <a:rPr spc="-40" dirty="0">
                <a:latin typeface="Times New Roman"/>
                <a:cs typeface="Times New Roman"/>
              </a:rPr>
              <a:t> </a:t>
            </a:r>
            <a:r>
              <a:rPr spc="-10" dirty="0">
                <a:latin typeface="Calibri"/>
                <a:cs typeface="Calibri"/>
              </a:rPr>
              <a:t>i</a:t>
            </a:r>
            <a:r>
              <a:rPr dirty="0">
                <a:latin typeface="Calibri"/>
                <a:cs typeface="Calibri"/>
              </a:rPr>
              <a:t>n</a:t>
            </a:r>
            <a:r>
              <a:rPr spc="-35" dirty="0">
                <a:latin typeface="Times New Roman"/>
                <a:cs typeface="Times New Roman"/>
              </a:rPr>
              <a:t> </a:t>
            </a:r>
            <a:r>
              <a:rPr spc="-15" dirty="0">
                <a:latin typeface="Calibri"/>
                <a:cs typeface="Calibri"/>
              </a:rPr>
              <a:t>v</a:t>
            </a:r>
            <a:r>
              <a:rPr dirty="0">
                <a:latin typeface="Calibri"/>
                <a:cs typeface="Calibri"/>
              </a:rPr>
              <a:t>e</a:t>
            </a:r>
            <a:r>
              <a:rPr spc="5" dirty="0">
                <a:latin typeface="Calibri"/>
                <a:cs typeface="Calibri"/>
              </a:rPr>
              <a:t>r</a:t>
            </a:r>
            <a:r>
              <a:rPr dirty="0">
                <a:latin typeface="Calibri"/>
                <a:cs typeface="Calibri"/>
              </a:rPr>
              <a:t>y</a:t>
            </a:r>
            <a:r>
              <a:rPr dirty="0">
                <a:latin typeface="Times New Roman"/>
                <a:cs typeface="Times New Roman"/>
              </a:rPr>
              <a:t> </a:t>
            </a:r>
            <a:r>
              <a:rPr spc="-5" dirty="0">
                <a:latin typeface="Calibri"/>
                <a:cs typeface="Calibri"/>
              </a:rPr>
              <a:t>b</a:t>
            </a:r>
            <a:r>
              <a:rPr spc="-25" dirty="0">
                <a:latin typeface="Calibri"/>
                <a:cs typeface="Calibri"/>
              </a:rPr>
              <a:t>r</a:t>
            </a:r>
            <a:r>
              <a:rPr spc="-5" dirty="0">
                <a:latin typeface="Calibri"/>
                <a:cs typeface="Calibri"/>
              </a:rPr>
              <a:t>oa</a:t>
            </a:r>
            <a:r>
              <a:rPr dirty="0">
                <a:latin typeface="Calibri"/>
                <a:cs typeface="Calibri"/>
              </a:rPr>
              <a:t>d</a:t>
            </a:r>
            <a:r>
              <a:rPr spc="-40" dirty="0">
                <a:latin typeface="Times New Roman"/>
                <a:cs typeface="Times New Roman"/>
              </a:rPr>
              <a:t> </a:t>
            </a:r>
            <a:r>
              <a:rPr spc="-20" dirty="0">
                <a:latin typeface="Calibri"/>
                <a:cs typeface="Calibri"/>
              </a:rPr>
              <a:t>s</a:t>
            </a:r>
            <a:r>
              <a:rPr spc="-10" dirty="0">
                <a:latin typeface="Calibri"/>
                <a:cs typeface="Calibri"/>
              </a:rPr>
              <a:t>t</a:t>
            </a:r>
            <a:r>
              <a:rPr spc="-40" dirty="0">
                <a:latin typeface="Calibri"/>
                <a:cs typeface="Calibri"/>
              </a:rPr>
              <a:t>r</a:t>
            </a:r>
            <a:r>
              <a:rPr spc="-15" dirty="0">
                <a:latin typeface="Calibri"/>
                <a:cs typeface="Calibri"/>
              </a:rPr>
              <a:t>o</a:t>
            </a:r>
            <a:r>
              <a:rPr spc="-75" dirty="0">
                <a:latin typeface="Calibri"/>
                <a:cs typeface="Calibri"/>
              </a:rPr>
              <a:t>k</a:t>
            </a:r>
            <a:r>
              <a:rPr spc="-10" dirty="0">
                <a:latin typeface="Calibri"/>
                <a:cs typeface="Calibri"/>
              </a:rPr>
              <a:t>e</a:t>
            </a:r>
            <a:r>
              <a:rPr spc="-5" dirty="0">
                <a:latin typeface="Calibri"/>
                <a:cs typeface="Calibri"/>
              </a:rPr>
              <a:t>s,</a:t>
            </a:r>
            <a:r>
              <a:rPr spc="-5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spc="-25" dirty="0">
                <a:latin typeface="Calibri"/>
                <a:cs typeface="Calibri"/>
              </a:rPr>
              <a:t>t</a:t>
            </a:r>
            <a:r>
              <a:rPr dirty="0">
                <a:latin typeface="Calibri"/>
                <a:cs typeface="Calibri"/>
              </a:rPr>
              <a:t>o</a:t>
            </a:r>
            <a:r>
              <a:rPr spc="-35" dirty="0">
                <a:latin typeface="Times New Roman"/>
                <a:cs typeface="Times New Roman"/>
              </a:rPr>
              <a:t> </a:t>
            </a:r>
            <a:r>
              <a:rPr spc="-15" dirty="0">
                <a:latin typeface="Calibri"/>
                <a:cs typeface="Calibri"/>
              </a:rPr>
              <a:t>o</a:t>
            </a:r>
            <a:r>
              <a:rPr spc="-40" dirty="0">
                <a:latin typeface="Calibri"/>
                <a:cs typeface="Calibri"/>
              </a:rPr>
              <a:t>r</a:t>
            </a:r>
            <a:r>
              <a:rPr spc="-45" dirty="0">
                <a:latin typeface="Calibri"/>
                <a:cs typeface="Calibri"/>
              </a:rPr>
              <a:t>g</a:t>
            </a:r>
            <a:r>
              <a:rPr dirty="0">
                <a:latin typeface="Calibri"/>
                <a:cs typeface="Calibri"/>
              </a:rPr>
              <a:t>ani</a:t>
            </a:r>
            <a:r>
              <a:rPr spc="-15" dirty="0">
                <a:latin typeface="Calibri"/>
                <a:cs typeface="Calibri"/>
              </a:rPr>
              <a:t>s</a:t>
            </a:r>
            <a:r>
              <a:rPr spc="-10" dirty="0">
                <a:latin typeface="Calibri"/>
                <a:cs typeface="Calibri"/>
              </a:rPr>
              <a:t>e</a:t>
            </a:r>
            <a:r>
              <a:rPr spc="-40" dirty="0">
                <a:latin typeface="Times New Roman"/>
                <a:cs typeface="Times New Roman"/>
              </a:rPr>
              <a:t> </a:t>
            </a:r>
            <a:r>
              <a:rPr spc="-5" dirty="0">
                <a:latin typeface="Calibri"/>
                <a:cs typeface="Calibri"/>
              </a:rPr>
              <a:t>our</a:t>
            </a:r>
            <a:r>
              <a:rPr spc="-5" dirty="0">
                <a:latin typeface="Times New Roman"/>
                <a:cs typeface="Times New Roman"/>
              </a:rPr>
              <a:t> </a:t>
            </a:r>
            <a:r>
              <a:rPr spc="-20" dirty="0">
                <a:latin typeface="Calibri"/>
                <a:cs typeface="Calibri"/>
              </a:rPr>
              <a:t>c</a:t>
            </a:r>
            <a:r>
              <a:rPr dirty="0">
                <a:latin typeface="Calibri"/>
                <a:cs typeface="Calibri"/>
              </a:rPr>
              <a:t>ode. I</a:t>
            </a:r>
            <a:r>
              <a:rPr spc="55" dirty="0">
                <a:latin typeface="Calibri"/>
                <a:cs typeface="Calibri"/>
              </a:rPr>
              <a:t>t</a:t>
            </a:r>
            <a:r>
              <a:rPr spc="-114" dirty="0">
                <a:latin typeface="Calibri"/>
                <a:cs typeface="Calibri"/>
              </a:rPr>
              <a:t>’</a:t>
            </a:r>
            <a:r>
              <a:rPr dirty="0">
                <a:latin typeface="Calibri"/>
                <a:cs typeface="Calibri"/>
              </a:rPr>
              <a:t>s the</a:t>
            </a:r>
            <a:r>
              <a:rPr spc="10" dirty="0">
                <a:latin typeface="Calibri"/>
                <a:cs typeface="Calibri"/>
              </a:rPr>
              <a:t> </a:t>
            </a:r>
            <a:r>
              <a:rPr dirty="0">
                <a:latin typeface="Calibri"/>
                <a:cs typeface="Calibri"/>
              </a:rPr>
              <a:t>high</a:t>
            </a:r>
            <a:r>
              <a:rPr spc="5" dirty="0">
                <a:latin typeface="Calibri"/>
                <a:cs typeface="Calibri"/>
              </a:rPr>
              <a:t>e</a:t>
            </a:r>
            <a:r>
              <a:rPr spc="-20" dirty="0">
                <a:latin typeface="Calibri"/>
                <a:cs typeface="Calibri"/>
              </a:rPr>
              <a:t>s</a:t>
            </a:r>
            <a:r>
              <a:rPr dirty="0">
                <a:latin typeface="Calibri"/>
                <a:cs typeface="Calibri"/>
              </a:rPr>
              <a:t>t </a:t>
            </a:r>
            <a:r>
              <a:rPr spc="-10" dirty="0">
                <a:latin typeface="Calibri"/>
                <a:cs typeface="Calibri"/>
              </a:rPr>
              <a:t>le</a:t>
            </a:r>
            <a:r>
              <a:rPr spc="360" dirty="0">
                <a:latin typeface="Calibri"/>
                <a:cs typeface="Calibri"/>
              </a:rPr>
              <a:t>ǀ</a:t>
            </a:r>
            <a:r>
              <a:rPr dirty="0">
                <a:latin typeface="Calibri"/>
                <a:cs typeface="Calibri"/>
              </a:rPr>
              <a:t>el</a:t>
            </a:r>
            <a:r>
              <a:rPr spc="10" dirty="0">
                <a:latin typeface="Calibri"/>
                <a:cs typeface="Calibri"/>
              </a:rPr>
              <a:t> </a:t>
            </a:r>
            <a:r>
              <a:rPr dirty="0">
                <a:latin typeface="Calibri"/>
                <a:cs typeface="Calibri"/>
              </a:rPr>
              <a:t>of </a:t>
            </a:r>
            <a:r>
              <a:rPr spc="-10" dirty="0">
                <a:latin typeface="Calibri"/>
                <a:cs typeface="Calibri"/>
              </a:rPr>
              <a:t>g</a:t>
            </a:r>
            <a:r>
              <a:rPr spc="-50" dirty="0">
                <a:latin typeface="Calibri"/>
                <a:cs typeface="Calibri"/>
              </a:rPr>
              <a:t>r</a:t>
            </a:r>
            <a:r>
              <a:rPr dirty="0">
                <a:latin typeface="Calibri"/>
                <a:cs typeface="Calibri"/>
              </a:rPr>
              <a:t>anu</a:t>
            </a:r>
            <a:r>
              <a:rPr spc="-5" dirty="0">
                <a:latin typeface="Calibri"/>
                <a:cs typeface="Calibri"/>
              </a:rPr>
              <a:t>l</a:t>
            </a:r>
            <a:r>
              <a:rPr dirty="0">
                <a:latin typeface="Calibri"/>
                <a:cs typeface="Calibri"/>
              </a:rPr>
              <a:t>ar</a:t>
            </a:r>
            <a:r>
              <a:rPr spc="-10" dirty="0">
                <a:latin typeface="Calibri"/>
                <a:cs typeface="Calibri"/>
              </a:rPr>
              <a:t>ity</a:t>
            </a:r>
            <a:r>
              <a:rPr spc="-35" dirty="0">
                <a:latin typeface="Times New Roman"/>
                <a:cs typeface="Times New Roman"/>
              </a:rPr>
              <a:t> </a:t>
            </a:r>
            <a:r>
              <a:rPr dirty="0">
                <a:latin typeface="Calibri"/>
                <a:cs typeface="Calibri"/>
              </a:rPr>
              <a:t>and</a:t>
            </a:r>
            <a:r>
              <a:rPr spc="-40" dirty="0">
                <a:latin typeface="Times New Roman"/>
                <a:cs typeface="Times New Roman"/>
              </a:rPr>
              <a:t> </a:t>
            </a:r>
            <a:r>
              <a:rPr dirty="0">
                <a:latin typeface="Calibri"/>
                <a:cs typeface="Calibri"/>
              </a:rPr>
              <a:t>i</a:t>
            </a:r>
            <a:r>
              <a:rPr spc="-10" dirty="0">
                <a:latin typeface="Calibri"/>
                <a:cs typeface="Calibri"/>
              </a:rPr>
              <a:t>t</a:t>
            </a:r>
            <a:r>
              <a:rPr spc="-40" dirty="0">
                <a:latin typeface="Times New Roman"/>
                <a:cs typeface="Times New Roman"/>
              </a:rPr>
              <a:t> </a:t>
            </a:r>
            <a:r>
              <a:rPr spc="-5" dirty="0">
                <a:latin typeface="Calibri"/>
                <a:cs typeface="Calibri"/>
              </a:rPr>
              <a:t>s</a:t>
            </a:r>
            <a:r>
              <a:rPr dirty="0">
                <a:latin typeface="Calibri"/>
                <a:cs typeface="Calibri"/>
              </a:rPr>
              <a:t>p</a:t>
            </a:r>
            <a:r>
              <a:rPr spc="-10" dirty="0">
                <a:latin typeface="Calibri"/>
                <a:cs typeface="Calibri"/>
              </a:rPr>
              <a:t>ec</a:t>
            </a:r>
            <a:r>
              <a:rPr spc="-15" dirty="0">
                <a:latin typeface="Calibri"/>
                <a:cs typeface="Calibri"/>
              </a:rPr>
              <a:t>i</a:t>
            </a:r>
            <a:r>
              <a:rPr spc="-5" dirty="0">
                <a:latin typeface="Calibri"/>
                <a:cs typeface="Calibri"/>
              </a:rPr>
              <a:t>f</a:t>
            </a:r>
            <a:r>
              <a:rPr dirty="0">
                <a:latin typeface="Calibri"/>
                <a:cs typeface="Calibri"/>
              </a:rPr>
              <a:t>i</a:t>
            </a:r>
            <a:r>
              <a:rPr spc="-10" dirty="0">
                <a:latin typeface="Calibri"/>
                <a:cs typeface="Calibri"/>
              </a:rPr>
              <a:t>es</a:t>
            </a:r>
            <a:r>
              <a:rPr spc="-30" dirty="0">
                <a:latin typeface="Times New Roman"/>
                <a:cs typeface="Times New Roman"/>
              </a:rPr>
              <a:t> </a:t>
            </a:r>
            <a:r>
              <a:rPr spc="-5" dirty="0">
                <a:latin typeface="Calibri"/>
                <a:cs typeface="Calibri"/>
              </a:rPr>
              <a:t>l</a:t>
            </a:r>
            <a:r>
              <a:rPr spc="-35" dirty="0">
                <a:latin typeface="Calibri"/>
                <a:cs typeface="Calibri"/>
              </a:rPr>
              <a:t>ay</a:t>
            </a:r>
            <a:r>
              <a:rPr spc="-10" dirty="0">
                <a:latin typeface="Calibri"/>
                <a:cs typeface="Calibri"/>
              </a:rPr>
              <a:t>e</a:t>
            </a:r>
            <a:r>
              <a:rPr spc="-50" dirty="0">
                <a:latin typeface="Calibri"/>
                <a:cs typeface="Calibri"/>
              </a:rPr>
              <a:t>r</a:t>
            </a:r>
            <a:r>
              <a:rPr spc="-15" dirty="0">
                <a:latin typeface="Calibri"/>
                <a:cs typeface="Calibri"/>
              </a:rPr>
              <a:t>s,</a:t>
            </a:r>
            <a:r>
              <a:rPr spc="-10" dirty="0">
                <a:latin typeface="Times New Roman"/>
                <a:cs typeface="Times New Roman"/>
              </a:rPr>
              <a:t> </a:t>
            </a:r>
            <a:r>
              <a:rPr spc="-5" dirty="0">
                <a:latin typeface="Calibri"/>
                <a:cs typeface="Calibri"/>
              </a:rPr>
              <a:t>h</a:t>
            </a:r>
            <a:r>
              <a:rPr dirty="0">
                <a:latin typeface="Calibri"/>
                <a:cs typeface="Calibri"/>
              </a:rPr>
              <a:t>igh-</a:t>
            </a:r>
            <a:r>
              <a:rPr spc="-5" dirty="0">
                <a:latin typeface="Calibri"/>
                <a:cs typeface="Calibri"/>
              </a:rPr>
              <a:t>l</a:t>
            </a:r>
            <a:r>
              <a:rPr spc="-20" dirty="0">
                <a:latin typeface="Calibri"/>
                <a:cs typeface="Calibri"/>
              </a:rPr>
              <a:t>ev</a:t>
            </a:r>
            <a:r>
              <a:rPr dirty="0">
                <a:latin typeface="Calibri"/>
                <a:cs typeface="Calibri"/>
              </a:rPr>
              <a:t>el</a:t>
            </a:r>
            <a:r>
              <a:rPr spc="-35" dirty="0">
                <a:latin typeface="Times New Roman"/>
                <a:cs typeface="Times New Roman"/>
              </a:rPr>
              <a:t> </a:t>
            </a:r>
            <a:r>
              <a:rPr dirty="0">
                <a:latin typeface="Calibri"/>
                <a:cs typeface="Calibri"/>
              </a:rPr>
              <a:t>modu</a:t>
            </a:r>
            <a:r>
              <a:rPr spc="-5" dirty="0">
                <a:latin typeface="Calibri"/>
                <a:cs typeface="Calibri"/>
              </a:rPr>
              <a:t>l</a:t>
            </a:r>
            <a:r>
              <a:rPr spc="-10" dirty="0">
                <a:latin typeface="Calibri"/>
                <a:cs typeface="Calibri"/>
              </a:rPr>
              <a:t>es</a:t>
            </a:r>
            <a:r>
              <a:rPr spc="-40" dirty="0">
                <a:latin typeface="Times New Roman"/>
                <a:cs typeface="Times New Roman"/>
              </a:rPr>
              <a:t> </a:t>
            </a:r>
            <a:r>
              <a:rPr spc="-5" dirty="0">
                <a:latin typeface="Calibri"/>
                <a:cs typeface="Calibri"/>
              </a:rPr>
              <a:t>o</a:t>
            </a:r>
            <a:r>
              <a:rPr dirty="0">
                <a:latin typeface="Calibri"/>
                <a:cs typeface="Calibri"/>
              </a:rPr>
              <a:t>f</a:t>
            </a:r>
            <a:r>
              <a:rPr spc="-30" dirty="0">
                <a:latin typeface="Times New Roman"/>
                <a:cs typeface="Times New Roman"/>
              </a:rPr>
              <a:t> </a:t>
            </a:r>
            <a:r>
              <a:rPr spc="-10" dirty="0">
                <a:latin typeface="Calibri"/>
                <a:cs typeface="Calibri"/>
              </a:rPr>
              <a:t>the</a:t>
            </a:r>
            <a:r>
              <a:rPr spc="-45" dirty="0">
                <a:latin typeface="Times New Roman"/>
                <a:cs typeface="Times New Roman"/>
              </a:rPr>
              <a:t> </a:t>
            </a:r>
            <a:r>
              <a:rPr spc="5" dirty="0">
                <a:latin typeface="Calibri"/>
                <a:cs typeface="Calibri"/>
              </a:rPr>
              <a:t>a</a:t>
            </a:r>
            <a:r>
              <a:rPr spc="-5" dirty="0">
                <a:latin typeface="Calibri"/>
                <a:cs typeface="Calibri"/>
              </a:rPr>
              <a:t>p</a:t>
            </a:r>
            <a:r>
              <a:rPr dirty="0">
                <a:latin typeface="Calibri"/>
                <a:cs typeface="Calibri"/>
              </a:rPr>
              <a:t>p</a:t>
            </a:r>
            <a:r>
              <a:rPr spc="-5" dirty="0">
                <a:latin typeface="Calibri"/>
                <a:cs typeface="Calibri"/>
              </a:rPr>
              <a:t>li</a:t>
            </a:r>
            <a:r>
              <a:rPr spc="-30" dirty="0">
                <a:latin typeface="Calibri"/>
                <a:cs typeface="Calibri"/>
              </a:rPr>
              <a:t>c</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on</a:t>
            </a:r>
            <a:r>
              <a:rPr spc="-5" dirty="0">
                <a:latin typeface="Times New Roman"/>
                <a:cs typeface="Times New Roman"/>
              </a:rPr>
              <a:t> </a:t>
            </a:r>
            <a:r>
              <a:rPr dirty="0">
                <a:latin typeface="Calibri"/>
                <a:cs typeface="Calibri"/>
              </a:rPr>
              <a:t>and</a:t>
            </a:r>
            <a:r>
              <a:rPr spc="-3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dirty="0">
                <a:latin typeface="Calibri"/>
                <a:cs typeface="Calibri"/>
              </a:rPr>
              <a:t>those</a:t>
            </a:r>
            <a:r>
              <a:rPr spc="-40" dirty="0">
                <a:latin typeface="Times New Roman"/>
                <a:cs typeface="Times New Roman"/>
              </a:rPr>
              <a:t> </a:t>
            </a:r>
            <a:r>
              <a:rPr dirty="0">
                <a:latin typeface="Calibri"/>
                <a:cs typeface="Calibri"/>
              </a:rPr>
              <a:t>modu</a:t>
            </a:r>
            <a:r>
              <a:rPr spc="-5" dirty="0">
                <a:latin typeface="Calibri"/>
                <a:cs typeface="Calibri"/>
              </a:rPr>
              <a:t>l</a:t>
            </a:r>
            <a:r>
              <a:rPr spc="-10" dirty="0">
                <a:latin typeface="Calibri"/>
                <a:cs typeface="Calibri"/>
              </a:rPr>
              <a:t>es</a:t>
            </a:r>
            <a:r>
              <a:rPr spc="-40" dirty="0">
                <a:latin typeface="Times New Roman"/>
                <a:cs typeface="Times New Roman"/>
              </a:rPr>
              <a:t> </a:t>
            </a:r>
            <a:r>
              <a:rPr dirty="0">
                <a:latin typeface="Calibri"/>
                <a:cs typeface="Calibri"/>
              </a:rPr>
              <a:t>and</a:t>
            </a:r>
            <a:r>
              <a:rPr spc="-30" dirty="0">
                <a:latin typeface="Times New Roman"/>
                <a:cs typeface="Times New Roman"/>
              </a:rPr>
              <a:t> </a:t>
            </a:r>
            <a:r>
              <a:rPr spc="-5" dirty="0">
                <a:latin typeface="Calibri"/>
                <a:cs typeface="Calibri"/>
              </a:rPr>
              <a:t>l</a:t>
            </a:r>
            <a:r>
              <a:rPr spc="-35" dirty="0">
                <a:latin typeface="Calibri"/>
                <a:cs typeface="Calibri"/>
              </a:rPr>
              <a:t>ay</a:t>
            </a:r>
            <a:r>
              <a:rPr spc="-10" dirty="0">
                <a:latin typeface="Calibri"/>
                <a:cs typeface="Calibri"/>
              </a:rPr>
              <a:t>e</a:t>
            </a:r>
            <a:r>
              <a:rPr spc="-50" dirty="0">
                <a:latin typeface="Calibri"/>
                <a:cs typeface="Calibri"/>
              </a:rPr>
              <a:t>r</a:t>
            </a:r>
            <a:r>
              <a:rPr dirty="0">
                <a:latin typeface="Calibri"/>
                <a:cs typeface="Calibri"/>
              </a:rPr>
              <a:t>s</a:t>
            </a:r>
            <a:r>
              <a:rPr dirty="0">
                <a:latin typeface="Times New Roman"/>
                <a:cs typeface="Times New Roman"/>
              </a:rPr>
              <a:t> </a:t>
            </a:r>
            <a:r>
              <a:rPr spc="-5" dirty="0">
                <a:latin typeface="Calibri"/>
                <a:cs typeface="Calibri"/>
              </a:rPr>
              <a:t>i</a:t>
            </a:r>
            <a:r>
              <a:rPr spc="-10" dirty="0">
                <a:latin typeface="Calibri"/>
                <a:cs typeface="Calibri"/>
              </a:rPr>
              <a:t>n</a:t>
            </a:r>
            <a:r>
              <a:rPr spc="-40" dirty="0">
                <a:latin typeface="Calibri"/>
                <a:cs typeface="Calibri"/>
              </a:rPr>
              <a:t>t</a:t>
            </a:r>
            <a:r>
              <a:rPr spc="-10" dirty="0">
                <a:latin typeface="Calibri"/>
                <a:cs typeface="Calibri"/>
              </a:rPr>
              <a:t>e</a:t>
            </a:r>
            <a:r>
              <a:rPr spc="-50" dirty="0">
                <a:latin typeface="Calibri"/>
                <a:cs typeface="Calibri"/>
              </a:rPr>
              <a:t>r</a:t>
            </a:r>
            <a:r>
              <a:rPr spc="-10" dirty="0">
                <a:latin typeface="Calibri"/>
                <a:cs typeface="Calibri"/>
              </a:rPr>
              <a:t>act</a:t>
            </a:r>
            <a:r>
              <a:rPr spc="-40" dirty="0">
                <a:latin typeface="Times New Roman"/>
                <a:cs typeface="Times New Roman"/>
              </a:rPr>
              <a:t> </a:t>
            </a:r>
            <a:r>
              <a:rPr dirty="0">
                <a:latin typeface="Calibri"/>
                <a:cs typeface="Calibri"/>
              </a:rPr>
              <a:t>w</a:t>
            </a:r>
            <a:r>
              <a:rPr spc="-10" dirty="0">
                <a:latin typeface="Calibri"/>
                <a:cs typeface="Calibri"/>
              </a:rPr>
              <a:t>i</a:t>
            </a:r>
            <a:r>
              <a:rPr dirty="0">
                <a:latin typeface="Calibri"/>
                <a:cs typeface="Calibri"/>
              </a:rPr>
              <a:t>th</a:t>
            </a:r>
            <a:r>
              <a:rPr spc="-25" dirty="0">
                <a:latin typeface="Times New Roman"/>
                <a:cs typeface="Times New Roman"/>
              </a:rPr>
              <a:t> </a:t>
            </a:r>
            <a:r>
              <a:rPr spc="-10" dirty="0">
                <a:latin typeface="Calibri"/>
                <a:cs typeface="Calibri"/>
              </a:rPr>
              <a:t>each</a:t>
            </a:r>
            <a:r>
              <a:rPr spc="-35" dirty="0">
                <a:latin typeface="Times New Roman"/>
                <a:cs typeface="Times New Roman"/>
              </a:rPr>
              <a:t> </a:t>
            </a:r>
            <a:r>
              <a:rPr spc="-5" dirty="0">
                <a:latin typeface="Calibri"/>
                <a:cs typeface="Calibri"/>
              </a:rPr>
              <a:t>othe</a:t>
            </a:r>
            <a:r>
              <a:rPr spc="-165" dirty="0">
                <a:latin typeface="Calibri"/>
                <a:cs typeface="Calibri"/>
              </a:rPr>
              <a:t>r</a:t>
            </a:r>
            <a:r>
              <a:rPr spc="-5" dirty="0">
                <a:latin typeface="Calibri"/>
                <a:cs typeface="Calibri"/>
              </a:rPr>
              <a:t>,</a:t>
            </a:r>
            <a:r>
              <a:rPr spc="-40" dirty="0">
                <a:latin typeface="Times New Roman"/>
                <a:cs typeface="Times New Roman"/>
              </a:rPr>
              <a:t> </a:t>
            </a:r>
            <a:r>
              <a:rPr spc="-10" dirty="0">
                <a:latin typeface="Calibri"/>
                <a:cs typeface="Calibri"/>
              </a:rPr>
              <a:t>the</a:t>
            </a:r>
            <a:r>
              <a:rPr spc="-45" dirty="0">
                <a:latin typeface="Times New Roman"/>
                <a:cs typeface="Times New Roman"/>
              </a:rPr>
              <a:t> </a:t>
            </a:r>
            <a:r>
              <a:rPr spc="-35" dirty="0">
                <a:latin typeface="Calibri"/>
                <a:cs typeface="Calibri"/>
              </a:rPr>
              <a:t>r</a:t>
            </a:r>
            <a:r>
              <a:rPr dirty="0">
                <a:latin typeface="Calibri"/>
                <a:cs typeface="Calibri"/>
              </a:rPr>
              <a:t>el</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ons</a:t>
            </a:r>
            <a:r>
              <a:rPr spc="-5" dirty="0">
                <a:latin typeface="Times New Roman"/>
                <a:cs typeface="Times New Roman"/>
              </a:rPr>
              <a:t> </a:t>
            </a:r>
            <a:r>
              <a:rPr spc="-15" dirty="0">
                <a:latin typeface="Calibri"/>
                <a:cs typeface="Calibri"/>
              </a:rPr>
              <a:t>be</a:t>
            </a:r>
            <a:r>
              <a:rPr spc="-10" dirty="0">
                <a:latin typeface="Calibri"/>
                <a:cs typeface="Calibri"/>
              </a:rPr>
              <a:t>t</a:t>
            </a:r>
            <a:r>
              <a:rPr spc="-35" dirty="0">
                <a:latin typeface="Calibri"/>
                <a:cs typeface="Calibri"/>
              </a:rPr>
              <a:t>w</a:t>
            </a:r>
            <a:r>
              <a:rPr spc="-10" dirty="0">
                <a:latin typeface="Calibri"/>
                <a:cs typeface="Calibri"/>
              </a:rPr>
              <a:t>e</a:t>
            </a:r>
            <a:r>
              <a:rPr spc="-5" dirty="0">
                <a:latin typeface="Calibri"/>
                <a:cs typeface="Calibri"/>
              </a:rPr>
              <a:t>e</a:t>
            </a:r>
            <a:r>
              <a:rPr dirty="0">
                <a:latin typeface="Calibri"/>
                <a:cs typeface="Calibri"/>
              </a:rPr>
              <a:t>n</a:t>
            </a:r>
            <a:r>
              <a:rPr spc="-30" dirty="0">
                <a:latin typeface="Times New Roman"/>
                <a:cs typeface="Times New Roman"/>
              </a:rPr>
              <a:t> </a:t>
            </a:r>
            <a:r>
              <a:rPr spc="-10" dirty="0">
                <a:latin typeface="Calibri"/>
                <a:cs typeface="Calibri"/>
              </a:rPr>
              <a:t>them</a:t>
            </a:r>
            <a:r>
              <a:rPr dirty="0">
                <a:latin typeface="Calibri"/>
                <a:cs typeface="Calibri"/>
              </a:rPr>
              <a:t>.</a:t>
            </a:r>
            <a:r>
              <a:rPr spc="-45" dirty="0">
                <a:latin typeface="Times New Roman"/>
                <a:cs typeface="Times New Roman"/>
              </a:rPr>
              <a:t> </a:t>
            </a:r>
            <a:r>
              <a:rPr spc="-5" dirty="0">
                <a:latin typeface="Calibri"/>
                <a:cs typeface="Calibri"/>
              </a:rPr>
              <a:t>E</a:t>
            </a:r>
            <a:r>
              <a:rPr spc="-35" dirty="0">
                <a:latin typeface="Calibri"/>
                <a:cs typeface="Calibri"/>
              </a:rPr>
              <a:t>x</a:t>
            </a:r>
            <a:r>
              <a:rPr dirty="0">
                <a:latin typeface="Calibri"/>
                <a:cs typeface="Calibri"/>
              </a:rPr>
              <a:t>am</a:t>
            </a:r>
            <a:r>
              <a:rPr spc="5" dirty="0">
                <a:latin typeface="Calibri"/>
                <a:cs typeface="Calibri"/>
              </a:rPr>
              <a:t>p</a:t>
            </a:r>
            <a:r>
              <a:rPr spc="-5" dirty="0">
                <a:latin typeface="Calibri"/>
                <a:cs typeface="Calibri"/>
              </a:rPr>
              <a:t>l</a:t>
            </a:r>
            <a:r>
              <a:rPr spc="-10" dirty="0">
                <a:latin typeface="Calibri"/>
                <a:cs typeface="Calibri"/>
              </a:rPr>
              <a:t>es</a:t>
            </a:r>
            <a:r>
              <a:rPr spc="-50" dirty="0">
                <a:latin typeface="Times New Roman"/>
                <a:cs typeface="Times New Roman"/>
              </a:rPr>
              <a:t> </a:t>
            </a:r>
            <a:r>
              <a:rPr spc="-5" dirty="0">
                <a:latin typeface="Calibri"/>
                <a:cs typeface="Calibri"/>
              </a:rPr>
              <a:t>of</a:t>
            </a:r>
            <a:r>
              <a:rPr spc="-5"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 dirty="0">
                <a:latin typeface="Calibri"/>
                <a:cs typeface="Calibri"/>
              </a:rPr>
              <a:t>Styl</a:t>
            </a:r>
            <a:r>
              <a:rPr spc="-10" dirty="0">
                <a:latin typeface="Calibri"/>
                <a:cs typeface="Calibri"/>
              </a:rPr>
              <a:t>e</a:t>
            </a:r>
            <a:r>
              <a:rPr spc="-5" dirty="0">
                <a:latin typeface="Calibri"/>
                <a:cs typeface="Calibri"/>
              </a:rPr>
              <a:t>s:</a:t>
            </a:r>
            <a:endParaRPr dirty="0">
              <a:latin typeface="Calibri"/>
              <a:cs typeface="Calibri"/>
            </a:endParaRPr>
          </a:p>
          <a:p>
            <a:pPr marL="756285" lvl="1" indent="-286385">
              <a:buClr>
                <a:srgbClr val="FF0000"/>
              </a:buClr>
              <a:buFont typeface="Arial"/>
              <a:buChar char="•"/>
              <a:tabLst>
                <a:tab pos="756920" algn="l"/>
              </a:tabLst>
            </a:pPr>
            <a:r>
              <a:rPr spc="-5" dirty="0">
                <a:solidFill>
                  <a:srgbClr val="FF0000"/>
                </a:solidFill>
                <a:latin typeface="Calibri"/>
                <a:cs typeface="Calibri"/>
              </a:rPr>
              <a:t>Compo</a:t>
            </a:r>
            <a:r>
              <a:rPr dirty="0">
                <a:solidFill>
                  <a:srgbClr val="FF0000"/>
                </a:solidFill>
                <a:latin typeface="Calibri"/>
                <a:cs typeface="Calibri"/>
              </a:rPr>
              <a:t>n</a:t>
            </a:r>
            <a:r>
              <a:rPr spc="-10" dirty="0">
                <a:solidFill>
                  <a:srgbClr val="FF0000"/>
                </a:solidFill>
                <a:latin typeface="Calibri"/>
                <a:cs typeface="Calibri"/>
              </a:rPr>
              <a:t>e</a:t>
            </a:r>
            <a:r>
              <a:rPr spc="-20" dirty="0">
                <a:solidFill>
                  <a:srgbClr val="FF0000"/>
                </a:solidFill>
                <a:latin typeface="Calibri"/>
                <a:cs typeface="Calibri"/>
              </a:rPr>
              <a:t>n</a:t>
            </a:r>
            <a:r>
              <a:rPr spc="-10" dirty="0">
                <a:solidFill>
                  <a:srgbClr val="FF0000"/>
                </a:solidFill>
                <a:latin typeface="Calibri"/>
                <a:cs typeface="Calibri"/>
              </a:rPr>
              <a:t>t</a:t>
            </a:r>
            <a:r>
              <a:rPr dirty="0">
                <a:solidFill>
                  <a:srgbClr val="FF0000"/>
                </a:solidFill>
                <a:latin typeface="Calibri"/>
                <a:cs typeface="Calibri"/>
              </a:rPr>
              <a:t>-</a:t>
            </a:r>
            <a:r>
              <a:rPr spc="-5" dirty="0">
                <a:solidFill>
                  <a:srgbClr val="FF0000"/>
                </a:solidFill>
                <a:latin typeface="Calibri"/>
                <a:cs typeface="Calibri"/>
              </a:rPr>
              <a:t>ba</a:t>
            </a:r>
            <a:r>
              <a:rPr spc="5" dirty="0">
                <a:solidFill>
                  <a:srgbClr val="FF0000"/>
                </a:solidFill>
                <a:latin typeface="Calibri"/>
                <a:cs typeface="Calibri"/>
              </a:rPr>
              <a:t>s</a:t>
            </a:r>
            <a:r>
              <a:rPr spc="-10" dirty="0">
                <a:solidFill>
                  <a:srgbClr val="FF0000"/>
                </a:solidFill>
                <a:latin typeface="Calibri"/>
                <a:cs typeface="Calibri"/>
              </a:rPr>
              <a:t>ed</a:t>
            </a:r>
            <a:endParaRPr dirty="0">
              <a:latin typeface="Calibri"/>
              <a:cs typeface="Calibri"/>
            </a:endParaRPr>
          </a:p>
          <a:p>
            <a:pPr marL="756285" lvl="1" indent="-286385">
              <a:buClr>
                <a:srgbClr val="FF0000"/>
              </a:buClr>
              <a:buFont typeface="Arial"/>
              <a:buChar char="•"/>
              <a:tabLst>
                <a:tab pos="756920" algn="l"/>
              </a:tabLst>
            </a:pPr>
            <a:r>
              <a:rPr dirty="0">
                <a:solidFill>
                  <a:srgbClr val="FF0000"/>
                </a:solidFill>
                <a:latin typeface="Calibri"/>
                <a:cs typeface="Calibri"/>
              </a:rPr>
              <a:t>Mono</a:t>
            </a:r>
            <a:r>
              <a:rPr spc="-10" dirty="0">
                <a:solidFill>
                  <a:srgbClr val="FF0000"/>
                </a:solidFill>
                <a:latin typeface="Calibri"/>
                <a:cs typeface="Calibri"/>
              </a:rPr>
              <a:t>l</a:t>
            </a:r>
            <a:r>
              <a:rPr spc="-5" dirty="0">
                <a:solidFill>
                  <a:srgbClr val="FF0000"/>
                </a:solidFill>
                <a:latin typeface="Calibri"/>
                <a:cs typeface="Calibri"/>
              </a:rPr>
              <a:t>i</a:t>
            </a:r>
            <a:r>
              <a:rPr dirty="0">
                <a:solidFill>
                  <a:srgbClr val="FF0000"/>
                </a:solidFill>
                <a:latin typeface="Calibri"/>
                <a:cs typeface="Calibri"/>
              </a:rPr>
              <a:t>th</a:t>
            </a:r>
            <a:r>
              <a:rPr spc="-10" dirty="0">
                <a:solidFill>
                  <a:srgbClr val="FF0000"/>
                </a:solidFill>
                <a:latin typeface="Calibri"/>
                <a:cs typeface="Calibri"/>
              </a:rPr>
              <a:t>ic</a:t>
            </a:r>
            <a:r>
              <a:rPr spc="-15" dirty="0">
                <a:solidFill>
                  <a:srgbClr val="FF0000"/>
                </a:solidFill>
                <a:latin typeface="Times New Roman"/>
                <a:cs typeface="Times New Roman"/>
              </a:rPr>
              <a:t> </a:t>
            </a:r>
            <a:r>
              <a:rPr dirty="0">
                <a:solidFill>
                  <a:srgbClr val="FF0000"/>
                </a:solidFill>
                <a:latin typeface="Calibri"/>
                <a:cs typeface="Calibri"/>
              </a:rPr>
              <a:t>app</a:t>
            </a:r>
            <a:r>
              <a:rPr spc="-5" dirty="0">
                <a:solidFill>
                  <a:srgbClr val="FF0000"/>
                </a:solidFill>
                <a:latin typeface="Calibri"/>
                <a:cs typeface="Calibri"/>
              </a:rPr>
              <a:t>li</a:t>
            </a:r>
            <a:r>
              <a:rPr spc="-30" dirty="0">
                <a:solidFill>
                  <a:srgbClr val="FF0000"/>
                </a:solidFill>
                <a:latin typeface="Calibri"/>
                <a:cs typeface="Calibri"/>
              </a:rPr>
              <a:t>c</a:t>
            </a:r>
            <a:r>
              <a:rPr spc="-15" dirty="0">
                <a:solidFill>
                  <a:srgbClr val="FF0000"/>
                </a:solidFill>
                <a:latin typeface="Calibri"/>
                <a:cs typeface="Calibri"/>
              </a:rPr>
              <a:t>a</a:t>
            </a:r>
            <a:r>
              <a:rPr dirty="0">
                <a:solidFill>
                  <a:srgbClr val="FF0000"/>
                </a:solidFill>
                <a:latin typeface="Calibri"/>
                <a:cs typeface="Calibri"/>
              </a:rPr>
              <a:t>t</a:t>
            </a:r>
            <a:r>
              <a:rPr spc="-10" dirty="0">
                <a:solidFill>
                  <a:srgbClr val="FF0000"/>
                </a:solidFill>
                <a:latin typeface="Calibri"/>
                <a:cs typeface="Calibri"/>
              </a:rPr>
              <a:t>i</a:t>
            </a:r>
            <a:r>
              <a:rPr spc="-5" dirty="0">
                <a:solidFill>
                  <a:srgbClr val="FF0000"/>
                </a:solidFill>
                <a:latin typeface="Calibri"/>
                <a:cs typeface="Calibri"/>
              </a:rPr>
              <a:t>on</a:t>
            </a:r>
            <a:endParaRPr dirty="0">
              <a:latin typeface="Calibri"/>
              <a:cs typeface="Calibri"/>
            </a:endParaRPr>
          </a:p>
          <a:p>
            <a:pPr marL="756285" lvl="1" indent="-286385">
              <a:buClr>
                <a:srgbClr val="FF0000"/>
              </a:buClr>
              <a:buFont typeface="Arial"/>
              <a:buChar char="•"/>
              <a:tabLst>
                <a:tab pos="756920" algn="l"/>
              </a:tabLst>
            </a:pPr>
            <a:r>
              <a:rPr spc="-5" dirty="0">
                <a:solidFill>
                  <a:srgbClr val="FF0000"/>
                </a:solidFill>
                <a:latin typeface="Calibri"/>
                <a:cs typeface="Calibri"/>
              </a:rPr>
              <a:t>L</a:t>
            </a:r>
            <a:r>
              <a:rPr spc="-40" dirty="0">
                <a:solidFill>
                  <a:srgbClr val="FF0000"/>
                </a:solidFill>
                <a:latin typeface="Calibri"/>
                <a:cs typeface="Calibri"/>
              </a:rPr>
              <a:t>a</a:t>
            </a:r>
            <a:r>
              <a:rPr spc="-25" dirty="0">
                <a:solidFill>
                  <a:srgbClr val="FF0000"/>
                </a:solidFill>
                <a:latin typeface="Calibri"/>
                <a:cs typeface="Calibri"/>
              </a:rPr>
              <a:t>y</a:t>
            </a:r>
            <a:r>
              <a:rPr dirty="0">
                <a:solidFill>
                  <a:srgbClr val="FF0000"/>
                </a:solidFill>
                <a:latin typeface="Calibri"/>
                <a:cs typeface="Calibri"/>
              </a:rPr>
              <a:t>e</a:t>
            </a:r>
            <a:r>
              <a:rPr spc="-30" dirty="0">
                <a:solidFill>
                  <a:srgbClr val="FF0000"/>
                </a:solidFill>
                <a:latin typeface="Calibri"/>
                <a:cs typeface="Calibri"/>
              </a:rPr>
              <a:t>r</a:t>
            </a:r>
            <a:r>
              <a:rPr dirty="0">
                <a:solidFill>
                  <a:srgbClr val="FF0000"/>
                </a:solidFill>
                <a:latin typeface="Calibri"/>
                <a:cs typeface="Calibri"/>
              </a:rPr>
              <a:t>ed</a:t>
            </a:r>
            <a:endParaRPr dirty="0">
              <a:latin typeface="Calibri"/>
              <a:cs typeface="Calibri"/>
            </a:endParaRPr>
          </a:p>
          <a:p>
            <a:pPr marL="756285" lvl="1" indent="-286385">
              <a:buClr>
                <a:srgbClr val="FF0000"/>
              </a:buClr>
              <a:buFont typeface="Arial"/>
              <a:buChar char="•"/>
              <a:tabLst>
                <a:tab pos="756920" algn="l"/>
              </a:tabLst>
            </a:pPr>
            <a:r>
              <a:rPr spc="-20" dirty="0">
                <a:solidFill>
                  <a:srgbClr val="FF0000"/>
                </a:solidFill>
                <a:latin typeface="Calibri"/>
                <a:cs typeface="Calibri"/>
              </a:rPr>
              <a:t>P</a:t>
            </a:r>
            <a:r>
              <a:rPr spc="-5" dirty="0">
                <a:solidFill>
                  <a:srgbClr val="FF0000"/>
                </a:solidFill>
                <a:latin typeface="Calibri"/>
                <a:cs typeface="Calibri"/>
              </a:rPr>
              <a:t>i</a:t>
            </a:r>
            <a:r>
              <a:rPr spc="-15" dirty="0">
                <a:solidFill>
                  <a:srgbClr val="FF0000"/>
                </a:solidFill>
                <a:latin typeface="Calibri"/>
                <a:cs typeface="Calibri"/>
              </a:rPr>
              <a:t>p</a:t>
            </a:r>
            <a:r>
              <a:rPr spc="-5" dirty="0">
                <a:solidFill>
                  <a:srgbClr val="FF0000"/>
                </a:solidFill>
                <a:latin typeface="Calibri"/>
                <a:cs typeface="Calibri"/>
              </a:rPr>
              <a:t>e</a:t>
            </a:r>
            <a:r>
              <a:rPr dirty="0">
                <a:solidFill>
                  <a:srgbClr val="FF0000"/>
                </a:solidFill>
                <a:latin typeface="Calibri"/>
                <a:cs typeface="Calibri"/>
              </a:rPr>
              <a:t>s</a:t>
            </a:r>
            <a:r>
              <a:rPr spc="-40" dirty="0">
                <a:solidFill>
                  <a:srgbClr val="FF0000"/>
                </a:solidFill>
                <a:latin typeface="Times New Roman"/>
                <a:cs typeface="Times New Roman"/>
              </a:rPr>
              <a:t> </a:t>
            </a:r>
            <a:r>
              <a:rPr dirty="0">
                <a:solidFill>
                  <a:srgbClr val="FF0000"/>
                </a:solidFill>
                <a:latin typeface="Calibri"/>
                <a:cs typeface="Calibri"/>
              </a:rPr>
              <a:t>and</a:t>
            </a:r>
            <a:r>
              <a:rPr spc="-30" dirty="0">
                <a:solidFill>
                  <a:srgbClr val="FF0000"/>
                </a:solidFill>
                <a:latin typeface="Times New Roman"/>
                <a:cs typeface="Times New Roman"/>
              </a:rPr>
              <a:t> </a:t>
            </a:r>
            <a:r>
              <a:rPr spc="-5" dirty="0">
                <a:solidFill>
                  <a:srgbClr val="FF0000"/>
                </a:solidFill>
                <a:latin typeface="Calibri"/>
                <a:cs typeface="Calibri"/>
              </a:rPr>
              <a:t>f</a:t>
            </a:r>
            <a:r>
              <a:rPr dirty="0">
                <a:solidFill>
                  <a:srgbClr val="FF0000"/>
                </a:solidFill>
                <a:latin typeface="Calibri"/>
                <a:cs typeface="Calibri"/>
              </a:rPr>
              <a:t>i</a:t>
            </a:r>
            <a:r>
              <a:rPr spc="-10" dirty="0">
                <a:solidFill>
                  <a:srgbClr val="FF0000"/>
                </a:solidFill>
                <a:latin typeface="Calibri"/>
                <a:cs typeface="Calibri"/>
              </a:rPr>
              <a:t>l</a:t>
            </a:r>
            <a:r>
              <a:rPr spc="-40" dirty="0">
                <a:solidFill>
                  <a:srgbClr val="FF0000"/>
                </a:solidFill>
                <a:latin typeface="Calibri"/>
                <a:cs typeface="Calibri"/>
              </a:rPr>
              <a:t>t</a:t>
            </a:r>
            <a:r>
              <a:rPr spc="-10" dirty="0">
                <a:solidFill>
                  <a:srgbClr val="FF0000"/>
                </a:solidFill>
                <a:latin typeface="Calibri"/>
                <a:cs typeface="Calibri"/>
              </a:rPr>
              <a:t>e</a:t>
            </a:r>
            <a:r>
              <a:rPr spc="-50" dirty="0">
                <a:solidFill>
                  <a:srgbClr val="FF0000"/>
                </a:solidFill>
                <a:latin typeface="Calibri"/>
                <a:cs typeface="Calibri"/>
              </a:rPr>
              <a:t>r</a:t>
            </a:r>
            <a:r>
              <a:rPr dirty="0">
                <a:solidFill>
                  <a:srgbClr val="FF0000"/>
                </a:solidFill>
                <a:latin typeface="Calibri"/>
                <a:cs typeface="Calibri"/>
              </a:rPr>
              <a:t>s</a:t>
            </a:r>
            <a:endParaRPr dirty="0">
              <a:latin typeface="Calibri"/>
              <a:cs typeface="Calibri"/>
            </a:endParaRPr>
          </a:p>
          <a:p>
            <a:pPr marL="756285" lvl="1" indent="-286385">
              <a:buClr>
                <a:srgbClr val="FF0000"/>
              </a:buClr>
              <a:buFont typeface="Arial"/>
              <a:buChar char="•"/>
              <a:tabLst>
                <a:tab pos="756920" algn="l"/>
              </a:tabLst>
            </a:pPr>
            <a:r>
              <a:rPr spc="-40" dirty="0">
                <a:solidFill>
                  <a:srgbClr val="FF0000"/>
                </a:solidFill>
                <a:latin typeface="Calibri"/>
                <a:cs typeface="Calibri"/>
              </a:rPr>
              <a:t>E</a:t>
            </a:r>
            <a:r>
              <a:rPr spc="-20" dirty="0">
                <a:solidFill>
                  <a:srgbClr val="FF0000"/>
                </a:solidFill>
                <a:latin typeface="Calibri"/>
                <a:cs typeface="Calibri"/>
              </a:rPr>
              <a:t>v</a:t>
            </a:r>
            <a:r>
              <a:rPr spc="-10" dirty="0">
                <a:solidFill>
                  <a:srgbClr val="FF0000"/>
                </a:solidFill>
                <a:latin typeface="Calibri"/>
                <a:cs typeface="Calibri"/>
              </a:rPr>
              <a:t>e</a:t>
            </a:r>
            <a:r>
              <a:rPr spc="-20" dirty="0">
                <a:solidFill>
                  <a:srgbClr val="FF0000"/>
                </a:solidFill>
                <a:latin typeface="Calibri"/>
                <a:cs typeface="Calibri"/>
              </a:rPr>
              <a:t>n</a:t>
            </a:r>
            <a:r>
              <a:rPr spc="-15" dirty="0">
                <a:solidFill>
                  <a:srgbClr val="FF0000"/>
                </a:solidFill>
                <a:latin typeface="Calibri"/>
                <a:cs typeface="Calibri"/>
              </a:rPr>
              <a:t>t</a:t>
            </a:r>
            <a:r>
              <a:rPr dirty="0">
                <a:solidFill>
                  <a:srgbClr val="FF0000"/>
                </a:solidFill>
                <a:latin typeface="Calibri"/>
                <a:cs typeface="Calibri"/>
              </a:rPr>
              <a:t>-</a:t>
            </a:r>
            <a:r>
              <a:rPr spc="-5" dirty="0">
                <a:solidFill>
                  <a:srgbClr val="FF0000"/>
                </a:solidFill>
                <a:latin typeface="Calibri"/>
                <a:cs typeface="Calibri"/>
              </a:rPr>
              <a:t>dri</a:t>
            </a:r>
            <a:r>
              <a:rPr spc="-20" dirty="0">
                <a:solidFill>
                  <a:srgbClr val="FF0000"/>
                </a:solidFill>
                <a:latin typeface="Calibri"/>
                <a:cs typeface="Calibri"/>
              </a:rPr>
              <a:t>v</a:t>
            </a:r>
            <a:r>
              <a:rPr spc="-10" dirty="0">
                <a:solidFill>
                  <a:srgbClr val="FF0000"/>
                </a:solidFill>
                <a:latin typeface="Calibri"/>
                <a:cs typeface="Calibri"/>
              </a:rPr>
              <a:t>en</a:t>
            </a:r>
            <a:endParaRPr dirty="0">
              <a:latin typeface="Calibri"/>
              <a:cs typeface="Calibri"/>
            </a:endParaRPr>
          </a:p>
          <a:p>
            <a:pPr marL="756285" lvl="1" indent="-286385">
              <a:buClr>
                <a:srgbClr val="FF0000"/>
              </a:buClr>
              <a:buFont typeface="Arial"/>
              <a:buChar char="•"/>
              <a:tabLst>
                <a:tab pos="756920" algn="l"/>
              </a:tabLst>
            </a:pPr>
            <a:r>
              <a:rPr spc="-20" dirty="0">
                <a:solidFill>
                  <a:srgbClr val="FF0000"/>
                </a:solidFill>
                <a:latin typeface="Calibri"/>
                <a:cs typeface="Calibri"/>
              </a:rPr>
              <a:t>P</a:t>
            </a:r>
            <a:r>
              <a:rPr spc="-5" dirty="0">
                <a:solidFill>
                  <a:srgbClr val="FF0000"/>
                </a:solidFill>
                <a:latin typeface="Calibri"/>
                <a:cs typeface="Calibri"/>
              </a:rPr>
              <a:t>u</a:t>
            </a:r>
            <a:r>
              <a:rPr dirty="0">
                <a:solidFill>
                  <a:srgbClr val="FF0000"/>
                </a:solidFill>
                <a:latin typeface="Calibri"/>
                <a:cs typeface="Calibri"/>
              </a:rPr>
              <a:t>b</a:t>
            </a:r>
            <a:r>
              <a:rPr spc="-5" dirty="0">
                <a:solidFill>
                  <a:srgbClr val="FF0000"/>
                </a:solidFill>
                <a:latin typeface="Calibri"/>
                <a:cs typeface="Calibri"/>
              </a:rPr>
              <a:t>lis</a:t>
            </a:r>
            <a:r>
              <a:rPr spc="10" dirty="0">
                <a:solidFill>
                  <a:srgbClr val="FF0000"/>
                </a:solidFill>
                <a:latin typeface="Calibri"/>
                <a:cs typeface="Calibri"/>
              </a:rPr>
              <a:t>h</a:t>
            </a:r>
            <a:r>
              <a:rPr dirty="0">
                <a:solidFill>
                  <a:srgbClr val="FF0000"/>
                </a:solidFill>
                <a:latin typeface="Calibri"/>
                <a:cs typeface="Calibri"/>
              </a:rPr>
              <a:t>-</a:t>
            </a:r>
            <a:r>
              <a:rPr spc="-5" dirty="0">
                <a:solidFill>
                  <a:srgbClr val="FF0000"/>
                </a:solidFill>
                <a:latin typeface="Calibri"/>
                <a:cs typeface="Calibri"/>
              </a:rPr>
              <a:t>s</a:t>
            </a:r>
            <a:r>
              <a:rPr dirty="0">
                <a:solidFill>
                  <a:srgbClr val="FF0000"/>
                </a:solidFill>
                <a:latin typeface="Calibri"/>
                <a:cs typeface="Calibri"/>
              </a:rPr>
              <a:t>u</a:t>
            </a:r>
            <a:r>
              <a:rPr spc="-10" dirty="0">
                <a:solidFill>
                  <a:srgbClr val="FF0000"/>
                </a:solidFill>
                <a:latin typeface="Calibri"/>
                <a:cs typeface="Calibri"/>
              </a:rPr>
              <a:t>b</a:t>
            </a:r>
            <a:r>
              <a:rPr spc="-15" dirty="0">
                <a:solidFill>
                  <a:srgbClr val="FF0000"/>
                </a:solidFill>
                <a:latin typeface="Calibri"/>
                <a:cs typeface="Calibri"/>
              </a:rPr>
              <a:t>scr</a:t>
            </a:r>
            <a:r>
              <a:rPr spc="-5" dirty="0">
                <a:solidFill>
                  <a:srgbClr val="FF0000"/>
                </a:solidFill>
                <a:latin typeface="Calibri"/>
                <a:cs typeface="Calibri"/>
              </a:rPr>
              <a:t>i</a:t>
            </a:r>
            <a:r>
              <a:rPr spc="-15" dirty="0">
                <a:solidFill>
                  <a:srgbClr val="FF0000"/>
                </a:solidFill>
                <a:latin typeface="Calibri"/>
                <a:cs typeface="Calibri"/>
              </a:rPr>
              <a:t>be</a:t>
            </a:r>
            <a:endParaRPr dirty="0">
              <a:latin typeface="Calibri"/>
              <a:cs typeface="Calibri"/>
            </a:endParaRPr>
          </a:p>
          <a:p>
            <a:pPr marL="756285" lvl="1" indent="-286385">
              <a:buClr>
                <a:srgbClr val="FF0000"/>
              </a:buClr>
              <a:buFont typeface="Arial"/>
              <a:buChar char="•"/>
              <a:tabLst>
                <a:tab pos="756920" algn="l"/>
              </a:tabLst>
            </a:pPr>
            <a:r>
              <a:rPr spc="-20" dirty="0">
                <a:solidFill>
                  <a:srgbClr val="FF0000"/>
                </a:solidFill>
                <a:latin typeface="Calibri"/>
                <a:cs typeface="Calibri"/>
              </a:rPr>
              <a:t>P</a:t>
            </a:r>
            <a:r>
              <a:rPr spc="-5" dirty="0">
                <a:solidFill>
                  <a:srgbClr val="FF0000"/>
                </a:solidFill>
                <a:latin typeface="Calibri"/>
                <a:cs typeface="Calibri"/>
              </a:rPr>
              <a:t>lu</a:t>
            </a:r>
            <a:r>
              <a:rPr spc="10" dirty="0">
                <a:solidFill>
                  <a:srgbClr val="FF0000"/>
                </a:solidFill>
                <a:latin typeface="Calibri"/>
                <a:cs typeface="Calibri"/>
              </a:rPr>
              <a:t>g</a:t>
            </a:r>
            <a:r>
              <a:rPr dirty="0">
                <a:solidFill>
                  <a:srgbClr val="FF0000"/>
                </a:solidFill>
                <a:latin typeface="Calibri"/>
                <a:cs typeface="Calibri"/>
              </a:rPr>
              <a:t>-</a:t>
            </a:r>
            <a:r>
              <a:rPr spc="-5" dirty="0">
                <a:solidFill>
                  <a:srgbClr val="FF0000"/>
                </a:solidFill>
                <a:latin typeface="Calibri"/>
                <a:cs typeface="Calibri"/>
              </a:rPr>
              <a:t>ins</a:t>
            </a:r>
            <a:endParaRPr dirty="0">
              <a:latin typeface="Calibri"/>
              <a:cs typeface="Calibri"/>
            </a:endParaRPr>
          </a:p>
          <a:p>
            <a:pPr marL="756285" lvl="1" indent="-286385">
              <a:buClr>
                <a:srgbClr val="FF0000"/>
              </a:buClr>
              <a:buFont typeface="Arial"/>
              <a:buChar char="•"/>
              <a:tabLst>
                <a:tab pos="756920" algn="l"/>
              </a:tabLst>
            </a:pPr>
            <a:r>
              <a:rPr spc="-5" dirty="0">
                <a:solidFill>
                  <a:srgbClr val="FF0000"/>
                </a:solidFill>
                <a:latin typeface="Calibri"/>
                <a:cs typeface="Calibri"/>
              </a:rPr>
              <a:t>Cli</a:t>
            </a:r>
            <a:r>
              <a:rPr spc="-10" dirty="0">
                <a:solidFill>
                  <a:srgbClr val="FF0000"/>
                </a:solidFill>
                <a:latin typeface="Calibri"/>
                <a:cs typeface="Calibri"/>
              </a:rPr>
              <a:t>e</a:t>
            </a:r>
            <a:r>
              <a:rPr spc="-20" dirty="0">
                <a:solidFill>
                  <a:srgbClr val="FF0000"/>
                </a:solidFill>
                <a:latin typeface="Calibri"/>
                <a:cs typeface="Calibri"/>
              </a:rPr>
              <a:t>n</a:t>
            </a:r>
            <a:r>
              <a:rPr spc="-15" dirty="0">
                <a:solidFill>
                  <a:srgbClr val="FF0000"/>
                </a:solidFill>
                <a:latin typeface="Calibri"/>
                <a:cs typeface="Calibri"/>
              </a:rPr>
              <a:t>t</a:t>
            </a:r>
            <a:r>
              <a:rPr dirty="0">
                <a:solidFill>
                  <a:srgbClr val="FF0000"/>
                </a:solidFill>
                <a:latin typeface="Calibri"/>
                <a:cs typeface="Calibri"/>
              </a:rPr>
              <a:t>-</a:t>
            </a:r>
            <a:r>
              <a:rPr spc="-15" dirty="0">
                <a:solidFill>
                  <a:srgbClr val="FF0000"/>
                </a:solidFill>
                <a:latin typeface="Calibri"/>
                <a:cs typeface="Calibri"/>
              </a:rPr>
              <a:t>s</a:t>
            </a:r>
            <a:r>
              <a:rPr spc="-5" dirty="0">
                <a:solidFill>
                  <a:srgbClr val="FF0000"/>
                </a:solidFill>
                <a:latin typeface="Calibri"/>
                <a:cs typeface="Calibri"/>
              </a:rPr>
              <a:t>er</a:t>
            </a:r>
            <a:r>
              <a:rPr spc="-20" dirty="0">
                <a:solidFill>
                  <a:srgbClr val="FF0000"/>
                </a:solidFill>
                <a:latin typeface="Calibri"/>
                <a:cs typeface="Calibri"/>
              </a:rPr>
              <a:t>v</a:t>
            </a:r>
            <a:r>
              <a:rPr spc="-10" dirty="0">
                <a:solidFill>
                  <a:srgbClr val="FF0000"/>
                </a:solidFill>
                <a:latin typeface="Calibri"/>
                <a:cs typeface="Calibri"/>
              </a:rPr>
              <a:t>er</a:t>
            </a:r>
            <a:endParaRPr dirty="0">
              <a:latin typeface="Calibri"/>
              <a:cs typeface="Calibri"/>
            </a:endParaRPr>
          </a:p>
          <a:p>
            <a:pPr marL="756285" lvl="1" indent="-286385">
              <a:buClr>
                <a:srgbClr val="FF0000"/>
              </a:buClr>
              <a:buFont typeface="Arial"/>
              <a:buChar char="•"/>
              <a:tabLst>
                <a:tab pos="756920" algn="l"/>
              </a:tabLst>
            </a:pPr>
            <a:r>
              <a:rPr spc="-15" dirty="0">
                <a:solidFill>
                  <a:srgbClr val="FF0000"/>
                </a:solidFill>
                <a:latin typeface="Calibri"/>
                <a:cs typeface="Calibri"/>
              </a:rPr>
              <a:t>Se</a:t>
            </a:r>
            <a:r>
              <a:rPr dirty="0">
                <a:solidFill>
                  <a:srgbClr val="FF0000"/>
                </a:solidFill>
                <a:latin typeface="Calibri"/>
                <a:cs typeface="Calibri"/>
              </a:rPr>
              <a:t>rvi</a:t>
            </a:r>
            <a:r>
              <a:rPr spc="-20" dirty="0">
                <a:solidFill>
                  <a:srgbClr val="FF0000"/>
                </a:solidFill>
                <a:latin typeface="Calibri"/>
                <a:cs typeface="Calibri"/>
              </a:rPr>
              <a:t>c</a:t>
            </a:r>
            <a:r>
              <a:rPr spc="-5" dirty="0">
                <a:solidFill>
                  <a:srgbClr val="FF0000"/>
                </a:solidFill>
                <a:latin typeface="Calibri"/>
                <a:cs typeface="Calibri"/>
              </a:rPr>
              <a:t>e</a:t>
            </a:r>
            <a:r>
              <a:rPr dirty="0">
                <a:solidFill>
                  <a:srgbClr val="FF0000"/>
                </a:solidFill>
                <a:latin typeface="Calibri"/>
                <a:cs typeface="Calibri"/>
              </a:rPr>
              <a:t>-</a:t>
            </a:r>
            <a:r>
              <a:rPr spc="-5" dirty="0">
                <a:solidFill>
                  <a:srgbClr val="FF0000"/>
                </a:solidFill>
                <a:latin typeface="Calibri"/>
                <a:cs typeface="Calibri"/>
              </a:rPr>
              <a:t>or</a:t>
            </a:r>
            <a:r>
              <a:rPr spc="-10" dirty="0">
                <a:solidFill>
                  <a:srgbClr val="FF0000"/>
                </a:solidFill>
                <a:latin typeface="Calibri"/>
                <a:cs typeface="Calibri"/>
              </a:rPr>
              <a:t>ie</a:t>
            </a:r>
            <a:r>
              <a:rPr spc="-20" dirty="0">
                <a:solidFill>
                  <a:srgbClr val="FF0000"/>
                </a:solidFill>
                <a:latin typeface="Calibri"/>
                <a:cs typeface="Calibri"/>
              </a:rPr>
              <a:t>n</a:t>
            </a:r>
            <a:r>
              <a:rPr spc="-40" dirty="0">
                <a:solidFill>
                  <a:srgbClr val="FF0000"/>
                </a:solidFill>
                <a:latin typeface="Calibri"/>
                <a:cs typeface="Calibri"/>
              </a:rPr>
              <a:t>t</a:t>
            </a:r>
            <a:r>
              <a:rPr spc="-10" dirty="0">
                <a:solidFill>
                  <a:srgbClr val="FF0000"/>
                </a:solidFill>
                <a:latin typeface="Calibri"/>
                <a:cs typeface="Calibri"/>
              </a:rPr>
              <a:t>ed</a:t>
            </a:r>
            <a:endParaRPr dirty="0">
              <a:latin typeface="Calibri"/>
              <a:cs typeface="Calibri"/>
            </a:endParaRPr>
          </a:p>
        </p:txBody>
      </p:sp>
      <p:sp>
        <p:nvSpPr>
          <p:cNvPr id="12" name="object 12"/>
          <p:cNvSpPr txBox="1"/>
          <p:nvPr/>
        </p:nvSpPr>
        <p:spPr>
          <a:xfrm>
            <a:off x="5885796" y="1462438"/>
            <a:ext cx="5649712" cy="4708981"/>
          </a:xfrm>
          <a:prstGeom prst="rect">
            <a:avLst/>
          </a:prstGeom>
        </p:spPr>
        <p:txBody>
          <a:bodyPr vert="horz" wrap="square" lIns="0" tIns="0" rIns="0" bIns="0" rtlCol="0">
            <a:spAutoFit/>
          </a:bodyPr>
          <a:lstStyle/>
          <a:p>
            <a:pPr marL="299085" marR="5080" indent="-286385">
              <a:buClr>
                <a:srgbClr val="FF0000"/>
              </a:buClr>
              <a:buFont typeface="Arial"/>
              <a:buChar char="•"/>
              <a:tabLst>
                <a:tab pos="299720" algn="l"/>
              </a:tabLst>
            </a:pPr>
            <a:r>
              <a:rPr spc="-15" dirty="0">
                <a:solidFill>
                  <a:srgbClr val="FF0000"/>
                </a:solidFill>
                <a:latin typeface="Calibri"/>
                <a:cs typeface="Calibri"/>
              </a:rPr>
              <a:t>A</a:t>
            </a:r>
            <a:r>
              <a:rPr spc="-40" dirty="0">
                <a:solidFill>
                  <a:srgbClr val="FF0000"/>
                </a:solidFill>
                <a:latin typeface="Calibri"/>
                <a:cs typeface="Calibri"/>
              </a:rPr>
              <a:t>r</a:t>
            </a:r>
            <a:r>
              <a:rPr spc="-20" dirty="0">
                <a:solidFill>
                  <a:srgbClr val="FF0000"/>
                </a:solidFill>
                <a:latin typeface="Calibri"/>
                <a:cs typeface="Calibri"/>
              </a:rPr>
              <a:t>c</a:t>
            </a:r>
            <a:r>
              <a:rPr spc="-5" dirty="0">
                <a:solidFill>
                  <a:srgbClr val="FF0000"/>
                </a:solidFill>
                <a:latin typeface="Calibri"/>
                <a:cs typeface="Calibri"/>
              </a:rPr>
              <a:t>h</a:t>
            </a:r>
            <a:r>
              <a:rPr dirty="0">
                <a:solidFill>
                  <a:srgbClr val="FF0000"/>
                </a:solidFill>
                <a:latin typeface="Calibri"/>
                <a:cs typeface="Calibri"/>
              </a:rPr>
              <a:t>i</a:t>
            </a:r>
            <a:r>
              <a:rPr spc="-45" dirty="0">
                <a:solidFill>
                  <a:srgbClr val="FF0000"/>
                </a:solidFill>
                <a:latin typeface="Calibri"/>
                <a:cs typeface="Calibri"/>
              </a:rPr>
              <a:t>t</a:t>
            </a:r>
            <a:r>
              <a:rPr spc="-10" dirty="0">
                <a:solidFill>
                  <a:srgbClr val="FF0000"/>
                </a:solidFill>
                <a:latin typeface="Calibri"/>
                <a:cs typeface="Calibri"/>
              </a:rPr>
              <a:t>ectu</a:t>
            </a:r>
            <a:r>
              <a:rPr spc="-55" dirty="0">
                <a:solidFill>
                  <a:srgbClr val="FF0000"/>
                </a:solidFill>
                <a:latin typeface="Calibri"/>
                <a:cs typeface="Calibri"/>
              </a:rPr>
              <a:t>r</a:t>
            </a:r>
            <a:r>
              <a:rPr dirty="0">
                <a:solidFill>
                  <a:srgbClr val="FF0000"/>
                </a:solidFill>
                <a:latin typeface="Calibri"/>
                <a:cs typeface="Calibri"/>
              </a:rPr>
              <a:t>al</a:t>
            </a:r>
            <a:r>
              <a:rPr spc="-25" dirty="0">
                <a:solidFill>
                  <a:srgbClr val="FF0000"/>
                </a:solidFill>
                <a:latin typeface="Times New Roman"/>
                <a:cs typeface="Times New Roman"/>
              </a:rPr>
              <a:t> </a:t>
            </a:r>
            <a:r>
              <a:rPr spc="-55" dirty="0">
                <a:solidFill>
                  <a:srgbClr val="FF0000"/>
                </a:solidFill>
                <a:latin typeface="Calibri"/>
                <a:cs typeface="Calibri"/>
              </a:rPr>
              <a:t>P</a:t>
            </a:r>
            <a:r>
              <a:rPr spc="-15" dirty="0">
                <a:solidFill>
                  <a:srgbClr val="FF0000"/>
                </a:solidFill>
                <a:latin typeface="Calibri"/>
                <a:cs typeface="Calibri"/>
              </a:rPr>
              <a:t>a</a:t>
            </a:r>
            <a:r>
              <a:rPr spc="-40" dirty="0">
                <a:solidFill>
                  <a:srgbClr val="FF0000"/>
                </a:solidFill>
                <a:latin typeface="Calibri"/>
                <a:cs typeface="Calibri"/>
              </a:rPr>
              <a:t>tt</a:t>
            </a:r>
            <a:r>
              <a:rPr spc="-10" dirty="0">
                <a:solidFill>
                  <a:srgbClr val="FF0000"/>
                </a:solidFill>
                <a:latin typeface="Calibri"/>
                <a:cs typeface="Calibri"/>
              </a:rPr>
              <a:t>erns</a:t>
            </a:r>
            <a:r>
              <a:rPr spc="-30" dirty="0">
                <a:solidFill>
                  <a:srgbClr val="FF0000"/>
                </a:solidFill>
                <a:latin typeface="Times New Roman"/>
                <a:cs typeface="Times New Roman"/>
              </a:rPr>
              <a:t> </a:t>
            </a:r>
            <a:r>
              <a:rPr spc="-5" dirty="0">
                <a:latin typeface="Calibri"/>
                <a:cs typeface="Calibri"/>
              </a:rPr>
              <a:t>so</a:t>
            </a:r>
            <a:r>
              <a:rPr dirty="0">
                <a:latin typeface="Calibri"/>
                <a:cs typeface="Calibri"/>
              </a:rPr>
              <a:t>l</a:t>
            </a:r>
            <a:r>
              <a:rPr spc="-25" dirty="0">
                <a:latin typeface="Calibri"/>
                <a:cs typeface="Calibri"/>
              </a:rPr>
              <a:t>v</a:t>
            </a:r>
            <a:r>
              <a:rPr spc="-10" dirty="0">
                <a:latin typeface="Calibri"/>
                <a:cs typeface="Calibri"/>
              </a:rPr>
              <a:t>e</a:t>
            </a:r>
            <a:r>
              <a:rPr spc="-50" dirty="0">
                <a:latin typeface="Times New Roman"/>
                <a:cs typeface="Times New Roman"/>
              </a:rPr>
              <a:t> </a:t>
            </a:r>
            <a:r>
              <a:rPr spc="-10" dirty="0">
                <a:latin typeface="Calibri"/>
                <a:cs typeface="Calibri"/>
              </a:rPr>
              <a:t>the</a:t>
            </a:r>
            <a:r>
              <a:rPr spc="-30"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ob</a:t>
            </a:r>
            <a:r>
              <a:rPr dirty="0">
                <a:latin typeface="Calibri"/>
                <a:cs typeface="Calibri"/>
              </a:rPr>
              <a:t>l</a:t>
            </a:r>
            <a:r>
              <a:rPr spc="-15" dirty="0">
                <a:latin typeface="Calibri"/>
                <a:cs typeface="Calibri"/>
              </a:rPr>
              <a:t>ems</a:t>
            </a:r>
            <a:r>
              <a:rPr spc="-45" dirty="0">
                <a:latin typeface="Times New Roman"/>
                <a:cs typeface="Times New Roman"/>
              </a:rPr>
              <a:t> </a:t>
            </a:r>
            <a:r>
              <a:rPr spc="-40" dirty="0">
                <a:latin typeface="Calibri"/>
                <a:cs typeface="Calibri"/>
              </a:rPr>
              <a:t>r</a:t>
            </a:r>
            <a:r>
              <a:rPr dirty="0">
                <a:latin typeface="Calibri"/>
                <a:cs typeface="Calibri"/>
              </a:rPr>
              <a:t>el</a:t>
            </a:r>
            <a:r>
              <a:rPr spc="-15" dirty="0">
                <a:latin typeface="Calibri"/>
                <a:cs typeface="Calibri"/>
              </a:rPr>
              <a:t>a</a:t>
            </a:r>
            <a:r>
              <a:rPr spc="-40" dirty="0">
                <a:latin typeface="Calibri"/>
                <a:cs typeface="Calibri"/>
              </a:rPr>
              <a:t>t</a:t>
            </a:r>
            <a:r>
              <a:rPr spc="-10" dirty="0">
                <a:latin typeface="Calibri"/>
                <a:cs typeface="Calibri"/>
              </a:rPr>
              <a:t>ed</a:t>
            </a:r>
            <a:r>
              <a:rPr spc="-5" dirty="0">
                <a:latin typeface="Times New Roman"/>
                <a:cs typeface="Times New Roman"/>
              </a:rPr>
              <a:t> </a:t>
            </a:r>
            <a:r>
              <a:rPr spc="-15" dirty="0">
                <a:latin typeface="Calibri"/>
                <a:cs typeface="Calibri"/>
              </a:rPr>
              <a:t>t</a:t>
            </a:r>
            <a:r>
              <a:rPr dirty="0">
                <a:latin typeface="Calibri"/>
                <a:cs typeface="Calibri"/>
              </a:rPr>
              <a:t>o the</a:t>
            </a:r>
            <a:r>
              <a:rPr spc="15" dirty="0">
                <a:latin typeface="Calibri"/>
                <a:cs typeface="Calibri"/>
              </a:rPr>
              <a:t> </a:t>
            </a:r>
            <a:r>
              <a:rPr dirty="0">
                <a:latin typeface="Calibri"/>
                <a:cs typeface="Calibri"/>
              </a:rPr>
              <a:t>A</a:t>
            </a:r>
            <a:r>
              <a:rPr spc="-30" dirty="0">
                <a:latin typeface="Calibri"/>
                <a:cs typeface="Calibri"/>
              </a:rPr>
              <a:t>r</a:t>
            </a:r>
            <a:r>
              <a:rPr spc="-10" dirty="0">
                <a:latin typeface="Calibri"/>
                <a:cs typeface="Calibri"/>
              </a:rPr>
              <a:t>c</a:t>
            </a:r>
            <a:r>
              <a:rPr dirty="0">
                <a:latin typeface="Calibri"/>
                <a:cs typeface="Calibri"/>
              </a:rPr>
              <a:t>hi</a:t>
            </a:r>
            <a:r>
              <a:rPr spc="-35" dirty="0">
                <a:latin typeface="Calibri"/>
                <a:cs typeface="Calibri"/>
              </a:rPr>
              <a:t>t</a:t>
            </a:r>
            <a:r>
              <a:rPr dirty="0">
                <a:latin typeface="Calibri"/>
                <a:cs typeface="Calibri"/>
              </a:rPr>
              <a:t>ectu</a:t>
            </a:r>
            <a:r>
              <a:rPr spc="-45" dirty="0">
                <a:latin typeface="Calibri"/>
                <a:cs typeface="Calibri"/>
              </a:rPr>
              <a:t>r</a:t>
            </a:r>
            <a:r>
              <a:rPr dirty="0">
                <a:latin typeface="Calibri"/>
                <a:cs typeface="Calibri"/>
              </a:rPr>
              <a:t>al</a:t>
            </a:r>
            <a:r>
              <a:rPr spc="20" dirty="0">
                <a:latin typeface="Calibri"/>
                <a:cs typeface="Calibri"/>
              </a:rPr>
              <a:t> </a:t>
            </a:r>
            <a:r>
              <a:rPr spc="-160" dirty="0">
                <a:latin typeface="Calibri"/>
                <a:cs typeface="Calibri"/>
              </a:rPr>
              <a:t>StǇ</a:t>
            </a:r>
            <a:r>
              <a:rPr spc="-80" dirty="0">
                <a:latin typeface="Calibri"/>
                <a:cs typeface="Calibri"/>
              </a:rPr>
              <a:t>l</a:t>
            </a:r>
            <a:r>
              <a:rPr dirty="0">
                <a:latin typeface="Calibri"/>
                <a:cs typeface="Calibri"/>
              </a:rPr>
              <a:t>e.</a:t>
            </a:r>
            <a:r>
              <a:rPr spc="-10" dirty="0">
                <a:latin typeface="Calibri"/>
                <a:cs typeface="Calibri"/>
              </a:rPr>
              <a:t> </a:t>
            </a:r>
            <a:r>
              <a:rPr spc="-25" dirty="0">
                <a:latin typeface="Calibri"/>
                <a:cs typeface="Calibri"/>
              </a:rPr>
              <a:t>F</a:t>
            </a:r>
            <a:r>
              <a:rPr dirty="0">
                <a:latin typeface="Calibri"/>
                <a:cs typeface="Calibri"/>
              </a:rPr>
              <a:t>or</a:t>
            </a:r>
            <a:r>
              <a:rPr spc="5" dirty="0">
                <a:latin typeface="Calibri"/>
                <a:cs typeface="Calibri"/>
              </a:rPr>
              <a:t> </a:t>
            </a:r>
            <a:r>
              <a:rPr spc="-20" dirty="0">
                <a:latin typeface="Calibri"/>
                <a:cs typeface="Calibri"/>
              </a:rPr>
              <a:t>e</a:t>
            </a:r>
            <a:r>
              <a:rPr spc="-919" dirty="0">
                <a:latin typeface="Calibri"/>
                <a:cs typeface="Calibri"/>
              </a:rPr>
              <a:t>ǆ</a:t>
            </a:r>
            <a:r>
              <a:rPr spc="40" dirty="0">
                <a:latin typeface="Calibri"/>
                <a:cs typeface="Calibri"/>
              </a:rPr>
              <a:t>aŵp</a:t>
            </a:r>
            <a:r>
              <a:rPr spc="-5" dirty="0">
                <a:latin typeface="Calibri"/>
                <a:cs typeface="Calibri"/>
              </a:rPr>
              <a:t>l</a:t>
            </a:r>
            <a:r>
              <a:rPr dirty="0">
                <a:latin typeface="Calibri"/>
                <a:cs typeface="Calibri"/>
              </a:rPr>
              <a:t>e,</a:t>
            </a:r>
            <a:r>
              <a:rPr spc="5" dirty="0">
                <a:latin typeface="Calibri"/>
                <a:cs typeface="Calibri"/>
              </a:rPr>
              <a:t> </a:t>
            </a:r>
            <a:r>
              <a:rPr spc="135" dirty="0">
                <a:latin typeface="Calibri"/>
                <a:cs typeface="Calibri"/>
              </a:rPr>
              <a:t>“ǁha</a:t>
            </a:r>
            <a:r>
              <a:rPr dirty="0">
                <a:latin typeface="Calibri"/>
                <a:cs typeface="Calibri"/>
              </a:rPr>
              <a:t>t </a:t>
            </a:r>
            <a:r>
              <a:rPr spc="-20" dirty="0">
                <a:latin typeface="Calibri"/>
                <a:cs typeface="Calibri"/>
              </a:rPr>
              <a:t>c</a:t>
            </a:r>
            <a:r>
              <a:rPr spc="-5" dirty="0">
                <a:latin typeface="Calibri"/>
                <a:cs typeface="Calibri"/>
              </a:rPr>
              <a:t>l</a:t>
            </a:r>
            <a:r>
              <a:rPr dirty="0">
                <a:latin typeface="Calibri"/>
                <a:cs typeface="Calibri"/>
              </a:rPr>
              <a:t>as</a:t>
            </a:r>
            <a:r>
              <a:rPr spc="-15" dirty="0">
                <a:latin typeface="Calibri"/>
                <a:cs typeface="Calibri"/>
              </a:rPr>
              <a:t>s</a:t>
            </a:r>
            <a:r>
              <a:rPr spc="-5" dirty="0">
                <a:latin typeface="Calibri"/>
                <a:cs typeface="Calibri"/>
              </a:rPr>
              <a:t>e</a:t>
            </a:r>
            <a:r>
              <a:rPr dirty="0">
                <a:latin typeface="Calibri"/>
                <a:cs typeface="Calibri"/>
              </a:rPr>
              <a:t>s</a:t>
            </a:r>
            <a:r>
              <a:rPr spc="-55" dirty="0">
                <a:latin typeface="Times New Roman"/>
                <a:cs typeface="Times New Roman"/>
              </a:rPr>
              <a:t> </a:t>
            </a:r>
            <a:r>
              <a:rPr dirty="0">
                <a:latin typeface="Calibri"/>
                <a:cs typeface="Calibri"/>
              </a:rPr>
              <a:t>w</a:t>
            </a:r>
            <a:r>
              <a:rPr spc="-10" dirty="0">
                <a:latin typeface="Calibri"/>
                <a:cs typeface="Calibri"/>
              </a:rPr>
              <a:t>i</a:t>
            </a:r>
            <a:r>
              <a:rPr spc="-5" dirty="0">
                <a:latin typeface="Calibri"/>
                <a:cs typeface="Calibri"/>
              </a:rPr>
              <a:t>l</a:t>
            </a:r>
            <a:r>
              <a:rPr dirty="0">
                <a:latin typeface="Calibri"/>
                <a:cs typeface="Calibri"/>
              </a:rPr>
              <a:t>l</a:t>
            </a:r>
            <a:r>
              <a:rPr spc="-25" dirty="0">
                <a:latin typeface="Times New Roman"/>
                <a:cs typeface="Times New Roman"/>
              </a:rPr>
              <a:t> </a:t>
            </a:r>
            <a:r>
              <a:rPr spc="-30" dirty="0">
                <a:latin typeface="Calibri"/>
                <a:cs typeface="Calibri"/>
              </a:rPr>
              <a:t>w</a:t>
            </a:r>
            <a:r>
              <a:rPr spc="-10" dirty="0">
                <a:latin typeface="Calibri"/>
                <a:cs typeface="Calibri"/>
              </a:rPr>
              <a:t>e</a:t>
            </a:r>
            <a:r>
              <a:rPr spc="-45" dirty="0">
                <a:latin typeface="Times New Roman"/>
                <a:cs typeface="Times New Roman"/>
              </a:rPr>
              <a:t> </a:t>
            </a:r>
            <a:r>
              <a:rPr dirty="0">
                <a:latin typeface="Calibri"/>
                <a:cs typeface="Calibri"/>
              </a:rPr>
              <a:t>h</a:t>
            </a:r>
            <a:r>
              <a:rPr spc="-25" dirty="0">
                <a:latin typeface="Calibri"/>
                <a:cs typeface="Calibri"/>
              </a:rPr>
              <a:t>a</a:t>
            </a:r>
            <a:r>
              <a:rPr spc="-20" dirty="0">
                <a:latin typeface="Calibri"/>
                <a:cs typeface="Calibri"/>
              </a:rPr>
              <a:t>v</a:t>
            </a:r>
            <a:r>
              <a:rPr spc="-10" dirty="0">
                <a:latin typeface="Calibri"/>
                <a:cs typeface="Calibri"/>
              </a:rPr>
              <a:t>e</a:t>
            </a:r>
            <a:r>
              <a:rPr spc="-50" dirty="0">
                <a:latin typeface="Times New Roman"/>
                <a:cs typeface="Times New Roman"/>
              </a:rPr>
              <a:t> </a:t>
            </a:r>
            <a:r>
              <a:rPr dirty="0">
                <a:latin typeface="Calibri"/>
                <a:cs typeface="Calibri"/>
              </a:rPr>
              <a:t>and</a:t>
            </a:r>
            <a:r>
              <a:rPr spc="-3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dirty="0">
                <a:latin typeface="Calibri"/>
                <a:cs typeface="Calibri"/>
              </a:rPr>
              <a:t>w</a:t>
            </a:r>
            <a:r>
              <a:rPr spc="-10" dirty="0">
                <a:latin typeface="Calibri"/>
                <a:cs typeface="Calibri"/>
              </a:rPr>
              <a:t>i</a:t>
            </a:r>
            <a:r>
              <a:rPr spc="-5" dirty="0">
                <a:latin typeface="Calibri"/>
                <a:cs typeface="Calibri"/>
              </a:rPr>
              <a:t>l</a:t>
            </a:r>
            <a:r>
              <a:rPr dirty="0">
                <a:latin typeface="Calibri"/>
                <a:cs typeface="Calibri"/>
              </a:rPr>
              <a:t>l</a:t>
            </a:r>
            <a:r>
              <a:rPr spc="-25" dirty="0">
                <a:latin typeface="Times New Roman"/>
                <a:cs typeface="Times New Roman"/>
              </a:rPr>
              <a:t> </a:t>
            </a:r>
            <a:r>
              <a:rPr spc="-10" dirty="0">
                <a:latin typeface="Calibri"/>
                <a:cs typeface="Calibri"/>
              </a:rPr>
              <a:t>th</a:t>
            </a:r>
            <a:r>
              <a:rPr spc="-20" dirty="0">
                <a:latin typeface="Calibri"/>
                <a:cs typeface="Calibri"/>
              </a:rPr>
              <a:t>e</a:t>
            </a:r>
            <a:r>
              <a:rPr spc="-10" dirty="0">
                <a:latin typeface="Calibri"/>
                <a:cs typeface="Calibri"/>
              </a:rPr>
              <a:t>y</a:t>
            </a:r>
            <a:r>
              <a:rPr spc="-30" dirty="0">
                <a:latin typeface="Times New Roman"/>
                <a:cs typeface="Times New Roman"/>
              </a:rPr>
              <a:t> </a:t>
            </a:r>
            <a:r>
              <a:rPr spc="-5" dirty="0">
                <a:latin typeface="Calibri"/>
                <a:cs typeface="Calibri"/>
              </a:rPr>
              <a:t>i</a:t>
            </a:r>
            <a:r>
              <a:rPr spc="-10" dirty="0">
                <a:latin typeface="Calibri"/>
                <a:cs typeface="Calibri"/>
              </a:rPr>
              <a:t>n</a:t>
            </a:r>
            <a:r>
              <a:rPr spc="-40" dirty="0">
                <a:latin typeface="Calibri"/>
                <a:cs typeface="Calibri"/>
              </a:rPr>
              <a:t>t</a:t>
            </a:r>
            <a:r>
              <a:rPr spc="-10" dirty="0">
                <a:latin typeface="Calibri"/>
                <a:cs typeface="Calibri"/>
              </a:rPr>
              <a:t>e</a:t>
            </a:r>
            <a:r>
              <a:rPr spc="-50" dirty="0">
                <a:latin typeface="Calibri"/>
                <a:cs typeface="Calibri"/>
              </a:rPr>
              <a:t>r</a:t>
            </a:r>
            <a:r>
              <a:rPr spc="-10" dirty="0">
                <a:latin typeface="Calibri"/>
                <a:cs typeface="Calibri"/>
              </a:rPr>
              <a:t>ac</a:t>
            </a:r>
            <a:r>
              <a:rPr spc="-20" dirty="0">
                <a:latin typeface="Calibri"/>
                <a:cs typeface="Calibri"/>
              </a:rPr>
              <a:t>t</a:t>
            </a:r>
            <a:r>
              <a:rPr spc="-5" dirty="0">
                <a:latin typeface="Calibri"/>
                <a:cs typeface="Calibri"/>
              </a:rPr>
              <a:t>,</a:t>
            </a:r>
            <a:r>
              <a:rPr spc="-40" dirty="0">
                <a:latin typeface="Times New Roman"/>
                <a:cs typeface="Times New Roman"/>
              </a:rPr>
              <a:t> </a:t>
            </a:r>
            <a:r>
              <a:rPr spc="-5" dirty="0">
                <a:latin typeface="Calibri"/>
                <a:cs typeface="Calibri"/>
              </a:rPr>
              <a:t>i</a:t>
            </a:r>
            <a:r>
              <a:rPr dirty="0">
                <a:latin typeface="Calibri"/>
                <a:cs typeface="Calibri"/>
              </a:rPr>
              <a:t>n</a:t>
            </a:r>
            <a:r>
              <a:rPr dirty="0">
                <a:latin typeface="Times New Roman"/>
                <a:cs typeface="Times New Roman"/>
              </a:rPr>
              <a:t> </a:t>
            </a:r>
            <a:r>
              <a:rPr spc="-15" dirty="0">
                <a:latin typeface="Calibri"/>
                <a:cs typeface="Calibri"/>
              </a:rPr>
              <a:t>o</a:t>
            </a:r>
            <a:r>
              <a:rPr spc="-40" dirty="0">
                <a:latin typeface="Calibri"/>
                <a:cs typeface="Calibri"/>
              </a:rPr>
              <a:t>r</a:t>
            </a:r>
            <a:r>
              <a:rPr spc="-15" dirty="0">
                <a:latin typeface="Calibri"/>
                <a:cs typeface="Calibri"/>
              </a:rPr>
              <a:t>d</a:t>
            </a:r>
            <a:r>
              <a:rPr spc="-5" dirty="0">
                <a:latin typeface="Calibri"/>
                <a:cs typeface="Calibri"/>
              </a:rPr>
              <a:t>e</a:t>
            </a:r>
            <a:r>
              <a:rPr spc="-10" dirty="0">
                <a:latin typeface="Calibri"/>
                <a:cs typeface="Calibri"/>
              </a:rPr>
              <a:t>r</a:t>
            </a:r>
            <a:r>
              <a:rPr spc="-40" dirty="0">
                <a:latin typeface="Times New Roman"/>
                <a:cs typeface="Times New Roman"/>
              </a:rPr>
              <a:t> </a:t>
            </a:r>
            <a:r>
              <a:rPr spc="-25" dirty="0">
                <a:latin typeface="Calibri"/>
                <a:cs typeface="Calibri"/>
              </a:rPr>
              <a:t>t</a:t>
            </a:r>
            <a:r>
              <a:rPr dirty="0">
                <a:latin typeface="Calibri"/>
                <a:cs typeface="Calibri"/>
              </a:rPr>
              <a:t>o</a:t>
            </a:r>
            <a:r>
              <a:rPr spc="-45" dirty="0">
                <a:latin typeface="Times New Roman"/>
                <a:cs typeface="Times New Roman"/>
              </a:rPr>
              <a:t> </a:t>
            </a:r>
            <a:r>
              <a:rPr spc="-5" dirty="0">
                <a:latin typeface="Calibri"/>
                <a:cs typeface="Calibri"/>
              </a:rPr>
              <a:t>i</a:t>
            </a:r>
            <a:r>
              <a:rPr dirty="0">
                <a:latin typeface="Calibri"/>
                <a:cs typeface="Calibri"/>
              </a:rPr>
              <a:t>mpl</a:t>
            </a:r>
            <a:r>
              <a:rPr spc="-15" dirty="0">
                <a:latin typeface="Calibri"/>
                <a:cs typeface="Calibri"/>
              </a:rPr>
              <a:t>em</a:t>
            </a:r>
            <a:r>
              <a:rPr spc="-5" dirty="0">
                <a:latin typeface="Calibri"/>
                <a:cs typeface="Calibri"/>
              </a:rPr>
              <a:t>e</a:t>
            </a:r>
            <a:r>
              <a:rPr spc="-10" dirty="0">
                <a:latin typeface="Calibri"/>
                <a:cs typeface="Calibri"/>
              </a:rPr>
              <a:t>nt</a:t>
            </a:r>
            <a:r>
              <a:rPr spc="-35" dirty="0">
                <a:latin typeface="Times New Roman"/>
                <a:cs typeface="Times New Roman"/>
              </a:rPr>
              <a:t> </a:t>
            </a:r>
            <a:r>
              <a:rPr dirty="0">
                <a:latin typeface="Calibri"/>
                <a:cs typeface="Calibri"/>
              </a:rPr>
              <a:t>a</a:t>
            </a:r>
            <a:r>
              <a:rPr spc="-45" dirty="0">
                <a:latin typeface="Times New Roman"/>
                <a:cs typeface="Times New Roman"/>
              </a:rPr>
              <a:t> </a:t>
            </a:r>
            <a:r>
              <a:rPr spc="-30" dirty="0">
                <a:latin typeface="Calibri"/>
                <a:cs typeface="Calibri"/>
              </a:rPr>
              <a:t>s</a:t>
            </a:r>
            <a:r>
              <a:rPr spc="-25" dirty="0">
                <a:latin typeface="Calibri"/>
                <a:cs typeface="Calibri"/>
              </a:rPr>
              <a:t>y</a:t>
            </a:r>
            <a:r>
              <a:rPr spc="-20" dirty="0">
                <a:latin typeface="Calibri"/>
                <a:cs typeface="Calibri"/>
              </a:rPr>
              <a:t>s</a:t>
            </a:r>
            <a:r>
              <a:rPr spc="-40" dirty="0">
                <a:latin typeface="Calibri"/>
                <a:cs typeface="Calibri"/>
              </a:rPr>
              <a:t>t</a:t>
            </a:r>
            <a:r>
              <a:rPr spc="-15" dirty="0">
                <a:latin typeface="Calibri"/>
                <a:cs typeface="Calibri"/>
              </a:rPr>
              <a:t>em</a:t>
            </a:r>
            <a:r>
              <a:rPr spc="-50" dirty="0">
                <a:latin typeface="Times New Roman"/>
                <a:cs typeface="Times New Roman"/>
              </a:rPr>
              <a:t> </a:t>
            </a:r>
            <a:r>
              <a:rPr dirty="0">
                <a:latin typeface="Calibri"/>
                <a:cs typeface="Calibri"/>
              </a:rPr>
              <a:t>w</a:t>
            </a:r>
            <a:r>
              <a:rPr spc="-10" dirty="0">
                <a:latin typeface="Calibri"/>
                <a:cs typeface="Calibri"/>
              </a:rPr>
              <a:t>i</a:t>
            </a:r>
            <a:r>
              <a:rPr dirty="0">
                <a:latin typeface="Calibri"/>
                <a:cs typeface="Calibri"/>
              </a:rPr>
              <a:t>th</a:t>
            </a:r>
            <a:r>
              <a:rPr spc="-35" dirty="0">
                <a:latin typeface="Times New Roman"/>
                <a:cs typeface="Times New Roman"/>
              </a:rPr>
              <a:t> </a:t>
            </a:r>
            <a:r>
              <a:rPr dirty="0">
                <a:latin typeface="Calibri"/>
                <a:cs typeface="Calibri"/>
              </a:rPr>
              <a:t>a</a:t>
            </a:r>
            <a:r>
              <a:rPr spc="-45" dirty="0">
                <a:latin typeface="Times New Roman"/>
                <a:cs typeface="Times New Roman"/>
              </a:rPr>
              <a:t> </a:t>
            </a:r>
            <a:r>
              <a:rPr spc="5" dirty="0">
                <a:latin typeface="Calibri"/>
                <a:cs typeface="Calibri"/>
              </a:rPr>
              <a:t>s</a:t>
            </a:r>
            <a:r>
              <a:rPr spc="-15" dirty="0">
                <a:latin typeface="Calibri"/>
                <a:cs typeface="Calibri"/>
              </a:rPr>
              <a:t>p</a:t>
            </a:r>
            <a:r>
              <a:rPr spc="-5" dirty="0">
                <a:latin typeface="Calibri"/>
                <a:cs typeface="Calibri"/>
              </a:rPr>
              <a:t>e</a:t>
            </a:r>
            <a:r>
              <a:rPr spc="-20" dirty="0">
                <a:latin typeface="Calibri"/>
                <a:cs typeface="Calibri"/>
              </a:rPr>
              <a:t>c</a:t>
            </a:r>
            <a:r>
              <a:rPr spc="-5" dirty="0">
                <a:latin typeface="Calibri"/>
                <a:cs typeface="Calibri"/>
              </a:rPr>
              <a:t>if</a:t>
            </a:r>
            <a:r>
              <a:rPr dirty="0">
                <a:latin typeface="Calibri"/>
                <a:cs typeface="Calibri"/>
              </a:rPr>
              <a:t>i</a:t>
            </a:r>
            <a:r>
              <a:rPr spc="-10" dirty="0">
                <a:latin typeface="Calibri"/>
                <a:cs typeface="Calibri"/>
              </a:rPr>
              <a:t>c</a:t>
            </a:r>
            <a:r>
              <a:rPr spc="-30" dirty="0">
                <a:latin typeface="Times New Roman"/>
                <a:cs typeface="Times New Roman"/>
              </a:rPr>
              <a:t> </a:t>
            </a:r>
            <a:r>
              <a:rPr spc="-15" dirty="0">
                <a:latin typeface="Calibri"/>
                <a:cs typeface="Calibri"/>
              </a:rPr>
              <a:t>set</a:t>
            </a:r>
            <a:r>
              <a:rPr spc="-10" dirty="0">
                <a:latin typeface="Times New Roman"/>
                <a:cs typeface="Times New Roman"/>
              </a:rPr>
              <a:t> </a:t>
            </a:r>
            <a:r>
              <a:rPr dirty="0">
                <a:latin typeface="Calibri"/>
                <a:cs typeface="Calibri"/>
              </a:rPr>
              <a:t>of l</a:t>
            </a:r>
            <a:r>
              <a:rPr spc="-40" dirty="0">
                <a:latin typeface="Calibri"/>
                <a:cs typeface="Calibri"/>
              </a:rPr>
              <a:t>a</a:t>
            </a:r>
            <a:r>
              <a:rPr spc="-570" dirty="0">
                <a:latin typeface="Calibri"/>
                <a:cs typeface="Calibri"/>
              </a:rPr>
              <a:t>Ǉ</a:t>
            </a:r>
            <a:r>
              <a:rPr dirty="0">
                <a:latin typeface="Calibri"/>
                <a:cs typeface="Calibri"/>
              </a:rPr>
              <a:t>e</a:t>
            </a:r>
            <a:r>
              <a:rPr spc="-40" dirty="0">
                <a:latin typeface="Calibri"/>
                <a:cs typeface="Calibri"/>
              </a:rPr>
              <a:t>r</a:t>
            </a:r>
            <a:r>
              <a:rPr spc="-20" dirty="0">
                <a:latin typeface="Calibri"/>
                <a:cs typeface="Calibri"/>
              </a:rPr>
              <a:t>s</a:t>
            </a:r>
            <a:r>
              <a:rPr spc="-165" dirty="0">
                <a:latin typeface="Calibri"/>
                <a:cs typeface="Calibri"/>
              </a:rPr>
              <a:t>“</a:t>
            </a:r>
            <a:r>
              <a:rPr dirty="0">
                <a:latin typeface="Calibri"/>
                <a:cs typeface="Calibri"/>
              </a:rPr>
              <a:t>,</a:t>
            </a:r>
            <a:r>
              <a:rPr spc="5" dirty="0">
                <a:latin typeface="Calibri"/>
                <a:cs typeface="Calibri"/>
              </a:rPr>
              <a:t> </a:t>
            </a:r>
            <a:r>
              <a:rPr dirty="0">
                <a:latin typeface="Calibri"/>
                <a:cs typeface="Calibri"/>
              </a:rPr>
              <a:t>or</a:t>
            </a:r>
            <a:r>
              <a:rPr spc="5" dirty="0">
                <a:latin typeface="Calibri"/>
                <a:cs typeface="Calibri"/>
              </a:rPr>
              <a:t> </a:t>
            </a:r>
            <a:r>
              <a:rPr spc="135" dirty="0">
                <a:latin typeface="Calibri"/>
                <a:cs typeface="Calibri"/>
              </a:rPr>
              <a:t>“ǁha</a:t>
            </a:r>
            <a:r>
              <a:rPr dirty="0">
                <a:latin typeface="Calibri"/>
                <a:cs typeface="Calibri"/>
              </a:rPr>
              <a:t>t hig</a:t>
            </a:r>
            <a:r>
              <a:rPr spc="5" dirty="0">
                <a:latin typeface="Calibri"/>
                <a:cs typeface="Calibri"/>
              </a:rPr>
              <a:t>h</a:t>
            </a:r>
            <a:r>
              <a:rPr dirty="0">
                <a:latin typeface="Calibri"/>
                <a:cs typeface="Calibri"/>
              </a:rPr>
              <a:t>-</a:t>
            </a:r>
            <a:r>
              <a:rPr spc="-5" dirty="0">
                <a:latin typeface="Calibri"/>
                <a:cs typeface="Calibri"/>
              </a:rPr>
              <a:t>l</a:t>
            </a:r>
            <a:r>
              <a:rPr spc="-20" dirty="0">
                <a:latin typeface="Calibri"/>
                <a:cs typeface="Calibri"/>
              </a:rPr>
              <a:t>ev</a:t>
            </a:r>
            <a:r>
              <a:rPr dirty="0">
                <a:latin typeface="Calibri"/>
                <a:cs typeface="Calibri"/>
              </a:rPr>
              <a:t>el</a:t>
            </a:r>
            <a:r>
              <a:rPr spc="-35" dirty="0">
                <a:latin typeface="Times New Roman"/>
                <a:cs typeface="Times New Roman"/>
              </a:rPr>
              <a:t> </a:t>
            </a:r>
            <a:r>
              <a:rPr dirty="0">
                <a:latin typeface="Calibri"/>
                <a:cs typeface="Calibri"/>
              </a:rPr>
              <a:t>modu</a:t>
            </a:r>
            <a:r>
              <a:rPr spc="-5" dirty="0">
                <a:latin typeface="Calibri"/>
                <a:cs typeface="Calibri"/>
              </a:rPr>
              <a:t>l</a:t>
            </a:r>
            <a:r>
              <a:rPr spc="-10" dirty="0">
                <a:latin typeface="Calibri"/>
                <a:cs typeface="Calibri"/>
              </a:rPr>
              <a:t>es</a:t>
            </a:r>
            <a:r>
              <a:rPr spc="-40" dirty="0">
                <a:latin typeface="Times New Roman"/>
                <a:cs typeface="Times New Roman"/>
              </a:rPr>
              <a:t> </a:t>
            </a:r>
            <a:r>
              <a:rPr dirty="0">
                <a:latin typeface="Calibri"/>
                <a:cs typeface="Calibri"/>
              </a:rPr>
              <a:t>w</a:t>
            </a:r>
            <a:r>
              <a:rPr spc="-10" dirty="0">
                <a:latin typeface="Calibri"/>
                <a:cs typeface="Calibri"/>
              </a:rPr>
              <a:t>i</a:t>
            </a:r>
            <a:r>
              <a:rPr spc="-5" dirty="0">
                <a:latin typeface="Calibri"/>
                <a:cs typeface="Calibri"/>
              </a:rPr>
              <a:t>l</a:t>
            </a:r>
            <a:r>
              <a:rPr dirty="0">
                <a:latin typeface="Calibri"/>
                <a:cs typeface="Calibri"/>
              </a:rPr>
              <a:t>l</a:t>
            </a:r>
            <a:r>
              <a:rPr spc="-25" dirty="0">
                <a:latin typeface="Times New Roman"/>
                <a:cs typeface="Times New Roman"/>
              </a:rPr>
              <a:t> </a:t>
            </a:r>
            <a:r>
              <a:rPr spc="-5" dirty="0">
                <a:latin typeface="Calibri"/>
                <a:cs typeface="Calibri"/>
              </a:rPr>
              <a:t>h</a:t>
            </a:r>
            <a:r>
              <a:rPr spc="-20" dirty="0">
                <a:latin typeface="Calibri"/>
                <a:cs typeface="Calibri"/>
              </a:rPr>
              <a:t>av</a:t>
            </a:r>
            <a:r>
              <a:rPr spc="-10" dirty="0">
                <a:latin typeface="Calibri"/>
                <a:cs typeface="Calibri"/>
              </a:rPr>
              <a:t>e</a:t>
            </a:r>
            <a:r>
              <a:rPr spc="-5" dirty="0">
                <a:latin typeface="Times New Roman"/>
                <a:cs typeface="Times New Roman"/>
              </a:rPr>
              <a:t> </a:t>
            </a:r>
            <a:r>
              <a:rPr spc="-5" dirty="0">
                <a:latin typeface="Calibri"/>
                <a:cs typeface="Calibri"/>
              </a:rPr>
              <a:t>i</a:t>
            </a:r>
            <a:r>
              <a:rPr dirty="0">
                <a:latin typeface="Calibri"/>
                <a:cs typeface="Calibri"/>
              </a:rPr>
              <a:t>n</a:t>
            </a:r>
            <a:r>
              <a:rPr spc="-30" dirty="0">
                <a:latin typeface="Times New Roman"/>
                <a:cs typeface="Times New Roman"/>
              </a:rPr>
              <a:t> </a:t>
            </a:r>
            <a:r>
              <a:rPr spc="-5" dirty="0">
                <a:latin typeface="Calibri"/>
                <a:cs typeface="Calibri"/>
              </a:rPr>
              <a:t>ou</a:t>
            </a:r>
            <a:r>
              <a:rPr dirty="0">
                <a:latin typeface="Calibri"/>
                <a:cs typeface="Calibri"/>
              </a:rPr>
              <a:t>r</a:t>
            </a:r>
            <a:r>
              <a:rPr spc="-35" dirty="0">
                <a:latin typeface="Times New Roman"/>
                <a:cs typeface="Times New Roman"/>
              </a:rPr>
              <a:t> </a:t>
            </a:r>
            <a:r>
              <a:rPr spc="-15" dirty="0">
                <a:latin typeface="Calibri"/>
                <a:cs typeface="Calibri"/>
              </a:rPr>
              <a:t>Se</a:t>
            </a:r>
            <a:r>
              <a:rPr dirty="0">
                <a:latin typeface="Calibri"/>
                <a:cs typeface="Calibri"/>
              </a:rPr>
              <a:t>rvi</a:t>
            </a:r>
            <a:r>
              <a:rPr spc="-20" dirty="0">
                <a:latin typeface="Calibri"/>
                <a:cs typeface="Calibri"/>
              </a:rPr>
              <a:t>c</a:t>
            </a:r>
            <a:r>
              <a:rPr dirty="0">
                <a:latin typeface="Calibri"/>
                <a:cs typeface="Calibri"/>
              </a:rPr>
              <a:t>e-</a:t>
            </a:r>
            <a:r>
              <a:rPr spc="-20" dirty="0">
                <a:latin typeface="Calibri"/>
                <a:cs typeface="Calibri"/>
              </a:rPr>
              <a:t>Or</a:t>
            </a:r>
            <a:r>
              <a:rPr spc="-5" dirty="0">
                <a:latin typeface="Calibri"/>
                <a:cs typeface="Calibri"/>
              </a:rPr>
              <a:t>i</a:t>
            </a:r>
            <a:r>
              <a:rPr spc="-10" dirty="0">
                <a:latin typeface="Calibri"/>
                <a:cs typeface="Calibri"/>
              </a:rPr>
              <a:t>e</a:t>
            </a:r>
            <a:r>
              <a:rPr spc="-20" dirty="0">
                <a:latin typeface="Calibri"/>
                <a:cs typeface="Calibri"/>
              </a:rPr>
              <a:t>n</a:t>
            </a:r>
            <a:r>
              <a:rPr spc="-40" dirty="0">
                <a:latin typeface="Calibri"/>
                <a:cs typeface="Calibri"/>
              </a:rPr>
              <a:t>t</a:t>
            </a:r>
            <a:r>
              <a:rPr spc="-10" dirty="0">
                <a:latin typeface="Calibri"/>
                <a:cs typeface="Calibri"/>
              </a:rPr>
              <a:t>ed</a:t>
            </a:r>
            <a:r>
              <a:rPr spc="-20"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45" dirty="0">
                <a:latin typeface="Calibri"/>
                <a:cs typeface="Calibri"/>
              </a:rPr>
              <a:t>r</a:t>
            </a:r>
            <a:r>
              <a:rPr spc="-10" dirty="0">
                <a:latin typeface="Calibri"/>
                <a:cs typeface="Calibri"/>
              </a:rPr>
              <a:t>e</a:t>
            </a:r>
            <a:r>
              <a:rPr spc="-20" dirty="0">
                <a:latin typeface="Times New Roman"/>
                <a:cs typeface="Times New Roman"/>
              </a:rPr>
              <a:t> </a:t>
            </a:r>
            <a:r>
              <a:rPr dirty="0">
                <a:latin typeface="Calibri"/>
                <a:cs typeface="Calibri"/>
              </a:rPr>
              <a:t>and</a:t>
            </a:r>
            <a:r>
              <a:rPr spc="-4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5" dirty="0">
                <a:latin typeface="Times New Roman"/>
                <a:cs typeface="Times New Roman"/>
              </a:rPr>
              <a:t>  </a:t>
            </a:r>
            <a:r>
              <a:rPr spc="360" dirty="0">
                <a:latin typeface="Calibri"/>
                <a:cs typeface="Calibri"/>
              </a:rPr>
              <a:t>ǁ</a:t>
            </a:r>
            <a:r>
              <a:rPr spc="200" dirty="0">
                <a:latin typeface="Calibri"/>
                <a:cs typeface="Calibri"/>
              </a:rPr>
              <a:t>i</a:t>
            </a:r>
            <a:r>
              <a:rPr spc="-10" dirty="0">
                <a:latin typeface="Calibri"/>
                <a:cs typeface="Calibri"/>
              </a:rPr>
              <a:t>l</a:t>
            </a:r>
            <a:r>
              <a:rPr dirty="0">
                <a:latin typeface="Calibri"/>
                <a:cs typeface="Calibri"/>
              </a:rPr>
              <a:t>l</a:t>
            </a:r>
            <a:r>
              <a:rPr spc="15" dirty="0">
                <a:latin typeface="Calibri"/>
                <a:cs typeface="Calibri"/>
              </a:rPr>
              <a:t> </a:t>
            </a:r>
            <a:r>
              <a:rPr dirty="0">
                <a:latin typeface="Calibri"/>
                <a:cs typeface="Calibri"/>
              </a:rPr>
              <a:t>th</a:t>
            </a:r>
            <a:r>
              <a:rPr spc="-15" dirty="0">
                <a:latin typeface="Calibri"/>
                <a:cs typeface="Calibri"/>
              </a:rPr>
              <a:t>e</a:t>
            </a:r>
            <a:r>
              <a:rPr spc="-545" dirty="0">
                <a:latin typeface="Calibri"/>
                <a:cs typeface="Calibri"/>
              </a:rPr>
              <a:t>Ǉ</a:t>
            </a:r>
            <a:r>
              <a:rPr dirty="0">
                <a:latin typeface="Calibri"/>
                <a:cs typeface="Calibri"/>
              </a:rPr>
              <a:t> </a:t>
            </a:r>
            <a:r>
              <a:rPr spc="-20" dirty="0">
                <a:latin typeface="Calibri"/>
                <a:cs typeface="Calibri"/>
              </a:rPr>
              <a:t>c</a:t>
            </a:r>
            <a:r>
              <a:rPr spc="55" dirty="0">
                <a:latin typeface="Calibri"/>
                <a:cs typeface="Calibri"/>
              </a:rPr>
              <a:t>oŵŵuŶi</a:t>
            </a:r>
            <a:r>
              <a:rPr spc="-25" dirty="0">
                <a:latin typeface="Calibri"/>
                <a:cs typeface="Calibri"/>
              </a:rPr>
              <a:t>c</a:t>
            </a:r>
            <a:r>
              <a:rPr spc="-15" dirty="0">
                <a:latin typeface="Calibri"/>
                <a:cs typeface="Calibri"/>
              </a:rPr>
              <a:t>a</a:t>
            </a:r>
            <a:r>
              <a:rPr spc="-30" dirty="0">
                <a:latin typeface="Calibri"/>
                <a:cs typeface="Calibri"/>
              </a:rPr>
              <a:t>t</a:t>
            </a:r>
            <a:r>
              <a:rPr spc="-10" dirty="0">
                <a:latin typeface="Calibri"/>
                <a:cs typeface="Calibri"/>
              </a:rPr>
              <a:t>e</a:t>
            </a:r>
            <a:r>
              <a:rPr spc="-170" dirty="0">
                <a:latin typeface="Calibri"/>
                <a:cs typeface="Calibri"/>
              </a:rPr>
              <a:t>“</a:t>
            </a:r>
            <a:r>
              <a:rPr dirty="0">
                <a:latin typeface="Calibri"/>
                <a:cs typeface="Calibri"/>
              </a:rPr>
              <a:t>, or</a:t>
            </a:r>
            <a:r>
              <a:rPr spc="10" dirty="0">
                <a:latin typeface="Calibri"/>
                <a:cs typeface="Calibri"/>
              </a:rPr>
              <a:t> </a:t>
            </a:r>
            <a:r>
              <a:rPr dirty="0">
                <a:latin typeface="Calibri"/>
                <a:cs typeface="Calibri"/>
              </a:rPr>
              <a:t>“h</a:t>
            </a:r>
            <a:r>
              <a:rPr spc="-10" dirty="0">
                <a:latin typeface="Calibri"/>
                <a:cs typeface="Calibri"/>
              </a:rPr>
              <a:t>o</a:t>
            </a:r>
            <a:r>
              <a:rPr spc="575" dirty="0">
                <a:latin typeface="Calibri"/>
                <a:cs typeface="Calibri"/>
              </a:rPr>
              <a:t>ǁ</a:t>
            </a:r>
            <a:r>
              <a:rPr spc="5" dirty="0">
                <a:latin typeface="Calibri"/>
                <a:cs typeface="Calibri"/>
              </a:rPr>
              <a:t> </a:t>
            </a:r>
            <a:r>
              <a:rPr spc="75" dirty="0">
                <a:latin typeface="Calibri"/>
                <a:cs typeface="Calibri"/>
              </a:rPr>
              <a:t>ŵa</a:t>
            </a:r>
            <a:r>
              <a:rPr spc="25" dirty="0">
                <a:latin typeface="Calibri"/>
                <a:cs typeface="Calibri"/>
              </a:rPr>
              <a:t>Ŷ</a:t>
            </a:r>
            <a:r>
              <a:rPr spc="-545" dirty="0">
                <a:latin typeface="Calibri"/>
                <a:cs typeface="Calibri"/>
              </a:rPr>
              <a:t>Ǉ</a:t>
            </a:r>
            <a:r>
              <a:rPr dirty="0">
                <a:latin typeface="Calibri"/>
                <a:cs typeface="Calibri"/>
              </a:rPr>
              <a:t> t</a:t>
            </a:r>
            <a:r>
              <a:rPr spc="-10" dirty="0">
                <a:latin typeface="Calibri"/>
                <a:cs typeface="Calibri"/>
              </a:rPr>
              <a:t>i</a:t>
            </a:r>
            <a:r>
              <a:rPr dirty="0">
                <a:latin typeface="Calibri"/>
                <a:cs typeface="Calibri"/>
              </a:rPr>
              <a:t>e</a:t>
            </a:r>
            <a:r>
              <a:rPr spc="-40" dirty="0">
                <a:latin typeface="Calibri"/>
                <a:cs typeface="Calibri"/>
              </a:rPr>
              <a:t>r</a:t>
            </a:r>
            <a:r>
              <a:rPr dirty="0">
                <a:latin typeface="Calibri"/>
                <a:cs typeface="Calibri"/>
              </a:rPr>
              <a:t>s </a:t>
            </a:r>
            <a:r>
              <a:rPr spc="360" dirty="0">
                <a:latin typeface="Calibri"/>
                <a:cs typeface="Calibri"/>
              </a:rPr>
              <a:t>ǁ</a:t>
            </a:r>
            <a:r>
              <a:rPr spc="200" dirty="0">
                <a:latin typeface="Calibri"/>
                <a:cs typeface="Calibri"/>
              </a:rPr>
              <a:t>i</a:t>
            </a:r>
            <a:r>
              <a:rPr spc="-10" dirty="0">
                <a:latin typeface="Calibri"/>
                <a:cs typeface="Calibri"/>
              </a:rPr>
              <a:t>l</a:t>
            </a:r>
            <a:r>
              <a:rPr dirty="0">
                <a:latin typeface="Calibri"/>
                <a:cs typeface="Calibri"/>
              </a:rPr>
              <a:t>l </a:t>
            </a:r>
            <a:r>
              <a:rPr spc="-5" dirty="0">
                <a:latin typeface="Calibri"/>
                <a:cs typeface="Calibri"/>
              </a:rPr>
              <a:t>ou</a:t>
            </a:r>
            <a:r>
              <a:rPr dirty="0">
                <a:latin typeface="Calibri"/>
                <a:cs typeface="Calibri"/>
              </a:rPr>
              <a:t>r</a:t>
            </a:r>
            <a:r>
              <a:rPr spc="-35" dirty="0">
                <a:latin typeface="Times New Roman"/>
                <a:cs typeface="Times New Roman"/>
              </a:rPr>
              <a:t> </a:t>
            </a:r>
            <a:r>
              <a:rPr spc="-5" dirty="0">
                <a:latin typeface="Calibri"/>
                <a:cs typeface="Calibri"/>
              </a:rPr>
              <a:t>Cli</a:t>
            </a:r>
            <a:r>
              <a:rPr spc="-10" dirty="0">
                <a:latin typeface="Calibri"/>
                <a:cs typeface="Calibri"/>
              </a:rPr>
              <a:t>e</a:t>
            </a:r>
            <a:r>
              <a:rPr spc="-20" dirty="0">
                <a:latin typeface="Calibri"/>
                <a:cs typeface="Calibri"/>
              </a:rPr>
              <a:t>n</a:t>
            </a:r>
            <a:r>
              <a:rPr spc="-10" dirty="0">
                <a:latin typeface="Calibri"/>
                <a:cs typeface="Calibri"/>
              </a:rPr>
              <a:t>t</a:t>
            </a:r>
            <a:r>
              <a:rPr dirty="0">
                <a:latin typeface="Calibri"/>
                <a:cs typeface="Calibri"/>
              </a:rPr>
              <a:t>-s</a:t>
            </a:r>
            <a:r>
              <a:rPr spc="5" dirty="0">
                <a:latin typeface="Calibri"/>
                <a:cs typeface="Calibri"/>
              </a:rPr>
              <a:t>er</a:t>
            </a:r>
            <a:r>
              <a:rPr spc="360" dirty="0">
                <a:latin typeface="Calibri"/>
                <a:cs typeface="Calibri"/>
              </a:rPr>
              <a:t>ǀ</a:t>
            </a:r>
            <a:r>
              <a:rPr dirty="0">
                <a:latin typeface="Calibri"/>
                <a:cs typeface="Calibri"/>
              </a:rPr>
              <a:t>er A</a:t>
            </a:r>
            <a:r>
              <a:rPr spc="-30" dirty="0">
                <a:latin typeface="Calibri"/>
                <a:cs typeface="Calibri"/>
              </a:rPr>
              <a:t>r</a:t>
            </a:r>
            <a:r>
              <a:rPr spc="-10" dirty="0">
                <a:latin typeface="Calibri"/>
                <a:cs typeface="Calibri"/>
              </a:rPr>
              <a:t>c</a:t>
            </a:r>
            <a:r>
              <a:rPr dirty="0">
                <a:latin typeface="Calibri"/>
                <a:cs typeface="Calibri"/>
              </a:rPr>
              <a:t>hi</a:t>
            </a:r>
            <a:r>
              <a:rPr spc="-35" dirty="0">
                <a:latin typeface="Calibri"/>
                <a:cs typeface="Calibri"/>
              </a:rPr>
              <a:t>t</a:t>
            </a:r>
            <a:r>
              <a:rPr dirty="0">
                <a:latin typeface="Calibri"/>
                <a:cs typeface="Calibri"/>
              </a:rPr>
              <a:t>ectu</a:t>
            </a:r>
            <a:r>
              <a:rPr spc="-35" dirty="0">
                <a:latin typeface="Calibri"/>
                <a:cs typeface="Calibri"/>
              </a:rPr>
              <a:t>r</a:t>
            </a:r>
            <a:r>
              <a:rPr dirty="0">
                <a:latin typeface="Calibri"/>
                <a:cs typeface="Calibri"/>
              </a:rPr>
              <a:t>e</a:t>
            </a:r>
            <a:r>
              <a:rPr spc="25" dirty="0">
                <a:latin typeface="Calibri"/>
                <a:cs typeface="Calibri"/>
              </a:rPr>
              <a:t> </a:t>
            </a:r>
            <a:r>
              <a:rPr dirty="0">
                <a:latin typeface="Calibri"/>
                <a:cs typeface="Calibri"/>
              </a:rPr>
              <a:t>h</a:t>
            </a:r>
            <a:r>
              <a:rPr spc="-20" dirty="0">
                <a:latin typeface="Calibri"/>
                <a:cs typeface="Calibri"/>
              </a:rPr>
              <a:t>a</a:t>
            </a:r>
            <a:r>
              <a:rPr spc="360" dirty="0">
                <a:latin typeface="Calibri"/>
                <a:cs typeface="Calibri"/>
              </a:rPr>
              <a:t>ǀ</a:t>
            </a:r>
            <a:r>
              <a:rPr spc="-10" dirty="0">
                <a:latin typeface="Calibri"/>
                <a:cs typeface="Calibri"/>
              </a:rPr>
              <a:t>e</a:t>
            </a:r>
            <a:r>
              <a:rPr spc="-165" dirty="0">
                <a:latin typeface="Calibri"/>
                <a:cs typeface="Calibri"/>
              </a:rPr>
              <a:t>“</a:t>
            </a:r>
            <a:r>
              <a:rPr dirty="0">
                <a:latin typeface="Calibri"/>
                <a:cs typeface="Calibri"/>
              </a:rPr>
              <a:t>.</a:t>
            </a:r>
          </a:p>
          <a:p>
            <a:pPr marL="299085" marR="47625" indent="-286385">
              <a:buClr>
                <a:srgbClr val="FF0000"/>
              </a:buClr>
              <a:buFont typeface="Arial"/>
              <a:buChar char="•"/>
              <a:tabLst>
                <a:tab pos="299720" algn="l"/>
              </a:tabLst>
            </a:pP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5"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erns</a:t>
            </a:r>
            <a:r>
              <a:rPr spc="-40" dirty="0">
                <a:latin typeface="Times New Roman"/>
                <a:cs typeface="Times New Roman"/>
              </a:rPr>
              <a:t> </a:t>
            </a:r>
            <a:r>
              <a:rPr spc="-5" dirty="0">
                <a:latin typeface="Calibri"/>
                <a:cs typeface="Calibri"/>
              </a:rPr>
              <a:t>h</a:t>
            </a:r>
            <a:r>
              <a:rPr spc="-20" dirty="0">
                <a:latin typeface="Calibri"/>
                <a:cs typeface="Calibri"/>
              </a:rPr>
              <a:t>av</a:t>
            </a:r>
            <a:r>
              <a:rPr spc="-10" dirty="0">
                <a:latin typeface="Calibri"/>
                <a:cs typeface="Calibri"/>
              </a:rPr>
              <a:t>e</a:t>
            </a:r>
            <a:r>
              <a:rPr spc="-50" dirty="0">
                <a:latin typeface="Times New Roman"/>
                <a:cs typeface="Times New Roman"/>
              </a:rPr>
              <a:t> </a:t>
            </a:r>
            <a:r>
              <a:rPr dirty="0">
                <a:latin typeface="Calibri"/>
                <a:cs typeface="Calibri"/>
              </a:rPr>
              <a:t>an</a:t>
            </a:r>
            <a:r>
              <a:rPr spc="-45" dirty="0">
                <a:latin typeface="Times New Roman"/>
                <a:cs typeface="Times New Roman"/>
              </a:rPr>
              <a:t> </a:t>
            </a:r>
            <a:r>
              <a:rPr spc="-30" dirty="0">
                <a:latin typeface="Calibri"/>
                <a:cs typeface="Calibri"/>
              </a:rPr>
              <a:t>e</a:t>
            </a:r>
            <a:r>
              <a:rPr spc="-5" dirty="0">
                <a:latin typeface="Calibri"/>
                <a:cs typeface="Calibri"/>
              </a:rPr>
              <a:t>x</a:t>
            </a:r>
            <a:r>
              <a:rPr spc="-30" dirty="0">
                <a:latin typeface="Calibri"/>
                <a:cs typeface="Calibri"/>
              </a:rPr>
              <a:t>t</a:t>
            </a:r>
            <a:r>
              <a:rPr spc="-10" dirty="0">
                <a:latin typeface="Calibri"/>
                <a:cs typeface="Calibri"/>
              </a:rPr>
              <a:t>en</a:t>
            </a:r>
            <a:r>
              <a:rPr spc="-5" dirty="0">
                <a:latin typeface="Calibri"/>
                <a:cs typeface="Calibri"/>
              </a:rPr>
              <a:t>s</a:t>
            </a:r>
            <a:r>
              <a:rPr dirty="0">
                <a:latin typeface="Calibri"/>
                <a:cs typeface="Calibri"/>
              </a:rPr>
              <a:t>i</a:t>
            </a:r>
            <a:r>
              <a:rPr spc="-25" dirty="0">
                <a:latin typeface="Calibri"/>
                <a:cs typeface="Calibri"/>
              </a:rPr>
              <a:t>v</a:t>
            </a:r>
            <a:r>
              <a:rPr spc="-10" dirty="0">
                <a:latin typeface="Calibri"/>
                <a:cs typeface="Calibri"/>
              </a:rPr>
              <a:t>e</a:t>
            </a:r>
            <a:r>
              <a:rPr spc="-45" dirty="0">
                <a:latin typeface="Times New Roman"/>
                <a:cs typeface="Times New Roman"/>
              </a:rPr>
              <a:t> </a:t>
            </a:r>
            <a:r>
              <a:rPr dirty="0">
                <a:latin typeface="Calibri"/>
                <a:cs typeface="Calibri"/>
              </a:rPr>
              <a:t>impa</a:t>
            </a:r>
            <a:r>
              <a:rPr spc="-20" dirty="0">
                <a:latin typeface="Calibri"/>
                <a:cs typeface="Calibri"/>
              </a:rPr>
              <a:t>c</a:t>
            </a:r>
            <a:r>
              <a:rPr spc="-10" dirty="0">
                <a:latin typeface="Calibri"/>
                <a:cs typeface="Calibri"/>
              </a:rPr>
              <a:t>t</a:t>
            </a:r>
            <a:r>
              <a:rPr spc="-5" dirty="0">
                <a:latin typeface="Times New Roman"/>
                <a:cs typeface="Times New Roman"/>
              </a:rPr>
              <a:t> </a:t>
            </a:r>
            <a:r>
              <a:rPr spc="-5" dirty="0">
                <a:latin typeface="Calibri"/>
                <a:cs typeface="Calibri"/>
              </a:rPr>
              <a:t>o</a:t>
            </a:r>
            <a:r>
              <a:rPr dirty="0">
                <a:latin typeface="Calibri"/>
                <a:cs typeface="Calibri"/>
              </a:rPr>
              <a:t>n</a:t>
            </a:r>
            <a:r>
              <a:rPr spc="-30" dirty="0">
                <a:latin typeface="Times New Roman"/>
                <a:cs typeface="Times New Roman"/>
              </a:rPr>
              <a:t> </a:t>
            </a:r>
            <a:r>
              <a:rPr spc="-10" dirty="0">
                <a:latin typeface="Calibri"/>
                <a:cs typeface="Calibri"/>
              </a:rPr>
              <a:t>the</a:t>
            </a:r>
            <a:r>
              <a:rPr spc="-45" dirty="0">
                <a:latin typeface="Times New Roman"/>
                <a:cs typeface="Times New Roman"/>
              </a:rPr>
              <a:t> </a:t>
            </a:r>
            <a:r>
              <a:rPr spc="-25" dirty="0">
                <a:latin typeface="Calibri"/>
                <a:cs typeface="Calibri"/>
              </a:rPr>
              <a:t>c</a:t>
            </a:r>
            <a:r>
              <a:rPr spc="-5" dirty="0">
                <a:latin typeface="Calibri"/>
                <a:cs typeface="Calibri"/>
              </a:rPr>
              <a:t>od</a:t>
            </a:r>
            <a:r>
              <a:rPr dirty="0">
                <a:latin typeface="Calibri"/>
                <a:cs typeface="Calibri"/>
              </a:rPr>
              <a:t>e</a:t>
            </a:r>
            <a:r>
              <a:rPr spc="-30" dirty="0">
                <a:latin typeface="Times New Roman"/>
                <a:cs typeface="Times New Roman"/>
              </a:rPr>
              <a:t> </a:t>
            </a:r>
            <a:r>
              <a:rPr spc="-5" dirty="0">
                <a:latin typeface="Calibri"/>
                <a:cs typeface="Calibri"/>
              </a:rPr>
              <a:t>ba</a:t>
            </a:r>
            <a:r>
              <a:rPr spc="5" dirty="0">
                <a:latin typeface="Calibri"/>
                <a:cs typeface="Calibri"/>
              </a:rPr>
              <a:t>s</a:t>
            </a:r>
            <a:r>
              <a:rPr spc="-10" dirty="0">
                <a:latin typeface="Calibri"/>
                <a:cs typeface="Calibri"/>
              </a:rPr>
              <a:t>e,</a:t>
            </a:r>
            <a:r>
              <a:rPr spc="-35" dirty="0">
                <a:latin typeface="Times New Roman"/>
                <a:cs typeface="Times New Roman"/>
              </a:rPr>
              <a:t> </a:t>
            </a:r>
            <a:r>
              <a:rPr dirty="0">
                <a:latin typeface="Calibri"/>
                <a:cs typeface="Calibri"/>
              </a:rPr>
              <a:t>mo</a:t>
            </a:r>
            <a:r>
              <a:rPr spc="-20" dirty="0">
                <a:latin typeface="Calibri"/>
                <a:cs typeface="Calibri"/>
              </a:rPr>
              <a:t>s</a:t>
            </a:r>
            <a:r>
              <a:rPr spc="-10" dirty="0">
                <a:latin typeface="Calibri"/>
                <a:cs typeface="Calibri"/>
              </a:rPr>
              <a:t>t</a:t>
            </a:r>
            <a:r>
              <a:rPr spc="-45" dirty="0">
                <a:latin typeface="Times New Roman"/>
                <a:cs typeface="Times New Roman"/>
              </a:rPr>
              <a:t> </a:t>
            </a:r>
            <a:r>
              <a:rPr spc="-5" dirty="0">
                <a:latin typeface="Calibri"/>
                <a:cs typeface="Calibri"/>
              </a:rPr>
              <a:t>of</a:t>
            </a:r>
            <a:r>
              <a:rPr spc="-30" dirty="0">
                <a:latin typeface="Calibri"/>
                <a:cs typeface="Calibri"/>
              </a:rPr>
              <a:t>t</a:t>
            </a:r>
            <a:r>
              <a:rPr spc="-10" dirty="0">
                <a:latin typeface="Calibri"/>
                <a:cs typeface="Calibri"/>
              </a:rPr>
              <a:t>en</a:t>
            </a:r>
            <a:r>
              <a:rPr spc="-40" dirty="0">
                <a:latin typeface="Times New Roman"/>
                <a:cs typeface="Times New Roman"/>
              </a:rPr>
              <a:t> </a:t>
            </a:r>
            <a:r>
              <a:rPr dirty="0">
                <a:latin typeface="Calibri"/>
                <a:cs typeface="Calibri"/>
              </a:rPr>
              <a:t>impac</a:t>
            </a:r>
            <a:r>
              <a:rPr spc="-10" dirty="0">
                <a:latin typeface="Calibri"/>
                <a:cs typeface="Calibri"/>
              </a:rPr>
              <a:t>t</a:t>
            </a:r>
            <a:r>
              <a:rPr spc="-5" dirty="0">
                <a:latin typeface="Calibri"/>
                <a:cs typeface="Calibri"/>
              </a:rPr>
              <a:t>in</a:t>
            </a:r>
            <a:r>
              <a:rPr dirty="0">
                <a:latin typeface="Calibri"/>
                <a:cs typeface="Calibri"/>
              </a:rPr>
              <a:t>g</a:t>
            </a:r>
            <a:r>
              <a:rPr spc="-15" dirty="0">
                <a:latin typeface="Times New Roman"/>
                <a:cs typeface="Times New Roman"/>
              </a:rPr>
              <a:t> </a:t>
            </a:r>
            <a:r>
              <a:rPr spc="-10" dirty="0">
                <a:latin typeface="Calibri"/>
                <a:cs typeface="Calibri"/>
              </a:rPr>
              <a:t>the</a:t>
            </a:r>
            <a:r>
              <a:rPr spc="-5" dirty="0">
                <a:latin typeface="Times New Roman"/>
                <a:cs typeface="Times New Roman"/>
              </a:rPr>
              <a:t> </a:t>
            </a:r>
            <a:r>
              <a:rPr dirty="0">
                <a:latin typeface="Calibri"/>
                <a:cs typeface="Calibri"/>
              </a:rPr>
              <a:t>who</a:t>
            </a:r>
            <a:r>
              <a:rPr spc="-10" dirty="0">
                <a:latin typeface="Calibri"/>
                <a:cs typeface="Calibri"/>
              </a:rPr>
              <a:t>le</a:t>
            </a:r>
            <a:r>
              <a:rPr spc="-30" dirty="0">
                <a:latin typeface="Times New Roman"/>
                <a:cs typeface="Times New Roman"/>
              </a:rPr>
              <a:t> </a:t>
            </a:r>
            <a:r>
              <a:rPr dirty="0">
                <a:latin typeface="Calibri"/>
                <a:cs typeface="Calibri"/>
              </a:rPr>
              <a:t>app</a:t>
            </a:r>
            <a:r>
              <a:rPr spc="-5" dirty="0">
                <a:latin typeface="Calibri"/>
                <a:cs typeface="Calibri"/>
              </a:rPr>
              <a:t>li</a:t>
            </a:r>
            <a:r>
              <a:rPr spc="-30" dirty="0">
                <a:latin typeface="Calibri"/>
                <a:cs typeface="Calibri"/>
              </a:rPr>
              <a:t>c</a:t>
            </a:r>
            <a:r>
              <a:rPr spc="-15" dirty="0">
                <a:latin typeface="Calibri"/>
                <a:cs typeface="Calibri"/>
              </a:rPr>
              <a:t>a</a:t>
            </a:r>
            <a:r>
              <a:rPr dirty="0">
                <a:latin typeface="Calibri"/>
                <a:cs typeface="Calibri"/>
              </a:rPr>
              <a:t>t</a:t>
            </a:r>
            <a:r>
              <a:rPr spc="-10" dirty="0">
                <a:latin typeface="Calibri"/>
                <a:cs typeface="Calibri"/>
              </a:rPr>
              <a:t>i</a:t>
            </a:r>
            <a:r>
              <a:rPr spc="-5" dirty="0">
                <a:latin typeface="Calibri"/>
                <a:cs typeface="Calibri"/>
              </a:rPr>
              <a:t>o</a:t>
            </a:r>
            <a:r>
              <a:rPr dirty="0">
                <a:latin typeface="Calibri"/>
                <a:cs typeface="Calibri"/>
              </a:rPr>
              <a:t>n</a:t>
            </a:r>
            <a:r>
              <a:rPr spc="-20" dirty="0">
                <a:latin typeface="Times New Roman"/>
                <a:cs typeface="Times New Roman"/>
              </a:rPr>
              <a:t> </a:t>
            </a:r>
            <a:r>
              <a:rPr dirty="0">
                <a:latin typeface="Calibri"/>
                <a:cs typeface="Calibri"/>
              </a:rPr>
              <a:t>ei</a:t>
            </a:r>
            <a:r>
              <a:rPr spc="-10" dirty="0">
                <a:latin typeface="Calibri"/>
                <a:cs typeface="Calibri"/>
              </a:rPr>
              <a:t>ther</a:t>
            </a:r>
            <a:r>
              <a:rPr spc="-35" dirty="0">
                <a:latin typeface="Times New Roman"/>
                <a:cs typeface="Times New Roman"/>
              </a:rPr>
              <a:t> </a:t>
            </a:r>
            <a:r>
              <a:rPr spc="-5" dirty="0">
                <a:latin typeface="Calibri"/>
                <a:cs typeface="Calibri"/>
              </a:rPr>
              <a:t>hori</a:t>
            </a:r>
            <a:r>
              <a:rPr spc="-40" dirty="0">
                <a:latin typeface="Calibri"/>
                <a:cs typeface="Calibri"/>
              </a:rPr>
              <a:t>z</a:t>
            </a:r>
            <a:r>
              <a:rPr spc="-5" dirty="0">
                <a:latin typeface="Calibri"/>
                <a:cs typeface="Calibri"/>
              </a:rPr>
              <a:t>o</a:t>
            </a:r>
            <a:r>
              <a:rPr spc="-10" dirty="0">
                <a:latin typeface="Calibri"/>
                <a:cs typeface="Calibri"/>
              </a:rPr>
              <a:t>n</a:t>
            </a:r>
            <a:r>
              <a:rPr spc="-40" dirty="0">
                <a:latin typeface="Calibri"/>
                <a:cs typeface="Calibri"/>
              </a:rPr>
              <a:t>t</a:t>
            </a:r>
            <a:r>
              <a:rPr dirty="0">
                <a:latin typeface="Calibri"/>
                <a:cs typeface="Calibri"/>
              </a:rPr>
              <a:t>al</a:t>
            </a:r>
            <a:r>
              <a:rPr spc="-10" dirty="0">
                <a:latin typeface="Calibri"/>
                <a:cs typeface="Calibri"/>
              </a:rPr>
              <a:t>ly</a:t>
            </a:r>
            <a:r>
              <a:rPr spc="-20" dirty="0">
                <a:latin typeface="Times New Roman"/>
                <a:cs typeface="Times New Roman"/>
              </a:rPr>
              <a:t> </a:t>
            </a:r>
            <a:r>
              <a:rPr spc="10" dirty="0">
                <a:latin typeface="Calibri"/>
                <a:cs typeface="Calibri"/>
              </a:rPr>
              <a:t>(</a:t>
            </a:r>
            <a:r>
              <a:rPr spc="-5" dirty="0">
                <a:latin typeface="Calibri"/>
                <a:cs typeface="Calibri"/>
              </a:rPr>
              <a:t>i</a:t>
            </a:r>
            <a:r>
              <a:rPr spc="-10" dirty="0">
                <a:latin typeface="Calibri"/>
                <a:cs typeface="Calibri"/>
              </a:rPr>
              <a:t>e</a:t>
            </a:r>
            <a:r>
              <a:rPr dirty="0">
                <a:latin typeface="Calibri"/>
                <a:cs typeface="Calibri"/>
              </a:rPr>
              <a:t>.</a:t>
            </a:r>
            <a:r>
              <a:rPr spc="-30"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spc="-25" dirty="0">
                <a:latin typeface="Calibri"/>
                <a:cs typeface="Calibri"/>
              </a:rPr>
              <a:t>t</a:t>
            </a:r>
            <a:r>
              <a:rPr dirty="0">
                <a:latin typeface="Calibri"/>
                <a:cs typeface="Calibri"/>
              </a:rPr>
              <a:t>o</a:t>
            </a:r>
            <a:r>
              <a:rPr dirty="0">
                <a:latin typeface="Times New Roman"/>
                <a:cs typeface="Times New Roman"/>
              </a:rPr>
              <a:t> </a:t>
            </a:r>
            <a:r>
              <a:rPr spc="-25" dirty="0">
                <a:latin typeface="Calibri"/>
                <a:cs typeface="Calibri"/>
              </a:rPr>
              <a:t>s</a:t>
            </a:r>
            <a:r>
              <a:rPr dirty="0">
                <a:latin typeface="Calibri"/>
                <a:cs typeface="Calibri"/>
              </a:rPr>
              <a:t>t</a:t>
            </a:r>
            <a:r>
              <a:rPr spc="-10" dirty="0">
                <a:latin typeface="Calibri"/>
                <a:cs typeface="Calibri"/>
              </a:rPr>
              <a:t>r</a:t>
            </a:r>
            <a:r>
              <a:rPr spc="-5" dirty="0">
                <a:latin typeface="Calibri"/>
                <a:cs typeface="Calibri"/>
              </a:rPr>
              <a:t>uc</a:t>
            </a:r>
            <a:r>
              <a:rPr spc="-10" dirty="0">
                <a:latin typeface="Calibri"/>
                <a:cs typeface="Calibri"/>
              </a:rPr>
              <a:t>t</a:t>
            </a:r>
            <a:r>
              <a:rPr spc="-5" dirty="0">
                <a:latin typeface="Calibri"/>
                <a:cs typeface="Calibri"/>
              </a:rPr>
              <a:t>u</a:t>
            </a:r>
            <a:r>
              <a:rPr spc="-30" dirty="0">
                <a:latin typeface="Calibri"/>
                <a:cs typeface="Calibri"/>
              </a:rPr>
              <a:t>r</a:t>
            </a:r>
            <a:r>
              <a:rPr dirty="0">
                <a:latin typeface="Calibri"/>
                <a:cs typeface="Calibri"/>
              </a:rPr>
              <a:t>e</a:t>
            </a:r>
            <a:r>
              <a:rPr spc="-30" dirty="0">
                <a:latin typeface="Times New Roman"/>
                <a:cs typeface="Times New Roman"/>
              </a:rPr>
              <a:t> </a:t>
            </a:r>
            <a:r>
              <a:rPr dirty="0">
                <a:latin typeface="Calibri"/>
                <a:cs typeface="Calibri"/>
              </a:rPr>
              <a:t>the</a:t>
            </a:r>
            <a:r>
              <a:rPr spc="-35" dirty="0">
                <a:latin typeface="Times New Roman"/>
                <a:cs typeface="Times New Roman"/>
              </a:rPr>
              <a:t> </a:t>
            </a:r>
            <a:r>
              <a:rPr spc="-20" dirty="0">
                <a:latin typeface="Calibri"/>
                <a:cs typeface="Calibri"/>
              </a:rPr>
              <a:t>c</a:t>
            </a:r>
            <a:r>
              <a:rPr spc="-5" dirty="0">
                <a:latin typeface="Calibri"/>
                <a:cs typeface="Calibri"/>
              </a:rPr>
              <a:t>od</a:t>
            </a:r>
            <a:r>
              <a:rPr dirty="0">
                <a:latin typeface="Calibri"/>
                <a:cs typeface="Calibri"/>
              </a:rPr>
              <a:t>e</a:t>
            </a:r>
            <a:r>
              <a:rPr spc="-30" dirty="0">
                <a:latin typeface="Times New Roman"/>
                <a:cs typeface="Times New Roman"/>
              </a:rPr>
              <a:t> </a:t>
            </a:r>
            <a:r>
              <a:rPr spc="-10" dirty="0">
                <a:latin typeface="Calibri"/>
                <a:cs typeface="Calibri"/>
              </a:rPr>
              <a:t>i</a:t>
            </a:r>
            <a:r>
              <a:rPr spc="-5" dirty="0">
                <a:latin typeface="Calibri"/>
                <a:cs typeface="Calibri"/>
              </a:rPr>
              <a:t>ns</a:t>
            </a:r>
            <a:r>
              <a:rPr dirty="0">
                <a:latin typeface="Calibri"/>
                <a:cs typeface="Calibri"/>
              </a:rPr>
              <a:t>i</a:t>
            </a:r>
            <a:r>
              <a:rPr spc="-5" dirty="0">
                <a:latin typeface="Calibri"/>
                <a:cs typeface="Calibri"/>
              </a:rPr>
              <a:t>d</a:t>
            </a:r>
            <a:r>
              <a:rPr dirty="0">
                <a:latin typeface="Calibri"/>
                <a:cs typeface="Calibri"/>
              </a:rPr>
              <a:t>e</a:t>
            </a:r>
            <a:r>
              <a:rPr spc="-45" dirty="0">
                <a:latin typeface="Times New Roman"/>
                <a:cs typeface="Times New Roman"/>
              </a:rPr>
              <a:t> </a:t>
            </a:r>
            <a:r>
              <a:rPr dirty="0">
                <a:latin typeface="Calibri"/>
                <a:cs typeface="Calibri"/>
              </a:rPr>
              <a:t>a</a:t>
            </a:r>
            <a:r>
              <a:rPr spc="-30" dirty="0">
                <a:latin typeface="Times New Roman"/>
                <a:cs typeface="Times New Roman"/>
              </a:rPr>
              <a:t> </a:t>
            </a:r>
            <a:r>
              <a:rPr spc="-10" dirty="0">
                <a:latin typeface="Calibri"/>
                <a:cs typeface="Calibri"/>
              </a:rPr>
              <a:t>l</a:t>
            </a:r>
            <a:r>
              <a:rPr spc="-40" dirty="0">
                <a:latin typeface="Calibri"/>
                <a:cs typeface="Calibri"/>
              </a:rPr>
              <a:t>a</a:t>
            </a:r>
            <a:r>
              <a:rPr spc="-25" dirty="0">
                <a:latin typeface="Calibri"/>
                <a:cs typeface="Calibri"/>
              </a:rPr>
              <a:t>y</a:t>
            </a:r>
            <a:r>
              <a:rPr dirty="0">
                <a:latin typeface="Calibri"/>
                <a:cs typeface="Calibri"/>
              </a:rPr>
              <a:t>er)</a:t>
            </a:r>
            <a:r>
              <a:rPr spc="-45" dirty="0">
                <a:latin typeface="Times New Roman"/>
                <a:cs typeface="Times New Roman"/>
              </a:rPr>
              <a:t> </a:t>
            </a:r>
            <a:r>
              <a:rPr spc="-5" dirty="0">
                <a:latin typeface="Calibri"/>
                <a:cs typeface="Calibri"/>
              </a:rPr>
              <a:t>o</a:t>
            </a:r>
            <a:r>
              <a:rPr dirty="0">
                <a:latin typeface="Calibri"/>
                <a:cs typeface="Calibri"/>
              </a:rPr>
              <a:t>r</a:t>
            </a:r>
            <a:r>
              <a:rPr spc="-40" dirty="0">
                <a:latin typeface="Times New Roman"/>
                <a:cs typeface="Times New Roman"/>
              </a:rPr>
              <a:t> </a:t>
            </a:r>
            <a:r>
              <a:rPr spc="-15" dirty="0">
                <a:latin typeface="Calibri"/>
                <a:cs typeface="Calibri"/>
              </a:rPr>
              <a:t>v</a:t>
            </a:r>
            <a:r>
              <a:rPr dirty="0">
                <a:latin typeface="Calibri"/>
                <a:cs typeface="Calibri"/>
              </a:rPr>
              <a:t>er</a:t>
            </a:r>
            <a:r>
              <a:rPr spc="-10" dirty="0">
                <a:latin typeface="Calibri"/>
                <a:cs typeface="Calibri"/>
              </a:rPr>
              <a:t>ti</a:t>
            </a:r>
            <a:r>
              <a:rPr spc="-20" dirty="0">
                <a:latin typeface="Calibri"/>
                <a:cs typeface="Calibri"/>
              </a:rPr>
              <a:t>c</a:t>
            </a:r>
            <a:r>
              <a:rPr dirty="0">
                <a:latin typeface="Calibri"/>
                <a:cs typeface="Calibri"/>
              </a:rPr>
              <a:t>a</a:t>
            </a:r>
            <a:r>
              <a:rPr spc="-5" dirty="0">
                <a:latin typeface="Calibri"/>
                <a:cs typeface="Calibri"/>
              </a:rPr>
              <a:t>l</a:t>
            </a:r>
            <a:r>
              <a:rPr spc="-10" dirty="0">
                <a:latin typeface="Calibri"/>
                <a:cs typeface="Calibri"/>
              </a:rPr>
              <a:t>l</a:t>
            </a:r>
            <a:r>
              <a:rPr dirty="0">
                <a:latin typeface="Calibri"/>
                <a:cs typeface="Calibri"/>
              </a:rPr>
              <a:t>y</a:t>
            </a:r>
            <a:r>
              <a:rPr spc="-35" dirty="0">
                <a:latin typeface="Times New Roman"/>
                <a:cs typeface="Times New Roman"/>
              </a:rPr>
              <a:t> </a:t>
            </a:r>
            <a:r>
              <a:rPr spc="20" dirty="0">
                <a:latin typeface="Calibri"/>
                <a:cs typeface="Calibri"/>
              </a:rPr>
              <a:t>(</a:t>
            </a:r>
            <a:r>
              <a:rPr spc="-10" dirty="0">
                <a:latin typeface="Calibri"/>
                <a:cs typeface="Calibri"/>
              </a:rPr>
              <a:t>i</a:t>
            </a:r>
            <a:r>
              <a:rPr dirty="0">
                <a:latin typeface="Calibri"/>
                <a:cs typeface="Calibri"/>
              </a:rPr>
              <a:t>e.</a:t>
            </a:r>
            <a:r>
              <a:rPr dirty="0">
                <a:latin typeface="Times New Roman"/>
                <a:cs typeface="Times New Roman"/>
              </a:rPr>
              <a:t> </a:t>
            </a:r>
            <a:r>
              <a:rPr spc="-5" dirty="0">
                <a:latin typeface="Calibri"/>
                <a:cs typeface="Calibri"/>
              </a:rPr>
              <a:t>h</a:t>
            </a:r>
            <a:r>
              <a:rPr spc="-10" dirty="0">
                <a:latin typeface="Calibri"/>
                <a:cs typeface="Calibri"/>
              </a:rPr>
              <a:t>o</a:t>
            </a:r>
            <a:r>
              <a:rPr spc="-15" dirty="0">
                <a:latin typeface="Calibri"/>
                <a:cs typeface="Calibri"/>
              </a:rPr>
              <a:t>w</a:t>
            </a:r>
            <a:r>
              <a:rPr spc="-35" dirty="0">
                <a:latin typeface="Times New Roman"/>
                <a:cs typeface="Times New Roman"/>
              </a:rPr>
              <a:t> </a:t>
            </a:r>
            <a:r>
              <a:rPr dirty="0">
                <a:latin typeface="Calibri"/>
                <a:cs typeface="Calibri"/>
              </a:rPr>
              <a:t>a</a:t>
            </a:r>
            <a:r>
              <a:rPr spc="-35" dirty="0">
                <a:latin typeface="Times New Roman"/>
                <a:cs typeface="Times New Roman"/>
              </a:rPr>
              <a:t> </a:t>
            </a:r>
            <a:r>
              <a:rPr spc="-40" dirty="0">
                <a:latin typeface="Calibri"/>
                <a:cs typeface="Calibri"/>
              </a:rPr>
              <a:t>r</a:t>
            </a:r>
            <a:r>
              <a:rPr spc="-10" dirty="0">
                <a:latin typeface="Calibri"/>
                <a:cs typeface="Calibri"/>
              </a:rPr>
              <a:t>eq</a:t>
            </a:r>
            <a:r>
              <a:rPr spc="-15" dirty="0">
                <a:latin typeface="Calibri"/>
                <a:cs typeface="Calibri"/>
              </a:rPr>
              <a:t>u</a:t>
            </a:r>
            <a:r>
              <a:rPr spc="-5" dirty="0">
                <a:latin typeface="Calibri"/>
                <a:cs typeface="Calibri"/>
              </a:rPr>
              <a:t>e</a:t>
            </a:r>
            <a:r>
              <a:rPr spc="-20" dirty="0">
                <a:latin typeface="Calibri"/>
                <a:cs typeface="Calibri"/>
              </a:rPr>
              <a:t>s</a:t>
            </a:r>
            <a:r>
              <a:rPr spc="-10" dirty="0">
                <a:latin typeface="Calibri"/>
                <a:cs typeface="Calibri"/>
              </a:rPr>
              <a:t>t</a:t>
            </a:r>
            <a:r>
              <a:rPr spc="-45" dirty="0">
                <a:latin typeface="Times New Roman"/>
                <a:cs typeface="Times New Roman"/>
              </a:rPr>
              <a:t> </a:t>
            </a:r>
            <a:r>
              <a:rPr spc="-10" dirty="0">
                <a:latin typeface="Calibri"/>
                <a:cs typeface="Calibri"/>
              </a:rPr>
              <a:t>i</a:t>
            </a:r>
            <a:r>
              <a:rPr dirty="0">
                <a:latin typeface="Calibri"/>
                <a:cs typeface="Calibri"/>
              </a:rPr>
              <a:t>s</a:t>
            </a:r>
            <a:r>
              <a:rPr spc="-40" dirty="0">
                <a:latin typeface="Times New Roman"/>
                <a:cs typeface="Times New Roman"/>
              </a:rPr>
              <a:t> </a:t>
            </a:r>
            <a:r>
              <a:rPr spc="-5" dirty="0">
                <a:latin typeface="Calibri"/>
                <a:cs typeface="Calibri"/>
              </a:rPr>
              <a:t>p</a:t>
            </a:r>
            <a:r>
              <a:rPr spc="-25" dirty="0">
                <a:latin typeface="Calibri"/>
                <a:cs typeface="Calibri"/>
              </a:rPr>
              <a:t>r</a:t>
            </a:r>
            <a:r>
              <a:rPr spc="-5" dirty="0">
                <a:latin typeface="Calibri"/>
                <a:cs typeface="Calibri"/>
              </a:rPr>
              <a:t>o</a:t>
            </a:r>
            <a:r>
              <a:rPr spc="-10" dirty="0">
                <a:latin typeface="Calibri"/>
                <a:cs typeface="Calibri"/>
              </a:rPr>
              <a:t>ce</a:t>
            </a:r>
            <a:r>
              <a:rPr spc="-5" dirty="0">
                <a:latin typeface="Calibri"/>
                <a:cs typeface="Calibri"/>
              </a:rPr>
              <a:t>s</a:t>
            </a:r>
            <a:r>
              <a:rPr spc="-15" dirty="0">
                <a:latin typeface="Calibri"/>
                <a:cs typeface="Calibri"/>
              </a:rPr>
              <a:t>s</a:t>
            </a:r>
            <a:r>
              <a:rPr spc="-5" dirty="0">
                <a:latin typeface="Calibri"/>
                <a:cs typeface="Calibri"/>
              </a:rPr>
              <a:t>e</a:t>
            </a:r>
            <a:r>
              <a:rPr dirty="0">
                <a:latin typeface="Calibri"/>
                <a:cs typeface="Calibri"/>
              </a:rPr>
              <a:t>d</a:t>
            </a:r>
            <a:r>
              <a:rPr spc="-45" dirty="0">
                <a:latin typeface="Times New Roman"/>
                <a:cs typeface="Times New Roman"/>
              </a:rPr>
              <a:t> </a:t>
            </a:r>
            <a:r>
              <a:rPr spc="5" dirty="0">
                <a:latin typeface="Calibri"/>
                <a:cs typeface="Calibri"/>
              </a:rPr>
              <a:t>f</a:t>
            </a:r>
            <a:r>
              <a:rPr spc="-40" dirty="0">
                <a:latin typeface="Calibri"/>
                <a:cs typeface="Calibri"/>
              </a:rPr>
              <a:t>r</a:t>
            </a:r>
            <a:r>
              <a:rPr spc="-5" dirty="0">
                <a:latin typeface="Calibri"/>
                <a:cs typeface="Calibri"/>
              </a:rPr>
              <a:t>o</a:t>
            </a:r>
            <a:r>
              <a:rPr dirty="0">
                <a:latin typeface="Calibri"/>
                <a:cs typeface="Calibri"/>
              </a:rPr>
              <a:t>m</a:t>
            </a:r>
            <a:r>
              <a:rPr spc="-45" dirty="0">
                <a:latin typeface="Times New Roman"/>
                <a:cs typeface="Times New Roman"/>
              </a:rPr>
              <a:t> </a:t>
            </a:r>
            <a:r>
              <a:rPr spc="-10" dirty="0">
                <a:latin typeface="Calibri"/>
                <a:cs typeface="Calibri"/>
              </a:rPr>
              <a:t>the</a:t>
            </a:r>
            <a:r>
              <a:rPr spc="-40" dirty="0">
                <a:latin typeface="Times New Roman"/>
                <a:cs typeface="Times New Roman"/>
              </a:rPr>
              <a:t> </a:t>
            </a:r>
            <a:r>
              <a:rPr spc="-5" dirty="0">
                <a:latin typeface="Calibri"/>
                <a:cs typeface="Calibri"/>
              </a:rPr>
              <a:t>ou</a:t>
            </a:r>
            <a:r>
              <a:rPr spc="-25" dirty="0">
                <a:latin typeface="Calibri"/>
                <a:cs typeface="Calibri"/>
              </a:rPr>
              <a:t>t</a:t>
            </a:r>
            <a:r>
              <a:rPr spc="-10" dirty="0">
                <a:latin typeface="Calibri"/>
                <a:cs typeface="Calibri"/>
              </a:rPr>
              <a:t>er</a:t>
            </a:r>
            <a:r>
              <a:rPr spc="-20" dirty="0">
                <a:latin typeface="Times New Roman"/>
                <a:cs typeface="Times New Roman"/>
              </a:rPr>
              <a:t> </a:t>
            </a:r>
            <a:r>
              <a:rPr spc="-5" dirty="0">
                <a:latin typeface="Calibri"/>
                <a:cs typeface="Calibri"/>
              </a:rPr>
              <a:t>l</a:t>
            </a:r>
            <a:r>
              <a:rPr spc="-35" dirty="0">
                <a:latin typeface="Calibri"/>
                <a:cs typeface="Calibri"/>
              </a:rPr>
              <a:t>ay</a:t>
            </a:r>
            <a:r>
              <a:rPr spc="-10" dirty="0">
                <a:latin typeface="Calibri"/>
                <a:cs typeface="Calibri"/>
              </a:rPr>
              <a:t>e</a:t>
            </a:r>
            <a:r>
              <a:rPr spc="-50" dirty="0">
                <a:latin typeface="Calibri"/>
                <a:cs typeface="Calibri"/>
              </a:rPr>
              <a:t>r</a:t>
            </a:r>
            <a:r>
              <a:rPr dirty="0">
                <a:latin typeface="Calibri"/>
                <a:cs typeface="Calibri"/>
              </a:rPr>
              <a:t>s</a:t>
            </a:r>
            <a:r>
              <a:rPr dirty="0">
                <a:latin typeface="Times New Roman"/>
                <a:cs typeface="Times New Roman"/>
              </a:rPr>
              <a:t> </a:t>
            </a:r>
            <a:r>
              <a:rPr spc="-5" dirty="0">
                <a:latin typeface="Calibri"/>
                <a:cs typeface="Calibri"/>
              </a:rPr>
              <a:t>i</a:t>
            </a:r>
            <a:r>
              <a:rPr spc="-10" dirty="0">
                <a:latin typeface="Calibri"/>
                <a:cs typeface="Calibri"/>
              </a:rPr>
              <a:t>n</a:t>
            </a:r>
            <a:r>
              <a:rPr spc="-25" dirty="0">
                <a:latin typeface="Calibri"/>
                <a:cs typeface="Calibri"/>
              </a:rPr>
              <a:t>t</a:t>
            </a:r>
            <a:r>
              <a:rPr dirty="0">
                <a:latin typeface="Calibri"/>
                <a:cs typeface="Calibri"/>
              </a:rPr>
              <a:t>o</a:t>
            </a:r>
            <a:r>
              <a:rPr spc="-45" dirty="0">
                <a:latin typeface="Times New Roman"/>
                <a:cs typeface="Times New Roman"/>
              </a:rPr>
              <a:t> </a:t>
            </a:r>
            <a:r>
              <a:rPr spc="-10" dirty="0">
                <a:latin typeface="Calibri"/>
                <a:cs typeface="Calibri"/>
              </a:rPr>
              <a:t>the</a:t>
            </a:r>
            <a:r>
              <a:rPr spc="-30" dirty="0">
                <a:latin typeface="Times New Roman"/>
                <a:cs typeface="Times New Roman"/>
              </a:rPr>
              <a:t> </a:t>
            </a:r>
            <a:r>
              <a:rPr spc="-5" dirty="0">
                <a:latin typeface="Calibri"/>
                <a:cs typeface="Calibri"/>
              </a:rPr>
              <a:t>in</a:t>
            </a:r>
            <a:r>
              <a:rPr dirty="0">
                <a:latin typeface="Calibri"/>
                <a:cs typeface="Calibri"/>
              </a:rPr>
              <a:t>n</a:t>
            </a:r>
            <a:r>
              <a:rPr spc="-10" dirty="0">
                <a:latin typeface="Calibri"/>
                <a:cs typeface="Calibri"/>
              </a:rPr>
              <a:t>er</a:t>
            </a:r>
            <a:r>
              <a:rPr spc="-35" dirty="0">
                <a:latin typeface="Times New Roman"/>
                <a:cs typeface="Times New Roman"/>
              </a:rPr>
              <a:t> </a:t>
            </a:r>
            <a:r>
              <a:rPr spc="-5" dirty="0">
                <a:latin typeface="Calibri"/>
                <a:cs typeface="Calibri"/>
              </a:rPr>
              <a:t>l</a:t>
            </a:r>
            <a:r>
              <a:rPr spc="-35" dirty="0">
                <a:latin typeface="Calibri"/>
                <a:cs typeface="Calibri"/>
              </a:rPr>
              <a:t>ay</a:t>
            </a:r>
            <a:r>
              <a:rPr spc="-10" dirty="0">
                <a:latin typeface="Calibri"/>
                <a:cs typeface="Calibri"/>
              </a:rPr>
              <a:t>e</a:t>
            </a:r>
            <a:r>
              <a:rPr spc="-50" dirty="0">
                <a:latin typeface="Calibri"/>
                <a:cs typeface="Calibri"/>
              </a:rPr>
              <a:t>r</a:t>
            </a:r>
            <a:r>
              <a:rPr dirty="0">
                <a:latin typeface="Calibri"/>
                <a:cs typeface="Calibri"/>
              </a:rPr>
              <a:t>s</a:t>
            </a:r>
            <a:r>
              <a:rPr spc="-30" dirty="0">
                <a:latin typeface="Times New Roman"/>
                <a:cs typeface="Times New Roman"/>
              </a:rPr>
              <a:t> </a:t>
            </a:r>
            <a:r>
              <a:rPr dirty="0">
                <a:latin typeface="Calibri"/>
                <a:cs typeface="Calibri"/>
              </a:rPr>
              <a:t>and</a:t>
            </a:r>
            <a:r>
              <a:rPr spc="-40" dirty="0">
                <a:latin typeface="Times New Roman"/>
                <a:cs typeface="Times New Roman"/>
              </a:rPr>
              <a:t> </a:t>
            </a:r>
            <a:r>
              <a:rPr spc="-5" dirty="0">
                <a:latin typeface="Calibri"/>
                <a:cs typeface="Calibri"/>
              </a:rPr>
              <a:t>b</a:t>
            </a:r>
            <a:r>
              <a:rPr dirty="0">
                <a:latin typeface="Calibri"/>
                <a:cs typeface="Calibri"/>
              </a:rPr>
              <a:t>a</a:t>
            </a:r>
            <a:r>
              <a:rPr spc="-20" dirty="0">
                <a:latin typeface="Calibri"/>
                <a:cs typeface="Calibri"/>
              </a:rPr>
              <a:t>c</a:t>
            </a:r>
            <a:r>
              <a:rPr spc="-10" dirty="0">
                <a:latin typeface="Calibri"/>
                <a:cs typeface="Calibri"/>
              </a:rPr>
              <a:t>k</a:t>
            </a:r>
            <a:r>
              <a:rPr spc="-20" dirty="0">
                <a:latin typeface="Calibri"/>
                <a:cs typeface="Calibri"/>
              </a:rPr>
              <a:t>)</a:t>
            </a:r>
            <a:r>
              <a:rPr dirty="0">
                <a:latin typeface="Calibri"/>
                <a:cs typeface="Calibri"/>
              </a:rPr>
              <a:t>.</a:t>
            </a:r>
            <a:r>
              <a:rPr spc="-30" dirty="0">
                <a:latin typeface="Times New Roman"/>
                <a:cs typeface="Times New Roman"/>
              </a:rPr>
              <a:t> </a:t>
            </a:r>
            <a:r>
              <a:rPr spc="-5" dirty="0">
                <a:latin typeface="Calibri"/>
                <a:cs typeface="Calibri"/>
              </a:rPr>
              <a:t>E</a:t>
            </a:r>
            <a:r>
              <a:rPr spc="-40" dirty="0">
                <a:latin typeface="Calibri"/>
                <a:cs typeface="Calibri"/>
              </a:rPr>
              <a:t>x</a:t>
            </a:r>
            <a:r>
              <a:rPr dirty="0">
                <a:latin typeface="Calibri"/>
                <a:cs typeface="Calibri"/>
              </a:rPr>
              <a:t>am</a:t>
            </a:r>
            <a:r>
              <a:rPr spc="5" dirty="0">
                <a:latin typeface="Calibri"/>
                <a:cs typeface="Calibri"/>
              </a:rPr>
              <a:t>p</a:t>
            </a:r>
            <a:r>
              <a:rPr spc="-5" dirty="0">
                <a:latin typeface="Calibri"/>
                <a:cs typeface="Calibri"/>
              </a:rPr>
              <a:t>l</a:t>
            </a:r>
            <a:r>
              <a:rPr spc="-10" dirty="0">
                <a:latin typeface="Calibri"/>
                <a:cs typeface="Calibri"/>
              </a:rPr>
              <a:t>es</a:t>
            </a:r>
            <a:r>
              <a:rPr spc="-40" dirty="0">
                <a:latin typeface="Times New Roman"/>
                <a:cs typeface="Times New Roman"/>
              </a:rPr>
              <a:t> </a:t>
            </a:r>
            <a:r>
              <a:rPr spc="-5" dirty="0">
                <a:latin typeface="Calibri"/>
                <a:cs typeface="Calibri"/>
              </a:rPr>
              <a:t>of</a:t>
            </a:r>
            <a:r>
              <a:rPr spc="-5" dirty="0">
                <a:latin typeface="Times New Roman"/>
                <a:cs typeface="Times New Roman"/>
              </a:rPr>
              <a:t> </a:t>
            </a:r>
            <a:r>
              <a:rPr spc="-15" dirty="0">
                <a:latin typeface="Calibri"/>
                <a:cs typeface="Calibri"/>
              </a:rPr>
              <a:t>A</a:t>
            </a:r>
            <a:r>
              <a:rPr spc="-40" dirty="0">
                <a:latin typeface="Calibri"/>
                <a:cs typeface="Calibri"/>
              </a:rPr>
              <a:t>r</a:t>
            </a:r>
            <a:r>
              <a:rPr spc="-20" dirty="0">
                <a:latin typeface="Calibri"/>
                <a:cs typeface="Calibri"/>
              </a:rPr>
              <a:t>c</a:t>
            </a:r>
            <a:r>
              <a:rPr spc="-5" dirty="0">
                <a:latin typeface="Calibri"/>
                <a:cs typeface="Calibri"/>
              </a:rPr>
              <a:t>h</a:t>
            </a:r>
            <a:r>
              <a:rPr dirty="0">
                <a:latin typeface="Calibri"/>
                <a:cs typeface="Calibri"/>
              </a:rPr>
              <a:t>i</a:t>
            </a:r>
            <a:r>
              <a:rPr spc="-45" dirty="0">
                <a:latin typeface="Calibri"/>
                <a:cs typeface="Calibri"/>
              </a:rPr>
              <a:t>t</a:t>
            </a:r>
            <a:r>
              <a:rPr spc="-10" dirty="0">
                <a:latin typeface="Calibri"/>
                <a:cs typeface="Calibri"/>
              </a:rPr>
              <a:t>ectu</a:t>
            </a:r>
            <a:r>
              <a:rPr spc="-55" dirty="0">
                <a:latin typeface="Calibri"/>
                <a:cs typeface="Calibri"/>
              </a:rPr>
              <a:t>r</a:t>
            </a:r>
            <a:r>
              <a:rPr dirty="0">
                <a:latin typeface="Calibri"/>
                <a:cs typeface="Calibri"/>
              </a:rPr>
              <a:t>al</a:t>
            </a:r>
            <a:r>
              <a:rPr spc="-25" dirty="0">
                <a:latin typeface="Times New Roman"/>
                <a:cs typeface="Times New Roman"/>
              </a:rPr>
              <a:t> </a:t>
            </a:r>
            <a:r>
              <a:rPr spc="-55" dirty="0">
                <a:latin typeface="Calibri"/>
                <a:cs typeface="Calibri"/>
              </a:rPr>
              <a:t>P</a:t>
            </a:r>
            <a:r>
              <a:rPr spc="-15" dirty="0">
                <a:latin typeface="Calibri"/>
                <a:cs typeface="Calibri"/>
              </a:rPr>
              <a:t>a</a:t>
            </a:r>
            <a:r>
              <a:rPr spc="-40" dirty="0">
                <a:latin typeface="Calibri"/>
                <a:cs typeface="Calibri"/>
              </a:rPr>
              <a:t>tt</a:t>
            </a:r>
            <a:r>
              <a:rPr spc="-10" dirty="0">
                <a:latin typeface="Calibri"/>
                <a:cs typeface="Calibri"/>
              </a:rPr>
              <a:t>erns:</a:t>
            </a:r>
            <a:endParaRPr dirty="0">
              <a:latin typeface="Calibri"/>
              <a:cs typeface="Calibri"/>
            </a:endParaRPr>
          </a:p>
          <a:p>
            <a:pPr marL="756285" lvl="1" indent="-286385">
              <a:buClr>
                <a:srgbClr val="FF0000"/>
              </a:buClr>
              <a:buFont typeface="Arial"/>
              <a:buChar char="•"/>
              <a:tabLst>
                <a:tab pos="756920" algn="l"/>
              </a:tabLst>
            </a:pPr>
            <a:r>
              <a:rPr spc="-5" dirty="0">
                <a:solidFill>
                  <a:srgbClr val="FF0000"/>
                </a:solidFill>
                <a:latin typeface="Calibri"/>
                <a:cs typeface="Calibri"/>
              </a:rPr>
              <a:t>Th</a:t>
            </a:r>
            <a:r>
              <a:rPr spc="-25" dirty="0">
                <a:solidFill>
                  <a:srgbClr val="FF0000"/>
                </a:solidFill>
                <a:latin typeface="Calibri"/>
                <a:cs typeface="Calibri"/>
              </a:rPr>
              <a:t>r</a:t>
            </a:r>
            <a:r>
              <a:rPr spc="-10" dirty="0">
                <a:solidFill>
                  <a:srgbClr val="FF0000"/>
                </a:solidFill>
                <a:latin typeface="Calibri"/>
                <a:cs typeface="Calibri"/>
              </a:rPr>
              <a:t>e</a:t>
            </a:r>
            <a:r>
              <a:rPr spc="-5" dirty="0">
                <a:solidFill>
                  <a:srgbClr val="FF0000"/>
                </a:solidFill>
                <a:latin typeface="Calibri"/>
                <a:cs typeface="Calibri"/>
              </a:rPr>
              <a:t>e</a:t>
            </a:r>
            <a:r>
              <a:rPr dirty="0">
                <a:solidFill>
                  <a:srgbClr val="FF0000"/>
                </a:solidFill>
                <a:latin typeface="Calibri"/>
                <a:cs typeface="Calibri"/>
              </a:rPr>
              <a:t>-t</a:t>
            </a:r>
            <a:r>
              <a:rPr spc="-10" dirty="0">
                <a:solidFill>
                  <a:srgbClr val="FF0000"/>
                </a:solidFill>
                <a:latin typeface="Calibri"/>
                <a:cs typeface="Calibri"/>
              </a:rPr>
              <a:t>ier</a:t>
            </a:r>
            <a:endParaRPr dirty="0">
              <a:latin typeface="Calibri"/>
              <a:cs typeface="Calibri"/>
            </a:endParaRPr>
          </a:p>
          <a:p>
            <a:pPr marL="756285" lvl="1" indent="-286385">
              <a:buClr>
                <a:srgbClr val="FF0000"/>
              </a:buClr>
              <a:buFont typeface="Arial"/>
              <a:buChar char="•"/>
              <a:tabLst>
                <a:tab pos="756920" algn="l"/>
              </a:tabLst>
            </a:pPr>
            <a:r>
              <a:rPr dirty="0">
                <a:solidFill>
                  <a:srgbClr val="FF0000"/>
                </a:solidFill>
                <a:latin typeface="Calibri"/>
                <a:cs typeface="Calibri"/>
              </a:rPr>
              <a:t>M</a:t>
            </a:r>
            <a:r>
              <a:rPr spc="-10" dirty="0">
                <a:solidFill>
                  <a:srgbClr val="FF0000"/>
                </a:solidFill>
                <a:latin typeface="Calibri"/>
                <a:cs typeface="Calibri"/>
              </a:rPr>
              <a:t>i</a:t>
            </a:r>
            <a:r>
              <a:rPr spc="-20" dirty="0">
                <a:solidFill>
                  <a:srgbClr val="FF0000"/>
                </a:solidFill>
                <a:latin typeface="Calibri"/>
                <a:cs typeface="Calibri"/>
              </a:rPr>
              <a:t>c</a:t>
            </a:r>
            <a:r>
              <a:rPr spc="-40" dirty="0">
                <a:solidFill>
                  <a:srgbClr val="FF0000"/>
                </a:solidFill>
                <a:latin typeface="Calibri"/>
                <a:cs typeface="Calibri"/>
              </a:rPr>
              <a:t>r</a:t>
            </a:r>
            <a:r>
              <a:rPr spc="-15" dirty="0">
                <a:solidFill>
                  <a:srgbClr val="FF0000"/>
                </a:solidFill>
                <a:latin typeface="Calibri"/>
                <a:cs typeface="Calibri"/>
              </a:rPr>
              <a:t>o</a:t>
            </a:r>
            <a:r>
              <a:rPr spc="-75" dirty="0">
                <a:solidFill>
                  <a:srgbClr val="FF0000"/>
                </a:solidFill>
                <a:latin typeface="Calibri"/>
                <a:cs typeface="Calibri"/>
              </a:rPr>
              <a:t>k</a:t>
            </a:r>
            <a:r>
              <a:rPr spc="-10" dirty="0">
                <a:solidFill>
                  <a:srgbClr val="FF0000"/>
                </a:solidFill>
                <a:latin typeface="Calibri"/>
                <a:cs typeface="Calibri"/>
              </a:rPr>
              <a:t>erne</a:t>
            </a:r>
            <a:r>
              <a:rPr dirty="0">
                <a:solidFill>
                  <a:srgbClr val="FF0000"/>
                </a:solidFill>
                <a:latin typeface="Calibri"/>
                <a:cs typeface="Calibri"/>
              </a:rPr>
              <a:t>l</a:t>
            </a:r>
            <a:endParaRPr dirty="0">
              <a:latin typeface="Calibri"/>
              <a:cs typeface="Calibri"/>
            </a:endParaRPr>
          </a:p>
          <a:p>
            <a:pPr marL="756285" lvl="1" indent="-286385">
              <a:buClr>
                <a:srgbClr val="FF0000"/>
              </a:buClr>
              <a:buFont typeface="Arial"/>
              <a:buChar char="•"/>
              <a:tabLst>
                <a:tab pos="756920" algn="l"/>
              </a:tabLst>
            </a:pPr>
            <a:r>
              <a:rPr dirty="0">
                <a:solidFill>
                  <a:srgbClr val="FF0000"/>
                </a:solidFill>
                <a:latin typeface="Calibri"/>
                <a:cs typeface="Calibri"/>
              </a:rPr>
              <a:t>M</a:t>
            </a:r>
            <a:r>
              <a:rPr spc="-10" dirty="0">
                <a:solidFill>
                  <a:srgbClr val="FF0000"/>
                </a:solidFill>
                <a:latin typeface="Calibri"/>
                <a:cs typeface="Calibri"/>
              </a:rPr>
              <a:t>o</a:t>
            </a:r>
            <a:r>
              <a:rPr spc="-5" dirty="0">
                <a:solidFill>
                  <a:srgbClr val="FF0000"/>
                </a:solidFill>
                <a:latin typeface="Calibri"/>
                <a:cs typeface="Calibri"/>
              </a:rPr>
              <a:t>de</a:t>
            </a:r>
            <a:r>
              <a:rPr dirty="0">
                <a:solidFill>
                  <a:srgbClr val="FF0000"/>
                </a:solidFill>
                <a:latin typeface="Calibri"/>
                <a:cs typeface="Calibri"/>
              </a:rPr>
              <a:t>l-</a:t>
            </a:r>
            <a:r>
              <a:rPr spc="-5" dirty="0">
                <a:solidFill>
                  <a:srgbClr val="FF0000"/>
                </a:solidFill>
                <a:latin typeface="Calibri"/>
                <a:cs typeface="Calibri"/>
              </a:rPr>
              <a:t>V</a:t>
            </a:r>
            <a:r>
              <a:rPr spc="-10" dirty="0">
                <a:solidFill>
                  <a:srgbClr val="FF0000"/>
                </a:solidFill>
                <a:latin typeface="Calibri"/>
                <a:cs typeface="Calibri"/>
              </a:rPr>
              <a:t>ie</a:t>
            </a:r>
            <a:r>
              <a:rPr spc="-5" dirty="0">
                <a:solidFill>
                  <a:srgbClr val="FF0000"/>
                </a:solidFill>
                <a:latin typeface="Calibri"/>
                <a:cs typeface="Calibri"/>
              </a:rPr>
              <a:t>w</a:t>
            </a:r>
            <a:r>
              <a:rPr dirty="0">
                <a:solidFill>
                  <a:srgbClr val="FF0000"/>
                </a:solidFill>
                <a:latin typeface="Calibri"/>
                <a:cs typeface="Calibri"/>
              </a:rPr>
              <a:t>-</a:t>
            </a:r>
            <a:r>
              <a:rPr spc="-5" dirty="0">
                <a:solidFill>
                  <a:srgbClr val="FF0000"/>
                </a:solidFill>
                <a:latin typeface="Calibri"/>
                <a:cs typeface="Calibri"/>
              </a:rPr>
              <a:t>Co</a:t>
            </a:r>
            <a:r>
              <a:rPr spc="-15" dirty="0">
                <a:solidFill>
                  <a:srgbClr val="FF0000"/>
                </a:solidFill>
                <a:latin typeface="Calibri"/>
                <a:cs typeface="Calibri"/>
              </a:rPr>
              <a:t>n</a:t>
            </a:r>
            <a:r>
              <a:rPr dirty="0">
                <a:solidFill>
                  <a:srgbClr val="FF0000"/>
                </a:solidFill>
                <a:latin typeface="Calibri"/>
                <a:cs typeface="Calibri"/>
              </a:rPr>
              <a:t>t</a:t>
            </a:r>
            <a:r>
              <a:rPr spc="-35" dirty="0">
                <a:solidFill>
                  <a:srgbClr val="FF0000"/>
                </a:solidFill>
                <a:latin typeface="Calibri"/>
                <a:cs typeface="Calibri"/>
              </a:rPr>
              <a:t>r</a:t>
            </a:r>
            <a:r>
              <a:rPr spc="-5" dirty="0">
                <a:solidFill>
                  <a:srgbClr val="FF0000"/>
                </a:solidFill>
                <a:latin typeface="Calibri"/>
                <a:cs typeface="Calibri"/>
              </a:rPr>
              <a:t>o</a:t>
            </a:r>
            <a:r>
              <a:rPr spc="-10" dirty="0">
                <a:solidFill>
                  <a:srgbClr val="FF0000"/>
                </a:solidFill>
                <a:latin typeface="Calibri"/>
                <a:cs typeface="Calibri"/>
              </a:rPr>
              <a:t>ll</a:t>
            </a:r>
            <a:r>
              <a:rPr dirty="0">
                <a:solidFill>
                  <a:srgbClr val="FF0000"/>
                </a:solidFill>
                <a:latin typeface="Calibri"/>
                <a:cs typeface="Calibri"/>
              </a:rPr>
              <a:t>er</a:t>
            </a:r>
            <a:endParaRPr dirty="0">
              <a:latin typeface="Calibri"/>
              <a:cs typeface="Calibri"/>
            </a:endParaRPr>
          </a:p>
          <a:p>
            <a:pPr marL="756285" lvl="1" indent="-286385">
              <a:buClr>
                <a:srgbClr val="FF0000"/>
              </a:buClr>
              <a:buFont typeface="Arial"/>
              <a:buChar char="•"/>
              <a:tabLst>
                <a:tab pos="756920" algn="l"/>
              </a:tabLst>
            </a:pPr>
            <a:r>
              <a:rPr dirty="0">
                <a:solidFill>
                  <a:srgbClr val="FF0000"/>
                </a:solidFill>
                <a:latin typeface="Calibri"/>
                <a:cs typeface="Calibri"/>
              </a:rPr>
              <a:t>Mode</a:t>
            </a:r>
            <a:r>
              <a:rPr spc="-5" dirty="0">
                <a:solidFill>
                  <a:srgbClr val="FF0000"/>
                </a:solidFill>
                <a:latin typeface="Calibri"/>
                <a:cs typeface="Calibri"/>
              </a:rPr>
              <a:t>l</a:t>
            </a:r>
            <a:r>
              <a:rPr dirty="0">
                <a:solidFill>
                  <a:srgbClr val="FF0000"/>
                </a:solidFill>
                <a:latin typeface="Calibri"/>
                <a:cs typeface="Calibri"/>
              </a:rPr>
              <a:t>-</a:t>
            </a:r>
            <a:r>
              <a:rPr spc="-5" dirty="0">
                <a:solidFill>
                  <a:srgbClr val="FF0000"/>
                </a:solidFill>
                <a:latin typeface="Calibri"/>
                <a:cs typeface="Calibri"/>
              </a:rPr>
              <a:t>V</a:t>
            </a:r>
            <a:r>
              <a:rPr spc="-10" dirty="0">
                <a:solidFill>
                  <a:srgbClr val="FF0000"/>
                </a:solidFill>
                <a:latin typeface="Calibri"/>
                <a:cs typeface="Calibri"/>
              </a:rPr>
              <a:t>i</a:t>
            </a:r>
            <a:r>
              <a:rPr spc="-20" dirty="0">
                <a:solidFill>
                  <a:srgbClr val="FF0000"/>
                </a:solidFill>
                <a:latin typeface="Calibri"/>
                <a:cs typeface="Calibri"/>
              </a:rPr>
              <a:t>ew</a:t>
            </a:r>
            <a:r>
              <a:rPr dirty="0">
                <a:solidFill>
                  <a:srgbClr val="FF0000"/>
                </a:solidFill>
                <a:latin typeface="Calibri"/>
                <a:cs typeface="Calibri"/>
              </a:rPr>
              <a:t>-</a:t>
            </a:r>
            <a:r>
              <a:rPr spc="-5" dirty="0">
                <a:solidFill>
                  <a:srgbClr val="FF0000"/>
                </a:solidFill>
                <a:latin typeface="Calibri"/>
                <a:cs typeface="Calibri"/>
              </a:rPr>
              <a:t>V</a:t>
            </a:r>
            <a:r>
              <a:rPr spc="-10" dirty="0">
                <a:solidFill>
                  <a:srgbClr val="FF0000"/>
                </a:solidFill>
                <a:latin typeface="Calibri"/>
                <a:cs typeface="Calibri"/>
              </a:rPr>
              <a:t>i</a:t>
            </a:r>
            <a:r>
              <a:rPr spc="-20" dirty="0">
                <a:solidFill>
                  <a:srgbClr val="FF0000"/>
                </a:solidFill>
                <a:latin typeface="Calibri"/>
                <a:cs typeface="Calibri"/>
              </a:rPr>
              <a:t>e</a:t>
            </a:r>
            <a:r>
              <a:rPr spc="-15" dirty="0">
                <a:solidFill>
                  <a:srgbClr val="FF0000"/>
                </a:solidFill>
                <a:latin typeface="Calibri"/>
                <a:cs typeface="Calibri"/>
              </a:rPr>
              <a:t>w</a:t>
            </a:r>
            <a:r>
              <a:rPr spc="-30" dirty="0">
                <a:solidFill>
                  <a:srgbClr val="FF0000"/>
                </a:solidFill>
                <a:latin typeface="Calibri"/>
                <a:cs typeface="Calibri"/>
              </a:rPr>
              <a:t>M</a:t>
            </a:r>
            <a:r>
              <a:rPr spc="-5" dirty="0">
                <a:solidFill>
                  <a:srgbClr val="FF0000"/>
                </a:solidFill>
                <a:latin typeface="Calibri"/>
                <a:cs typeface="Calibri"/>
              </a:rPr>
              <a:t>od</a:t>
            </a:r>
            <a:r>
              <a:rPr dirty="0">
                <a:solidFill>
                  <a:srgbClr val="FF0000"/>
                </a:solidFill>
                <a:latin typeface="Calibri"/>
                <a:cs typeface="Calibri"/>
              </a:rPr>
              <a:t>el</a:t>
            </a:r>
            <a:endParaRPr dirty="0">
              <a:latin typeface="Calibri"/>
              <a:cs typeface="Calibri"/>
            </a:endParaRPr>
          </a:p>
        </p:txBody>
      </p:sp>
    </p:spTree>
    <p:extLst>
      <p:ext uri="{BB962C8B-B14F-4D97-AF65-F5344CB8AC3E}">
        <p14:creationId xmlns:p14="http://schemas.microsoft.com/office/powerpoint/2010/main" val="1105518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68719" y="250781"/>
            <a:ext cx="7922728" cy="1143903"/>
          </a:xfrm>
          <a:prstGeom prst="rect">
            <a:avLst/>
          </a:prstGeom>
        </p:spPr>
        <p:txBody>
          <a:bodyPr vert="horz" wrap="square" lIns="0" tIns="0" rIns="0" bIns="0" rtlCol="0">
            <a:spAutoFit/>
          </a:bodyPr>
          <a:lstStyle/>
          <a:p>
            <a:pPr marL="794385"/>
            <a:r>
              <a:rPr sz="3600" dirty="0">
                <a:latin typeface="Arial"/>
                <a:cs typeface="Arial"/>
              </a:rPr>
              <a:t>Archit</a:t>
            </a:r>
            <a:r>
              <a:rPr sz="3600" spc="-20" dirty="0">
                <a:latin typeface="Arial"/>
                <a:cs typeface="Arial"/>
              </a:rPr>
              <a:t>e</a:t>
            </a:r>
            <a:r>
              <a:rPr sz="3600" dirty="0">
                <a:latin typeface="Arial"/>
                <a:cs typeface="Arial"/>
              </a:rPr>
              <a:t>ct</a:t>
            </a:r>
            <a:r>
              <a:rPr sz="3600" spc="-20" dirty="0">
                <a:latin typeface="Arial"/>
                <a:cs typeface="Arial"/>
              </a:rPr>
              <a:t>u</a:t>
            </a:r>
            <a:r>
              <a:rPr sz="3600" dirty="0">
                <a:latin typeface="Arial"/>
                <a:cs typeface="Arial"/>
              </a:rPr>
              <a:t>r</a:t>
            </a:r>
            <a:r>
              <a:rPr sz="3600" spc="-10" dirty="0">
                <a:latin typeface="Arial"/>
                <a:cs typeface="Arial"/>
              </a:rPr>
              <a:t>e</a:t>
            </a:r>
            <a:r>
              <a:rPr sz="3600" dirty="0">
                <a:latin typeface="Arial"/>
                <a:cs typeface="Arial"/>
              </a:rPr>
              <a:t>-</a:t>
            </a:r>
            <a:r>
              <a:rPr sz="3600" spc="-5" dirty="0">
                <a:latin typeface="Arial"/>
                <a:cs typeface="Arial"/>
              </a:rPr>
              <a:t>D</a:t>
            </a:r>
            <a:r>
              <a:rPr sz="3600" spc="-25" dirty="0">
                <a:latin typeface="Arial"/>
                <a:cs typeface="Arial"/>
              </a:rPr>
              <a:t>r</a:t>
            </a:r>
            <a:r>
              <a:rPr sz="3600" spc="-5" dirty="0">
                <a:latin typeface="Arial"/>
                <a:cs typeface="Arial"/>
              </a:rPr>
              <a:t>iven</a:t>
            </a:r>
            <a:endParaRPr sz="3600" dirty="0">
              <a:latin typeface="Arial"/>
              <a:cs typeface="Arial"/>
            </a:endParaRPr>
          </a:p>
          <a:p>
            <a:pPr marL="12700">
              <a:lnSpc>
                <a:spcPts val="4285"/>
              </a:lnSpc>
              <a:spcBef>
                <a:spcPts val="335"/>
              </a:spcBef>
            </a:pPr>
            <a:r>
              <a:rPr sz="3600" spc="-5" dirty="0">
                <a:latin typeface="Arial"/>
                <a:cs typeface="Arial"/>
              </a:rPr>
              <a:t>Comp</a:t>
            </a:r>
            <a:r>
              <a:rPr sz="3600" spc="10" dirty="0">
                <a:latin typeface="Arial"/>
                <a:cs typeface="Arial"/>
              </a:rPr>
              <a:t>o</a:t>
            </a:r>
            <a:r>
              <a:rPr sz="3600" spc="-5" dirty="0">
                <a:latin typeface="Arial"/>
                <a:cs typeface="Arial"/>
              </a:rPr>
              <a:t>n</a:t>
            </a:r>
            <a:r>
              <a:rPr sz="3600" spc="-20" dirty="0">
                <a:latin typeface="Arial"/>
                <a:cs typeface="Arial"/>
              </a:rPr>
              <a:t>e</a:t>
            </a:r>
            <a:r>
              <a:rPr sz="3600" spc="-25" dirty="0">
                <a:latin typeface="Arial"/>
                <a:cs typeface="Arial"/>
              </a:rPr>
              <a:t>n</a:t>
            </a:r>
            <a:r>
              <a:rPr sz="3600" spc="-10" dirty="0">
                <a:latin typeface="Arial"/>
                <a:cs typeface="Arial"/>
              </a:rPr>
              <a:t>t</a:t>
            </a:r>
            <a:r>
              <a:rPr sz="3600" spc="25" dirty="0">
                <a:latin typeface="Times New Roman"/>
                <a:cs typeface="Times New Roman"/>
              </a:rPr>
              <a:t> </a:t>
            </a:r>
            <a:r>
              <a:rPr sz="3600" spc="-5" dirty="0">
                <a:latin typeface="Arial"/>
                <a:cs typeface="Arial"/>
              </a:rPr>
              <a:t>Develop</a:t>
            </a:r>
            <a:r>
              <a:rPr sz="3600" spc="-15" dirty="0">
                <a:latin typeface="Arial"/>
                <a:cs typeface="Arial"/>
              </a:rPr>
              <a:t>m</a:t>
            </a:r>
            <a:r>
              <a:rPr sz="3600" spc="-5" dirty="0">
                <a:latin typeface="Arial"/>
                <a:cs typeface="Arial"/>
              </a:rPr>
              <a:t>ent</a:t>
            </a:r>
            <a:endParaRPr sz="3600" dirty="0">
              <a:latin typeface="Arial"/>
              <a:cs typeface="Arial"/>
            </a:endParaRPr>
          </a:p>
        </p:txBody>
      </p:sp>
      <p:sp>
        <p:nvSpPr>
          <p:cNvPr id="3" name="object 3"/>
          <p:cNvSpPr txBox="1"/>
          <p:nvPr/>
        </p:nvSpPr>
        <p:spPr>
          <a:xfrm>
            <a:off x="2527935" y="2287993"/>
            <a:ext cx="7136130" cy="3893374"/>
          </a:xfrm>
          <a:prstGeom prst="rect">
            <a:avLst/>
          </a:prstGeom>
        </p:spPr>
        <p:txBody>
          <a:bodyPr vert="horz" wrap="square" lIns="0" tIns="0" rIns="0" bIns="0" rtlCol="0">
            <a:spAutoFit/>
          </a:bodyPr>
          <a:lstStyle/>
          <a:p>
            <a:pPr marL="356870" indent="-344170">
              <a:buFont typeface="MS Gothic"/>
              <a:buChar char="❖"/>
              <a:tabLst>
                <a:tab pos="357505"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spc="-5" dirty="0">
                <a:latin typeface="Arial"/>
                <a:cs typeface="Arial"/>
              </a:rPr>
              <a:t>go</a:t>
            </a:r>
            <a:r>
              <a:rPr sz="2400" spc="-10" dirty="0">
                <a:latin typeface="Arial"/>
                <a:cs typeface="Arial"/>
              </a:rPr>
              <a:t>a</a:t>
            </a:r>
            <a:r>
              <a:rPr sz="2400" dirty="0">
                <a:latin typeface="Arial"/>
                <a:cs typeface="Arial"/>
              </a:rPr>
              <a:t>l</a:t>
            </a:r>
            <a:r>
              <a:rPr sz="2400" spc="50" dirty="0">
                <a:latin typeface="Times New Roman"/>
                <a:cs typeface="Times New Roman"/>
              </a:rPr>
              <a:t> </a:t>
            </a:r>
            <a:r>
              <a:rPr sz="2400" spc="-10" dirty="0">
                <a:latin typeface="Arial"/>
                <a:cs typeface="Arial"/>
              </a:rPr>
              <a:t>for</a:t>
            </a:r>
            <a:r>
              <a:rPr sz="2400" spc="70" dirty="0">
                <a:latin typeface="Times New Roman"/>
                <a:cs typeface="Times New Roman"/>
              </a:rPr>
              <a:t> </a:t>
            </a:r>
            <a:r>
              <a:rPr sz="2400" dirty="0">
                <a:latin typeface="Arial"/>
                <a:cs typeface="Arial"/>
              </a:rPr>
              <a:t>the</a:t>
            </a:r>
            <a:r>
              <a:rPr sz="2400" spc="50" dirty="0">
                <a:latin typeface="Times New Roman"/>
                <a:cs typeface="Times New Roman"/>
              </a:rPr>
              <a:t> </a:t>
            </a:r>
            <a:r>
              <a:rPr sz="2400" spc="-5" dirty="0">
                <a:latin typeface="Arial"/>
                <a:cs typeface="Arial"/>
              </a:rPr>
              <a:t>embod</a:t>
            </a:r>
            <a:r>
              <a:rPr sz="2400" spc="-10" dirty="0">
                <a:latin typeface="Arial"/>
                <a:cs typeface="Arial"/>
              </a:rPr>
              <a:t>i</a:t>
            </a:r>
            <a:r>
              <a:rPr sz="2400" dirty="0">
                <a:latin typeface="Arial"/>
                <a:cs typeface="Arial"/>
              </a:rPr>
              <a:t>ment</a:t>
            </a:r>
            <a:r>
              <a:rPr sz="2400" spc="40" dirty="0">
                <a:latin typeface="Times New Roman"/>
                <a:cs typeface="Times New Roman"/>
              </a:rPr>
              <a:t> </a:t>
            </a:r>
            <a:r>
              <a:rPr sz="2400" spc="-5" dirty="0">
                <a:latin typeface="Arial"/>
                <a:cs typeface="Arial"/>
              </a:rPr>
              <a:t>ph</a:t>
            </a:r>
            <a:r>
              <a:rPr sz="2400" spc="-10" dirty="0">
                <a:latin typeface="Arial"/>
                <a:cs typeface="Arial"/>
              </a:rPr>
              <a:t>a</a:t>
            </a:r>
            <a:r>
              <a:rPr sz="2400" dirty="0">
                <a:latin typeface="Arial"/>
                <a:cs typeface="Arial"/>
              </a:rPr>
              <a:t>se</a:t>
            </a:r>
            <a:r>
              <a:rPr sz="2400" spc="50" dirty="0">
                <a:latin typeface="Times New Roman"/>
                <a:cs typeface="Times New Roman"/>
              </a:rPr>
              <a:t> </a:t>
            </a:r>
            <a:r>
              <a:rPr sz="2400" spc="-20" dirty="0">
                <a:latin typeface="Arial"/>
                <a:cs typeface="Arial"/>
              </a:rPr>
              <a:t>o</a:t>
            </a:r>
            <a:r>
              <a:rPr sz="2400" spc="-10" dirty="0">
                <a:latin typeface="Arial"/>
                <a:cs typeface="Arial"/>
              </a:rPr>
              <a:t>f</a:t>
            </a:r>
            <a:r>
              <a:rPr sz="2400" spc="60" dirty="0">
                <a:latin typeface="Times New Roman"/>
                <a:cs typeface="Times New Roman"/>
              </a:rPr>
              <a:t> </a:t>
            </a:r>
            <a:r>
              <a:rPr sz="2400" spc="-5" dirty="0">
                <a:latin typeface="Arial"/>
                <a:cs typeface="Arial"/>
              </a:rPr>
              <a:t>des</a:t>
            </a:r>
            <a:r>
              <a:rPr sz="2400" spc="-10" dirty="0">
                <a:latin typeface="Arial"/>
                <a:cs typeface="Arial"/>
              </a:rPr>
              <a:t>i</a:t>
            </a:r>
            <a:r>
              <a:rPr sz="2400" spc="-5" dirty="0">
                <a:latin typeface="Arial"/>
                <a:cs typeface="Arial"/>
              </a:rPr>
              <a:t>g</a:t>
            </a:r>
            <a:r>
              <a:rPr sz="2400" dirty="0">
                <a:latin typeface="Arial"/>
                <a:cs typeface="Arial"/>
              </a:rPr>
              <a:t>n</a:t>
            </a:r>
            <a:r>
              <a:rPr sz="2400" spc="55" dirty="0">
                <a:latin typeface="Times New Roman"/>
                <a:cs typeface="Times New Roman"/>
              </a:rPr>
              <a:t> </a:t>
            </a:r>
            <a:r>
              <a:rPr sz="2400" spc="-5" dirty="0">
                <a:latin typeface="Arial"/>
                <a:cs typeface="Arial"/>
              </a:rPr>
              <a:t>is</a:t>
            </a:r>
            <a:endParaRPr sz="2400" dirty="0">
              <a:latin typeface="Arial"/>
              <a:cs typeface="Arial"/>
            </a:endParaRPr>
          </a:p>
          <a:p>
            <a:pPr marL="356870" marR="5080">
              <a:tabLst>
                <a:tab pos="920750" algn="l"/>
                <a:tab pos="1997075" algn="l"/>
                <a:tab pos="2952750" algn="l"/>
                <a:tab pos="3533140" algn="l"/>
                <a:tab pos="4639945" algn="l"/>
                <a:tab pos="6615430" algn="l"/>
              </a:tabLst>
            </a:pPr>
            <a:r>
              <a:rPr sz="2400" spc="-5" dirty="0">
                <a:latin typeface="Arial"/>
                <a:cs typeface="Arial"/>
              </a:rPr>
              <a:t>t</a:t>
            </a:r>
            <a:r>
              <a:rPr sz="2400" spc="-15" dirty="0">
                <a:latin typeface="Arial"/>
                <a:cs typeface="Arial"/>
              </a:rPr>
              <a:t>o</a:t>
            </a:r>
            <a:r>
              <a:rPr sz="2400" dirty="0">
                <a:latin typeface="Times New Roman"/>
                <a:cs typeface="Times New Roman"/>
              </a:rPr>
              <a:t>	</a:t>
            </a:r>
            <a:r>
              <a:rPr sz="2400" spc="-5" dirty="0">
                <a:latin typeface="Arial"/>
                <a:cs typeface="Arial"/>
              </a:rPr>
              <a:t>e</a:t>
            </a:r>
            <a:r>
              <a:rPr sz="2400" spc="-10" dirty="0">
                <a:latin typeface="Arial"/>
                <a:cs typeface="Arial"/>
              </a:rPr>
              <a:t>i</a:t>
            </a:r>
            <a:r>
              <a:rPr sz="2400" dirty="0">
                <a:latin typeface="Arial"/>
                <a:cs typeface="Arial"/>
              </a:rPr>
              <a:t>ther</a:t>
            </a:r>
            <a:r>
              <a:rPr sz="2400" dirty="0">
                <a:latin typeface="Times New Roman"/>
                <a:cs typeface="Times New Roman"/>
              </a:rPr>
              <a:t>	</a:t>
            </a:r>
            <a:r>
              <a:rPr sz="2400" spc="-5" dirty="0">
                <a:latin typeface="Arial"/>
                <a:cs typeface="Arial"/>
              </a:rPr>
              <a:t>bu</a:t>
            </a:r>
            <a:r>
              <a:rPr sz="2400" spc="-10" dirty="0">
                <a:latin typeface="Arial"/>
                <a:cs typeface="Arial"/>
              </a:rPr>
              <a:t>i</a:t>
            </a:r>
            <a:r>
              <a:rPr sz="2400" spc="-5" dirty="0">
                <a:latin typeface="Arial"/>
                <a:cs typeface="Arial"/>
              </a:rPr>
              <a:t>l</a:t>
            </a:r>
            <a:r>
              <a:rPr sz="2400" dirty="0">
                <a:latin typeface="Arial"/>
                <a:cs typeface="Arial"/>
              </a:rPr>
              <a:t>d</a:t>
            </a:r>
            <a:r>
              <a:rPr sz="2400" dirty="0">
                <a:latin typeface="Times New Roman"/>
                <a:cs typeface="Times New Roman"/>
              </a:rPr>
              <a:t>	</a:t>
            </a:r>
            <a:r>
              <a:rPr sz="2400" spc="-5" dirty="0">
                <a:latin typeface="Arial"/>
                <a:cs typeface="Arial"/>
              </a:rPr>
              <a:t>o</a:t>
            </a:r>
            <a:r>
              <a:rPr sz="2400" dirty="0">
                <a:latin typeface="Arial"/>
                <a:cs typeface="Arial"/>
              </a:rPr>
              <a:t>r</a:t>
            </a:r>
            <a:r>
              <a:rPr sz="2400" dirty="0">
                <a:latin typeface="Times New Roman"/>
                <a:cs typeface="Times New Roman"/>
              </a:rPr>
              <a:t>	</a:t>
            </a:r>
            <a:r>
              <a:rPr sz="2400" i="1" dirty="0">
                <a:latin typeface="Arial"/>
                <a:cs typeface="Arial"/>
              </a:rPr>
              <a:t>sel</a:t>
            </a:r>
            <a:r>
              <a:rPr sz="2400" i="1" spc="-15" dirty="0">
                <a:latin typeface="Arial"/>
                <a:cs typeface="Arial"/>
              </a:rPr>
              <a:t>e</a:t>
            </a:r>
            <a:r>
              <a:rPr sz="2400" i="1" spc="-10" dirty="0">
                <a:latin typeface="Arial"/>
                <a:cs typeface="Arial"/>
              </a:rPr>
              <a:t>ct</a:t>
            </a:r>
            <a:r>
              <a:rPr sz="2400" i="1" dirty="0">
                <a:latin typeface="Times New Roman"/>
                <a:cs typeface="Times New Roman"/>
              </a:rPr>
              <a:t>	</a:t>
            </a:r>
            <a:r>
              <a:rPr sz="2400" i="1" dirty="0">
                <a:latin typeface="Arial"/>
                <a:cs typeface="Arial"/>
              </a:rPr>
              <a:t>co</a:t>
            </a:r>
            <a:r>
              <a:rPr sz="2400" i="1" spc="-25" dirty="0">
                <a:latin typeface="Arial"/>
                <a:cs typeface="Arial"/>
              </a:rPr>
              <a:t>m</a:t>
            </a:r>
            <a:r>
              <a:rPr sz="2400" i="1" spc="-5" dirty="0">
                <a:latin typeface="Arial"/>
                <a:cs typeface="Arial"/>
              </a:rPr>
              <a:t>po</a:t>
            </a:r>
            <a:r>
              <a:rPr sz="2400" i="1" spc="-10" dirty="0">
                <a:latin typeface="Arial"/>
                <a:cs typeface="Arial"/>
              </a:rPr>
              <a:t>n</a:t>
            </a:r>
            <a:r>
              <a:rPr sz="2400" i="1" spc="-5" dirty="0">
                <a:latin typeface="Arial"/>
                <a:cs typeface="Arial"/>
              </a:rPr>
              <a:t>ent</a:t>
            </a:r>
            <a:r>
              <a:rPr sz="2400" i="1" dirty="0">
                <a:latin typeface="Arial"/>
                <a:cs typeface="Arial"/>
              </a:rPr>
              <a:t>s</a:t>
            </a:r>
            <a:r>
              <a:rPr sz="2400" i="1" dirty="0">
                <a:latin typeface="Times New Roman"/>
                <a:cs typeface="Times New Roman"/>
              </a:rPr>
              <a:t>	</a:t>
            </a:r>
            <a:r>
              <a:rPr sz="2400" i="1" spc="-5" dirty="0">
                <a:latin typeface="Arial"/>
                <a:cs typeface="Arial"/>
              </a:rPr>
              <a:t>and</a:t>
            </a:r>
            <a:r>
              <a:rPr sz="2400" i="1" spc="-5" dirty="0">
                <a:latin typeface="Times New Roman"/>
                <a:cs typeface="Times New Roman"/>
              </a:rPr>
              <a:t> </a:t>
            </a:r>
            <a:r>
              <a:rPr sz="2400" i="1" dirty="0">
                <a:latin typeface="Arial"/>
                <a:cs typeface="Arial"/>
              </a:rPr>
              <a:t>co</a:t>
            </a:r>
            <a:r>
              <a:rPr sz="2400" i="1" spc="-15" dirty="0">
                <a:latin typeface="Arial"/>
                <a:cs typeface="Arial"/>
              </a:rPr>
              <a:t>n</a:t>
            </a:r>
            <a:r>
              <a:rPr sz="2400" i="1" spc="-5" dirty="0">
                <a:latin typeface="Arial"/>
                <a:cs typeface="Arial"/>
              </a:rPr>
              <a:t>n</a:t>
            </a:r>
            <a:r>
              <a:rPr sz="2400" i="1" spc="-10" dirty="0">
                <a:latin typeface="Arial"/>
                <a:cs typeface="Arial"/>
              </a:rPr>
              <a:t>e</a:t>
            </a:r>
            <a:r>
              <a:rPr sz="2400" i="1" dirty="0">
                <a:latin typeface="Arial"/>
                <a:cs typeface="Arial"/>
              </a:rPr>
              <a:t>ctors</a:t>
            </a:r>
            <a:r>
              <a:rPr sz="2400" i="1" spc="25" dirty="0">
                <a:latin typeface="Times New Roman"/>
                <a:cs typeface="Times New Roman"/>
              </a:rPr>
              <a:t> </a:t>
            </a:r>
            <a:r>
              <a:rPr sz="2400" i="1" dirty="0">
                <a:latin typeface="Arial"/>
                <a:cs typeface="Arial"/>
              </a:rPr>
              <a:t>that</a:t>
            </a:r>
            <a:r>
              <a:rPr sz="2400" i="1" spc="20" dirty="0">
                <a:latin typeface="Times New Roman"/>
                <a:cs typeface="Times New Roman"/>
              </a:rPr>
              <a:t> </a:t>
            </a:r>
            <a:r>
              <a:rPr sz="2400" i="1" spc="-5" dirty="0">
                <a:latin typeface="Arial"/>
                <a:cs typeface="Arial"/>
              </a:rPr>
              <a:t>p</a:t>
            </a:r>
            <a:r>
              <a:rPr sz="2400" i="1" spc="-10" dirty="0">
                <a:latin typeface="Arial"/>
                <a:cs typeface="Arial"/>
              </a:rPr>
              <a:t>o</a:t>
            </a:r>
            <a:r>
              <a:rPr sz="2400" i="1" dirty="0">
                <a:latin typeface="Arial"/>
                <a:cs typeface="Arial"/>
              </a:rPr>
              <a:t>sse</a:t>
            </a:r>
            <a:r>
              <a:rPr sz="2400" i="1" spc="-10" dirty="0">
                <a:latin typeface="Arial"/>
                <a:cs typeface="Arial"/>
              </a:rPr>
              <a:t>s</a:t>
            </a:r>
            <a:r>
              <a:rPr sz="2400" i="1" dirty="0">
                <a:latin typeface="Arial"/>
                <a:cs typeface="Arial"/>
              </a:rPr>
              <a:t>s</a:t>
            </a:r>
            <a:r>
              <a:rPr sz="2400" i="1" spc="45" dirty="0">
                <a:latin typeface="Times New Roman"/>
                <a:cs typeface="Times New Roman"/>
              </a:rPr>
              <a:t> </a:t>
            </a:r>
            <a:r>
              <a:rPr sz="2400" i="1" dirty="0">
                <a:latin typeface="Arial"/>
                <a:cs typeface="Arial"/>
              </a:rPr>
              <a:t>the</a:t>
            </a:r>
            <a:r>
              <a:rPr sz="2400" i="1" spc="25" dirty="0">
                <a:latin typeface="Times New Roman"/>
                <a:cs typeface="Times New Roman"/>
              </a:rPr>
              <a:t> </a:t>
            </a:r>
            <a:r>
              <a:rPr sz="2400" i="1" spc="-5" dirty="0">
                <a:latin typeface="Arial"/>
                <a:cs typeface="Arial"/>
              </a:rPr>
              <a:t>q</a:t>
            </a:r>
            <a:r>
              <a:rPr sz="2400" i="1" spc="-10" dirty="0">
                <a:latin typeface="Arial"/>
                <a:cs typeface="Arial"/>
              </a:rPr>
              <a:t>u</a:t>
            </a:r>
            <a:r>
              <a:rPr sz="2400" i="1" spc="-5" dirty="0">
                <a:latin typeface="Arial"/>
                <a:cs typeface="Arial"/>
              </a:rPr>
              <a:t>a</a:t>
            </a:r>
            <a:r>
              <a:rPr sz="2400" i="1" spc="-10" dirty="0">
                <a:latin typeface="Arial"/>
                <a:cs typeface="Arial"/>
              </a:rPr>
              <a:t>l</a:t>
            </a:r>
            <a:r>
              <a:rPr sz="2400" i="1" spc="-5" dirty="0">
                <a:latin typeface="Arial"/>
                <a:cs typeface="Arial"/>
              </a:rPr>
              <a:t>it</a:t>
            </a:r>
            <a:r>
              <a:rPr sz="2400" i="1" dirty="0">
                <a:latin typeface="Arial"/>
                <a:cs typeface="Arial"/>
              </a:rPr>
              <a:t>y</a:t>
            </a:r>
            <a:r>
              <a:rPr sz="2400" i="1" spc="45" dirty="0">
                <a:latin typeface="Times New Roman"/>
                <a:cs typeface="Times New Roman"/>
              </a:rPr>
              <a:t> </a:t>
            </a:r>
            <a:r>
              <a:rPr sz="2400" i="1" spc="-5" dirty="0">
                <a:latin typeface="Arial"/>
                <a:cs typeface="Arial"/>
              </a:rPr>
              <a:t>att</a:t>
            </a:r>
            <a:r>
              <a:rPr sz="2400" i="1" spc="5" dirty="0">
                <a:latin typeface="Arial"/>
                <a:cs typeface="Arial"/>
              </a:rPr>
              <a:t>r</a:t>
            </a:r>
            <a:r>
              <a:rPr sz="2400" i="1" spc="-5" dirty="0">
                <a:latin typeface="Arial"/>
                <a:cs typeface="Arial"/>
              </a:rPr>
              <a:t>i</a:t>
            </a:r>
            <a:r>
              <a:rPr sz="2400" i="1" spc="-10" dirty="0">
                <a:latin typeface="Arial"/>
                <a:cs typeface="Arial"/>
              </a:rPr>
              <a:t>b</a:t>
            </a:r>
            <a:r>
              <a:rPr sz="2400" i="1" spc="-5" dirty="0">
                <a:latin typeface="Arial"/>
                <a:cs typeface="Arial"/>
              </a:rPr>
              <a:t>u</a:t>
            </a:r>
            <a:r>
              <a:rPr sz="2400" i="1" spc="-15" dirty="0">
                <a:latin typeface="Arial"/>
                <a:cs typeface="Arial"/>
              </a:rPr>
              <a:t>t</a:t>
            </a:r>
            <a:r>
              <a:rPr sz="2400" i="1" spc="-5" dirty="0">
                <a:latin typeface="Arial"/>
                <a:cs typeface="Arial"/>
              </a:rPr>
              <a:t>es</a:t>
            </a:r>
            <a:r>
              <a:rPr sz="2400" i="1" spc="-5" dirty="0">
                <a:latin typeface="Times New Roman"/>
                <a:cs typeface="Times New Roman"/>
              </a:rPr>
              <a:t> </a:t>
            </a:r>
            <a:r>
              <a:rPr sz="2400" i="1" spc="-5" dirty="0">
                <a:latin typeface="Arial"/>
                <a:cs typeface="Arial"/>
              </a:rPr>
              <a:t>i</a:t>
            </a:r>
            <a:r>
              <a:rPr sz="2400" i="1" spc="-10" dirty="0">
                <a:latin typeface="Arial"/>
                <a:cs typeface="Arial"/>
              </a:rPr>
              <a:t>d</a:t>
            </a:r>
            <a:r>
              <a:rPr sz="2400" i="1" spc="-5" dirty="0">
                <a:latin typeface="Arial"/>
                <a:cs typeface="Arial"/>
              </a:rPr>
              <a:t>entifi</a:t>
            </a:r>
            <a:r>
              <a:rPr sz="2400" i="1" spc="-10" dirty="0">
                <a:latin typeface="Arial"/>
                <a:cs typeface="Arial"/>
              </a:rPr>
              <a:t>e</a:t>
            </a:r>
            <a:r>
              <a:rPr sz="2400" i="1" dirty="0">
                <a:latin typeface="Arial"/>
                <a:cs typeface="Arial"/>
              </a:rPr>
              <a:t>d</a:t>
            </a:r>
            <a:r>
              <a:rPr sz="2400" i="1" spc="45" dirty="0">
                <a:latin typeface="Times New Roman"/>
                <a:cs typeface="Times New Roman"/>
              </a:rPr>
              <a:t> </a:t>
            </a:r>
            <a:r>
              <a:rPr sz="2400" i="1" spc="-5" dirty="0">
                <a:latin typeface="Arial"/>
                <a:cs typeface="Arial"/>
              </a:rPr>
              <a:t>duri</a:t>
            </a:r>
            <a:r>
              <a:rPr sz="2400" i="1" spc="-10" dirty="0">
                <a:latin typeface="Arial"/>
                <a:cs typeface="Arial"/>
              </a:rPr>
              <a:t>n</a:t>
            </a:r>
            <a:r>
              <a:rPr sz="2400" i="1" dirty="0">
                <a:latin typeface="Arial"/>
                <a:cs typeface="Arial"/>
              </a:rPr>
              <a:t>g</a:t>
            </a:r>
            <a:r>
              <a:rPr sz="2400" i="1" spc="45" dirty="0">
                <a:latin typeface="Times New Roman"/>
                <a:cs typeface="Times New Roman"/>
              </a:rPr>
              <a:t> </a:t>
            </a:r>
            <a:r>
              <a:rPr sz="2400" i="1" dirty="0">
                <a:latin typeface="Arial"/>
                <a:cs typeface="Arial"/>
              </a:rPr>
              <a:t>the</a:t>
            </a:r>
            <a:r>
              <a:rPr sz="2400" i="1" spc="45" dirty="0">
                <a:latin typeface="Times New Roman"/>
                <a:cs typeface="Times New Roman"/>
              </a:rPr>
              <a:t> </a:t>
            </a:r>
            <a:r>
              <a:rPr sz="2400" i="1" spc="-5" dirty="0">
                <a:latin typeface="Arial"/>
                <a:cs typeface="Arial"/>
              </a:rPr>
              <a:t>architec</a:t>
            </a:r>
            <a:r>
              <a:rPr sz="2400" i="1" spc="-10" dirty="0">
                <a:latin typeface="Arial"/>
                <a:cs typeface="Arial"/>
              </a:rPr>
              <a:t>t</a:t>
            </a:r>
            <a:r>
              <a:rPr sz="2400" i="1" spc="-5" dirty="0">
                <a:latin typeface="Arial"/>
                <a:cs typeface="Arial"/>
              </a:rPr>
              <a:t>i</a:t>
            </a:r>
            <a:r>
              <a:rPr sz="2400" i="1" spc="-10" dirty="0">
                <a:latin typeface="Arial"/>
                <a:cs typeface="Arial"/>
              </a:rPr>
              <a:t>n</a:t>
            </a:r>
            <a:r>
              <a:rPr sz="2400" i="1" dirty="0">
                <a:latin typeface="Arial"/>
                <a:cs typeface="Arial"/>
              </a:rPr>
              <a:t>g</a:t>
            </a:r>
            <a:r>
              <a:rPr sz="2400" i="1" spc="30" dirty="0">
                <a:latin typeface="Times New Roman"/>
                <a:cs typeface="Times New Roman"/>
              </a:rPr>
              <a:t> </a:t>
            </a:r>
            <a:r>
              <a:rPr sz="2400" i="1" spc="-5" dirty="0">
                <a:latin typeface="Arial"/>
                <a:cs typeface="Arial"/>
              </a:rPr>
              <a:t>ph</a:t>
            </a:r>
            <a:r>
              <a:rPr sz="2400" i="1" spc="-10" dirty="0">
                <a:latin typeface="Arial"/>
                <a:cs typeface="Arial"/>
              </a:rPr>
              <a:t>a</a:t>
            </a:r>
            <a:r>
              <a:rPr sz="2400" i="1" dirty="0">
                <a:latin typeface="Arial"/>
                <a:cs typeface="Arial"/>
              </a:rPr>
              <a:t>se</a:t>
            </a:r>
            <a:r>
              <a:rPr sz="2400" i="1" spc="45" dirty="0">
                <a:latin typeface="Times New Roman"/>
                <a:cs typeface="Times New Roman"/>
              </a:rPr>
              <a:t> </a:t>
            </a:r>
            <a:r>
              <a:rPr sz="2400" i="1" spc="-15" dirty="0">
                <a:latin typeface="Arial"/>
                <a:cs typeface="Arial"/>
              </a:rPr>
              <a:t>of</a:t>
            </a:r>
            <a:r>
              <a:rPr sz="2400" i="1" spc="-15" dirty="0">
                <a:latin typeface="Times New Roman"/>
                <a:cs typeface="Times New Roman"/>
              </a:rPr>
              <a:t> </a:t>
            </a:r>
            <a:r>
              <a:rPr sz="2400" i="1" spc="-5" dirty="0">
                <a:latin typeface="Arial"/>
                <a:cs typeface="Arial"/>
              </a:rPr>
              <a:t>dev</a:t>
            </a:r>
            <a:r>
              <a:rPr sz="2400" i="1" spc="-10" dirty="0">
                <a:latin typeface="Arial"/>
                <a:cs typeface="Arial"/>
              </a:rPr>
              <a:t>e</a:t>
            </a:r>
            <a:r>
              <a:rPr sz="2400" i="1" spc="-5" dirty="0">
                <a:latin typeface="Arial"/>
                <a:cs typeface="Arial"/>
              </a:rPr>
              <a:t>l</a:t>
            </a:r>
            <a:r>
              <a:rPr sz="2400" i="1" spc="-10" dirty="0">
                <a:latin typeface="Arial"/>
                <a:cs typeface="Arial"/>
              </a:rPr>
              <a:t>o</a:t>
            </a:r>
            <a:r>
              <a:rPr sz="2400" i="1" spc="-5" dirty="0">
                <a:latin typeface="Arial"/>
                <a:cs typeface="Arial"/>
              </a:rPr>
              <a:t>p</a:t>
            </a:r>
            <a:r>
              <a:rPr sz="2400" i="1" spc="-25" dirty="0">
                <a:latin typeface="Arial"/>
                <a:cs typeface="Arial"/>
              </a:rPr>
              <a:t>m</a:t>
            </a:r>
            <a:r>
              <a:rPr sz="2400" i="1" spc="-15" dirty="0">
                <a:latin typeface="Arial"/>
                <a:cs typeface="Arial"/>
              </a:rPr>
              <a:t>ent.</a:t>
            </a:r>
            <a:endParaRPr sz="2400" dirty="0">
              <a:latin typeface="Arial"/>
              <a:cs typeface="Arial"/>
            </a:endParaRPr>
          </a:p>
          <a:p>
            <a:pPr>
              <a:lnSpc>
                <a:spcPct val="100000"/>
              </a:lnSpc>
            </a:pPr>
            <a:endParaRPr sz="2400" dirty="0">
              <a:latin typeface="Times New Roman"/>
              <a:cs typeface="Times New Roman"/>
            </a:endParaRPr>
          </a:p>
          <a:p>
            <a:pPr marL="415925" lvl="1" indent="-344805">
              <a:spcBef>
                <a:spcPts val="1530"/>
              </a:spcBef>
              <a:buFont typeface="MS Gothic"/>
              <a:buChar char="❖"/>
              <a:tabLst>
                <a:tab pos="415925" algn="l"/>
              </a:tabLst>
            </a:pPr>
            <a:r>
              <a:rPr sz="2400" dirty="0">
                <a:latin typeface="Arial"/>
                <a:cs typeface="Arial"/>
              </a:rPr>
              <a:t>T</a:t>
            </a:r>
            <a:r>
              <a:rPr sz="2400" spc="-10" dirty="0">
                <a:latin typeface="Arial"/>
                <a:cs typeface="Arial"/>
              </a:rPr>
              <a:t>h</a:t>
            </a:r>
            <a:r>
              <a:rPr sz="2400" dirty="0">
                <a:latin typeface="Arial"/>
                <a:cs typeface="Arial"/>
              </a:rPr>
              <a:t>ree</a:t>
            </a:r>
            <a:r>
              <a:rPr sz="2400" spc="45" dirty="0">
                <a:latin typeface="Times New Roman"/>
                <a:cs typeface="Times New Roman"/>
              </a:rPr>
              <a:t> </a:t>
            </a:r>
            <a:r>
              <a:rPr sz="2400" dirty="0">
                <a:latin typeface="Arial"/>
                <a:cs typeface="Arial"/>
              </a:rPr>
              <a:t>types</a:t>
            </a:r>
            <a:r>
              <a:rPr sz="2400" spc="45" dirty="0">
                <a:latin typeface="Times New Roman"/>
                <a:cs typeface="Times New Roman"/>
              </a:rPr>
              <a:t> </a:t>
            </a:r>
            <a:r>
              <a:rPr sz="2400" spc="-5" dirty="0">
                <a:latin typeface="Arial"/>
                <a:cs typeface="Arial"/>
              </a:rPr>
              <a:t>o</a:t>
            </a:r>
            <a:r>
              <a:rPr sz="2400" dirty="0">
                <a:latin typeface="Arial"/>
                <a:cs typeface="Arial"/>
              </a:rPr>
              <a:t>f</a:t>
            </a:r>
            <a:r>
              <a:rPr sz="2400" spc="25" dirty="0">
                <a:latin typeface="Times New Roman"/>
                <a:cs typeface="Times New Roman"/>
              </a:rPr>
              <a:t> </a:t>
            </a:r>
            <a:r>
              <a:rPr sz="2400" dirty="0">
                <a:latin typeface="Arial"/>
                <a:cs typeface="Arial"/>
              </a:rPr>
              <a:t>comp</a:t>
            </a:r>
            <a:r>
              <a:rPr sz="2400" spc="-15" dirty="0">
                <a:latin typeface="Arial"/>
                <a:cs typeface="Arial"/>
              </a:rPr>
              <a:t>o</a:t>
            </a:r>
            <a:r>
              <a:rPr sz="2400" spc="-5" dirty="0">
                <a:latin typeface="Arial"/>
                <a:cs typeface="Arial"/>
              </a:rPr>
              <a:t>n</a:t>
            </a:r>
            <a:r>
              <a:rPr sz="2400" spc="-10" dirty="0">
                <a:latin typeface="Arial"/>
                <a:cs typeface="Arial"/>
              </a:rPr>
              <a:t>e</a:t>
            </a:r>
            <a:r>
              <a:rPr sz="2400" spc="-5" dirty="0">
                <a:latin typeface="Arial"/>
                <a:cs typeface="Arial"/>
              </a:rPr>
              <a:t>nts:</a:t>
            </a:r>
            <a:endParaRPr sz="2400" dirty="0">
              <a:latin typeface="Arial"/>
              <a:cs typeface="Arial"/>
            </a:endParaRPr>
          </a:p>
          <a:p>
            <a:pPr marL="816610" lvl="2" indent="-286385">
              <a:spcBef>
                <a:spcPts val="505"/>
              </a:spcBef>
              <a:buFont typeface="MS Gothic"/>
              <a:buChar char="➢"/>
              <a:tabLst>
                <a:tab pos="817244" algn="l"/>
              </a:tabLst>
            </a:pPr>
            <a:r>
              <a:rPr sz="2000" spc="-5" dirty="0">
                <a:solidFill>
                  <a:srgbClr val="FF0000"/>
                </a:solidFill>
                <a:latin typeface="Arial"/>
                <a:cs typeface="Arial"/>
              </a:rPr>
              <a:t>C</a:t>
            </a:r>
            <a:r>
              <a:rPr sz="2000" dirty="0">
                <a:solidFill>
                  <a:srgbClr val="FF0000"/>
                </a:solidFill>
                <a:latin typeface="Arial"/>
                <a:cs typeface="Arial"/>
              </a:rPr>
              <a:t>ust</a:t>
            </a:r>
            <a:r>
              <a:rPr sz="2000" spc="-10" dirty="0">
                <a:solidFill>
                  <a:srgbClr val="FF0000"/>
                </a:solidFill>
                <a:latin typeface="Arial"/>
                <a:cs typeface="Arial"/>
              </a:rPr>
              <a:t>o</a:t>
            </a:r>
            <a:r>
              <a:rPr sz="2000" dirty="0">
                <a:solidFill>
                  <a:srgbClr val="FF0000"/>
                </a:solidFill>
                <a:latin typeface="Arial"/>
                <a:cs typeface="Arial"/>
              </a:rPr>
              <a:t>m</a:t>
            </a:r>
            <a:r>
              <a:rPr sz="2000" dirty="0">
                <a:solidFill>
                  <a:srgbClr val="FF0000"/>
                </a:solidFill>
                <a:latin typeface="Times New Roman"/>
                <a:cs typeface="Times New Roman"/>
              </a:rPr>
              <a:t> </a:t>
            </a:r>
            <a:r>
              <a:rPr sz="2000" spc="-5" dirty="0">
                <a:solidFill>
                  <a:srgbClr val="FF0000"/>
                </a:solidFill>
                <a:latin typeface="Arial"/>
                <a:cs typeface="Arial"/>
              </a:rPr>
              <a:t>buil</a:t>
            </a:r>
            <a:r>
              <a:rPr sz="2000" dirty="0">
                <a:solidFill>
                  <a:srgbClr val="FF0000"/>
                </a:solidFill>
                <a:latin typeface="Arial"/>
                <a:cs typeface="Arial"/>
              </a:rPr>
              <a:t>t</a:t>
            </a:r>
            <a:r>
              <a:rPr sz="2000" spc="5" dirty="0">
                <a:solidFill>
                  <a:srgbClr val="FF0000"/>
                </a:solidFill>
                <a:latin typeface="Times New Roman"/>
                <a:cs typeface="Times New Roman"/>
              </a:rPr>
              <a:t> </a:t>
            </a:r>
            <a:r>
              <a:rPr sz="2000" dirty="0">
                <a:solidFill>
                  <a:srgbClr val="FF0000"/>
                </a:solidFill>
                <a:latin typeface="Arial"/>
                <a:cs typeface="Arial"/>
              </a:rPr>
              <a:t>c</a:t>
            </a:r>
            <a:r>
              <a:rPr sz="2000" spc="5" dirty="0">
                <a:solidFill>
                  <a:srgbClr val="FF0000"/>
                </a:solidFill>
                <a:latin typeface="Arial"/>
                <a:cs typeface="Arial"/>
              </a:rPr>
              <a:t>o</a:t>
            </a:r>
            <a:r>
              <a:rPr sz="2000" dirty="0">
                <a:solidFill>
                  <a:srgbClr val="FF0000"/>
                </a:solidFill>
                <a:latin typeface="Arial"/>
                <a:cs typeface="Arial"/>
              </a:rPr>
              <a:t>m</a:t>
            </a:r>
            <a:r>
              <a:rPr sz="2000" spc="-15" dirty="0">
                <a:solidFill>
                  <a:srgbClr val="FF0000"/>
                </a:solidFill>
                <a:latin typeface="Arial"/>
                <a:cs typeface="Arial"/>
              </a:rPr>
              <a:t>p</a:t>
            </a:r>
            <a:r>
              <a:rPr sz="2000" spc="-5" dirty="0">
                <a:solidFill>
                  <a:srgbClr val="FF0000"/>
                </a:solidFill>
                <a:latin typeface="Arial"/>
                <a:cs typeface="Arial"/>
              </a:rPr>
              <a:t>o</a:t>
            </a:r>
            <a:r>
              <a:rPr sz="2000" spc="-10" dirty="0">
                <a:solidFill>
                  <a:srgbClr val="FF0000"/>
                </a:solidFill>
                <a:latin typeface="Arial"/>
                <a:cs typeface="Arial"/>
              </a:rPr>
              <a:t>n</a:t>
            </a:r>
            <a:r>
              <a:rPr sz="2000" spc="-15" dirty="0">
                <a:solidFill>
                  <a:srgbClr val="FF0000"/>
                </a:solidFill>
                <a:latin typeface="Arial"/>
                <a:cs typeface="Arial"/>
              </a:rPr>
              <a:t>e</a:t>
            </a:r>
            <a:r>
              <a:rPr sz="2000" spc="-5" dirty="0">
                <a:solidFill>
                  <a:srgbClr val="FF0000"/>
                </a:solidFill>
                <a:latin typeface="Arial"/>
                <a:cs typeface="Arial"/>
              </a:rPr>
              <a:t>n</a:t>
            </a:r>
            <a:r>
              <a:rPr sz="2000" spc="-20" dirty="0">
                <a:solidFill>
                  <a:srgbClr val="FF0000"/>
                </a:solidFill>
                <a:latin typeface="Arial"/>
                <a:cs typeface="Arial"/>
              </a:rPr>
              <a:t>t</a:t>
            </a:r>
            <a:r>
              <a:rPr sz="2000" dirty="0">
                <a:solidFill>
                  <a:srgbClr val="FF0000"/>
                </a:solidFill>
                <a:latin typeface="Arial"/>
                <a:cs typeface="Arial"/>
              </a:rPr>
              <a:t>s</a:t>
            </a:r>
            <a:endParaRPr sz="2000" dirty="0">
              <a:latin typeface="Arial"/>
              <a:cs typeface="Arial"/>
            </a:endParaRPr>
          </a:p>
          <a:p>
            <a:pPr marL="816610" lvl="2" indent="-286385">
              <a:spcBef>
                <a:spcPts val="490"/>
              </a:spcBef>
              <a:buFont typeface="MS Gothic"/>
              <a:buChar char="➢"/>
              <a:tabLst>
                <a:tab pos="817244" algn="l"/>
              </a:tabLst>
            </a:pPr>
            <a:r>
              <a:rPr sz="2000" spc="-5" dirty="0">
                <a:solidFill>
                  <a:srgbClr val="FF0000"/>
                </a:solidFill>
                <a:latin typeface="Arial"/>
                <a:cs typeface="Arial"/>
              </a:rPr>
              <a:t>R</a:t>
            </a:r>
            <a:r>
              <a:rPr sz="2000" dirty="0">
                <a:solidFill>
                  <a:srgbClr val="FF0000"/>
                </a:solidFill>
                <a:latin typeface="Arial"/>
                <a:cs typeface="Arial"/>
              </a:rPr>
              <a:t>e</a:t>
            </a:r>
            <a:r>
              <a:rPr sz="2000" spc="-5" dirty="0">
                <a:solidFill>
                  <a:srgbClr val="FF0000"/>
                </a:solidFill>
                <a:latin typeface="Arial"/>
                <a:cs typeface="Arial"/>
              </a:rPr>
              <a:t>u</a:t>
            </a:r>
            <a:r>
              <a:rPr sz="2000" spc="5" dirty="0">
                <a:solidFill>
                  <a:srgbClr val="FF0000"/>
                </a:solidFill>
                <a:latin typeface="Arial"/>
                <a:cs typeface="Arial"/>
              </a:rPr>
              <a:t>s</a:t>
            </a:r>
            <a:r>
              <a:rPr sz="2000" spc="-15" dirty="0">
                <a:solidFill>
                  <a:srgbClr val="FF0000"/>
                </a:solidFill>
                <a:latin typeface="Arial"/>
                <a:cs typeface="Arial"/>
              </a:rPr>
              <a:t>ab</a:t>
            </a:r>
            <a:r>
              <a:rPr sz="2000" spc="-5" dirty="0">
                <a:solidFill>
                  <a:srgbClr val="FF0000"/>
                </a:solidFill>
                <a:latin typeface="Arial"/>
                <a:cs typeface="Arial"/>
              </a:rPr>
              <a:t>l</a:t>
            </a:r>
            <a:r>
              <a:rPr sz="2000" dirty="0">
                <a:solidFill>
                  <a:srgbClr val="FF0000"/>
                </a:solidFill>
                <a:latin typeface="Arial"/>
                <a:cs typeface="Arial"/>
              </a:rPr>
              <a:t>e</a:t>
            </a:r>
            <a:r>
              <a:rPr sz="2000" spc="-20" dirty="0">
                <a:solidFill>
                  <a:srgbClr val="FF0000"/>
                </a:solidFill>
                <a:latin typeface="Times New Roman"/>
                <a:cs typeface="Times New Roman"/>
              </a:rPr>
              <a:t> </a:t>
            </a:r>
            <a:r>
              <a:rPr sz="2000" dirty="0">
                <a:solidFill>
                  <a:srgbClr val="FF0000"/>
                </a:solidFill>
                <a:latin typeface="Arial"/>
                <a:cs typeface="Arial"/>
              </a:rPr>
              <a:t>c</a:t>
            </a:r>
            <a:r>
              <a:rPr sz="2000" spc="5" dirty="0">
                <a:solidFill>
                  <a:srgbClr val="FF0000"/>
                </a:solidFill>
                <a:latin typeface="Arial"/>
                <a:cs typeface="Arial"/>
              </a:rPr>
              <a:t>o</a:t>
            </a:r>
            <a:r>
              <a:rPr sz="2000" dirty="0">
                <a:solidFill>
                  <a:srgbClr val="FF0000"/>
                </a:solidFill>
                <a:latin typeface="Arial"/>
                <a:cs typeface="Arial"/>
              </a:rPr>
              <a:t>m</a:t>
            </a:r>
            <a:r>
              <a:rPr sz="2000" spc="-15" dirty="0">
                <a:solidFill>
                  <a:srgbClr val="FF0000"/>
                </a:solidFill>
                <a:latin typeface="Arial"/>
                <a:cs typeface="Arial"/>
              </a:rPr>
              <a:t>p</a:t>
            </a:r>
            <a:r>
              <a:rPr sz="2000" spc="-5" dirty="0">
                <a:solidFill>
                  <a:srgbClr val="FF0000"/>
                </a:solidFill>
                <a:latin typeface="Arial"/>
                <a:cs typeface="Arial"/>
              </a:rPr>
              <a:t>o</a:t>
            </a:r>
            <a:r>
              <a:rPr sz="2000" spc="-10" dirty="0">
                <a:solidFill>
                  <a:srgbClr val="FF0000"/>
                </a:solidFill>
                <a:latin typeface="Arial"/>
                <a:cs typeface="Arial"/>
              </a:rPr>
              <a:t>n</a:t>
            </a:r>
            <a:r>
              <a:rPr sz="2000" spc="-15" dirty="0">
                <a:solidFill>
                  <a:srgbClr val="FF0000"/>
                </a:solidFill>
                <a:latin typeface="Arial"/>
                <a:cs typeface="Arial"/>
              </a:rPr>
              <a:t>e</a:t>
            </a:r>
            <a:r>
              <a:rPr sz="2000" spc="-5" dirty="0">
                <a:solidFill>
                  <a:srgbClr val="FF0000"/>
                </a:solidFill>
                <a:latin typeface="Arial"/>
                <a:cs typeface="Arial"/>
              </a:rPr>
              <a:t>n</a:t>
            </a:r>
            <a:r>
              <a:rPr sz="2000" spc="-20" dirty="0">
                <a:solidFill>
                  <a:srgbClr val="FF0000"/>
                </a:solidFill>
                <a:latin typeface="Arial"/>
                <a:cs typeface="Arial"/>
              </a:rPr>
              <a:t>t</a:t>
            </a:r>
            <a:r>
              <a:rPr sz="2000" dirty="0">
                <a:solidFill>
                  <a:srgbClr val="FF0000"/>
                </a:solidFill>
                <a:latin typeface="Arial"/>
                <a:cs typeface="Arial"/>
              </a:rPr>
              <a:t>s</a:t>
            </a:r>
            <a:endParaRPr sz="2000" dirty="0">
              <a:latin typeface="Arial"/>
              <a:cs typeface="Arial"/>
            </a:endParaRPr>
          </a:p>
          <a:p>
            <a:pPr marL="816610" lvl="2" indent="-286385">
              <a:spcBef>
                <a:spcPts val="505"/>
              </a:spcBef>
              <a:buFont typeface="MS Gothic"/>
              <a:buChar char="➢"/>
              <a:tabLst>
                <a:tab pos="817244" algn="l"/>
              </a:tabLst>
            </a:pPr>
            <a:r>
              <a:rPr sz="2000" spc="-5" dirty="0">
                <a:solidFill>
                  <a:srgbClr val="FF0000"/>
                </a:solidFill>
                <a:latin typeface="Arial"/>
                <a:cs typeface="Arial"/>
              </a:rPr>
              <a:t>C</a:t>
            </a:r>
            <a:r>
              <a:rPr sz="2000" dirty="0">
                <a:solidFill>
                  <a:srgbClr val="FF0000"/>
                </a:solidFill>
                <a:latin typeface="Arial"/>
                <a:cs typeface="Arial"/>
              </a:rPr>
              <a:t>omm</a:t>
            </a:r>
            <a:r>
              <a:rPr sz="2000" spc="-15" dirty="0">
                <a:solidFill>
                  <a:srgbClr val="FF0000"/>
                </a:solidFill>
                <a:latin typeface="Arial"/>
                <a:cs typeface="Arial"/>
              </a:rPr>
              <a:t>e</a:t>
            </a:r>
            <a:r>
              <a:rPr sz="2000" spc="-10" dirty="0">
                <a:solidFill>
                  <a:srgbClr val="FF0000"/>
                </a:solidFill>
                <a:latin typeface="Arial"/>
                <a:cs typeface="Arial"/>
              </a:rPr>
              <a:t>r</a:t>
            </a:r>
            <a:r>
              <a:rPr sz="2000" dirty="0">
                <a:solidFill>
                  <a:srgbClr val="FF0000"/>
                </a:solidFill>
                <a:latin typeface="Arial"/>
                <a:cs typeface="Arial"/>
              </a:rPr>
              <a:t>c</a:t>
            </a:r>
            <a:r>
              <a:rPr sz="2000" spc="-10" dirty="0">
                <a:solidFill>
                  <a:srgbClr val="FF0000"/>
                </a:solidFill>
                <a:latin typeface="Arial"/>
                <a:cs typeface="Arial"/>
              </a:rPr>
              <a:t>i</a:t>
            </a:r>
            <a:r>
              <a:rPr sz="2000" spc="-15" dirty="0">
                <a:solidFill>
                  <a:srgbClr val="FF0000"/>
                </a:solidFill>
                <a:latin typeface="Arial"/>
                <a:cs typeface="Arial"/>
              </a:rPr>
              <a:t>a</a:t>
            </a:r>
            <a:r>
              <a:rPr sz="2000" dirty="0">
                <a:solidFill>
                  <a:srgbClr val="FF0000"/>
                </a:solidFill>
                <a:latin typeface="Arial"/>
                <a:cs typeface="Arial"/>
              </a:rPr>
              <a:t>l</a:t>
            </a:r>
            <a:r>
              <a:rPr sz="2000" spc="-10" dirty="0">
                <a:solidFill>
                  <a:srgbClr val="FF0000"/>
                </a:solidFill>
                <a:latin typeface="Times New Roman"/>
                <a:cs typeface="Times New Roman"/>
              </a:rPr>
              <a:t> </a:t>
            </a:r>
            <a:r>
              <a:rPr sz="2000" dirty="0">
                <a:solidFill>
                  <a:srgbClr val="FF0000"/>
                </a:solidFill>
                <a:latin typeface="Arial"/>
                <a:cs typeface="Arial"/>
              </a:rPr>
              <a:t>c</a:t>
            </a:r>
            <a:r>
              <a:rPr sz="2000" spc="5" dirty="0">
                <a:solidFill>
                  <a:srgbClr val="FF0000"/>
                </a:solidFill>
                <a:latin typeface="Arial"/>
                <a:cs typeface="Arial"/>
              </a:rPr>
              <a:t>o</a:t>
            </a:r>
            <a:r>
              <a:rPr sz="2000" dirty="0">
                <a:solidFill>
                  <a:srgbClr val="FF0000"/>
                </a:solidFill>
                <a:latin typeface="Arial"/>
                <a:cs typeface="Arial"/>
              </a:rPr>
              <a:t>m</a:t>
            </a:r>
            <a:r>
              <a:rPr sz="2000" spc="-15" dirty="0">
                <a:solidFill>
                  <a:srgbClr val="FF0000"/>
                </a:solidFill>
                <a:latin typeface="Arial"/>
                <a:cs typeface="Arial"/>
              </a:rPr>
              <a:t>p</a:t>
            </a:r>
            <a:r>
              <a:rPr sz="2000" spc="-5" dirty="0">
                <a:solidFill>
                  <a:srgbClr val="FF0000"/>
                </a:solidFill>
                <a:latin typeface="Arial"/>
                <a:cs typeface="Arial"/>
              </a:rPr>
              <a:t>o</a:t>
            </a:r>
            <a:r>
              <a:rPr sz="2000" spc="-10" dirty="0">
                <a:solidFill>
                  <a:srgbClr val="FF0000"/>
                </a:solidFill>
                <a:latin typeface="Arial"/>
                <a:cs typeface="Arial"/>
              </a:rPr>
              <a:t>n</a:t>
            </a:r>
            <a:r>
              <a:rPr sz="2000" spc="-15" dirty="0">
                <a:solidFill>
                  <a:srgbClr val="FF0000"/>
                </a:solidFill>
                <a:latin typeface="Arial"/>
                <a:cs typeface="Arial"/>
              </a:rPr>
              <a:t>e</a:t>
            </a:r>
            <a:r>
              <a:rPr sz="2000" spc="-5" dirty="0">
                <a:solidFill>
                  <a:srgbClr val="FF0000"/>
                </a:solidFill>
                <a:latin typeface="Arial"/>
                <a:cs typeface="Arial"/>
              </a:rPr>
              <a:t>n</a:t>
            </a:r>
            <a:r>
              <a:rPr sz="2000" spc="-20" dirty="0">
                <a:solidFill>
                  <a:srgbClr val="FF0000"/>
                </a:solidFill>
                <a:latin typeface="Arial"/>
                <a:cs typeface="Arial"/>
              </a:rPr>
              <a:t>t</a:t>
            </a:r>
            <a:r>
              <a:rPr sz="2000" dirty="0">
                <a:solidFill>
                  <a:srgbClr val="FF0000"/>
                </a:solidFill>
                <a:latin typeface="Arial"/>
                <a:cs typeface="Arial"/>
              </a:rPr>
              <a:t>s</a:t>
            </a:r>
            <a:endParaRPr sz="2000" dirty="0">
              <a:latin typeface="Arial"/>
              <a:cs typeface="Arial"/>
            </a:endParaRPr>
          </a:p>
        </p:txBody>
      </p:sp>
    </p:spTree>
    <p:extLst>
      <p:ext uri="{BB962C8B-B14F-4D97-AF65-F5344CB8AC3E}">
        <p14:creationId xmlns:p14="http://schemas.microsoft.com/office/powerpoint/2010/main" val="357223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743073" y="576511"/>
            <a:ext cx="5743575" cy="730969"/>
          </a:xfrm>
          <a:prstGeom prst="rect">
            <a:avLst/>
          </a:prstGeom>
        </p:spPr>
        <p:txBody>
          <a:bodyPr vert="horz" wrap="square" lIns="0" tIns="0" rIns="0" bIns="0" rtlCol="0">
            <a:spAutoFit/>
          </a:bodyPr>
          <a:lstStyle/>
          <a:p>
            <a:pPr marL="12700">
              <a:lnSpc>
                <a:spcPts val="5710"/>
              </a:lnSpc>
            </a:pPr>
            <a:r>
              <a:rPr sz="4800" spc="-5" dirty="0">
                <a:latin typeface="Arial"/>
                <a:cs typeface="Arial"/>
              </a:rPr>
              <a:t>Custo</a:t>
            </a:r>
            <a:r>
              <a:rPr sz="4800" dirty="0">
                <a:latin typeface="Arial"/>
                <a:cs typeface="Arial"/>
              </a:rPr>
              <a:t>m</a:t>
            </a:r>
            <a:r>
              <a:rPr sz="4800" spc="100" dirty="0">
                <a:latin typeface="Times New Roman"/>
                <a:cs typeface="Times New Roman"/>
              </a:rPr>
              <a:t> </a:t>
            </a:r>
            <a:r>
              <a:rPr sz="4800" spc="-5" dirty="0">
                <a:latin typeface="Arial"/>
                <a:cs typeface="Arial"/>
              </a:rPr>
              <a:t>Compo</a:t>
            </a:r>
            <a:r>
              <a:rPr sz="4800" spc="-20" dirty="0">
                <a:latin typeface="Arial"/>
                <a:cs typeface="Arial"/>
              </a:rPr>
              <a:t>n</a:t>
            </a:r>
            <a:r>
              <a:rPr sz="4800" spc="-5" dirty="0">
                <a:latin typeface="Arial"/>
                <a:cs typeface="Arial"/>
              </a:rPr>
              <a:t>ents</a:t>
            </a:r>
            <a:endParaRPr sz="4800">
              <a:latin typeface="Arial"/>
              <a:cs typeface="Arial"/>
            </a:endParaRPr>
          </a:p>
        </p:txBody>
      </p:sp>
      <p:sp>
        <p:nvSpPr>
          <p:cNvPr id="3" name="object 3"/>
          <p:cNvSpPr txBox="1"/>
          <p:nvPr/>
        </p:nvSpPr>
        <p:spPr>
          <a:xfrm>
            <a:off x="3051812" y="1693985"/>
            <a:ext cx="7027545" cy="4008790"/>
          </a:xfrm>
          <a:prstGeom prst="rect">
            <a:avLst/>
          </a:prstGeom>
        </p:spPr>
        <p:txBody>
          <a:bodyPr vert="horz" wrap="square" lIns="0" tIns="0" rIns="0" bIns="0" rtlCol="0">
            <a:spAutoFit/>
          </a:bodyPr>
          <a:lstStyle/>
          <a:p>
            <a:pPr marL="356870" indent="-344170">
              <a:buFont typeface="MS Gothic"/>
              <a:buChar char="❖"/>
              <a:tabLst>
                <a:tab pos="357505" algn="l"/>
              </a:tabLst>
            </a:pPr>
            <a:r>
              <a:rPr sz="2400" spc="-5" dirty="0">
                <a:latin typeface="Arial"/>
                <a:cs typeface="Arial"/>
              </a:rPr>
              <a:t>D</a:t>
            </a:r>
            <a:r>
              <a:rPr sz="2400" spc="-10" dirty="0">
                <a:latin typeface="Arial"/>
                <a:cs typeface="Arial"/>
              </a:rPr>
              <a:t>e</a:t>
            </a:r>
            <a:r>
              <a:rPr sz="2400" dirty="0">
                <a:latin typeface="Arial"/>
                <a:cs typeface="Arial"/>
              </a:rPr>
              <a:t>mands</a:t>
            </a:r>
            <a:r>
              <a:rPr sz="2400" spc="40" dirty="0">
                <a:latin typeface="Times New Roman"/>
                <a:cs typeface="Times New Roman"/>
              </a:rPr>
              <a:t> </a:t>
            </a:r>
            <a:r>
              <a:rPr sz="2400" spc="-5" dirty="0">
                <a:latin typeface="Arial"/>
                <a:cs typeface="Arial"/>
              </a:rPr>
              <a:t>bot</a:t>
            </a:r>
            <a:r>
              <a:rPr sz="2400" dirty="0">
                <a:latin typeface="Arial"/>
                <a:cs typeface="Arial"/>
              </a:rPr>
              <a:t>h</a:t>
            </a:r>
            <a:r>
              <a:rPr sz="2400" spc="45" dirty="0">
                <a:latin typeface="Times New Roman"/>
                <a:cs typeface="Times New Roman"/>
              </a:rPr>
              <a:t> </a:t>
            </a:r>
            <a:r>
              <a:rPr sz="2400" dirty="0">
                <a:latin typeface="Arial"/>
                <a:cs typeface="Arial"/>
              </a:rPr>
              <a:t>time</a:t>
            </a:r>
            <a:r>
              <a:rPr sz="2400" spc="60" dirty="0">
                <a:latin typeface="Times New Roman"/>
                <a:cs typeface="Times New Roman"/>
              </a:rPr>
              <a:t> </a:t>
            </a:r>
            <a:r>
              <a:rPr sz="2400" spc="-5" dirty="0">
                <a:latin typeface="Arial"/>
                <a:cs typeface="Arial"/>
              </a:rPr>
              <a:t>an</a:t>
            </a:r>
            <a:r>
              <a:rPr sz="2400" dirty="0">
                <a:latin typeface="Arial"/>
                <a:cs typeface="Arial"/>
              </a:rPr>
              <a:t>d</a:t>
            </a:r>
            <a:r>
              <a:rPr sz="2400" spc="20" dirty="0">
                <a:latin typeface="Times New Roman"/>
                <a:cs typeface="Times New Roman"/>
              </a:rPr>
              <a:t> </a:t>
            </a:r>
            <a:r>
              <a:rPr sz="2400" dirty="0">
                <a:latin typeface="Arial"/>
                <a:cs typeface="Arial"/>
              </a:rPr>
              <a:t>mon</a:t>
            </a:r>
            <a:r>
              <a:rPr sz="2400" spc="-5" dirty="0">
                <a:latin typeface="Arial"/>
                <a:cs typeface="Arial"/>
              </a:rPr>
              <a:t>e</a:t>
            </a:r>
            <a:r>
              <a:rPr sz="2400" spc="-185" dirty="0">
                <a:latin typeface="Arial"/>
                <a:cs typeface="Arial"/>
              </a:rPr>
              <a:t>y</a:t>
            </a:r>
            <a:r>
              <a:rPr sz="2400" spc="-10" dirty="0">
                <a:latin typeface="Arial"/>
                <a:cs typeface="Arial"/>
              </a:rPr>
              <a:t>.</a:t>
            </a:r>
            <a:endParaRPr sz="2400">
              <a:latin typeface="Arial"/>
              <a:cs typeface="Arial"/>
            </a:endParaRPr>
          </a:p>
          <a:p>
            <a:pPr>
              <a:spcBef>
                <a:spcPts val="43"/>
              </a:spcBef>
              <a:buFont typeface="MS Gothic"/>
              <a:buChar char="❖"/>
            </a:pPr>
            <a:endParaRPr sz="3700">
              <a:latin typeface="Times New Roman"/>
              <a:cs typeface="Times New Roman"/>
            </a:endParaRPr>
          </a:p>
          <a:p>
            <a:pPr marL="356870" marR="7620" indent="-344170">
              <a:buFont typeface="MS Gothic"/>
              <a:buChar char="❖"/>
              <a:tabLst>
                <a:tab pos="357505" algn="l"/>
              </a:tabLst>
            </a:pPr>
            <a:r>
              <a:rPr sz="2400" dirty="0">
                <a:latin typeface="Arial"/>
                <a:cs typeface="Arial"/>
              </a:rPr>
              <a:t>Are</a:t>
            </a:r>
            <a:r>
              <a:rPr sz="2400" spc="45" dirty="0">
                <a:latin typeface="Times New Roman"/>
                <a:cs typeface="Times New Roman"/>
              </a:rPr>
              <a:t> </a:t>
            </a:r>
            <a:r>
              <a:rPr sz="2400" spc="-15" dirty="0">
                <a:latin typeface="Arial"/>
                <a:cs typeface="Arial"/>
              </a:rPr>
              <a:t>most</a:t>
            </a:r>
            <a:r>
              <a:rPr sz="2400" spc="25" dirty="0">
                <a:latin typeface="Times New Roman"/>
                <a:cs typeface="Times New Roman"/>
              </a:rPr>
              <a:t> </a:t>
            </a:r>
            <a:r>
              <a:rPr sz="2400" spc="-5" dirty="0">
                <a:latin typeface="Arial"/>
                <a:cs typeface="Arial"/>
              </a:rPr>
              <a:t>l</a:t>
            </a:r>
            <a:r>
              <a:rPr sz="2400" spc="-10" dirty="0">
                <a:latin typeface="Arial"/>
                <a:cs typeface="Arial"/>
              </a:rPr>
              <a:t>i</a:t>
            </a:r>
            <a:r>
              <a:rPr sz="2400" dirty="0">
                <a:latin typeface="Arial"/>
                <a:cs typeface="Arial"/>
              </a:rPr>
              <a:t>kely</a:t>
            </a:r>
            <a:r>
              <a:rPr sz="2400" spc="65" dirty="0">
                <a:latin typeface="Times New Roman"/>
                <a:cs typeface="Times New Roman"/>
              </a:rPr>
              <a:t> </a:t>
            </a:r>
            <a:r>
              <a:rPr sz="2400" spc="-10" dirty="0">
                <a:latin typeface="Arial"/>
                <a:cs typeface="Arial"/>
              </a:rPr>
              <a:t>to</a:t>
            </a:r>
            <a:r>
              <a:rPr sz="2400" spc="35" dirty="0">
                <a:latin typeface="Times New Roman"/>
                <a:cs typeface="Times New Roman"/>
              </a:rPr>
              <a:t> </a:t>
            </a:r>
            <a:r>
              <a:rPr sz="2400" spc="-5" dirty="0">
                <a:latin typeface="Arial"/>
                <a:cs typeface="Arial"/>
              </a:rPr>
              <a:t>pa</a:t>
            </a:r>
            <a:r>
              <a:rPr sz="2400" dirty="0">
                <a:latin typeface="Arial"/>
                <a:cs typeface="Arial"/>
              </a:rPr>
              <a:t>y</a:t>
            </a:r>
            <a:r>
              <a:rPr sz="2400" spc="55" dirty="0">
                <a:latin typeface="Times New Roman"/>
                <a:cs typeface="Times New Roman"/>
              </a:rPr>
              <a:t> </a:t>
            </a:r>
            <a:r>
              <a:rPr sz="2400" spc="-20" dirty="0">
                <a:latin typeface="Arial"/>
                <a:cs typeface="Arial"/>
              </a:rPr>
              <a:t>o</a:t>
            </a:r>
            <a:r>
              <a:rPr sz="2400" spc="-60" dirty="0">
                <a:latin typeface="Arial"/>
                <a:cs typeface="Arial"/>
              </a:rPr>
              <a:t>f</a:t>
            </a:r>
            <a:r>
              <a:rPr sz="2400" spc="-10" dirty="0">
                <a:latin typeface="Arial"/>
                <a:cs typeface="Arial"/>
              </a:rPr>
              <a:t>f</a:t>
            </a:r>
            <a:r>
              <a:rPr sz="2400" spc="25" dirty="0">
                <a:latin typeface="Times New Roman"/>
                <a:cs typeface="Times New Roman"/>
              </a:rPr>
              <a:t> </a:t>
            </a:r>
            <a:r>
              <a:rPr sz="2400" spc="-5" dirty="0">
                <a:latin typeface="Arial"/>
                <a:cs typeface="Arial"/>
              </a:rPr>
              <a:t>i</a:t>
            </a:r>
            <a:r>
              <a:rPr sz="2400" dirty="0">
                <a:latin typeface="Arial"/>
                <a:cs typeface="Arial"/>
              </a:rPr>
              <a:t>n</a:t>
            </a:r>
            <a:r>
              <a:rPr sz="2400" spc="55" dirty="0">
                <a:latin typeface="Times New Roman"/>
                <a:cs typeface="Times New Roman"/>
              </a:rPr>
              <a:t> </a:t>
            </a:r>
            <a:r>
              <a:rPr sz="2400" dirty="0">
                <a:latin typeface="Arial"/>
                <a:cs typeface="Arial"/>
              </a:rPr>
              <a:t>cases</a:t>
            </a:r>
            <a:r>
              <a:rPr sz="2400" spc="35" dirty="0">
                <a:latin typeface="Times New Roman"/>
                <a:cs typeface="Times New Roman"/>
              </a:rPr>
              <a:t> </a:t>
            </a:r>
            <a:r>
              <a:rPr sz="2400" spc="-20" dirty="0">
                <a:latin typeface="Arial"/>
                <a:cs typeface="Arial"/>
              </a:rPr>
              <a:t>o</a:t>
            </a:r>
            <a:r>
              <a:rPr sz="2400" spc="-10" dirty="0">
                <a:latin typeface="Arial"/>
                <a:cs typeface="Arial"/>
              </a:rPr>
              <a:t>f</a:t>
            </a:r>
            <a:r>
              <a:rPr sz="2400" spc="50" dirty="0">
                <a:latin typeface="Times New Roman"/>
                <a:cs typeface="Times New Roman"/>
              </a:rPr>
              <a:t> </a:t>
            </a:r>
            <a:r>
              <a:rPr sz="2400" spc="-15" dirty="0">
                <a:latin typeface="Arial"/>
                <a:cs typeface="Arial"/>
              </a:rPr>
              <a:t>sof</a:t>
            </a:r>
            <a:r>
              <a:rPr sz="2400" spc="-5" dirty="0">
                <a:latin typeface="Arial"/>
                <a:cs typeface="Arial"/>
              </a:rPr>
              <a:t>tw</a:t>
            </a:r>
            <a:r>
              <a:rPr sz="2400" spc="-10" dirty="0">
                <a:latin typeface="Arial"/>
                <a:cs typeface="Arial"/>
              </a:rPr>
              <a:t>a</a:t>
            </a:r>
            <a:r>
              <a:rPr sz="2400" dirty="0">
                <a:latin typeface="Arial"/>
                <a:cs typeface="Arial"/>
              </a:rPr>
              <a:t>re</a:t>
            </a:r>
            <a:r>
              <a:rPr sz="2400" spc="25" dirty="0">
                <a:latin typeface="Times New Roman"/>
                <a:cs typeface="Times New Roman"/>
              </a:rPr>
              <a:t> </a:t>
            </a:r>
            <a:r>
              <a:rPr sz="2400" spc="-10" dirty="0">
                <a:latin typeface="Arial"/>
                <a:cs typeface="Arial"/>
              </a:rPr>
              <a:t>that</a:t>
            </a:r>
            <a:r>
              <a:rPr sz="2400" spc="-10" dirty="0">
                <a:latin typeface="Times New Roman"/>
                <a:cs typeface="Times New Roman"/>
              </a:rPr>
              <a:t> </a:t>
            </a:r>
            <a:r>
              <a:rPr sz="2400" spc="-5" dirty="0">
                <a:latin typeface="Arial"/>
                <a:cs typeface="Arial"/>
              </a:rPr>
              <a:t>are:</a:t>
            </a:r>
            <a:endParaRPr sz="2400">
              <a:latin typeface="Arial"/>
              <a:cs typeface="Arial"/>
            </a:endParaRPr>
          </a:p>
          <a:p>
            <a:pPr marL="757555" lvl="1" indent="-286385">
              <a:spcBef>
                <a:spcPts val="505"/>
              </a:spcBef>
              <a:buFont typeface="MS Gothic"/>
              <a:buChar char="➢"/>
              <a:tabLst>
                <a:tab pos="758190" algn="l"/>
              </a:tabLst>
            </a:pPr>
            <a:r>
              <a:rPr sz="2000" spc="-114" dirty="0">
                <a:latin typeface="Arial"/>
                <a:cs typeface="Arial"/>
              </a:rPr>
              <a:t>V</a:t>
            </a:r>
            <a:r>
              <a:rPr sz="2000" spc="-5" dirty="0">
                <a:latin typeface="Arial"/>
                <a:cs typeface="Arial"/>
              </a:rPr>
              <a:t>e</a:t>
            </a:r>
            <a:r>
              <a:rPr sz="2000" dirty="0">
                <a:latin typeface="Arial"/>
                <a:cs typeface="Arial"/>
              </a:rPr>
              <a:t>ry</a:t>
            </a:r>
            <a:r>
              <a:rPr sz="2000" spc="-35" dirty="0">
                <a:latin typeface="Times New Roman"/>
                <a:cs typeface="Times New Roman"/>
              </a:rPr>
              <a:t> </a:t>
            </a:r>
            <a:r>
              <a:rPr sz="2000" spc="-5" dirty="0">
                <a:latin typeface="Arial"/>
                <a:cs typeface="Arial"/>
              </a:rPr>
              <a:t>unusu</a:t>
            </a:r>
            <a:r>
              <a:rPr sz="2000" spc="-10" dirty="0">
                <a:latin typeface="Arial"/>
                <a:cs typeface="Arial"/>
              </a:rPr>
              <a:t>a</a:t>
            </a:r>
            <a:r>
              <a:rPr sz="2000" dirty="0">
                <a:latin typeface="Arial"/>
                <a:cs typeface="Arial"/>
              </a:rPr>
              <a:t>l</a:t>
            </a:r>
            <a:endParaRPr sz="2000">
              <a:latin typeface="Arial"/>
              <a:cs typeface="Arial"/>
            </a:endParaRPr>
          </a:p>
          <a:p>
            <a:pPr marL="471170">
              <a:spcBef>
                <a:spcPts val="505"/>
              </a:spcBef>
            </a:pPr>
            <a:r>
              <a:rPr sz="2000" dirty="0">
                <a:latin typeface="MS Gothic"/>
                <a:cs typeface="MS Gothic"/>
              </a:rPr>
              <a:t>➢</a:t>
            </a:r>
            <a:r>
              <a:rPr sz="2000" spc="-755" dirty="0">
                <a:latin typeface="MS Gothic"/>
                <a:cs typeface="MS Gothic"/>
              </a:rPr>
              <a:t> </a:t>
            </a:r>
            <a:r>
              <a:rPr sz="2000" spc="-10" dirty="0">
                <a:latin typeface="Arial"/>
                <a:cs typeface="Arial"/>
              </a:rPr>
              <a:t>S</a:t>
            </a:r>
            <a:r>
              <a:rPr sz="2000" spc="-5" dirty="0">
                <a:latin typeface="Arial"/>
                <a:cs typeface="Arial"/>
              </a:rPr>
              <a:t>afe</a:t>
            </a:r>
            <a:r>
              <a:rPr sz="2000" spc="-10" dirty="0">
                <a:latin typeface="Arial"/>
                <a:cs typeface="Arial"/>
              </a:rPr>
              <a:t>t</a:t>
            </a:r>
            <a:r>
              <a:rPr sz="2000" dirty="0">
                <a:latin typeface="Arial"/>
                <a:cs typeface="Arial"/>
              </a:rPr>
              <a:t>y</a:t>
            </a:r>
            <a:r>
              <a:rPr sz="2000" spc="-40" dirty="0">
                <a:latin typeface="Times New Roman"/>
                <a:cs typeface="Times New Roman"/>
              </a:rPr>
              <a:t> </a:t>
            </a:r>
            <a:r>
              <a:rPr sz="2000" dirty="0">
                <a:latin typeface="Arial"/>
                <a:cs typeface="Arial"/>
              </a:rPr>
              <a:t>c</a:t>
            </a:r>
            <a:r>
              <a:rPr sz="2000" spc="5" dirty="0">
                <a:latin typeface="Arial"/>
                <a:cs typeface="Arial"/>
              </a:rPr>
              <a:t>r</a:t>
            </a:r>
            <a:r>
              <a:rPr sz="2000" spc="-5" dirty="0">
                <a:latin typeface="Arial"/>
                <a:cs typeface="Arial"/>
              </a:rPr>
              <a:t>i</a:t>
            </a:r>
            <a:r>
              <a:rPr sz="2000" spc="-10" dirty="0">
                <a:latin typeface="Arial"/>
                <a:cs typeface="Arial"/>
              </a:rPr>
              <a:t>t</a:t>
            </a:r>
            <a:r>
              <a:rPr sz="2000" spc="-5" dirty="0">
                <a:latin typeface="Arial"/>
                <a:cs typeface="Arial"/>
              </a:rPr>
              <a:t>i</a:t>
            </a:r>
            <a:r>
              <a:rPr sz="2000" spc="-10" dirty="0">
                <a:latin typeface="Arial"/>
                <a:cs typeface="Arial"/>
              </a:rPr>
              <a:t>c</a:t>
            </a:r>
            <a:r>
              <a:rPr sz="2000" spc="-5" dirty="0">
                <a:latin typeface="Arial"/>
                <a:cs typeface="Arial"/>
              </a:rPr>
              <a:t>al</a:t>
            </a:r>
            <a:endParaRPr sz="2000">
              <a:latin typeface="Arial"/>
              <a:cs typeface="Arial"/>
            </a:endParaRPr>
          </a:p>
          <a:p>
            <a:pPr marL="757555" lvl="1" indent="-286385">
              <a:spcBef>
                <a:spcPts val="490"/>
              </a:spcBef>
              <a:buFont typeface="MS Gothic"/>
              <a:buChar char="➢"/>
              <a:tabLst>
                <a:tab pos="758190" algn="l"/>
              </a:tabLst>
            </a:pPr>
            <a:r>
              <a:rPr sz="2000" spc="-5" dirty="0">
                <a:latin typeface="Arial"/>
                <a:cs typeface="Arial"/>
              </a:rPr>
              <a:t>Hig</a:t>
            </a:r>
            <a:r>
              <a:rPr sz="2000" spc="5" dirty="0">
                <a:latin typeface="Arial"/>
                <a:cs typeface="Arial"/>
              </a:rPr>
              <a:t>h</a:t>
            </a:r>
            <a:r>
              <a:rPr sz="2000" spc="-5" dirty="0">
                <a:latin typeface="Arial"/>
                <a:cs typeface="Arial"/>
              </a:rPr>
              <a:t>l</a:t>
            </a:r>
            <a:r>
              <a:rPr sz="2000" dirty="0">
                <a:latin typeface="Arial"/>
                <a:cs typeface="Arial"/>
              </a:rPr>
              <a:t>y</a:t>
            </a:r>
            <a:r>
              <a:rPr sz="2000" spc="-40" dirty="0">
                <a:latin typeface="Times New Roman"/>
                <a:cs typeface="Times New Roman"/>
              </a:rPr>
              <a:t> </a:t>
            </a:r>
            <a:r>
              <a:rPr sz="2000" dirty="0">
                <a:latin typeface="Arial"/>
                <a:cs typeface="Arial"/>
              </a:rPr>
              <a:t>s</a:t>
            </a:r>
            <a:r>
              <a:rPr sz="2000" spc="5" dirty="0">
                <a:latin typeface="Arial"/>
                <a:cs typeface="Arial"/>
              </a:rPr>
              <a:t>e</a:t>
            </a:r>
            <a:r>
              <a:rPr sz="2000" dirty="0">
                <a:latin typeface="Arial"/>
                <a:cs typeface="Arial"/>
              </a:rPr>
              <a:t>cu</a:t>
            </a:r>
            <a:r>
              <a:rPr sz="2000" spc="-15" dirty="0">
                <a:latin typeface="Arial"/>
                <a:cs typeface="Arial"/>
              </a:rPr>
              <a:t>r</a:t>
            </a:r>
            <a:r>
              <a:rPr sz="2000" dirty="0">
                <a:latin typeface="Arial"/>
                <a:cs typeface="Arial"/>
              </a:rPr>
              <a:t>e</a:t>
            </a:r>
            <a:endParaRPr sz="2000">
              <a:latin typeface="Arial"/>
              <a:cs typeface="Arial"/>
            </a:endParaRPr>
          </a:p>
          <a:p>
            <a:pPr lvl="1">
              <a:spcBef>
                <a:spcPts val="31"/>
              </a:spcBef>
              <a:buFont typeface="MS Gothic"/>
              <a:buChar char="➢"/>
            </a:pPr>
            <a:endParaRPr sz="3100">
              <a:latin typeface="Times New Roman"/>
              <a:cs typeface="Times New Roman"/>
            </a:endParaRPr>
          </a:p>
          <a:p>
            <a:pPr marL="356870" marR="5080" indent="-344170">
              <a:buFont typeface="MS Gothic"/>
              <a:buChar char="❖"/>
              <a:tabLst>
                <a:tab pos="357505" algn="l"/>
              </a:tabLst>
            </a:pPr>
            <a:r>
              <a:rPr sz="2400" spc="-5" dirty="0">
                <a:latin typeface="Arial"/>
                <a:cs typeface="Arial"/>
              </a:rPr>
              <a:t>Th</a:t>
            </a:r>
            <a:r>
              <a:rPr sz="2400" dirty="0">
                <a:latin typeface="Arial"/>
                <a:cs typeface="Arial"/>
              </a:rPr>
              <a:t>e</a:t>
            </a:r>
            <a:r>
              <a:rPr sz="2400" spc="65" dirty="0">
                <a:latin typeface="Times New Roman"/>
                <a:cs typeface="Times New Roman"/>
              </a:rPr>
              <a:t> </a:t>
            </a:r>
            <a:r>
              <a:rPr sz="2400" dirty="0">
                <a:latin typeface="Arial"/>
                <a:cs typeface="Arial"/>
              </a:rPr>
              <a:t>compone</a:t>
            </a:r>
            <a:r>
              <a:rPr sz="2400" spc="-15" dirty="0">
                <a:latin typeface="Arial"/>
                <a:cs typeface="Arial"/>
              </a:rPr>
              <a:t>n</a:t>
            </a:r>
            <a:r>
              <a:rPr sz="2400" spc="-10" dirty="0">
                <a:latin typeface="Arial"/>
                <a:cs typeface="Arial"/>
              </a:rPr>
              <a:t>t</a:t>
            </a:r>
            <a:r>
              <a:rPr sz="2400" spc="40" dirty="0">
                <a:latin typeface="Times New Roman"/>
                <a:cs typeface="Times New Roman"/>
              </a:rPr>
              <a:t> </a:t>
            </a:r>
            <a:r>
              <a:rPr sz="2400" spc="-5" dirty="0">
                <a:latin typeface="Arial"/>
                <a:cs typeface="Arial"/>
              </a:rPr>
              <a:t>assembl</a:t>
            </a:r>
            <a:r>
              <a:rPr sz="2400" dirty="0">
                <a:latin typeface="Arial"/>
                <a:cs typeface="Arial"/>
              </a:rPr>
              <a:t>y</a:t>
            </a:r>
            <a:r>
              <a:rPr sz="2400" spc="30" dirty="0">
                <a:latin typeface="Times New Roman"/>
                <a:cs typeface="Times New Roman"/>
              </a:rPr>
              <a:t> </a:t>
            </a:r>
            <a:r>
              <a:rPr sz="2400" spc="-5" dirty="0">
                <a:latin typeface="Arial"/>
                <a:cs typeface="Arial"/>
              </a:rPr>
              <a:t>w</a:t>
            </a:r>
            <a:r>
              <a:rPr sz="2400" spc="-10" dirty="0">
                <a:latin typeface="Arial"/>
                <a:cs typeface="Arial"/>
              </a:rPr>
              <a:t>i</a:t>
            </a:r>
            <a:r>
              <a:rPr sz="2400" spc="-5" dirty="0">
                <a:latin typeface="Arial"/>
                <a:cs typeface="Arial"/>
              </a:rPr>
              <a:t>l</a:t>
            </a:r>
            <a:r>
              <a:rPr sz="2400" dirty="0">
                <a:latin typeface="Arial"/>
                <a:cs typeface="Arial"/>
              </a:rPr>
              <a:t>l</a:t>
            </a:r>
            <a:r>
              <a:rPr sz="2400" spc="55" dirty="0">
                <a:latin typeface="Times New Roman"/>
                <a:cs typeface="Times New Roman"/>
              </a:rPr>
              <a:t> </a:t>
            </a:r>
            <a:r>
              <a:rPr sz="2400" spc="-5" dirty="0">
                <a:latin typeface="Arial"/>
                <a:cs typeface="Arial"/>
              </a:rPr>
              <a:t>posses</a:t>
            </a:r>
            <a:r>
              <a:rPr sz="2400" dirty="0">
                <a:latin typeface="Arial"/>
                <a:cs typeface="Arial"/>
              </a:rPr>
              <a:t>s</a:t>
            </a:r>
            <a:r>
              <a:rPr sz="2400" spc="55" dirty="0">
                <a:latin typeface="Times New Roman"/>
                <a:cs typeface="Times New Roman"/>
              </a:rPr>
              <a:t> </a:t>
            </a:r>
            <a:r>
              <a:rPr sz="2400" dirty="0">
                <a:latin typeface="Arial"/>
                <a:cs typeface="Arial"/>
              </a:rPr>
              <a:t>the</a:t>
            </a:r>
            <a:r>
              <a:rPr sz="2400" spc="55" dirty="0">
                <a:latin typeface="Times New Roman"/>
                <a:cs typeface="Times New Roman"/>
              </a:rPr>
              <a:t> </a:t>
            </a:r>
            <a:r>
              <a:rPr sz="2400" spc="-5" dirty="0">
                <a:latin typeface="Arial"/>
                <a:cs typeface="Arial"/>
              </a:rPr>
              <a:t>qu</a:t>
            </a:r>
            <a:r>
              <a:rPr sz="2400" spc="-10" dirty="0">
                <a:latin typeface="Arial"/>
                <a:cs typeface="Arial"/>
              </a:rPr>
              <a:t>a</a:t>
            </a:r>
            <a:r>
              <a:rPr sz="2400" spc="-5" dirty="0">
                <a:latin typeface="Arial"/>
                <a:cs typeface="Arial"/>
              </a:rPr>
              <a:t>l</a:t>
            </a:r>
            <a:r>
              <a:rPr sz="2400" spc="-10" dirty="0">
                <a:latin typeface="Arial"/>
                <a:cs typeface="Arial"/>
              </a:rPr>
              <a:t>ity</a:t>
            </a:r>
            <a:r>
              <a:rPr sz="2400" spc="-10" dirty="0">
                <a:latin typeface="Times New Roman"/>
                <a:cs typeface="Times New Roman"/>
              </a:rPr>
              <a:t> </a:t>
            </a:r>
            <a:r>
              <a:rPr sz="2400" spc="-15" dirty="0">
                <a:latin typeface="Arial"/>
                <a:cs typeface="Arial"/>
              </a:rPr>
              <a:t>at</a:t>
            </a:r>
            <a:r>
              <a:rPr sz="2400" spc="-5" dirty="0">
                <a:latin typeface="Arial"/>
                <a:cs typeface="Arial"/>
              </a:rPr>
              <a:t>t</a:t>
            </a:r>
            <a:r>
              <a:rPr sz="2400" dirty="0">
                <a:latin typeface="Arial"/>
                <a:cs typeface="Arial"/>
              </a:rPr>
              <a:t>ributes</a:t>
            </a:r>
            <a:r>
              <a:rPr sz="2400" spc="55" dirty="0">
                <a:latin typeface="Times New Roman"/>
                <a:cs typeface="Times New Roman"/>
              </a:rPr>
              <a:t> </a:t>
            </a:r>
            <a:r>
              <a:rPr sz="2400" spc="-5" dirty="0">
                <a:latin typeface="Arial"/>
                <a:cs typeface="Arial"/>
              </a:rPr>
              <a:t>i</a:t>
            </a:r>
            <a:r>
              <a:rPr sz="2400" dirty="0">
                <a:latin typeface="Arial"/>
                <a:cs typeface="Arial"/>
              </a:rPr>
              <a:t>t</a:t>
            </a:r>
            <a:r>
              <a:rPr sz="2400" spc="65" dirty="0">
                <a:latin typeface="Times New Roman"/>
                <a:cs typeface="Times New Roman"/>
              </a:rPr>
              <a:t> </a:t>
            </a:r>
            <a:r>
              <a:rPr sz="2400" spc="-5" dirty="0">
                <a:latin typeface="Arial"/>
                <a:cs typeface="Arial"/>
              </a:rPr>
              <a:t>w</a:t>
            </a:r>
            <a:r>
              <a:rPr sz="2400" spc="-10" dirty="0">
                <a:latin typeface="Arial"/>
                <a:cs typeface="Arial"/>
              </a:rPr>
              <a:t>a</a:t>
            </a:r>
            <a:r>
              <a:rPr sz="2400" dirty="0">
                <a:latin typeface="Arial"/>
                <a:cs typeface="Arial"/>
              </a:rPr>
              <a:t>s</a:t>
            </a:r>
            <a:r>
              <a:rPr sz="2400" spc="60" dirty="0">
                <a:latin typeface="Times New Roman"/>
                <a:cs typeface="Times New Roman"/>
              </a:rPr>
              <a:t> </a:t>
            </a:r>
            <a:r>
              <a:rPr sz="2400" spc="-5" dirty="0">
                <a:latin typeface="Arial"/>
                <a:cs typeface="Arial"/>
              </a:rPr>
              <a:t>des</a:t>
            </a:r>
            <a:r>
              <a:rPr sz="2400" spc="-10" dirty="0">
                <a:latin typeface="Arial"/>
                <a:cs typeface="Arial"/>
              </a:rPr>
              <a:t>i</a:t>
            </a:r>
            <a:r>
              <a:rPr sz="2400" spc="-5" dirty="0">
                <a:latin typeface="Arial"/>
                <a:cs typeface="Arial"/>
              </a:rPr>
              <a:t>gn</a:t>
            </a:r>
            <a:r>
              <a:rPr sz="2400" spc="-10" dirty="0">
                <a:latin typeface="Arial"/>
                <a:cs typeface="Arial"/>
              </a:rPr>
              <a:t>e</a:t>
            </a:r>
            <a:r>
              <a:rPr sz="2400" dirty="0">
                <a:latin typeface="Arial"/>
                <a:cs typeface="Arial"/>
              </a:rPr>
              <a:t>d</a:t>
            </a:r>
            <a:r>
              <a:rPr sz="2400" spc="35" dirty="0">
                <a:latin typeface="Times New Roman"/>
                <a:cs typeface="Times New Roman"/>
              </a:rPr>
              <a:t> </a:t>
            </a:r>
            <a:r>
              <a:rPr sz="2400" spc="-5" dirty="0">
                <a:latin typeface="Arial"/>
                <a:cs typeface="Arial"/>
              </a:rPr>
              <a:t>around.</a:t>
            </a:r>
            <a:endParaRPr sz="2400">
              <a:latin typeface="Arial"/>
              <a:cs typeface="Arial"/>
            </a:endParaRPr>
          </a:p>
        </p:txBody>
      </p:sp>
    </p:spTree>
    <p:extLst>
      <p:ext uri="{BB962C8B-B14F-4D97-AF65-F5344CB8AC3E}">
        <p14:creationId xmlns:p14="http://schemas.microsoft.com/office/powerpoint/2010/main" val="4778429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7575" y="557721"/>
            <a:ext cx="6929755" cy="738664"/>
          </a:xfrm>
          <a:prstGeom prst="rect">
            <a:avLst/>
          </a:prstGeom>
        </p:spPr>
        <p:txBody>
          <a:bodyPr vert="horz" wrap="square" lIns="0" tIns="0" rIns="0" bIns="0" rtlCol="0">
            <a:spAutoFit/>
          </a:bodyPr>
          <a:lstStyle/>
          <a:p>
            <a:pPr marL="12700"/>
            <a:r>
              <a:rPr sz="4800" dirty="0">
                <a:latin typeface="Arial"/>
                <a:cs typeface="Arial"/>
              </a:rPr>
              <a:t>Pr</a:t>
            </a:r>
            <a:r>
              <a:rPr sz="4800" spc="-10" dirty="0">
                <a:latin typeface="Arial"/>
                <a:cs typeface="Arial"/>
              </a:rPr>
              <a:t>e</a:t>
            </a:r>
            <a:r>
              <a:rPr sz="4800" spc="-5" dirty="0">
                <a:latin typeface="Arial"/>
                <a:cs typeface="Arial"/>
              </a:rPr>
              <a:t>-</a:t>
            </a:r>
            <a:r>
              <a:rPr sz="4800" dirty="0">
                <a:latin typeface="Arial"/>
                <a:cs typeface="Arial"/>
              </a:rPr>
              <a:t>Existing</a:t>
            </a:r>
            <a:r>
              <a:rPr sz="4800" spc="95" dirty="0">
                <a:latin typeface="Times New Roman"/>
                <a:cs typeface="Times New Roman"/>
              </a:rPr>
              <a:t> </a:t>
            </a:r>
            <a:r>
              <a:rPr sz="4800" spc="-5" dirty="0">
                <a:latin typeface="Arial"/>
                <a:cs typeface="Arial"/>
              </a:rPr>
              <a:t>Com</a:t>
            </a:r>
            <a:r>
              <a:rPr sz="4800" spc="-15" dirty="0">
                <a:latin typeface="Arial"/>
                <a:cs typeface="Arial"/>
              </a:rPr>
              <a:t>p</a:t>
            </a:r>
            <a:r>
              <a:rPr sz="4800" spc="-5" dirty="0">
                <a:latin typeface="Arial"/>
                <a:cs typeface="Arial"/>
              </a:rPr>
              <a:t>on</a:t>
            </a:r>
            <a:r>
              <a:rPr sz="4800" spc="-20" dirty="0">
                <a:latin typeface="Arial"/>
                <a:cs typeface="Arial"/>
              </a:rPr>
              <a:t>e</a:t>
            </a:r>
            <a:r>
              <a:rPr sz="4800" spc="-5" dirty="0">
                <a:latin typeface="Arial"/>
                <a:cs typeface="Arial"/>
              </a:rPr>
              <a:t>nts</a:t>
            </a:r>
            <a:endParaRPr sz="4800">
              <a:latin typeface="Arial"/>
              <a:cs typeface="Arial"/>
            </a:endParaRPr>
          </a:p>
        </p:txBody>
      </p:sp>
      <p:sp>
        <p:nvSpPr>
          <p:cNvPr id="3" name="object 3"/>
          <p:cNvSpPr txBox="1"/>
          <p:nvPr/>
        </p:nvSpPr>
        <p:spPr>
          <a:xfrm>
            <a:off x="7955671" y="1768120"/>
            <a:ext cx="2098040" cy="369332"/>
          </a:xfrm>
          <a:prstGeom prst="rect">
            <a:avLst/>
          </a:prstGeom>
        </p:spPr>
        <p:txBody>
          <a:bodyPr vert="horz" wrap="square" lIns="0" tIns="0" rIns="0" bIns="0" rtlCol="0">
            <a:spAutoFit/>
          </a:bodyPr>
          <a:lstStyle/>
          <a:p>
            <a:pPr marL="12700">
              <a:tabLst>
                <a:tab pos="510540" algn="l"/>
              </a:tabLst>
            </a:pPr>
            <a:r>
              <a:rPr sz="2400" spc="-20" dirty="0">
                <a:latin typeface="Arial"/>
                <a:cs typeface="Arial"/>
              </a:rPr>
              <a:t>o</a:t>
            </a:r>
            <a:r>
              <a:rPr sz="2400" spc="-10" dirty="0">
                <a:latin typeface="Arial"/>
                <a:cs typeface="Arial"/>
              </a:rPr>
              <a:t>f</a:t>
            </a:r>
            <a:r>
              <a:rPr sz="2400" dirty="0">
                <a:latin typeface="Times New Roman"/>
                <a:cs typeface="Times New Roman"/>
              </a:rPr>
              <a:t>	</a:t>
            </a:r>
            <a:r>
              <a:rPr sz="2400" spc="-5" dirty="0">
                <a:latin typeface="Arial"/>
                <a:cs typeface="Arial"/>
              </a:rPr>
              <a:t>p</a:t>
            </a:r>
            <a:r>
              <a:rPr sz="2400" dirty="0">
                <a:latin typeface="Arial"/>
                <a:cs typeface="Arial"/>
              </a:rPr>
              <a:t>r</a:t>
            </a:r>
            <a:r>
              <a:rPr sz="2400" spc="-5" dirty="0">
                <a:latin typeface="Arial"/>
                <a:cs typeface="Arial"/>
              </a:rPr>
              <a:t>e</a:t>
            </a:r>
            <a:r>
              <a:rPr sz="2400" dirty="0">
                <a:latin typeface="Arial"/>
                <a:cs typeface="Arial"/>
              </a:rPr>
              <a:t>-</a:t>
            </a:r>
            <a:r>
              <a:rPr sz="2400" spc="-5" dirty="0">
                <a:latin typeface="Arial"/>
                <a:cs typeface="Arial"/>
              </a:rPr>
              <a:t>e</a:t>
            </a:r>
            <a:r>
              <a:rPr sz="2400" spc="-15" dirty="0">
                <a:latin typeface="Arial"/>
                <a:cs typeface="Arial"/>
              </a:rPr>
              <a:t>x</a:t>
            </a:r>
            <a:r>
              <a:rPr sz="2400" spc="-5" dirty="0">
                <a:latin typeface="Arial"/>
                <a:cs typeface="Arial"/>
              </a:rPr>
              <a:t>isting</a:t>
            </a:r>
            <a:endParaRPr sz="2400">
              <a:latin typeface="Arial"/>
              <a:cs typeface="Arial"/>
            </a:endParaRPr>
          </a:p>
        </p:txBody>
      </p:sp>
      <p:sp>
        <p:nvSpPr>
          <p:cNvPr id="4" name="object 4"/>
          <p:cNvSpPr txBox="1"/>
          <p:nvPr/>
        </p:nvSpPr>
        <p:spPr>
          <a:xfrm>
            <a:off x="2998095" y="1753167"/>
            <a:ext cx="1167130" cy="369332"/>
          </a:xfrm>
          <a:prstGeom prst="rect">
            <a:avLst/>
          </a:prstGeom>
        </p:spPr>
        <p:txBody>
          <a:bodyPr vert="horz" wrap="square" lIns="0" tIns="0" rIns="0" bIns="0" rtlCol="0">
            <a:spAutoFit/>
          </a:bodyPr>
          <a:lstStyle/>
          <a:p>
            <a:pPr marL="357505" indent="-344805">
              <a:buFont typeface="MS Gothic"/>
              <a:buChar char="❖"/>
              <a:tabLst>
                <a:tab pos="357505" algn="l"/>
              </a:tabLst>
            </a:pPr>
            <a:r>
              <a:rPr sz="2400" dirty="0">
                <a:latin typeface="Arial"/>
                <a:cs typeface="Arial"/>
              </a:rPr>
              <a:t>There</a:t>
            </a:r>
            <a:endParaRPr sz="2400">
              <a:latin typeface="Arial"/>
              <a:cs typeface="Arial"/>
            </a:endParaRPr>
          </a:p>
        </p:txBody>
      </p:sp>
      <p:sp>
        <p:nvSpPr>
          <p:cNvPr id="5" name="object 5"/>
          <p:cNvSpPr txBox="1"/>
          <p:nvPr/>
        </p:nvSpPr>
        <p:spPr>
          <a:xfrm>
            <a:off x="4386841" y="1768120"/>
            <a:ext cx="2088514" cy="369332"/>
          </a:xfrm>
          <a:prstGeom prst="rect">
            <a:avLst/>
          </a:prstGeom>
        </p:spPr>
        <p:txBody>
          <a:bodyPr vert="horz" wrap="square" lIns="0" tIns="0" rIns="0" bIns="0" rtlCol="0">
            <a:spAutoFit/>
          </a:bodyPr>
          <a:lstStyle/>
          <a:p>
            <a:pPr marL="12700">
              <a:tabLst>
                <a:tab pos="696595" algn="l"/>
                <a:tab pos="1414780" algn="l"/>
              </a:tabLst>
            </a:pPr>
            <a:r>
              <a:rPr sz="2400" spc="-5" dirty="0">
                <a:latin typeface="Arial"/>
                <a:cs typeface="Arial"/>
              </a:rPr>
              <a:t>ar</a:t>
            </a:r>
            <a:r>
              <a:rPr sz="2400" dirty="0">
                <a:latin typeface="Arial"/>
                <a:cs typeface="Arial"/>
              </a:rPr>
              <a:t>e</a:t>
            </a:r>
            <a:r>
              <a:rPr sz="2400" dirty="0">
                <a:latin typeface="Times New Roman"/>
                <a:cs typeface="Times New Roman"/>
              </a:rPr>
              <a:t>	</a:t>
            </a:r>
            <a:r>
              <a:rPr sz="2400" dirty="0">
                <a:latin typeface="Arial"/>
                <a:cs typeface="Arial"/>
              </a:rPr>
              <a:t>two</a:t>
            </a:r>
            <a:r>
              <a:rPr sz="2400" dirty="0">
                <a:latin typeface="Times New Roman"/>
                <a:cs typeface="Times New Roman"/>
              </a:rPr>
              <a:t>	</a:t>
            </a:r>
            <a:r>
              <a:rPr sz="2400" dirty="0">
                <a:latin typeface="Arial"/>
                <a:cs typeface="Arial"/>
              </a:rPr>
              <a:t>m</a:t>
            </a:r>
            <a:r>
              <a:rPr sz="2400" spc="-5" dirty="0">
                <a:latin typeface="Arial"/>
                <a:cs typeface="Arial"/>
              </a:rPr>
              <a:t>a</a:t>
            </a:r>
            <a:r>
              <a:rPr sz="2400" spc="-10" dirty="0">
                <a:latin typeface="Arial"/>
                <a:cs typeface="Arial"/>
              </a:rPr>
              <a:t>i</a:t>
            </a:r>
            <a:r>
              <a:rPr sz="2400" dirty="0">
                <a:latin typeface="Arial"/>
                <a:cs typeface="Arial"/>
              </a:rPr>
              <a:t>n</a:t>
            </a:r>
            <a:endParaRPr sz="2400">
              <a:latin typeface="Arial"/>
              <a:cs typeface="Arial"/>
            </a:endParaRPr>
          </a:p>
        </p:txBody>
      </p:sp>
      <p:sp>
        <p:nvSpPr>
          <p:cNvPr id="6" name="object 6"/>
          <p:cNvSpPr txBox="1"/>
          <p:nvPr/>
        </p:nvSpPr>
        <p:spPr>
          <a:xfrm>
            <a:off x="6694430" y="1768120"/>
            <a:ext cx="1040765" cy="369332"/>
          </a:xfrm>
          <a:prstGeom prst="rect">
            <a:avLst/>
          </a:prstGeom>
        </p:spPr>
        <p:txBody>
          <a:bodyPr vert="horz" wrap="square" lIns="0" tIns="0" rIns="0" bIns="0" rtlCol="0">
            <a:spAutoFit/>
          </a:bodyPr>
          <a:lstStyle/>
          <a:p>
            <a:pPr marL="12700"/>
            <a:r>
              <a:rPr sz="2400" dirty="0">
                <a:latin typeface="Arial"/>
                <a:cs typeface="Arial"/>
              </a:rPr>
              <a:t>cl</a:t>
            </a:r>
            <a:r>
              <a:rPr sz="2400" spc="-10" dirty="0">
                <a:latin typeface="Arial"/>
                <a:cs typeface="Arial"/>
              </a:rPr>
              <a:t>a</a:t>
            </a:r>
            <a:r>
              <a:rPr sz="2400" dirty="0">
                <a:latin typeface="Arial"/>
                <a:cs typeface="Arial"/>
              </a:rPr>
              <a:t>sses</a:t>
            </a:r>
            <a:endParaRPr sz="2400">
              <a:latin typeface="Arial"/>
              <a:cs typeface="Arial"/>
            </a:endParaRPr>
          </a:p>
        </p:txBody>
      </p:sp>
      <p:sp>
        <p:nvSpPr>
          <p:cNvPr id="7" name="object 7"/>
          <p:cNvSpPr txBox="1"/>
          <p:nvPr/>
        </p:nvSpPr>
        <p:spPr>
          <a:xfrm>
            <a:off x="2998096" y="2133881"/>
            <a:ext cx="7065645" cy="3441968"/>
          </a:xfrm>
          <a:prstGeom prst="rect">
            <a:avLst/>
          </a:prstGeom>
        </p:spPr>
        <p:txBody>
          <a:bodyPr vert="horz" wrap="square" lIns="0" tIns="0" rIns="0" bIns="0" rtlCol="0">
            <a:spAutoFit/>
          </a:bodyPr>
          <a:lstStyle/>
          <a:p>
            <a:pPr marL="357505"/>
            <a:r>
              <a:rPr sz="2400" dirty="0">
                <a:latin typeface="Arial"/>
                <a:cs typeface="Arial"/>
              </a:rPr>
              <a:t>components:</a:t>
            </a:r>
            <a:endParaRPr sz="2400">
              <a:latin typeface="Arial"/>
              <a:cs typeface="Arial"/>
            </a:endParaRPr>
          </a:p>
          <a:p>
            <a:pPr marL="758190" indent="-286385">
              <a:spcBef>
                <a:spcPts val="1710"/>
              </a:spcBef>
              <a:buFont typeface="MS Gothic"/>
              <a:buChar char="➢"/>
              <a:tabLst>
                <a:tab pos="758825" algn="l"/>
              </a:tabLst>
            </a:pPr>
            <a:r>
              <a:rPr sz="2000" spc="5" dirty="0">
                <a:latin typeface="Arial"/>
                <a:cs typeface="Arial"/>
              </a:rPr>
              <a:t>R</a:t>
            </a:r>
            <a:r>
              <a:rPr sz="2000" spc="-5" dirty="0">
                <a:latin typeface="Arial"/>
                <a:cs typeface="Arial"/>
              </a:rPr>
              <a:t>eu</a:t>
            </a:r>
            <a:r>
              <a:rPr sz="2000" spc="5" dirty="0">
                <a:latin typeface="Arial"/>
                <a:cs typeface="Arial"/>
              </a:rPr>
              <a:t>s</a:t>
            </a:r>
            <a:r>
              <a:rPr sz="2000" spc="-15" dirty="0">
                <a:latin typeface="Arial"/>
                <a:cs typeface="Arial"/>
              </a:rPr>
              <a:t>ab</a:t>
            </a:r>
            <a:r>
              <a:rPr sz="2000" spc="-5" dirty="0">
                <a:latin typeface="Arial"/>
                <a:cs typeface="Arial"/>
              </a:rPr>
              <a:t>l</a:t>
            </a:r>
            <a:r>
              <a:rPr sz="2000" dirty="0">
                <a:latin typeface="Arial"/>
                <a:cs typeface="Arial"/>
              </a:rPr>
              <a:t>e</a:t>
            </a:r>
            <a:r>
              <a:rPr sz="2000" spc="-2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a:t>
            </a:r>
            <a:r>
              <a:rPr sz="2000" spc="-15" dirty="0">
                <a:latin typeface="Arial"/>
                <a:cs typeface="Arial"/>
              </a:rPr>
              <a:t>p</a:t>
            </a:r>
            <a:r>
              <a:rPr sz="2000" spc="-5" dirty="0">
                <a:latin typeface="Arial"/>
                <a:cs typeface="Arial"/>
              </a:rPr>
              <a:t>o</a:t>
            </a:r>
            <a:r>
              <a:rPr sz="2000" spc="-10" dirty="0">
                <a:latin typeface="Arial"/>
                <a:cs typeface="Arial"/>
              </a:rPr>
              <a:t>n</a:t>
            </a:r>
            <a:r>
              <a:rPr sz="2000" spc="-15" dirty="0">
                <a:latin typeface="Arial"/>
                <a:cs typeface="Arial"/>
              </a:rPr>
              <a:t>e</a:t>
            </a:r>
            <a:r>
              <a:rPr sz="2000" spc="-5" dirty="0">
                <a:latin typeface="Arial"/>
                <a:cs typeface="Arial"/>
              </a:rPr>
              <a:t>n</a:t>
            </a:r>
            <a:r>
              <a:rPr sz="2000" spc="-20" dirty="0">
                <a:latin typeface="Arial"/>
                <a:cs typeface="Arial"/>
              </a:rPr>
              <a:t>t</a:t>
            </a:r>
            <a:r>
              <a:rPr sz="2000" dirty="0">
                <a:latin typeface="Arial"/>
                <a:cs typeface="Arial"/>
              </a:rPr>
              <a:t>s</a:t>
            </a:r>
            <a:endParaRPr sz="2000">
              <a:latin typeface="Arial"/>
              <a:cs typeface="Arial"/>
            </a:endParaRPr>
          </a:p>
          <a:p>
            <a:pPr marL="758190" indent="-286385">
              <a:spcBef>
                <a:spcPts val="1595"/>
              </a:spcBef>
              <a:buFont typeface="MS Gothic"/>
              <a:buChar char="➢"/>
              <a:tabLst>
                <a:tab pos="758825" algn="l"/>
              </a:tabLst>
            </a:pPr>
            <a:r>
              <a:rPr sz="2000" spc="5" dirty="0">
                <a:latin typeface="Arial"/>
                <a:cs typeface="Arial"/>
              </a:rPr>
              <a:t>C</a:t>
            </a:r>
            <a:r>
              <a:rPr sz="2000" spc="-5" dirty="0">
                <a:latin typeface="Arial"/>
                <a:cs typeface="Arial"/>
              </a:rPr>
              <a:t>omm</a:t>
            </a:r>
            <a:r>
              <a:rPr sz="2000" spc="-10" dirty="0">
                <a:latin typeface="Arial"/>
                <a:cs typeface="Arial"/>
              </a:rPr>
              <a:t>er</a:t>
            </a:r>
            <a:r>
              <a:rPr sz="2000" dirty="0">
                <a:latin typeface="Arial"/>
                <a:cs typeface="Arial"/>
              </a:rPr>
              <a:t>c</a:t>
            </a:r>
            <a:r>
              <a:rPr sz="2000" spc="-10" dirty="0">
                <a:latin typeface="Arial"/>
                <a:cs typeface="Arial"/>
              </a:rPr>
              <a:t>i</a:t>
            </a:r>
            <a:r>
              <a:rPr sz="2000" spc="-15" dirty="0">
                <a:latin typeface="Arial"/>
                <a:cs typeface="Arial"/>
              </a:rPr>
              <a:t>a</a:t>
            </a:r>
            <a:r>
              <a:rPr sz="2000" dirty="0">
                <a:latin typeface="Arial"/>
                <a:cs typeface="Arial"/>
              </a:rPr>
              <a:t>l</a:t>
            </a:r>
            <a:r>
              <a:rPr sz="2000" spc="-15"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a:t>
            </a:r>
            <a:r>
              <a:rPr sz="2000" spc="-15" dirty="0">
                <a:latin typeface="Arial"/>
                <a:cs typeface="Arial"/>
              </a:rPr>
              <a:t>p</a:t>
            </a:r>
            <a:r>
              <a:rPr sz="2000" spc="-5" dirty="0">
                <a:latin typeface="Arial"/>
                <a:cs typeface="Arial"/>
              </a:rPr>
              <a:t>o</a:t>
            </a:r>
            <a:r>
              <a:rPr sz="2000" spc="-10" dirty="0">
                <a:latin typeface="Arial"/>
                <a:cs typeface="Arial"/>
              </a:rPr>
              <a:t>n</a:t>
            </a:r>
            <a:r>
              <a:rPr sz="2000" spc="-15" dirty="0">
                <a:latin typeface="Arial"/>
                <a:cs typeface="Arial"/>
              </a:rPr>
              <a:t>e</a:t>
            </a:r>
            <a:r>
              <a:rPr sz="2000" spc="-5" dirty="0">
                <a:latin typeface="Arial"/>
                <a:cs typeface="Arial"/>
              </a:rPr>
              <a:t>n</a:t>
            </a:r>
            <a:r>
              <a:rPr sz="2000" spc="-20" dirty="0">
                <a:latin typeface="Arial"/>
                <a:cs typeface="Arial"/>
              </a:rPr>
              <a:t>t</a:t>
            </a:r>
            <a:r>
              <a:rPr sz="2000" dirty="0">
                <a:latin typeface="Arial"/>
                <a:cs typeface="Arial"/>
              </a:rPr>
              <a:t>s</a:t>
            </a:r>
            <a:endParaRPr sz="2000">
              <a:latin typeface="Arial"/>
              <a:cs typeface="Arial"/>
            </a:endParaRPr>
          </a:p>
          <a:p>
            <a:pPr>
              <a:spcBef>
                <a:spcPts val="2"/>
              </a:spcBef>
            </a:pPr>
            <a:endParaRPr sz="3000">
              <a:latin typeface="Times New Roman"/>
              <a:cs typeface="Times New Roman"/>
            </a:endParaRPr>
          </a:p>
          <a:p>
            <a:pPr marL="357505" marR="129539" indent="-344805">
              <a:buFont typeface="MS Gothic"/>
              <a:buChar char="❖"/>
              <a:tabLst>
                <a:tab pos="357505" algn="l"/>
              </a:tabLst>
            </a:pPr>
            <a:r>
              <a:rPr sz="2400" spc="-10" dirty="0">
                <a:latin typeface="Arial"/>
                <a:cs typeface="Arial"/>
              </a:rPr>
              <a:t>Is</a:t>
            </a:r>
            <a:r>
              <a:rPr sz="2400" spc="50" dirty="0">
                <a:latin typeface="Times New Roman"/>
                <a:cs typeface="Times New Roman"/>
              </a:rPr>
              <a:t> </a:t>
            </a:r>
            <a:r>
              <a:rPr sz="2400" dirty="0">
                <a:latin typeface="Arial"/>
                <a:cs typeface="Arial"/>
              </a:rPr>
              <a:t>a</a:t>
            </a:r>
            <a:r>
              <a:rPr sz="2400" spc="55" dirty="0">
                <a:latin typeface="Times New Roman"/>
                <a:cs typeface="Times New Roman"/>
              </a:rPr>
              <a:t> </a:t>
            </a:r>
            <a:r>
              <a:rPr sz="2400" dirty="0">
                <a:latin typeface="Arial"/>
                <a:cs typeface="Arial"/>
              </a:rPr>
              <a:t>fundamental</a:t>
            </a:r>
            <a:r>
              <a:rPr sz="2400" spc="-20" dirty="0">
                <a:latin typeface="Arial"/>
                <a:cs typeface="Arial"/>
              </a:rPr>
              <a:t>l</a:t>
            </a:r>
            <a:r>
              <a:rPr sz="2400" dirty="0">
                <a:latin typeface="Arial"/>
                <a:cs typeface="Arial"/>
              </a:rPr>
              <a:t>y</a:t>
            </a:r>
            <a:r>
              <a:rPr sz="2400" spc="35" dirty="0">
                <a:latin typeface="Times New Roman"/>
                <a:cs typeface="Times New Roman"/>
              </a:rPr>
              <a:t> </a:t>
            </a:r>
            <a:r>
              <a:rPr sz="2400" spc="-5" dirty="0">
                <a:latin typeface="Arial"/>
                <a:cs typeface="Arial"/>
              </a:rPr>
              <a:t>d</a:t>
            </a:r>
            <a:r>
              <a:rPr sz="2400" spc="-10" dirty="0">
                <a:latin typeface="Arial"/>
                <a:cs typeface="Arial"/>
              </a:rPr>
              <a:t>i</a:t>
            </a:r>
            <a:r>
              <a:rPr sz="2400" spc="-55" dirty="0">
                <a:latin typeface="Arial"/>
                <a:cs typeface="Arial"/>
              </a:rPr>
              <a:t>f</a:t>
            </a:r>
            <a:r>
              <a:rPr sz="2400" spc="-10" dirty="0">
                <a:latin typeface="Arial"/>
                <a:cs typeface="Arial"/>
              </a:rPr>
              <a:t>fer</a:t>
            </a:r>
            <a:r>
              <a:rPr sz="2400" spc="-5" dirty="0">
                <a:latin typeface="Arial"/>
                <a:cs typeface="Arial"/>
              </a:rPr>
              <a:t>en</a:t>
            </a:r>
            <a:r>
              <a:rPr sz="2400" dirty="0">
                <a:latin typeface="Arial"/>
                <a:cs typeface="Arial"/>
              </a:rPr>
              <a:t>t</a:t>
            </a:r>
            <a:r>
              <a:rPr sz="2400" spc="65" dirty="0">
                <a:latin typeface="Times New Roman"/>
                <a:cs typeface="Times New Roman"/>
              </a:rPr>
              <a:t> </a:t>
            </a:r>
            <a:r>
              <a:rPr sz="2400" spc="-5" dirty="0">
                <a:latin typeface="Arial"/>
                <a:cs typeface="Arial"/>
              </a:rPr>
              <a:t>prob</a:t>
            </a:r>
            <a:r>
              <a:rPr sz="2400" spc="-10" dirty="0">
                <a:latin typeface="Arial"/>
                <a:cs typeface="Arial"/>
              </a:rPr>
              <a:t>l</a:t>
            </a:r>
            <a:r>
              <a:rPr sz="2400" spc="-5" dirty="0">
                <a:latin typeface="Arial"/>
                <a:cs typeface="Arial"/>
              </a:rPr>
              <a:t>e</a:t>
            </a:r>
            <a:r>
              <a:rPr sz="2400" dirty="0">
                <a:latin typeface="Arial"/>
                <a:cs typeface="Arial"/>
              </a:rPr>
              <a:t>m</a:t>
            </a:r>
            <a:r>
              <a:rPr sz="2400" spc="50" dirty="0">
                <a:latin typeface="Times New Roman"/>
                <a:cs typeface="Times New Roman"/>
              </a:rPr>
              <a:t> </a:t>
            </a:r>
            <a:r>
              <a:rPr sz="2400" dirty="0">
                <a:latin typeface="Arial"/>
                <a:cs typeface="Arial"/>
              </a:rPr>
              <a:t>than</a:t>
            </a:r>
            <a:r>
              <a:rPr sz="2400" spc="40" dirty="0">
                <a:latin typeface="Times New Roman"/>
                <a:cs typeface="Times New Roman"/>
              </a:rPr>
              <a:t> </a:t>
            </a:r>
            <a:r>
              <a:rPr sz="2400" dirty="0">
                <a:latin typeface="Arial"/>
                <a:cs typeface="Arial"/>
              </a:rPr>
              <a:t>custom</a:t>
            </a:r>
            <a:r>
              <a:rPr sz="2400" dirty="0">
                <a:latin typeface="Times New Roman"/>
                <a:cs typeface="Times New Roman"/>
              </a:rPr>
              <a:t> </a:t>
            </a:r>
            <a:r>
              <a:rPr sz="2400" spc="-5" dirty="0">
                <a:latin typeface="Arial"/>
                <a:cs typeface="Arial"/>
              </a:rPr>
              <a:t>des</a:t>
            </a:r>
            <a:r>
              <a:rPr sz="2400" spc="-10" dirty="0">
                <a:latin typeface="Arial"/>
                <a:cs typeface="Arial"/>
              </a:rPr>
              <a:t>i</a:t>
            </a:r>
            <a:r>
              <a:rPr sz="2400" spc="-5" dirty="0">
                <a:latin typeface="Arial"/>
                <a:cs typeface="Arial"/>
              </a:rPr>
              <a:t>gn.</a:t>
            </a:r>
            <a:endParaRPr sz="2400">
              <a:latin typeface="Arial"/>
              <a:cs typeface="Arial"/>
            </a:endParaRPr>
          </a:p>
          <a:p>
            <a:pPr marL="758190" marR="5080" lvl="1" indent="-286385">
              <a:spcBef>
                <a:spcPts val="1710"/>
              </a:spcBef>
              <a:buFont typeface="MS Gothic"/>
              <a:buChar char="➢"/>
              <a:tabLst>
                <a:tab pos="758825" algn="l"/>
                <a:tab pos="1379855" algn="l"/>
                <a:tab pos="3045460" algn="l"/>
                <a:tab pos="3437254" algn="l"/>
                <a:tab pos="4029075" algn="l"/>
                <a:tab pos="5059045" algn="l"/>
                <a:tab pos="6627495" algn="l"/>
              </a:tabLst>
            </a:pPr>
            <a:r>
              <a:rPr sz="2000" spc="-15" dirty="0">
                <a:latin typeface="Arial"/>
                <a:cs typeface="Arial"/>
              </a:rPr>
              <a:t>Th</a:t>
            </a:r>
            <a:r>
              <a:rPr sz="2000" dirty="0">
                <a:latin typeface="Arial"/>
                <a:cs typeface="Arial"/>
              </a:rPr>
              <a:t>e</a:t>
            </a:r>
            <a:r>
              <a:rPr sz="2000" dirty="0">
                <a:latin typeface="Times New Roman"/>
                <a:cs typeface="Times New Roman"/>
              </a:rPr>
              <a:t>	</a:t>
            </a:r>
            <a:r>
              <a:rPr sz="2000" spc="-10" dirty="0">
                <a:latin typeface="Arial"/>
                <a:cs typeface="Arial"/>
              </a:rPr>
              <a:t>r</a:t>
            </a:r>
            <a:r>
              <a:rPr sz="2000" spc="-15" dirty="0">
                <a:latin typeface="Arial"/>
                <a:cs typeface="Arial"/>
              </a:rPr>
              <a:t>equi</a:t>
            </a:r>
            <a:r>
              <a:rPr sz="2000" spc="-10" dirty="0">
                <a:latin typeface="Arial"/>
                <a:cs typeface="Arial"/>
              </a:rPr>
              <a:t>r</a:t>
            </a:r>
            <a:r>
              <a:rPr sz="2000" spc="-15" dirty="0">
                <a:latin typeface="Arial"/>
                <a:cs typeface="Arial"/>
              </a:rPr>
              <a:t>e</a:t>
            </a:r>
            <a:r>
              <a:rPr sz="2000" spc="-10" dirty="0">
                <a:latin typeface="Arial"/>
                <a:cs typeface="Arial"/>
              </a:rPr>
              <a:t>m</a:t>
            </a:r>
            <a:r>
              <a:rPr sz="2000" spc="-15" dirty="0">
                <a:latin typeface="Arial"/>
                <a:cs typeface="Arial"/>
              </a:rPr>
              <a:t>en</a:t>
            </a:r>
            <a:r>
              <a:rPr sz="2000" spc="-20" dirty="0">
                <a:latin typeface="Arial"/>
                <a:cs typeface="Arial"/>
              </a:rPr>
              <a:t>t</a:t>
            </a:r>
            <a:r>
              <a:rPr sz="2000" dirty="0">
                <a:latin typeface="Arial"/>
                <a:cs typeface="Arial"/>
              </a:rPr>
              <a:t>s</a:t>
            </a:r>
            <a:r>
              <a:rPr sz="2000" dirty="0">
                <a:latin typeface="Times New Roman"/>
                <a:cs typeface="Times New Roman"/>
              </a:rPr>
              <a:t>	</a:t>
            </a:r>
            <a:r>
              <a:rPr sz="2000" spc="-20" dirty="0">
                <a:latin typeface="Arial"/>
                <a:cs typeface="Arial"/>
              </a:rPr>
              <a:t>t</a:t>
            </a:r>
            <a:r>
              <a:rPr sz="2000" dirty="0">
                <a:latin typeface="Arial"/>
                <a:cs typeface="Arial"/>
              </a:rPr>
              <a:t>o</a:t>
            </a:r>
            <a:r>
              <a:rPr sz="2000" dirty="0">
                <a:latin typeface="Times New Roman"/>
                <a:cs typeface="Times New Roman"/>
              </a:rPr>
              <a:t>	</a:t>
            </a:r>
            <a:r>
              <a:rPr sz="2000" spc="-15" dirty="0">
                <a:latin typeface="Arial"/>
                <a:cs typeface="Arial"/>
              </a:rPr>
              <a:t>u</a:t>
            </a:r>
            <a:r>
              <a:rPr sz="2000" spc="-10" dirty="0">
                <a:latin typeface="Arial"/>
                <a:cs typeface="Arial"/>
              </a:rPr>
              <a:t>s</a:t>
            </a:r>
            <a:r>
              <a:rPr sz="2000" dirty="0">
                <a:latin typeface="Arial"/>
                <a:cs typeface="Arial"/>
              </a:rPr>
              <a:t>e</a:t>
            </a:r>
            <a:r>
              <a:rPr sz="2000" dirty="0">
                <a:latin typeface="Times New Roman"/>
                <a:cs typeface="Times New Roman"/>
              </a:rPr>
              <a:t>	</a:t>
            </a:r>
            <a:r>
              <a:rPr sz="2000" dirty="0">
                <a:latin typeface="Arial"/>
                <a:cs typeface="Arial"/>
              </a:rPr>
              <a:t>s</a:t>
            </a:r>
            <a:r>
              <a:rPr sz="2000" spc="5" dirty="0">
                <a:latin typeface="Arial"/>
                <a:cs typeface="Arial"/>
              </a:rPr>
              <a:t>p</a:t>
            </a:r>
            <a:r>
              <a:rPr sz="2000" spc="-5" dirty="0">
                <a:latin typeface="Arial"/>
                <a:cs typeface="Arial"/>
              </a:rPr>
              <a:t>eci</a:t>
            </a:r>
            <a:r>
              <a:rPr sz="2000" spc="-10" dirty="0">
                <a:latin typeface="Arial"/>
                <a:cs typeface="Arial"/>
              </a:rPr>
              <a:t>f</a:t>
            </a:r>
            <a:r>
              <a:rPr sz="2000" spc="-5" dirty="0">
                <a:latin typeface="Arial"/>
                <a:cs typeface="Arial"/>
              </a:rPr>
              <a:t>i</a:t>
            </a:r>
            <a:r>
              <a:rPr sz="2000" dirty="0">
                <a:latin typeface="Arial"/>
                <a:cs typeface="Arial"/>
              </a:rPr>
              <a:t>c</a:t>
            </a:r>
            <a:r>
              <a:rPr sz="2000" dirty="0">
                <a:latin typeface="Times New Roman"/>
                <a:cs typeface="Times New Roman"/>
              </a:rPr>
              <a:t>	</a:t>
            </a:r>
            <a:r>
              <a:rPr sz="2000" dirty="0">
                <a:latin typeface="Arial"/>
                <a:cs typeface="Arial"/>
              </a:rPr>
              <a:t>c</a:t>
            </a:r>
            <a:r>
              <a:rPr sz="2000" spc="5" dirty="0">
                <a:latin typeface="Arial"/>
                <a:cs typeface="Arial"/>
              </a:rPr>
              <a:t>o</a:t>
            </a:r>
            <a:r>
              <a:rPr sz="2000" dirty="0">
                <a:latin typeface="Arial"/>
                <a:cs typeface="Arial"/>
              </a:rPr>
              <a:t>mp</a:t>
            </a:r>
            <a:r>
              <a:rPr sz="2000" spc="-10" dirty="0">
                <a:latin typeface="Arial"/>
                <a:cs typeface="Arial"/>
              </a:rPr>
              <a:t>o</a:t>
            </a:r>
            <a:r>
              <a:rPr sz="2000" spc="-15" dirty="0">
                <a:latin typeface="Arial"/>
                <a:cs typeface="Arial"/>
              </a:rPr>
              <a:t>ne</a:t>
            </a:r>
            <a:r>
              <a:rPr sz="2000" spc="-5" dirty="0">
                <a:latin typeface="Arial"/>
                <a:cs typeface="Arial"/>
              </a:rPr>
              <a:t>n</a:t>
            </a:r>
            <a:r>
              <a:rPr sz="2000" spc="-20" dirty="0">
                <a:latin typeface="Arial"/>
                <a:cs typeface="Arial"/>
              </a:rPr>
              <a:t>t</a:t>
            </a:r>
            <a:r>
              <a:rPr sz="2000" dirty="0">
                <a:latin typeface="Arial"/>
                <a:cs typeface="Arial"/>
              </a:rPr>
              <a:t>s</a:t>
            </a:r>
            <a:r>
              <a:rPr sz="2000" dirty="0">
                <a:latin typeface="Times New Roman"/>
                <a:cs typeface="Times New Roman"/>
              </a:rPr>
              <a:t>	</a:t>
            </a:r>
            <a:r>
              <a:rPr sz="2000" spc="-5" dirty="0">
                <a:latin typeface="Arial"/>
                <a:cs typeface="Arial"/>
              </a:rPr>
              <a:t>and</a:t>
            </a:r>
            <a:r>
              <a:rPr sz="2000" spc="-5" dirty="0">
                <a:latin typeface="Times New Roman"/>
                <a:cs typeface="Times New Roman"/>
              </a:rPr>
              <a:t> </a:t>
            </a:r>
            <a:r>
              <a:rPr sz="2000" dirty="0">
                <a:latin typeface="Arial"/>
                <a:cs typeface="Arial"/>
              </a:rPr>
              <a:t>c</a:t>
            </a:r>
            <a:r>
              <a:rPr sz="2000" spc="-20" dirty="0">
                <a:latin typeface="Arial"/>
                <a:cs typeface="Arial"/>
              </a:rPr>
              <a:t>o</a:t>
            </a:r>
            <a:r>
              <a:rPr sz="2000" spc="-10" dirty="0">
                <a:latin typeface="Arial"/>
                <a:cs typeface="Arial"/>
              </a:rPr>
              <a:t>m</a:t>
            </a:r>
            <a:r>
              <a:rPr sz="2000" spc="-15" dirty="0">
                <a:latin typeface="Arial"/>
                <a:cs typeface="Arial"/>
              </a:rPr>
              <a:t>ponen</a:t>
            </a:r>
            <a:r>
              <a:rPr sz="2000" dirty="0">
                <a:latin typeface="Arial"/>
                <a:cs typeface="Arial"/>
              </a:rPr>
              <a:t>t</a:t>
            </a:r>
            <a:r>
              <a:rPr sz="2000" spc="-5" dirty="0">
                <a:latin typeface="Times New Roman"/>
                <a:cs typeface="Times New Roman"/>
              </a:rPr>
              <a:t> </a:t>
            </a:r>
            <a:r>
              <a:rPr sz="2000" dirty="0">
                <a:latin typeface="Arial"/>
                <a:cs typeface="Arial"/>
              </a:rPr>
              <a:t>fram</a:t>
            </a:r>
            <a:r>
              <a:rPr sz="2000" spc="-10" dirty="0">
                <a:latin typeface="Arial"/>
                <a:cs typeface="Arial"/>
              </a:rPr>
              <a:t>e</a:t>
            </a:r>
            <a:r>
              <a:rPr sz="2000" spc="5" dirty="0">
                <a:latin typeface="Arial"/>
                <a:cs typeface="Arial"/>
              </a:rPr>
              <a:t>w</a:t>
            </a:r>
            <a:r>
              <a:rPr sz="2000" spc="-15" dirty="0">
                <a:latin typeface="Arial"/>
                <a:cs typeface="Arial"/>
              </a:rPr>
              <a:t>o</a:t>
            </a:r>
            <a:r>
              <a:rPr sz="2000" spc="-10" dirty="0">
                <a:latin typeface="Arial"/>
                <a:cs typeface="Arial"/>
              </a:rPr>
              <a:t>r</a:t>
            </a:r>
            <a:r>
              <a:rPr sz="2000" dirty="0">
                <a:latin typeface="Arial"/>
                <a:cs typeface="Arial"/>
              </a:rPr>
              <a:t>ks</a:t>
            </a:r>
            <a:r>
              <a:rPr sz="2000" spc="-10" dirty="0">
                <a:latin typeface="Times New Roman"/>
                <a:cs typeface="Times New Roman"/>
              </a:rPr>
              <a:t> </a:t>
            </a:r>
            <a:r>
              <a:rPr sz="2000" spc="-5" dirty="0">
                <a:latin typeface="Arial"/>
                <a:cs typeface="Arial"/>
              </a:rPr>
              <a:t>d</a:t>
            </a:r>
            <a:r>
              <a:rPr sz="2000" dirty="0">
                <a:latin typeface="Arial"/>
                <a:cs typeface="Arial"/>
              </a:rPr>
              <a:t>r</a:t>
            </a:r>
            <a:r>
              <a:rPr sz="2000" spc="-5" dirty="0">
                <a:latin typeface="Arial"/>
                <a:cs typeface="Arial"/>
              </a:rPr>
              <a:t>i</a:t>
            </a:r>
            <a:r>
              <a:rPr sz="2000" spc="-10" dirty="0">
                <a:latin typeface="Arial"/>
                <a:cs typeface="Arial"/>
              </a:rPr>
              <a:t>v</a:t>
            </a:r>
            <a:r>
              <a:rPr sz="2000" dirty="0">
                <a:latin typeface="Arial"/>
                <a:cs typeface="Arial"/>
              </a:rPr>
              <a:t>e</a:t>
            </a:r>
            <a:r>
              <a:rPr sz="2000" spc="15" dirty="0">
                <a:latin typeface="Times New Roman"/>
                <a:cs typeface="Times New Roman"/>
              </a:rPr>
              <a:t> </a:t>
            </a:r>
            <a:r>
              <a:rPr sz="2000" dirty="0">
                <a:latin typeface="Arial"/>
                <a:cs typeface="Arial"/>
              </a:rPr>
              <a:t>the</a:t>
            </a:r>
            <a:r>
              <a:rPr sz="2000" spc="15" dirty="0">
                <a:latin typeface="Times New Roman"/>
                <a:cs typeface="Times New Roman"/>
              </a:rPr>
              <a:t> </a:t>
            </a:r>
            <a:r>
              <a:rPr sz="2000" spc="-15" dirty="0">
                <a:latin typeface="Arial"/>
                <a:cs typeface="Arial"/>
              </a:rPr>
              <a:t>a</a:t>
            </a:r>
            <a:r>
              <a:rPr sz="2000" spc="-10" dirty="0">
                <a:latin typeface="Arial"/>
                <a:cs typeface="Arial"/>
              </a:rPr>
              <a:t>r</a:t>
            </a:r>
            <a:r>
              <a:rPr sz="2000" dirty="0">
                <a:latin typeface="Arial"/>
                <a:cs typeface="Arial"/>
              </a:rPr>
              <a:t>c</a:t>
            </a:r>
            <a:r>
              <a:rPr sz="2000" spc="-20" dirty="0">
                <a:latin typeface="Arial"/>
                <a:cs typeface="Arial"/>
              </a:rPr>
              <a:t>h</a:t>
            </a:r>
            <a:r>
              <a:rPr sz="2000" spc="-15" dirty="0">
                <a:latin typeface="Arial"/>
                <a:cs typeface="Arial"/>
              </a:rPr>
              <a:t>i</a:t>
            </a:r>
            <a:r>
              <a:rPr sz="2000" spc="-20" dirty="0">
                <a:latin typeface="Arial"/>
                <a:cs typeface="Arial"/>
              </a:rPr>
              <a:t>t</a:t>
            </a:r>
            <a:r>
              <a:rPr sz="2000" spc="-15" dirty="0">
                <a:latin typeface="Arial"/>
                <a:cs typeface="Arial"/>
              </a:rPr>
              <a:t>e</a:t>
            </a:r>
            <a:r>
              <a:rPr sz="2000" dirty="0">
                <a:latin typeface="Arial"/>
                <a:cs typeface="Arial"/>
              </a:rPr>
              <a:t>c</a:t>
            </a:r>
            <a:r>
              <a:rPr sz="2000" spc="-25" dirty="0">
                <a:latin typeface="Arial"/>
                <a:cs typeface="Arial"/>
              </a:rPr>
              <a:t>t</a:t>
            </a:r>
            <a:r>
              <a:rPr sz="2000" spc="-15" dirty="0">
                <a:latin typeface="Arial"/>
                <a:cs typeface="Arial"/>
              </a:rPr>
              <a:t>u</a:t>
            </a:r>
            <a:r>
              <a:rPr sz="2000" spc="-10" dirty="0">
                <a:latin typeface="Arial"/>
                <a:cs typeface="Arial"/>
              </a:rPr>
              <a:t>r</a:t>
            </a:r>
            <a:r>
              <a:rPr sz="2000" spc="-15" dirty="0">
                <a:latin typeface="Arial"/>
                <a:cs typeface="Arial"/>
              </a:rPr>
              <a:t>e</a:t>
            </a:r>
            <a:r>
              <a:rPr sz="2000" dirty="0">
                <a:latin typeface="Arial"/>
                <a:cs typeface="Arial"/>
              </a:rPr>
              <a:t>.</a:t>
            </a:r>
            <a:endParaRPr sz="2000">
              <a:latin typeface="Arial"/>
              <a:cs typeface="Arial"/>
            </a:endParaRPr>
          </a:p>
        </p:txBody>
      </p:sp>
    </p:spTree>
    <p:extLst>
      <p:ext uri="{BB962C8B-B14F-4D97-AF65-F5344CB8AC3E}">
        <p14:creationId xmlns:p14="http://schemas.microsoft.com/office/powerpoint/2010/main" val="28898007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304639" y="528107"/>
            <a:ext cx="6220460" cy="730969"/>
          </a:xfrm>
          <a:prstGeom prst="rect">
            <a:avLst/>
          </a:prstGeom>
        </p:spPr>
        <p:txBody>
          <a:bodyPr vert="horz" wrap="square" lIns="0" tIns="0" rIns="0" bIns="0" rtlCol="0">
            <a:spAutoFit/>
          </a:bodyPr>
          <a:lstStyle/>
          <a:p>
            <a:pPr marL="12700">
              <a:lnSpc>
                <a:spcPts val="5710"/>
              </a:lnSpc>
            </a:pPr>
            <a:r>
              <a:rPr sz="4800" spc="-5" dirty="0">
                <a:latin typeface="Arial"/>
                <a:cs typeface="Arial"/>
              </a:rPr>
              <a:t>Reus</a:t>
            </a:r>
            <a:r>
              <a:rPr sz="4800" spc="-20" dirty="0">
                <a:latin typeface="Arial"/>
                <a:cs typeface="Arial"/>
              </a:rPr>
              <a:t>a</a:t>
            </a:r>
            <a:r>
              <a:rPr sz="4800" spc="-5" dirty="0">
                <a:latin typeface="Arial"/>
                <a:cs typeface="Arial"/>
              </a:rPr>
              <a:t>bl</a:t>
            </a:r>
            <a:r>
              <a:rPr sz="4800" dirty="0">
                <a:latin typeface="Arial"/>
                <a:cs typeface="Arial"/>
              </a:rPr>
              <a:t>e</a:t>
            </a:r>
            <a:r>
              <a:rPr sz="4800" spc="120" dirty="0">
                <a:latin typeface="Times New Roman"/>
                <a:cs typeface="Times New Roman"/>
              </a:rPr>
              <a:t> </a:t>
            </a:r>
            <a:r>
              <a:rPr sz="4800" spc="-5" dirty="0">
                <a:latin typeface="Arial"/>
                <a:cs typeface="Arial"/>
              </a:rPr>
              <a:t>Com</a:t>
            </a:r>
            <a:r>
              <a:rPr sz="4800" spc="-15" dirty="0">
                <a:latin typeface="Arial"/>
                <a:cs typeface="Arial"/>
              </a:rPr>
              <a:t>p</a:t>
            </a:r>
            <a:r>
              <a:rPr sz="4800" spc="-5" dirty="0">
                <a:latin typeface="Arial"/>
                <a:cs typeface="Arial"/>
              </a:rPr>
              <a:t>on</a:t>
            </a:r>
            <a:r>
              <a:rPr sz="4800" spc="-20" dirty="0">
                <a:latin typeface="Arial"/>
                <a:cs typeface="Arial"/>
              </a:rPr>
              <a:t>e</a:t>
            </a:r>
            <a:r>
              <a:rPr sz="4800" spc="-5" dirty="0">
                <a:latin typeface="Arial"/>
                <a:cs typeface="Arial"/>
              </a:rPr>
              <a:t>nts</a:t>
            </a:r>
            <a:endParaRPr sz="4800" dirty="0">
              <a:latin typeface="Arial"/>
              <a:cs typeface="Arial"/>
            </a:endParaRPr>
          </a:p>
        </p:txBody>
      </p:sp>
      <p:sp>
        <p:nvSpPr>
          <p:cNvPr id="3" name="object 3"/>
          <p:cNvSpPr txBox="1"/>
          <p:nvPr/>
        </p:nvSpPr>
        <p:spPr>
          <a:xfrm>
            <a:off x="872199" y="1893728"/>
            <a:ext cx="11085340" cy="3462486"/>
          </a:xfrm>
          <a:prstGeom prst="rect">
            <a:avLst/>
          </a:prstGeom>
        </p:spPr>
        <p:txBody>
          <a:bodyPr vert="horz" wrap="square" lIns="0" tIns="0" rIns="0" bIns="0" rtlCol="0">
            <a:spAutoFit/>
          </a:bodyPr>
          <a:lstStyle/>
          <a:p>
            <a:pPr marL="356870" marR="5080" indent="-344170">
              <a:buFont typeface="MS Gothic"/>
              <a:buChar char="❖"/>
              <a:tabLst>
                <a:tab pos="357505" algn="l"/>
              </a:tabLst>
            </a:pPr>
            <a:r>
              <a:rPr sz="2400" spc="-5" dirty="0">
                <a:latin typeface="Arial"/>
                <a:cs typeface="Arial"/>
              </a:rPr>
              <a:t>C</a:t>
            </a:r>
            <a:r>
              <a:rPr sz="2400" spc="-10" dirty="0">
                <a:latin typeface="Arial"/>
                <a:cs typeface="Arial"/>
              </a:rPr>
              <a:t>a</a:t>
            </a:r>
            <a:r>
              <a:rPr sz="2400" dirty="0">
                <a:latin typeface="Arial"/>
                <a:cs typeface="Arial"/>
              </a:rPr>
              <a:t>n</a:t>
            </a:r>
            <a:r>
              <a:rPr sz="2400" spc="55" dirty="0">
                <a:latin typeface="Times New Roman"/>
                <a:cs typeface="Times New Roman"/>
              </a:rPr>
              <a:t> </a:t>
            </a:r>
            <a:r>
              <a:rPr sz="2400" spc="-5" dirty="0">
                <a:latin typeface="Arial"/>
                <a:cs typeface="Arial"/>
              </a:rPr>
              <a:t>e</a:t>
            </a:r>
            <a:r>
              <a:rPr sz="2400" spc="-15" dirty="0">
                <a:latin typeface="Arial"/>
                <a:cs typeface="Arial"/>
              </a:rPr>
              <a:t>x</a:t>
            </a:r>
            <a:r>
              <a:rPr sz="2400" spc="-5" dirty="0">
                <a:latin typeface="Arial"/>
                <a:cs typeface="Arial"/>
              </a:rPr>
              <a:t>is</a:t>
            </a:r>
            <a:r>
              <a:rPr sz="2400" dirty="0">
                <a:latin typeface="Arial"/>
                <a:cs typeface="Arial"/>
              </a:rPr>
              <a:t>t</a:t>
            </a:r>
            <a:r>
              <a:rPr sz="2400" spc="85" dirty="0">
                <a:latin typeface="Times New Roman"/>
                <a:cs typeface="Times New Roman"/>
              </a:rPr>
              <a:t> </a:t>
            </a:r>
            <a:r>
              <a:rPr sz="2400" spc="-5" dirty="0">
                <a:latin typeface="Arial"/>
                <a:cs typeface="Arial"/>
              </a:rPr>
              <a:t>o</a:t>
            </a:r>
            <a:r>
              <a:rPr sz="2400" dirty="0">
                <a:latin typeface="Arial"/>
                <a:cs typeface="Arial"/>
              </a:rPr>
              <a:t>n</a:t>
            </a:r>
            <a:r>
              <a:rPr sz="2400" spc="55" dirty="0">
                <a:latin typeface="Times New Roman"/>
                <a:cs typeface="Times New Roman"/>
              </a:rPr>
              <a:t> </a:t>
            </a:r>
            <a:r>
              <a:rPr sz="2400" dirty="0">
                <a:latin typeface="Arial"/>
                <a:cs typeface="Arial"/>
              </a:rPr>
              <a:t>a</a:t>
            </a:r>
            <a:r>
              <a:rPr sz="2400" spc="55" dirty="0">
                <a:latin typeface="Times New Roman"/>
                <a:cs typeface="Times New Roman"/>
              </a:rPr>
              <a:t> </a:t>
            </a:r>
            <a:r>
              <a:rPr sz="2400" spc="-5" dirty="0">
                <a:latin typeface="Arial"/>
                <a:cs typeface="Arial"/>
              </a:rPr>
              <a:t>w</a:t>
            </a:r>
            <a:r>
              <a:rPr sz="2400" spc="-10" dirty="0">
                <a:latin typeface="Arial"/>
                <a:cs typeface="Arial"/>
              </a:rPr>
              <a:t>i</a:t>
            </a:r>
            <a:r>
              <a:rPr sz="2400" spc="-5" dirty="0">
                <a:latin typeface="Arial"/>
                <a:cs typeface="Arial"/>
              </a:rPr>
              <a:t>d</a:t>
            </a:r>
            <a:r>
              <a:rPr sz="2400" dirty="0">
                <a:latin typeface="Arial"/>
                <a:cs typeface="Arial"/>
              </a:rPr>
              <a:t>e</a:t>
            </a:r>
            <a:r>
              <a:rPr sz="2400" spc="55" dirty="0">
                <a:latin typeface="Times New Roman"/>
                <a:cs typeface="Times New Roman"/>
              </a:rPr>
              <a:t> </a:t>
            </a:r>
            <a:r>
              <a:rPr sz="2400" dirty="0">
                <a:latin typeface="Arial"/>
                <a:cs typeface="Arial"/>
              </a:rPr>
              <a:t>scale</a:t>
            </a:r>
            <a:r>
              <a:rPr sz="2400" spc="50" dirty="0">
                <a:latin typeface="Times New Roman"/>
                <a:cs typeface="Times New Roman"/>
              </a:rPr>
              <a:t> </a:t>
            </a:r>
            <a:r>
              <a:rPr sz="2400" spc="-20" dirty="0">
                <a:latin typeface="Arial"/>
                <a:cs typeface="Arial"/>
              </a:rPr>
              <a:t>o</a:t>
            </a:r>
            <a:r>
              <a:rPr sz="2400" spc="-10" dirty="0">
                <a:latin typeface="Arial"/>
                <a:cs typeface="Arial"/>
              </a:rPr>
              <a:t>f</a:t>
            </a:r>
            <a:r>
              <a:rPr sz="2400" spc="65" dirty="0">
                <a:latin typeface="Times New Roman"/>
                <a:cs typeface="Times New Roman"/>
              </a:rPr>
              <a:t> </a:t>
            </a:r>
            <a:r>
              <a:rPr sz="2400" dirty="0">
                <a:latin typeface="Arial"/>
                <a:cs typeface="Arial"/>
              </a:rPr>
              <a:t>reusa</a:t>
            </a:r>
            <a:r>
              <a:rPr sz="2400" spc="-15" dirty="0">
                <a:latin typeface="Arial"/>
                <a:cs typeface="Arial"/>
              </a:rPr>
              <a:t>b</a:t>
            </a:r>
            <a:r>
              <a:rPr sz="2400" spc="-5" dirty="0">
                <a:latin typeface="Arial"/>
                <a:cs typeface="Arial"/>
              </a:rPr>
              <a:t>l</a:t>
            </a:r>
            <a:r>
              <a:rPr sz="2400" spc="-10" dirty="0">
                <a:latin typeface="Arial"/>
                <a:cs typeface="Arial"/>
              </a:rPr>
              <a:t>e</a:t>
            </a:r>
            <a:r>
              <a:rPr sz="2400" dirty="0">
                <a:latin typeface="Arial"/>
                <a:cs typeface="Arial"/>
              </a:rPr>
              <a:t>-</a:t>
            </a:r>
            <a:r>
              <a:rPr sz="2400" spc="-5" dirty="0">
                <a:latin typeface="Arial"/>
                <a:cs typeface="Arial"/>
              </a:rPr>
              <a:t>nes</a:t>
            </a:r>
            <a:r>
              <a:rPr sz="2400" dirty="0">
                <a:latin typeface="Arial"/>
                <a:cs typeface="Arial"/>
              </a:rPr>
              <a:t>s</a:t>
            </a:r>
            <a:r>
              <a:rPr sz="2400" spc="90" dirty="0">
                <a:latin typeface="Times New Roman"/>
                <a:cs typeface="Times New Roman"/>
              </a:rPr>
              <a:t> </a:t>
            </a:r>
            <a:r>
              <a:rPr sz="2400" spc="-5" dirty="0">
                <a:latin typeface="Arial"/>
                <a:cs typeface="Arial"/>
              </a:rPr>
              <a:t>w</a:t>
            </a:r>
            <a:r>
              <a:rPr sz="2400" spc="-10" dirty="0">
                <a:latin typeface="Arial"/>
                <a:cs typeface="Arial"/>
              </a:rPr>
              <a:t>i</a:t>
            </a:r>
            <a:r>
              <a:rPr sz="2400" dirty="0">
                <a:latin typeface="Arial"/>
                <a:cs typeface="Arial"/>
              </a:rPr>
              <a:t>thin</a:t>
            </a:r>
            <a:r>
              <a:rPr sz="2400" dirty="0">
                <a:latin typeface="Times New Roman"/>
                <a:cs typeface="Times New Roman"/>
              </a:rPr>
              <a:t> </a:t>
            </a:r>
            <a:r>
              <a:rPr sz="2400" spc="-5" dirty="0">
                <a:latin typeface="Arial"/>
                <a:cs typeface="Arial"/>
              </a:rPr>
              <a:t>an</a:t>
            </a:r>
            <a:r>
              <a:rPr sz="2400" dirty="0">
                <a:latin typeface="Arial"/>
                <a:cs typeface="Arial"/>
              </a:rPr>
              <a:t>y</a:t>
            </a:r>
            <a:r>
              <a:rPr sz="2400" spc="20" dirty="0">
                <a:latin typeface="Times New Roman"/>
                <a:cs typeface="Times New Roman"/>
              </a:rPr>
              <a:t> </a:t>
            </a:r>
            <a:r>
              <a:rPr sz="2400" spc="-5" dirty="0">
                <a:latin typeface="Arial"/>
                <a:cs typeface="Arial"/>
              </a:rPr>
              <a:t>organ</a:t>
            </a:r>
            <a:r>
              <a:rPr sz="2400" spc="-10" dirty="0">
                <a:latin typeface="Arial"/>
                <a:cs typeface="Arial"/>
              </a:rPr>
              <a:t>i</a:t>
            </a:r>
            <a:r>
              <a:rPr sz="2400" dirty="0">
                <a:latin typeface="Arial"/>
                <a:cs typeface="Arial"/>
              </a:rPr>
              <a:t>zation.</a:t>
            </a:r>
          </a:p>
          <a:p>
            <a:pPr>
              <a:spcBef>
                <a:spcPts val="36"/>
              </a:spcBef>
              <a:buFont typeface="MS Gothic"/>
              <a:buChar char="❖"/>
            </a:pPr>
            <a:endParaRPr sz="2350" dirty="0">
              <a:latin typeface="Times New Roman"/>
              <a:cs typeface="Times New Roman"/>
            </a:endParaRPr>
          </a:p>
          <a:p>
            <a:pPr marL="356870" indent="-344170">
              <a:buFont typeface="MS Gothic"/>
              <a:buChar char="❖"/>
              <a:tabLst>
                <a:tab pos="357505" algn="l"/>
              </a:tabLst>
            </a:pPr>
            <a:r>
              <a:rPr sz="2400" spc="-5" dirty="0">
                <a:latin typeface="Arial"/>
                <a:cs typeface="Arial"/>
              </a:rPr>
              <a:t>C</a:t>
            </a:r>
            <a:r>
              <a:rPr sz="2400" spc="-10" dirty="0">
                <a:latin typeface="Arial"/>
                <a:cs typeface="Arial"/>
              </a:rPr>
              <a:t>u</a:t>
            </a:r>
            <a:r>
              <a:rPr sz="2400" spc="-15" dirty="0">
                <a:latin typeface="Arial"/>
                <a:cs typeface="Arial"/>
              </a:rPr>
              <a:t>stom</a:t>
            </a:r>
            <a:r>
              <a:rPr sz="2400" spc="70" dirty="0">
                <a:latin typeface="Times New Roman"/>
                <a:cs typeface="Times New Roman"/>
              </a:rPr>
              <a:t> </a:t>
            </a:r>
            <a:r>
              <a:rPr sz="2400" spc="-5" dirty="0">
                <a:latin typeface="Arial"/>
                <a:cs typeface="Arial"/>
              </a:rPr>
              <a:t>desig</a:t>
            </a:r>
            <a:r>
              <a:rPr sz="2400" spc="-10" dirty="0">
                <a:latin typeface="Arial"/>
                <a:cs typeface="Arial"/>
              </a:rPr>
              <a:t>n</a:t>
            </a:r>
            <a:r>
              <a:rPr sz="2400" spc="-5" dirty="0">
                <a:latin typeface="Arial"/>
                <a:cs typeface="Arial"/>
              </a:rPr>
              <a:t>e</a:t>
            </a:r>
            <a:r>
              <a:rPr sz="2400" dirty="0">
                <a:latin typeface="Arial"/>
                <a:cs typeface="Arial"/>
              </a:rPr>
              <a:t>d</a:t>
            </a:r>
            <a:r>
              <a:rPr sz="2400" spc="100" dirty="0">
                <a:latin typeface="Times New Roman"/>
                <a:cs typeface="Times New Roman"/>
              </a:rPr>
              <a:t> </a:t>
            </a:r>
            <a:r>
              <a:rPr sz="2400" dirty="0">
                <a:latin typeface="Arial"/>
                <a:cs typeface="Arial"/>
              </a:rPr>
              <a:t>compone</a:t>
            </a:r>
            <a:r>
              <a:rPr sz="2400" spc="-15" dirty="0">
                <a:latin typeface="Arial"/>
                <a:cs typeface="Arial"/>
              </a:rPr>
              <a:t>n</a:t>
            </a:r>
            <a:r>
              <a:rPr sz="2400" spc="-10" dirty="0">
                <a:latin typeface="Arial"/>
                <a:cs typeface="Arial"/>
              </a:rPr>
              <a:t>ts</a:t>
            </a:r>
            <a:r>
              <a:rPr sz="2400" spc="70" dirty="0">
                <a:latin typeface="Times New Roman"/>
                <a:cs typeface="Times New Roman"/>
              </a:rPr>
              <a:t> </a:t>
            </a:r>
            <a:r>
              <a:rPr sz="2400" dirty="0">
                <a:latin typeface="Arial"/>
                <a:cs typeface="Arial"/>
              </a:rPr>
              <a:t>can</a:t>
            </a:r>
            <a:r>
              <a:rPr sz="2400" spc="90" dirty="0">
                <a:latin typeface="Times New Roman"/>
                <a:cs typeface="Times New Roman"/>
              </a:rPr>
              <a:t> </a:t>
            </a:r>
            <a:r>
              <a:rPr sz="2400" spc="-5" dirty="0">
                <a:latin typeface="Arial"/>
                <a:cs typeface="Arial"/>
              </a:rPr>
              <a:t>b</a:t>
            </a:r>
            <a:r>
              <a:rPr sz="2400" dirty="0">
                <a:latin typeface="Arial"/>
                <a:cs typeface="Arial"/>
              </a:rPr>
              <a:t>e</a:t>
            </a:r>
            <a:r>
              <a:rPr sz="2400" spc="-15" dirty="0">
                <a:latin typeface="Times New Roman"/>
                <a:cs typeface="Times New Roman"/>
              </a:rPr>
              <a:t> </a:t>
            </a:r>
            <a:r>
              <a:rPr sz="2400" spc="-5" dirty="0">
                <a:latin typeface="Arial"/>
                <a:cs typeface="Arial"/>
              </a:rPr>
              <a:t>ad</a:t>
            </a:r>
            <a:r>
              <a:rPr sz="2400" spc="-10" dirty="0">
                <a:latin typeface="Arial"/>
                <a:cs typeface="Arial"/>
              </a:rPr>
              <a:t>a</a:t>
            </a:r>
            <a:r>
              <a:rPr sz="2400" spc="-5" dirty="0">
                <a:latin typeface="Arial"/>
                <a:cs typeface="Arial"/>
              </a:rPr>
              <a:t>pted</a:t>
            </a:r>
            <a:endParaRPr sz="2400" dirty="0">
              <a:latin typeface="Arial"/>
              <a:cs typeface="Arial"/>
            </a:endParaRPr>
          </a:p>
          <a:p>
            <a:pPr marL="757555" marR="354330" lvl="1" indent="-286385">
              <a:spcBef>
                <a:spcPts val="1705"/>
              </a:spcBef>
              <a:buFont typeface="MS Gothic"/>
              <a:buChar char="➢"/>
              <a:tabLst>
                <a:tab pos="758190" algn="l"/>
              </a:tabLst>
            </a:pPr>
            <a:r>
              <a:rPr sz="2000" i="1" dirty="0">
                <a:latin typeface="Arial"/>
                <a:cs typeface="Arial"/>
              </a:rPr>
              <a:t>In</a:t>
            </a:r>
            <a:r>
              <a:rPr sz="2000" i="1" spc="20" dirty="0">
                <a:latin typeface="Times New Roman"/>
                <a:cs typeface="Times New Roman"/>
              </a:rPr>
              <a:t> </a:t>
            </a:r>
            <a:r>
              <a:rPr sz="2000" i="1" spc="-15" dirty="0">
                <a:latin typeface="Arial"/>
                <a:cs typeface="Arial"/>
              </a:rPr>
              <a:t>m</a:t>
            </a:r>
            <a:r>
              <a:rPr sz="2000" i="1" spc="-5" dirty="0">
                <a:latin typeface="Arial"/>
                <a:cs typeface="Arial"/>
              </a:rPr>
              <a:t>o</a:t>
            </a:r>
            <a:r>
              <a:rPr sz="2000" i="1" spc="5" dirty="0">
                <a:latin typeface="Arial"/>
                <a:cs typeface="Arial"/>
              </a:rPr>
              <a:t>s</a:t>
            </a:r>
            <a:r>
              <a:rPr sz="2000" i="1" dirty="0">
                <a:latin typeface="Arial"/>
                <a:cs typeface="Arial"/>
              </a:rPr>
              <a:t>t</a:t>
            </a:r>
            <a:r>
              <a:rPr sz="2000" i="1" spc="15" dirty="0">
                <a:latin typeface="Times New Roman"/>
                <a:cs typeface="Times New Roman"/>
              </a:rPr>
              <a:t> </a:t>
            </a:r>
            <a:r>
              <a:rPr sz="2000" i="1" dirty="0">
                <a:latin typeface="Arial"/>
                <a:cs typeface="Arial"/>
              </a:rPr>
              <a:t>c</a:t>
            </a:r>
            <a:r>
              <a:rPr sz="2000" i="1" spc="-20" dirty="0">
                <a:latin typeface="Arial"/>
                <a:cs typeface="Arial"/>
              </a:rPr>
              <a:t>a</a:t>
            </a:r>
            <a:r>
              <a:rPr sz="2000" i="1" dirty="0">
                <a:latin typeface="Arial"/>
                <a:cs typeface="Arial"/>
              </a:rPr>
              <a:t>s</a:t>
            </a:r>
            <a:r>
              <a:rPr sz="2000" i="1" spc="-20" dirty="0">
                <a:latin typeface="Arial"/>
                <a:cs typeface="Arial"/>
              </a:rPr>
              <a:t>e</a:t>
            </a:r>
            <a:r>
              <a:rPr sz="2000" i="1" dirty="0">
                <a:latin typeface="Arial"/>
                <a:cs typeface="Arial"/>
              </a:rPr>
              <a:t>s</a:t>
            </a:r>
            <a:r>
              <a:rPr sz="2000" i="1" spc="20" dirty="0">
                <a:latin typeface="Times New Roman"/>
                <a:cs typeface="Times New Roman"/>
              </a:rPr>
              <a:t> </a:t>
            </a:r>
            <a:r>
              <a:rPr sz="2000" i="1" spc="-5" dirty="0">
                <a:latin typeface="Arial"/>
                <a:cs typeface="Arial"/>
              </a:rPr>
              <a:t>i</a:t>
            </a:r>
            <a:r>
              <a:rPr sz="2000" i="1" dirty="0">
                <a:latin typeface="Arial"/>
                <a:cs typeface="Arial"/>
              </a:rPr>
              <a:t>t</a:t>
            </a:r>
            <a:r>
              <a:rPr sz="2000" i="1" spc="20" dirty="0">
                <a:latin typeface="Times New Roman"/>
                <a:cs typeface="Times New Roman"/>
              </a:rPr>
              <a:t> </a:t>
            </a:r>
            <a:r>
              <a:rPr sz="2000" i="1" spc="-5" dirty="0">
                <a:latin typeface="Arial"/>
                <a:cs typeface="Arial"/>
              </a:rPr>
              <a:t>wil</a:t>
            </a:r>
            <a:r>
              <a:rPr sz="2000" i="1" dirty="0">
                <a:latin typeface="Arial"/>
                <a:cs typeface="Arial"/>
              </a:rPr>
              <a:t>l</a:t>
            </a:r>
            <a:r>
              <a:rPr sz="2000" i="1" spc="55" dirty="0">
                <a:latin typeface="Times New Roman"/>
                <a:cs typeface="Times New Roman"/>
              </a:rPr>
              <a:t> </a:t>
            </a:r>
            <a:r>
              <a:rPr sz="2000" i="1" spc="-5" dirty="0">
                <a:latin typeface="Arial"/>
                <a:cs typeface="Arial"/>
              </a:rPr>
              <a:t>b</a:t>
            </a:r>
            <a:r>
              <a:rPr sz="2000" i="1" dirty="0">
                <a:latin typeface="Arial"/>
                <a:cs typeface="Arial"/>
              </a:rPr>
              <a:t>e</a:t>
            </a:r>
            <a:r>
              <a:rPr sz="2000" i="1" spc="25" dirty="0">
                <a:latin typeface="Times New Roman"/>
                <a:cs typeface="Times New Roman"/>
              </a:rPr>
              <a:t> </a:t>
            </a:r>
            <a:r>
              <a:rPr sz="2000" i="1" spc="-15" dirty="0">
                <a:latin typeface="Arial"/>
                <a:cs typeface="Arial"/>
              </a:rPr>
              <a:t>ne</a:t>
            </a:r>
            <a:r>
              <a:rPr sz="2000" i="1" dirty="0">
                <a:latin typeface="Arial"/>
                <a:cs typeface="Arial"/>
              </a:rPr>
              <a:t>c</a:t>
            </a:r>
            <a:r>
              <a:rPr sz="2000" i="1" spc="-20" dirty="0">
                <a:latin typeface="Arial"/>
                <a:cs typeface="Arial"/>
              </a:rPr>
              <a:t>e</a:t>
            </a:r>
            <a:r>
              <a:rPr sz="2000" i="1" dirty="0">
                <a:latin typeface="Arial"/>
                <a:cs typeface="Arial"/>
              </a:rPr>
              <a:t>s</a:t>
            </a:r>
            <a:r>
              <a:rPr sz="2000" i="1" spc="-15" dirty="0">
                <a:latin typeface="Arial"/>
                <a:cs typeface="Arial"/>
              </a:rPr>
              <a:t>sa</a:t>
            </a:r>
            <a:r>
              <a:rPr sz="2000" i="1" spc="-10" dirty="0">
                <a:latin typeface="Arial"/>
                <a:cs typeface="Arial"/>
              </a:rPr>
              <a:t>r</a:t>
            </a:r>
            <a:r>
              <a:rPr sz="2000" i="1" dirty="0">
                <a:latin typeface="Arial"/>
                <a:cs typeface="Arial"/>
              </a:rPr>
              <a:t>y</a:t>
            </a:r>
            <a:r>
              <a:rPr sz="2000" i="1" spc="-15" dirty="0">
                <a:latin typeface="Times New Roman"/>
                <a:cs typeface="Times New Roman"/>
              </a:rPr>
              <a:t> </a:t>
            </a:r>
            <a:r>
              <a:rPr sz="2000" i="1" dirty="0">
                <a:latin typeface="Arial"/>
                <a:cs typeface="Arial"/>
              </a:rPr>
              <a:t>to</a:t>
            </a:r>
            <a:r>
              <a:rPr sz="2000" i="1" spc="35" dirty="0">
                <a:latin typeface="Times New Roman"/>
                <a:cs typeface="Times New Roman"/>
              </a:rPr>
              <a:t> </a:t>
            </a:r>
            <a:r>
              <a:rPr sz="2000" i="1" dirty="0">
                <a:latin typeface="Arial"/>
                <a:cs typeface="Arial"/>
              </a:rPr>
              <a:t>c</a:t>
            </a:r>
            <a:r>
              <a:rPr sz="2000" i="1" spc="-15" dirty="0">
                <a:latin typeface="Arial"/>
                <a:cs typeface="Arial"/>
              </a:rPr>
              <a:t>rea</a:t>
            </a:r>
            <a:r>
              <a:rPr sz="2000" i="1" spc="-20" dirty="0">
                <a:latin typeface="Arial"/>
                <a:cs typeface="Arial"/>
              </a:rPr>
              <a:t>t</a:t>
            </a:r>
            <a:r>
              <a:rPr sz="2000" i="1" dirty="0">
                <a:latin typeface="Arial"/>
                <a:cs typeface="Arial"/>
              </a:rPr>
              <a:t>e</a:t>
            </a:r>
            <a:r>
              <a:rPr sz="2000" i="1" dirty="0">
                <a:latin typeface="Times New Roman"/>
                <a:cs typeface="Times New Roman"/>
              </a:rPr>
              <a:t> </a:t>
            </a:r>
            <a:r>
              <a:rPr sz="2000" i="1" spc="-15" dirty="0">
                <a:latin typeface="Arial"/>
                <a:cs typeface="Arial"/>
              </a:rPr>
              <a:t>adap</a:t>
            </a:r>
            <a:r>
              <a:rPr sz="2000" i="1" spc="-20" dirty="0">
                <a:latin typeface="Arial"/>
                <a:cs typeface="Arial"/>
              </a:rPr>
              <a:t>t</a:t>
            </a:r>
            <a:r>
              <a:rPr sz="2000" i="1" spc="-15" dirty="0">
                <a:latin typeface="Arial"/>
                <a:cs typeface="Arial"/>
              </a:rPr>
              <a:t>o</a:t>
            </a:r>
            <a:r>
              <a:rPr sz="2000" i="1" spc="-10" dirty="0">
                <a:latin typeface="Arial"/>
                <a:cs typeface="Arial"/>
              </a:rPr>
              <a:t>r</a:t>
            </a:r>
            <a:r>
              <a:rPr sz="2000" i="1" dirty="0">
                <a:latin typeface="Arial"/>
                <a:cs typeface="Arial"/>
              </a:rPr>
              <a:t>s,</a:t>
            </a:r>
            <a:r>
              <a:rPr sz="2000" i="1" dirty="0">
                <a:latin typeface="Times New Roman"/>
                <a:cs typeface="Times New Roman"/>
              </a:rPr>
              <a:t> </a:t>
            </a:r>
            <a:r>
              <a:rPr sz="2000" i="1" spc="-5" dirty="0">
                <a:latin typeface="Arial"/>
                <a:cs typeface="Arial"/>
              </a:rPr>
              <a:t>of</a:t>
            </a:r>
            <a:r>
              <a:rPr sz="2000" i="1" spc="-10" dirty="0">
                <a:latin typeface="Arial"/>
                <a:cs typeface="Arial"/>
              </a:rPr>
              <a:t>t</a:t>
            </a:r>
            <a:r>
              <a:rPr sz="2000" i="1" spc="-5" dirty="0">
                <a:latin typeface="Arial"/>
                <a:cs typeface="Arial"/>
              </a:rPr>
              <a:t>e</a:t>
            </a:r>
            <a:r>
              <a:rPr sz="2000" i="1" dirty="0">
                <a:latin typeface="Arial"/>
                <a:cs typeface="Arial"/>
              </a:rPr>
              <a:t>n</a:t>
            </a:r>
            <a:r>
              <a:rPr sz="2000" i="1" spc="5" dirty="0">
                <a:latin typeface="Times New Roman"/>
                <a:cs typeface="Times New Roman"/>
              </a:rPr>
              <a:t> </a:t>
            </a:r>
            <a:r>
              <a:rPr sz="2000" i="1" spc="-10" dirty="0">
                <a:latin typeface="Arial"/>
                <a:cs typeface="Arial"/>
              </a:rPr>
              <a:t>r</a:t>
            </a:r>
            <a:r>
              <a:rPr sz="2000" i="1" spc="-15" dirty="0">
                <a:latin typeface="Arial"/>
                <a:cs typeface="Arial"/>
              </a:rPr>
              <a:t>e</a:t>
            </a:r>
            <a:r>
              <a:rPr sz="2000" i="1" spc="-20" dirty="0">
                <a:latin typeface="Arial"/>
                <a:cs typeface="Arial"/>
              </a:rPr>
              <a:t>f</a:t>
            </a:r>
            <a:r>
              <a:rPr sz="2000" i="1" spc="-15" dirty="0">
                <a:latin typeface="Arial"/>
                <a:cs typeface="Arial"/>
              </a:rPr>
              <a:t>e</a:t>
            </a:r>
            <a:r>
              <a:rPr sz="2000" i="1" spc="-10" dirty="0">
                <a:latin typeface="Arial"/>
                <a:cs typeface="Arial"/>
              </a:rPr>
              <a:t>rr</a:t>
            </a:r>
            <a:r>
              <a:rPr sz="2000" i="1" spc="-15" dirty="0">
                <a:latin typeface="Arial"/>
                <a:cs typeface="Arial"/>
              </a:rPr>
              <a:t>e</a:t>
            </a:r>
            <a:r>
              <a:rPr sz="2000" i="1" dirty="0">
                <a:latin typeface="Arial"/>
                <a:cs typeface="Arial"/>
              </a:rPr>
              <a:t>d</a:t>
            </a:r>
            <a:r>
              <a:rPr sz="2000" i="1" spc="5" dirty="0">
                <a:latin typeface="Times New Roman"/>
                <a:cs typeface="Times New Roman"/>
              </a:rPr>
              <a:t> </a:t>
            </a:r>
            <a:r>
              <a:rPr sz="2000" i="1" dirty="0">
                <a:latin typeface="Arial"/>
                <a:cs typeface="Arial"/>
              </a:rPr>
              <a:t>to</a:t>
            </a:r>
            <a:r>
              <a:rPr sz="2000" i="1" spc="20" dirty="0">
                <a:latin typeface="Times New Roman"/>
                <a:cs typeface="Times New Roman"/>
              </a:rPr>
              <a:t> </a:t>
            </a:r>
            <a:r>
              <a:rPr sz="2000" i="1" spc="-5" dirty="0">
                <a:latin typeface="Arial"/>
                <a:cs typeface="Arial"/>
              </a:rPr>
              <a:t>a</a:t>
            </a:r>
            <a:r>
              <a:rPr sz="2000" i="1" dirty="0">
                <a:latin typeface="Arial"/>
                <a:cs typeface="Arial"/>
              </a:rPr>
              <a:t>s</a:t>
            </a:r>
            <a:r>
              <a:rPr sz="2000" i="1" spc="30" dirty="0">
                <a:latin typeface="Times New Roman"/>
                <a:cs typeface="Times New Roman"/>
              </a:rPr>
              <a:t> </a:t>
            </a:r>
            <a:r>
              <a:rPr sz="2000" i="1" spc="-5" dirty="0">
                <a:latin typeface="Arial"/>
                <a:cs typeface="Arial"/>
              </a:rPr>
              <a:t>glu</a:t>
            </a:r>
            <a:r>
              <a:rPr sz="2000" i="1" dirty="0">
                <a:latin typeface="Arial"/>
                <a:cs typeface="Arial"/>
              </a:rPr>
              <a:t>e</a:t>
            </a:r>
            <a:r>
              <a:rPr sz="2000" i="1" spc="10" dirty="0">
                <a:latin typeface="Times New Roman"/>
                <a:cs typeface="Times New Roman"/>
              </a:rPr>
              <a:t> </a:t>
            </a:r>
            <a:r>
              <a:rPr sz="2000" i="1" dirty="0">
                <a:latin typeface="Arial"/>
                <a:cs typeface="Arial"/>
              </a:rPr>
              <a:t>c</a:t>
            </a:r>
            <a:r>
              <a:rPr sz="2000" i="1" spc="-20" dirty="0">
                <a:latin typeface="Arial"/>
                <a:cs typeface="Arial"/>
              </a:rPr>
              <a:t>o</a:t>
            </a:r>
            <a:r>
              <a:rPr sz="2000" i="1" spc="-15" dirty="0">
                <a:latin typeface="Arial"/>
                <a:cs typeface="Arial"/>
              </a:rPr>
              <a:t>de</a:t>
            </a:r>
            <a:r>
              <a:rPr sz="2000" i="1" dirty="0">
                <a:latin typeface="Arial"/>
                <a:cs typeface="Arial"/>
              </a:rPr>
              <a:t>.</a:t>
            </a:r>
            <a:endParaRPr sz="2000" dirty="0">
              <a:latin typeface="Arial"/>
              <a:cs typeface="Arial"/>
            </a:endParaRPr>
          </a:p>
          <a:p>
            <a:pPr lvl="1">
              <a:spcBef>
                <a:spcPts val="50"/>
              </a:spcBef>
              <a:buFont typeface="MS Gothic"/>
              <a:buChar char="➢"/>
            </a:pPr>
            <a:endParaRPr sz="2250" dirty="0">
              <a:latin typeface="Times New Roman"/>
              <a:cs typeface="Times New Roman"/>
            </a:endParaRPr>
          </a:p>
          <a:p>
            <a:pPr marL="356870" indent="-344170">
              <a:buFont typeface="MS Gothic"/>
              <a:buChar char="❖"/>
              <a:tabLst>
                <a:tab pos="357505" algn="l"/>
              </a:tabLst>
            </a:pPr>
            <a:r>
              <a:rPr sz="2400" dirty="0">
                <a:latin typeface="Arial"/>
                <a:cs typeface="Arial"/>
              </a:rPr>
              <a:t>Are</a:t>
            </a:r>
            <a:r>
              <a:rPr sz="2400" spc="65" dirty="0">
                <a:latin typeface="Times New Roman"/>
                <a:cs typeface="Times New Roman"/>
              </a:rPr>
              <a:t> </a:t>
            </a:r>
            <a:r>
              <a:rPr sz="2400" spc="-5" dirty="0">
                <a:latin typeface="Arial"/>
                <a:cs typeface="Arial"/>
              </a:rPr>
              <a:t>dev</a:t>
            </a:r>
            <a:r>
              <a:rPr sz="2400" spc="-10" dirty="0">
                <a:latin typeface="Arial"/>
                <a:cs typeface="Arial"/>
              </a:rPr>
              <a:t>e</a:t>
            </a:r>
            <a:r>
              <a:rPr sz="2400" spc="-5" dirty="0">
                <a:latin typeface="Arial"/>
                <a:cs typeface="Arial"/>
              </a:rPr>
              <a:t>l</a:t>
            </a:r>
            <a:r>
              <a:rPr sz="2400" spc="-10" dirty="0">
                <a:latin typeface="Arial"/>
                <a:cs typeface="Arial"/>
              </a:rPr>
              <a:t>o</a:t>
            </a:r>
            <a:r>
              <a:rPr sz="2400" spc="-5" dirty="0">
                <a:latin typeface="Arial"/>
                <a:cs typeface="Arial"/>
              </a:rPr>
              <a:t>pe</a:t>
            </a:r>
            <a:r>
              <a:rPr sz="2400" dirty="0">
                <a:latin typeface="Arial"/>
                <a:cs typeface="Arial"/>
              </a:rPr>
              <a:t>d</a:t>
            </a:r>
            <a:r>
              <a:rPr sz="2400" spc="55" dirty="0">
                <a:latin typeface="Times New Roman"/>
                <a:cs typeface="Times New Roman"/>
              </a:rPr>
              <a:t> </a:t>
            </a:r>
            <a:r>
              <a:rPr sz="2400" spc="-15" dirty="0">
                <a:latin typeface="Arial"/>
                <a:cs typeface="Arial"/>
              </a:rPr>
              <a:t>w</a:t>
            </a:r>
            <a:r>
              <a:rPr sz="2400" spc="-5" dirty="0">
                <a:latin typeface="Arial"/>
                <a:cs typeface="Arial"/>
              </a:rPr>
              <a:t>it</a:t>
            </a:r>
            <a:r>
              <a:rPr sz="2400" dirty="0">
                <a:latin typeface="Arial"/>
                <a:cs typeface="Arial"/>
              </a:rPr>
              <a:t>h</a:t>
            </a:r>
            <a:r>
              <a:rPr sz="2400" spc="45" dirty="0">
                <a:latin typeface="Times New Roman"/>
                <a:cs typeface="Times New Roman"/>
              </a:rPr>
              <a:t> </a:t>
            </a:r>
            <a:r>
              <a:rPr sz="2400" dirty="0">
                <a:latin typeface="Arial"/>
                <a:cs typeface="Arial"/>
              </a:rPr>
              <a:t>reuse</a:t>
            </a:r>
            <a:r>
              <a:rPr sz="2400" spc="40" dirty="0">
                <a:latin typeface="Times New Roman"/>
                <a:cs typeface="Times New Roman"/>
              </a:rPr>
              <a:t> </a:t>
            </a:r>
            <a:r>
              <a:rPr sz="2400" spc="-5" dirty="0">
                <a:latin typeface="Arial"/>
                <a:cs typeface="Arial"/>
              </a:rPr>
              <a:t>i</a:t>
            </a:r>
            <a:r>
              <a:rPr sz="2400" dirty="0">
                <a:latin typeface="Arial"/>
                <a:cs typeface="Arial"/>
              </a:rPr>
              <a:t>n</a:t>
            </a:r>
            <a:r>
              <a:rPr sz="2400" spc="65" dirty="0">
                <a:latin typeface="Times New Roman"/>
                <a:cs typeface="Times New Roman"/>
              </a:rPr>
              <a:t> </a:t>
            </a:r>
            <a:r>
              <a:rPr sz="2400" dirty="0">
                <a:latin typeface="Arial"/>
                <a:cs typeface="Arial"/>
              </a:rPr>
              <a:t>mind.</a:t>
            </a:r>
          </a:p>
          <a:p>
            <a:pPr marL="815340" marR="388620" indent="-344170">
              <a:buFont typeface="MS Gothic"/>
              <a:buChar char="❖"/>
              <a:tabLst>
                <a:tab pos="815975" algn="l"/>
              </a:tabLst>
            </a:pPr>
            <a:r>
              <a:rPr sz="2400" dirty="0">
                <a:latin typeface="Arial"/>
                <a:cs typeface="Arial"/>
              </a:rPr>
              <a:t>Th</a:t>
            </a:r>
            <a:r>
              <a:rPr sz="2400" spc="-10" dirty="0">
                <a:latin typeface="Arial"/>
                <a:cs typeface="Arial"/>
              </a:rPr>
              <a:t>e</a:t>
            </a:r>
            <a:r>
              <a:rPr sz="2400" dirty="0">
                <a:latin typeface="Arial"/>
                <a:cs typeface="Arial"/>
              </a:rPr>
              <a:t>se</a:t>
            </a:r>
            <a:r>
              <a:rPr sz="2400" spc="45" dirty="0">
                <a:latin typeface="Times New Roman"/>
                <a:cs typeface="Times New Roman"/>
              </a:rPr>
              <a:t> </a:t>
            </a:r>
            <a:r>
              <a:rPr sz="2400" dirty="0">
                <a:latin typeface="Arial"/>
                <a:cs typeface="Arial"/>
              </a:rPr>
              <a:t>may</a:t>
            </a:r>
            <a:r>
              <a:rPr sz="2400" spc="50" dirty="0">
                <a:latin typeface="Times New Roman"/>
                <a:cs typeface="Times New Roman"/>
              </a:rPr>
              <a:t> </a:t>
            </a:r>
            <a:r>
              <a:rPr sz="2400" spc="-5" dirty="0">
                <a:latin typeface="Arial"/>
                <a:cs typeface="Arial"/>
              </a:rPr>
              <a:t>b</a:t>
            </a:r>
            <a:r>
              <a:rPr sz="2400" dirty="0">
                <a:latin typeface="Arial"/>
                <a:cs typeface="Arial"/>
              </a:rPr>
              <a:t>e</a:t>
            </a:r>
            <a:r>
              <a:rPr sz="2400" spc="55" dirty="0">
                <a:latin typeface="Times New Roman"/>
                <a:cs typeface="Times New Roman"/>
              </a:rPr>
              <a:t> </a:t>
            </a:r>
            <a:r>
              <a:rPr sz="2400" spc="-5" dirty="0">
                <a:latin typeface="Arial"/>
                <a:cs typeface="Arial"/>
              </a:rPr>
              <a:t>i</a:t>
            </a:r>
            <a:r>
              <a:rPr sz="2400" dirty="0">
                <a:latin typeface="Arial"/>
                <a:cs typeface="Arial"/>
              </a:rPr>
              <a:t>n</a:t>
            </a:r>
            <a:r>
              <a:rPr sz="2400" spc="55" dirty="0">
                <a:latin typeface="Times New Roman"/>
                <a:cs typeface="Times New Roman"/>
              </a:rPr>
              <a:t> </a:t>
            </a:r>
            <a:r>
              <a:rPr sz="2400" dirty="0">
                <a:latin typeface="Arial"/>
                <a:cs typeface="Arial"/>
              </a:rPr>
              <a:t>the</a:t>
            </a:r>
            <a:r>
              <a:rPr sz="2400" spc="25" dirty="0">
                <a:latin typeface="Times New Roman"/>
                <a:cs typeface="Times New Roman"/>
              </a:rPr>
              <a:t> </a:t>
            </a:r>
            <a:r>
              <a:rPr sz="2400" spc="-10" dirty="0">
                <a:latin typeface="Arial"/>
                <a:cs typeface="Arial"/>
              </a:rPr>
              <a:t>for</a:t>
            </a:r>
            <a:r>
              <a:rPr sz="2400" dirty="0">
                <a:latin typeface="Arial"/>
                <a:cs typeface="Arial"/>
              </a:rPr>
              <a:t>m</a:t>
            </a:r>
            <a:r>
              <a:rPr sz="2400" spc="40" dirty="0">
                <a:latin typeface="Times New Roman"/>
                <a:cs typeface="Times New Roman"/>
              </a:rPr>
              <a:t> </a:t>
            </a:r>
            <a:r>
              <a:rPr sz="2400" spc="-20" dirty="0">
                <a:latin typeface="Arial"/>
                <a:cs typeface="Arial"/>
              </a:rPr>
              <a:t>o</a:t>
            </a:r>
            <a:r>
              <a:rPr sz="2400" spc="-10" dirty="0">
                <a:latin typeface="Arial"/>
                <a:cs typeface="Arial"/>
              </a:rPr>
              <a:t>f</a:t>
            </a:r>
            <a:r>
              <a:rPr sz="2400" spc="35" dirty="0">
                <a:latin typeface="Times New Roman"/>
                <a:cs typeface="Times New Roman"/>
              </a:rPr>
              <a:t> </a:t>
            </a:r>
            <a:r>
              <a:rPr sz="2400" spc="-5" dirty="0">
                <a:latin typeface="Arial"/>
                <a:cs typeface="Arial"/>
              </a:rPr>
              <a:t>parameterized</a:t>
            </a:r>
            <a:r>
              <a:rPr sz="2400" spc="-5" dirty="0">
                <a:latin typeface="Times New Roman"/>
                <a:cs typeface="Times New Roman"/>
              </a:rPr>
              <a:t> </a:t>
            </a:r>
            <a:r>
              <a:rPr sz="2400" dirty="0">
                <a:latin typeface="Arial"/>
                <a:cs typeface="Arial"/>
              </a:rPr>
              <a:t>compone</a:t>
            </a:r>
            <a:r>
              <a:rPr sz="2400" spc="-15" dirty="0">
                <a:latin typeface="Arial"/>
                <a:cs typeface="Arial"/>
              </a:rPr>
              <a:t>n</a:t>
            </a:r>
            <a:r>
              <a:rPr sz="2400" spc="-10" dirty="0">
                <a:latin typeface="Arial"/>
                <a:cs typeface="Arial"/>
              </a:rPr>
              <a:t>ts</a:t>
            </a:r>
            <a:r>
              <a:rPr sz="2400" spc="25" dirty="0">
                <a:latin typeface="Times New Roman"/>
                <a:cs typeface="Times New Roman"/>
              </a:rPr>
              <a:t> </a:t>
            </a:r>
            <a:r>
              <a:rPr sz="2400" spc="-10" dirty="0">
                <a:latin typeface="Arial"/>
                <a:cs typeface="Arial"/>
              </a:rPr>
              <a:t>that</a:t>
            </a:r>
            <a:r>
              <a:rPr sz="2400" spc="35" dirty="0">
                <a:latin typeface="Times New Roman"/>
                <a:cs typeface="Times New Roman"/>
              </a:rPr>
              <a:t> </a:t>
            </a:r>
            <a:r>
              <a:rPr sz="2400" dirty="0">
                <a:latin typeface="Arial"/>
                <a:cs typeface="Arial"/>
              </a:rPr>
              <a:t>can</a:t>
            </a:r>
            <a:r>
              <a:rPr sz="2400" spc="40" dirty="0">
                <a:latin typeface="Times New Roman"/>
                <a:cs typeface="Times New Roman"/>
              </a:rPr>
              <a:t> </a:t>
            </a:r>
            <a:r>
              <a:rPr sz="2400" dirty="0">
                <a:latin typeface="Arial"/>
                <a:cs typeface="Arial"/>
              </a:rPr>
              <a:t>read</a:t>
            </a:r>
            <a:r>
              <a:rPr sz="2400" spc="-10" dirty="0">
                <a:latin typeface="Arial"/>
                <a:cs typeface="Arial"/>
              </a:rPr>
              <a:t>i</a:t>
            </a:r>
            <a:r>
              <a:rPr sz="2400" spc="-5" dirty="0">
                <a:latin typeface="Arial"/>
                <a:cs typeface="Arial"/>
              </a:rPr>
              <a:t>l</a:t>
            </a:r>
            <a:r>
              <a:rPr sz="2400" dirty="0">
                <a:latin typeface="Arial"/>
                <a:cs typeface="Arial"/>
              </a:rPr>
              <a:t>y</a:t>
            </a:r>
            <a:r>
              <a:rPr sz="2400" spc="55" dirty="0">
                <a:latin typeface="Times New Roman"/>
                <a:cs typeface="Times New Roman"/>
              </a:rPr>
              <a:t> </a:t>
            </a:r>
            <a:r>
              <a:rPr sz="2400" spc="-5" dirty="0">
                <a:latin typeface="Arial"/>
                <a:cs typeface="Arial"/>
              </a:rPr>
              <a:t>b</a:t>
            </a:r>
            <a:r>
              <a:rPr sz="2400" dirty="0">
                <a:latin typeface="Arial"/>
                <a:cs typeface="Arial"/>
              </a:rPr>
              <a:t>e</a:t>
            </a:r>
            <a:r>
              <a:rPr sz="2400" spc="55" dirty="0">
                <a:latin typeface="Times New Roman"/>
                <a:cs typeface="Times New Roman"/>
              </a:rPr>
              <a:t> </a:t>
            </a:r>
            <a:r>
              <a:rPr sz="2400" spc="-5" dirty="0">
                <a:latin typeface="Arial"/>
                <a:cs typeface="Arial"/>
              </a:rPr>
              <a:t>use</a:t>
            </a:r>
            <a:r>
              <a:rPr sz="2400" dirty="0">
                <a:latin typeface="Arial"/>
                <a:cs typeface="Arial"/>
              </a:rPr>
              <a:t>d</a:t>
            </a:r>
            <a:r>
              <a:rPr sz="2400" spc="40" dirty="0">
                <a:latin typeface="Times New Roman"/>
                <a:cs typeface="Times New Roman"/>
              </a:rPr>
              <a:t> </a:t>
            </a:r>
            <a:r>
              <a:rPr sz="2400" spc="-5" dirty="0">
                <a:latin typeface="Arial"/>
                <a:cs typeface="Arial"/>
              </a:rPr>
              <a:t>i</a:t>
            </a:r>
            <a:r>
              <a:rPr sz="2400" dirty="0">
                <a:latin typeface="Arial"/>
                <a:cs typeface="Arial"/>
              </a:rPr>
              <a:t>n</a:t>
            </a:r>
            <a:r>
              <a:rPr sz="2400" spc="55" dirty="0">
                <a:latin typeface="Times New Roman"/>
                <a:cs typeface="Times New Roman"/>
              </a:rPr>
              <a:t> </a:t>
            </a:r>
            <a:r>
              <a:rPr sz="2400" dirty="0">
                <a:latin typeface="Arial"/>
                <a:cs typeface="Arial"/>
              </a:rPr>
              <a:t>a</a:t>
            </a:r>
            <a:r>
              <a:rPr sz="2400" dirty="0">
                <a:latin typeface="Times New Roman"/>
                <a:cs typeface="Times New Roman"/>
              </a:rPr>
              <a:t> </a:t>
            </a:r>
            <a:r>
              <a:rPr sz="2400" dirty="0">
                <a:latin typeface="Arial"/>
                <a:cs typeface="Arial"/>
              </a:rPr>
              <a:t>vari</a:t>
            </a:r>
            <a:r>
              <a:rPr sz="2400" spc="-15" dirty="0">
                <a:latin typeface="Arial"/>
                <a:cs typeface="Arial"/>
              </a:rPr>
              <a:t>e</a:t>
            </a:r>
            <a:r>
              <a:rPr sz="2400" dirty="0">
                <a:latin typeface="Arial"/>
                <a:cs typeface="Arial"/>
              </a:rPr>
              <a:t>ty</a:t>
            </a:r>
            <a:r>
              <a:rPr sz="2400" spc="25" dirty="0">
                <a:latin typeface="Times New Roman"/>
                <a:cs typeface="Times New Roman"/>
              </a:rPr>
              <a:t> </a:t>
            </a:r>
            <a:r>
              <a:rPr sz="2400" spc="-5" dirty="0">
                <a:latin typeface="Arial"/>
                <a:cs typeface="Arial"/>
              </a:rPr>
              <a:t>o</a:t>
            </a:r>
            <a:r>
              <a:rPr sz="2400" dirty="0">
                <a:latin typeface="Arial"/>
                <a:cs typeface="Arial"/>
              </a:rPr>
              <a:t>f</a:t>
            </a:r>
            <a:r>
              <a:rPr sz="2400" spc="45" dirty="0">
                <a:latin typeface="Times New Roman"/>
                <a:cs typeface="Times New Roman"/>
              </a:rPr>
              <a:t> </a:t>
            </a:r>
            <a:r>
              <a:rPr sz="2400" dirty="0">
                <a:latin typeface="Arial"/>
                <a:cs typeface="Arial"/>
              </a:rPr>
              <a:t>settin</a:t>
            </a:r>
            <a:r>
              <a:rPr sz="2400" spc="-15" dirty="0">
                <a:latin typeface="Arial"/>
                <a:cs typeface="Arial"/>
              </a:rPr>
              <a:t>g</a:t>
            </a:r>
            <a:r>
              <a:rPr sz="2400" dirty="0">
                <a:latin typeface="Arial"/>
                <a:cs typeface="Arial"/>
              </a:rPr>
              <a:t>s</a:t>
            </a:r>
            <a:r>
              <a:rPr sz="2400" spc="20" dirty="0">
                <a:latin typeface="Times New Roman"/>
                <a:cs typeface="Times New Roman"/>
              </a:rPr>
              <a:t> </a:t>
            </a:r>
            <a:r>
              <a:rPr sz="2400" spc="-5" dirty="0">
                <a:latin typeface="Arial"/>
                <a:cs typeface="Arial"/>
              </a:rPr>
              <a:t>a</a:t>
            </a:r>
            <a:r>
              <a:rPr sz="2400" spc="-10" dirty="0">
                <a:latin typeface="Arial"/>
                <a:cs typeface="Arial"/>
              </a:rPr>
              <a:t>n</a:t>
            </a:r>
            <a:r>
              <a:rPr sz="2400" dirty="0">
                <a:latin typeface="Arial"/>
                <a:cs typeface="Arial"/>
              </a:rPr>
              <a:t>d</a:t>
            </a:r>
            <a:r>
              <a:rPr sz="2400" spc="55" dirty="0">
                <a:latin typeface="Times New Roman"/>
                <a:cs typeface="Times New Roman"/>
              </a:rPr>
              <a:t> </a:t>
            </a:r>
            <a:r>
              <a:rPr sz="2400" spc="-5" dirty="0">
                <a:latin typeface="Arial"/>
                <a:cs typeface="Arial"/>
              </a:rPr>
              <a:t>w</a:t>
            </a:r>
            <a:r>
              <a:rPr sz="2400" spc="-15" dirty="0">
                <a:latin typeface="Arial"/>
                <a:cs typeface="Arial"/>
              </a:rPr>
              <a:t>i</a:t>
            </a:r>
            <a:r>
              <a:rPr sz="2400" dirty="0">
                <a:latin typeface="Arial"/>
                <a:cs typeface="Arial"/>
              </a:rPr>
              <a:t>th</a:t>
            </a:r>
            <a:r>
              <a:rPr sz="2400" spc="45" dirty="0">
                <a:latin typeface="Times New Roman"/>
                <a:cs typeface="Times New Roman"/>
              </a:rPr>
              <a:t> </a:t>
            </a:r>
            <a:r>
              <a:rPr sz="2400" dirty="0">
                <a:latin typeface="Arial"/>
                <a:cs typeface="Arial"/>
              </a:rPr>
              <a:t>a</a:t>
            </a:r>
            <a:r>
              <a:rPr sz="2400" spc="55" dirty="0">
                <a:latin typeface="Times New Roman"/>
                <a:cs typeface="Times New Roman"/>
              </a:rPr>
              <a:t> </a:t>
            </a:r>
            <a:r>
              <a:rPr sz="2400" dirty="0">
                <a:latin typeface="Arial"/>
                <a:cs typeface="Arial"/>
              </a:rPr>
              <a:t>vari</a:t>
            </a:r>
            <a:r>
              <a:rPr sz="2400" spc="-15" dirty="0">
                <a:latin typeface="Arial"/>
                <a:cs typeface="Arial"/>
              </a:rPr>
              <a:t>e</a:t>
            </a:r>
            <a:r>
              <a:rPr sz="2400" dirty="0">
                <a:latin typeface="Arial"/>
                <a:cs typeface="Arial"/>
              </a:rPr>
              <a:t>ty</a:t>
            </a:r>
            <a:r>
              <a:rPr sz="2400" spc="35" dirty="0">
                <a:latin typeface="Times New Roman"/>
                <a:cs typeface="Times New Roman"/>
              </a:rPr>
              <a:t> </a:t>
            </a:r>
            <a:r>
              <a:rPr sz="2400" spc="-5" dirty="0">
                <a:latin typeface="Arial"/>
                <a:cs typeface="Arial"/>
              </a:rPr>
              <a:t>of</a:t>
            </a:r>
            <a:r>
              <a:rPr sz="2400" spc="-5" dirty="0">
                <a:latin typeface="Times New Roman"/>
                <a:cs typeface="Times New Roman"/>
              </a:rPr>
              <a:t> </a:t>
            </a:r>
            <a:r>
              <a:rPr sz="2400" spc="-5" dirty="0">
                <a:latin typeface="Arial"/>
                <a:cs typeface="Arial"/>
              </a:rPr>
              <a:t>propert</a:t>
            </a:r>
            <a:r>
              <a:rPr sz="2400" dirty="0">
                <a:latin typeface="Arial"/>
                <a:cs typeface="Arial"/>
              </a:rPr>
              <a:t>y</a:t>
            </a:r>
            <a:r>
              <a:rPr sz="2400" spc="30" dirty="0">
                <a:latin typeface="Times New Roman"/>
                <a:cs typeface="Times New Roman"/>
              </a:rPr>
              <a:t> </a:t>
            </a:r>
            <a:r>
              <a:rPr sz="2400" dirty="0">
                <a:latin typeface="Arial"/>
                <a:cs typeface="Arial"/>
              </a:rPr>
              <a:t>val</a:t>
            </a:r>
            <a:r>
              <a:rPr sz="2400" spc="-15" dirty="0">
                <a:latin typeface="Arial"/>
                <a:cs typeface="Arial"/>
              </a:rPr>
              <a:t>u</a:t>
            </a:r>
            <a:r>
              <a:rPr sz="2400" spc="-5" dirty="0">
                <a:latin typeface="Arial"/>
                <a:cs typeface="Arial"/>
              </a:rPr>
              <a:t>e</a:t>
            </a:r>
            <a:r>
              <a:rPr sz="2400" dirty="0">
                <a:latin typeface="Arial"/>
                <a:cs typeface="Arial"/>
              </a:rPr>
              <a:t>s</a:t>
            </a:r>
            <a:r>
              <a:rPr sz="2400" spc="45" dirty="0">
                <a:latin typeface="Times New Roman"/>
                <a:cs typeface="Times New Roman"/>
              </a:rPr>
              <a:t> </a:t>
            </a:r>
            <a:r>
              <a:rPr sz="2400" spc="-5" dirty="0">
                <a:latin typeface="Arial"/>
                <a:cs typeface="Arial"/>
              </a:rPr>
              <a:t>an</a:t>
            </a:r>
            <a:r>
              <a:rPr sz="2400" dirty="0">
                <a:latin typeface="Arial"/>
                <a:cs typeface="Arial"/>
              </a:rPr>
              <a:t>d</a:t>
            </a:r>
            <a:r>
              <a:rPr sz="2400" spc="55" dirty="0">
                <a:latin typeface="Times New Roman"/>
                <a:cs typeface="Times New Roman"/>
              </a:rPr>
              <a:t> </a:t>
            </a:r>
            <a:r>
              <a:rPr sz="2400" spc="-15" dirty="0">
                <a:latin typeface="Arial"/>
                <a:cs typeface="Arial"/>
              </a:rPr>
              <a:t>i</a:t>
            </a:r>
            <a:r>
              <a:rPr sz="2400" spc="-5" dirty="0">
                <a:latin typeface="Arial"/>
                <a:cs typeface="Arial"/>
              </a:rPr>
              <a:t>nterdepen</a:t>
            </a:r>
            <a:r>
              <a:rPr sz="2400" spc="-10" dirty="0">
                <a:latin typeface="Arial"/>
                <a:cs typeface="Arial"/>
              </a:rPr>
              <a:t>d</a:t>
            </a:r>
            <a:r>
              <a:rPr sz="2400" spc="-5" dirty="0">
                <a:latin typeface="Arial"/>
                <a:cs typeface="Arial"/>
              </a:rPr>
              <a:t>enc</a:t>
            </a:r>
            <a:r>
              <a:rPr sz="2400" spc="-10" dirty="0">
                <a:latin typeface="Arial"/>
                <a:cs typeface="Arial"/>
              </a:rPr>
              <a:t>i</a:t>
            </a:r>
            <a:r>
              <a:rPr sz="2400" spc="-5" dirty="0">
                <a:latin typeface="Arial"/>
                <a:cs typeface="Arial"/>
              </a:rPr>
              <a:t>es</a:t>
            </a:r>
            <a:r>
              <a:rPr sz="2400" spc="-5" dirty="0">
                <a:latin typeface="Times New Roman"/>
                <a:cs typeface="Times New Roman"/>
              </a:rPr>
              <a:t> </a:t>
            </a:r>
            <a:r>
              <a:rPr sz="2400" spc="-5" dirty="0">
                <a:latin typeface="Arial"/>
                <a:cs typeface="Arial"/>
              </a:rPr>
              <a:t>e</a:t>
            </a:r>
            <a:r>
              <a:rPr sz="2400" spc="-15" dirty="0">
                <a:latin typeface="Arial"/>
                <a:cs typeface="Arial"/>
              </a:rPr>
              <a:t>x</a:t>
            </a:r>
            <a:r>
              <a:rPr sz="2400" spc="-5" dirty="0">
                <a:latin typeface="Arial"/>
                <a:cs typeface="Arial"/>
              </a:rPr>
              <a:t>p</a:t>
            </a:r>
            <a:r>
              <a:rPr sz="2400" spc="-10" dirty="0">
                <a:latin typeface="Arial"/>
                <a:cs typeface="Arial"/>
              </a:rPr>
              <a:t>l</a:t>
            </a:r>
            <a:r>
              <a:rPr sz="2400" spc="-5" dirty="0">
                <a:latin typeface="Arial"/>
                <a:cs typeface="Arial"/>
              </a:rPr>
              <a:t>ic</a:t>
            </a:r>
            <a:r>
              <a:rPr sz="2400" spc="-10" dirty="0">
                <a:latin typeface="Arial"/>
                <a:cs typeface="Arial"/>
              </a:rPr>
              <a:t>i</a:t>
            </a:r>
            <a:r>
              <a:rPr sz="2400" dirty="0">
                <a:latin typeface="Arial"/>
                <a:cs typeface="Arial"/>
              </a:rPr>
              <a:t>tly</a:t>
            </a:r>
            <a:r>
              <a:rPr sz="2400" spc="55" dirty="0">
                <a:latin typeface="Times New Roman"/>
                <a:cs typeface="Times New Roman"/>
              </a:rPr>
              <a:t> </a:t>
            </a:r>
            <a:r>
              <a:rPr sz="2400" spc="-15" dirty="0">
                <a:latin typeface="Arial"/>
                <a:cs typeface="Arial"/>
              </a:rPr>
              <a:t>sta</a:t>
            </a:r>
            <a:r>
              <a:rPr sz="2400" spc="-5" dirty="0">
                <a:latin typeface="Arial"/>
                <a:cs typeface="Arial"/>
              </a:rPr>
              <a:t>ted.</a:t>
            </a:r>
            <a:endParaRPr sz="2400" dirty="0">
              <a:latin typeface="Arial"/>
              <a:cs typeface="Arial"/>
            </a:endParaRPr>
          </a:p>
        </p:txBody>
      </p:sp>
    </p:spTree>
    <p:extLst>
      <p:ext uri="{BB962C8B-B14F-4D97-AF65-F5344CB8AC3E}">
        <p14:creationId xmlns:p14="http://schemas.microsoft.com/office/powerpoint/2010/main" val="49223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779126" y="6537404"/>
            <a:ext cx="135890" cy="184666"/>
          </a:xfrm>
          <a:prstGeom prst="rect">
            <a:avLst/>
          </a:prstGeom>
        </p:spPr>
        <p:txBody>
          <a:bodyPr vert="horz" wrap="square" lIns="0" tIns="0" rIns="0" bIns="0" rtlCol="0">
            <a:spAutoFit/>
          </a:bodyPr>
          <a:lstStyle/>
          <a:p>
            <a:pPr marL="25400"/>
            <a:fld id="{81D60167-4931-47E6-BA6A-407CBD079E47}" type="slidenum">
              <a:rPr sz="1200" i="1" dirty="0">
                <a:latin typeface="Arial"/>
                <a:cs typeface="Arial"/>
              </a:rPr>
              <a:pPr marL="25400"/>
              <a:t>6</a:t>
            </a:fld>
            <a:endParaRPr sz="1200">
              <a:latin typeface="Arial"/>
              <a:cs typeface="Arial"/>
            </a:endParaRPr>
          </a:p>
        </p:txBody>
      </p:sp>
      <p:sp>
        <p:nvSpPr>
          <p:cNvPr id="2" name="object 2"/>
          <p:cNvSpPr txBox="1">
            <a:spLocks noGrp="1"/>
          </p:cNvSpPr>
          <p:nvPr>
            <p:ph type="title"/>
          </p:nvPr>
        </p:nvSpPr>
        <p:spPr>
          <a:xfrm>
            <a:off x="1614055" y="381485"/>
            <a:ext cx="10245437" cy="498598"/>
          </a:xfrm>
          <a:prstGeom prst="rect">
            <a:avLst/>
          </a:prstGeom>
        </p:spPr>
        <p:txBody>
          <a:bodyPr vert="horz" wrap="square" lIns="0" tIns="0"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Architecture Design Process</a:t>
            </a:r>
          </a:p>
        </p:txBody>
      </p:sp>
      <p:sp>
        <p:nvSpPr>
          <p:cNvPr id="3" name="object 3"/>
          <p:cNvSpPr txBox="1"/>
          <p:nvPr/>
        </p:nvSpPr>
        <p:spPr>
          <a:xfrm>
            <a:off x="1330036" y="1369323"/>
            <a:ext cx="10529456" cy="5168081"/>
          </a:xfrm>
          <a:prstGeom prst="rect">
            <a:avLst/>
          </a:prstGeom>
        </p:spPr>
        <p:txBody>
          <a:bodyPr vert="horz" wrap="square" lIns="0" tIns="0" rIns="0" bIns="0" rtlCol="0">
            <a:spAutoFit/>
          </a:bodyPr>
          <a:lstStyle/>
          <a:p>
            <a:pPr marL="356870" indent="-344170">
              <a:buFont typeface="MS Gothic"/>
              <a:buChar char="❖"/>
              <a:tabLst>
                <a:tab pos="357505" algn="l"/>
              </a:tabLst>
            </a:pPr>
            <a:r>
              <a:rPr sz="3000" spc="-5" dirty="0">
                <a:latin typeface="Times New Roman" panose="02020603050405020304" pitchFamily="18" charset="0"/>
                <a:cs typeface="Times New Roman" panose="02020603050405020304" pitchFamily="18" charset="0"/>
              </a:rPr>
              <a:t>C</a:t>
            </a:r>
            <a:r>
              <a:rPr sz="3000" spc="-1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n</a:t>
            </a:r>
            <a:r>
              <a:rPr sz="3000" spc="5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b</a:t>
            </a:r>
            <a:r>
              <a:rPr sz="3000" dirty="0">
                <a:latin typeface="Times New Roman" panose="02020603050405020304" pitchFamily="18" charset="0"/>
                <a:cs typeface="Times New Roman" panose="02020603050405020304" pitchFamily="18" charset="0"/>
              </a:rPr>
              <a:t>e</a:t>
            </a:r>
            <a:r>
              <a:rPr sz="3000" spc="5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seen</a:t>
            </a:r>
            <a:r>
              <a:rPr sz="3000" spc="5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s</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a:t>
            </a:r>
            <a:r>
              <a:rPr sz="3000" spc="5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function</a:t>
            </a:r>
            <a:r>
              <a:rPr sz="3000" spc="-20"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that:</a:t>
            </a:r>
            <a:endParaRPr sz="3000" dirty="0">
              <a:latin typeface="Times New Roman" panose="02020603050405020304" pitchFamily="18" charset="0"/>
              <a:cs typeface="Times New Roman" panose="02020603050405020304" pitchFamily="18" charset="0"/>
            </a:endParaRPr>
          </a:p>
          <a:p>
            <a:pPr marL="471170">
              <a:spcBef>
                <a:spcPts val="509"/>
              </a:spcBef>
            </a:pPr>
            <a:r>
              <a:rPr sz="3000" dirty="0">
                <a:latin typeface="Times New Roman" panose="02020603050405020304" pitchFamily="18" charset="0"/>
                <a:cs typeface="Times New Roman" panose="02020603050405020304" pitchFamily="18" charset="0"/>
              </a:rPr>
              <a:t>➢</a:t>
            </a:r>
            <a:r>
              <a:rPr sz="3000" spc="-755" dirty="0">
                <a:latin typeface="Times New Roman" panose="02020603050405020304" pitchFamily="18" charset="0"/>
                <a:cs typeface="Times New Roman" panose="02020603050405020304" pitchFamily="18" charset="0"/>
              </a:rPr>
              <a:t> </a:t>
            </a:r>
            <a:r>
              <a:rPr sz="3000" spc="-22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ake</a:t>
            </a:r>
            <a:r>
              <a:rPr sz="3000" dirty="0">
                <a:latin typeface="Times New Roman" panose="02020603050405020304" pitchFamily="18" charset="0"/>
                <a:cs typeface="Times New Roman" panose="02020603050405020304" pitchFamily="18" charset="0"/>
              </a:rPr>
              <a:t>s a</a:t>
            </a:r>
            <a:r>
              <a:rPr sz="3000" spc="3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req</a:t>
            </a:r>
            <a:r>
              <a:rPr sz="3000" spc="-10" dirty="0">
                <a:latin typeface="Times New Roman" panose="02020603050405020304" pitchFamily="18" charset="0"/>
                <a:cs typeface="Times New Roman" panose="02020603050405020304" pitchFamily="18" charset="0"/>
              </a:rPr>
              <a:t>u</a:t>
            </a:r>
            <a:r>
              <a:rPr sz="3000" spc="-5" dirty="0">
                <a:latin typeface="Times New Roman" panose="02020603050405020304" pitchFamily="18" charset="0"/>
                <a:cs typeface="Times New Roman" panose="02020603050405020304" pitchFamily="18" charset="0"/>
              </a:rPr>
              <a:t>i</a:t>
            </a:r>
            <a:r>
              <a:rPr sz="3000" spc="-1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men</a:t>
            </a:r>
            <a:r>
              <a:rPr sz="3000" dirty="0">
                <a:latin typeface="Times New Roman" panose="02020603050405020304" pitchFamily="18" charset="0"/>
                <a:cs typeface="Times New Roman" panose="02020603050405020304" pitchFamily="18" charset="0"/>
              </a:rPr>
              <a:t>t </a:t>
            </a:r>
            <a:r>
              <a:rPr sz="3000" dirty="0">
                <a:solidFill>
                  <a:srgbClr val="FF0000"/>
                </a:solidFill>
                <a:latin typeface="Times New Roman" panose="02020603050405020304" pitchFamily="18" charset="0"/>
                <a:cs typeface="Times New Roman" panose="02020603050405020304" pitchFamily="18" charset="0"/>
              </a:rPr>
              <a:t>spe</a:t>
            </a:r>
            <a:r>
              <a:rPr sz="3000" spc="5" dirty="0">
                <a:solidFill>
                  <a:srgbClr val="FF0000"/>
                </a:solidFill>
                <a:latin typeface="Times New Roman" panose="02020603050405020304" pitchFamily="18" charset="0"/>
                <a:cs typeface="Times New Roman" panose="02020603050405020304" pitchFamily="18" charset="0"/>
              </a:rPr>
              <a:t>c</a:t>
            </a:r>
            <a:r>
              <a:rPr sz="3000" spc="-5" dirty="0">
                <a:solidFill>
                  <a:srgbClr val="FF0000"/>
                </a:solidFill>
                <a:latin typeface="Times New Roman" panose="02020603050405020304" pitchFamily="18" charset="0"/>
                <a:cs typeface="Times New Roman" panose="02020603050405020304" pitchFamily="18" charset="0"/>
              </a:rPr>
              <a:t>i</a:t>
            </a:r>
            <a:r>
              <a:rPr sz="3000" spc="-20" dirty="0">
                <a:solidFill>
                  <a:srgbClr val="FF0000"/>
                </a:solidFill>
                <a:latin typeface="Times New Roman" panose="02020603050405020304" pitchFamily="18" charset="0"/>
                <a:cs typeface="Times New Roman" panose="02020603050405020304" pitchFamily="18" charset="0"/>
              </a:rPr>
              <a:t>f</a:t>
            </a:r>
            <a:r>
              <a:rPr sz="3000" spc="-5" dirty="0">
                <a:solidFill>
                  <a:srgbClr val="FF0000"/>
                </a:solidFill>
                <a:latin typeface="Times New Roman" panose="02020603050405020304" pitchFamily="18" charset="0"/>
                <a:cs typeface="Times New Roman" panose="02020603050405020304" pitchFamily="18" charset="0"/>
              </a:rPr>
              <a:t>i</a:t>
            </a:r>
            <a:r>
              <a:rPr sz="3000" spc="-10" dirty="0">
                <a:solidFill>
                  <a:srgbClr val="FF0000"/>
                </a:solidFill>
                <a:latin typeface="Times New Roman" panose="02020603050405020304" pitchFamily="18" charset="0"/>
                <a:cs typeface="Times New Roman" panose="02020603050405020304" pitchFamily="18" charset="0"/>
              </a:rPr>
              <a:t>c</a:t>
            </a:r>
            <a:r>
              <a:rPr sz="3000" spc="-15"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t</a:t>
            </a:r>
            <a:r>
              <a:rPr sz="3000" spc="-10"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 </a:t>
            </a:r>
            <a:r>
              <a:rPr sz="3000" spc="-5"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s</a:t>
            </a:r>
            <a:r>
              <a:rPr sz="3000" spc="100"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inpu</a:t>
            </a:r>
            <a:r>
              <a:rPr sz="3000" spc="-10" dirty="0">
                <a:solidFill>
                  <a:srgbClr val="FF0000"/>
                </a:solidFill>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a:t>
            </a:r>
          </a:p>
          <a:p>
            <a:pPr marL="758190" lvl="1" indent="-287020">
              <a:spcBef>
                <a:spcPts val="490"/>
              </a:spcBef>
              <a:buFont typeface="MS Gothic"/>
              <a:buChar char="➢"/>
              <a:tabLst>
                <a:tab pos="758825" algn="l"/>
              </a:tabLst>
            </a:pPr>
            <a:r>
              <a:rPr sz="3000" spc="-15" dirty="0">
                <a:latin typeface="Times New Roman" panose="02020603050405020304" pitchFamily="18" charset="0"/>
                <a:cs typeface="Times New Roman" panose="02020603050405020304" pitchFamily="18" charset="0"/>
              </a:rPr>
              <a:t>Gene</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an</a:t>
            </a:r>
            <a:r>
              <a:rPr sz="3000" spc="30"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r</a:t>
            </a:r>
            <a:r>
              <a:rPr sz="3000" dirty="0">
                <a:solidFill>
                  <a:srgbClr val="FF0000"/>
                </a:solidFill>
                <a:latin typeface="Times New Roman" panose="02020603050405020304" pitchFamily="18" charset="0"/>
                <a:cs typeface="Times New Roman" panose="02020603050405020304" pitchFamily="18" charset="0"/>
              </a:rPr>
              <a:t>c</a:t>
            </a:r>
            <a:r>
              <a:rPr sz="3000" spc="-20" dirty="0">
                <a:solidFill>
                  <a:srgbClr val="FF0000"/>
                </a:solidFill>
                <a:latin typeface="Times New Roman" panose="02020603050405020304" pitchFamily="18" charset="0"/>
                <a:cs typeface="Times New Roman" panose="02020603050405020304" pitchFamily="18" charset="0"/>
              </a:rPr>
              <a:t>h</a:t>
            </a:r>
            <a:r>
              <a:rPr sz="3000" spc="-15" dirty="0">
                <a:solidFill>
                  <a:srgbClr val="FF0000"/>
                </a:solidFill>
                <a:latin typeface="Times New Roman" panose="02020603050405020304" pitchFamily="18" charset="0"/>
                <a:cs typeface="Times New Roman" panose="02020603050405020304" pitchFamily="18" charset="0"/>
              </a:rPr>
              <a:t>i</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c</a:t>
            </a:r>
            <a:r>
              <a:rPr sz="3000" spc="-25"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u</a:t>
            </a:r>
            <a:r>
              <a:rPr sz="3000" spc="-10" dirty="0">
                <a:solidFill>
                  <a:srgbClr val="FF0000"/>
                </a:solidFill>
                <a:latin typeface="Times New Roman" panose="02020603050405020304" pitchFamily="18" charset="0"/>
                <a:cs typeface="Times New Roman" panose="02020603050405020304" pitchFamily="18" charset="0"/>
              </a:rPr>
              <a:t>r</a:t>
            </a:r>
            <a:r>
              <a:rPr sz="3000" spc="-15"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l </a:t>
            </a:r>
            <a:r>
              <a:rPr sz="3000" spc="-15" dirty="0">
                <a:solidFill>
                  <a:srgbClr val="FF0000"/>
                </a:solidFill>
                <a:latin typeface="Times New Roman" panose="02020603050405020304" pitchFamily="18" charset="0"/>
                <a:cs typeface="Times New Roman" panose="02020603050405020304" pitchFamily="18" charset="0"/>
              </a:rPr>
              <a:t>de</a:t>
            </a:r>
            <a:r>
              <a:rPr sz="3000" dirty="0">
                <a:solidFill>
                  <a:srgbClr val="FF0000"/>
                </a:solidFill>
                <a:latin typeface="Times New Roman" panose="02020603050405020304" pitchFamily="18" charset="0"/>
                <a:cs typeface="Times New Roman" panose="02020603050405020304" pitchFamily="18" charset="0"/>
              </a:rPr>
              <a:t>s</a:t>
            </a:r>
            <a:r>
              <a:rPr sz="3000" spc="-20"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g</a:t>
            </a:r>
            <a:r>
              <a:rPr sz="3000" dirty="0">
                <a:solidFill>
                  <a:srgbClr val="FF0000"/>
                </a:solidFill>
                <a:latin typeface="Times New Roman" panose="02020603050405020304" pitchFamily="18" charset="0"/>
                <a:cs typeface="Times New Roman" panose="02020603050405020304" pitchFamily="18" charset="0"/>
              </a:rPr>
              <a:t>n</a:t>
            </a:r>
            <a:r>
              <a:rPr sz="3000" spc="30"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as</a:t>
            </a:r>
            <a:r>
              <a:rPr sz="3000" spc="114"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ou</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pu</a:t>
            </a:r>
            <a:r>
              <a:rPr sz="3000" spc="-20" dirty="0">
                <a:solidFill>
                  <a:srgbClr val="FF0000"/>
                </a:solidFill>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a:t>
            </a:r>
          </a:p>
          <a:p>
            <a:pPr marL="758190" marR="5080" lvl="1" indent="-287020">
              <a:spcBef>
                <a:spcPts val="505"/>
              </a:spcBef>
              <a:buFont typeface="MS Gothic"/>
              <a:buChar char="➢"/>
              <a:tabLst>
                <a:tab pos="758825" algn="l"/>
              </a:tabLst>
            </a:pPr>
            <a:r>
              <a:rPr sz="3000" dirty="0">
                <a:latin typeface="Times New Roman" panose="02020603050405020304" pitchFamily="18" charset="0"/>
                <a:cs typeface="Times New Roman" panose="02020603050405020304" pitchFamily="18" charset="0"/>
              </a:rPr>
              <a:t>Is</a:t>
            </a:r>
            <a:r>
              <a:rPr sz="3000" spc="2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no</a:t>
            </a:r>
            <a:r>
              <a:rPr sz="300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n</a:t>
            </a:r>
            <a:r>
              <a:rPr sz="3000" spc="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au</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oma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r>
              <a:rPr sz="3000" spc="-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ne</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si</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in</a:t>
            </a:r>
            <a:r>
              <a:rPr sz="3000" dirty="0">
                <a:latin typeface="Times New Roman" panose="02020603050405020304" pitchFamily="18" charset="0"/>
                <a:cs typeface="Times New Roman" panose="02020603050405020304" pitchFamily="18" charset="0"/>
              </a:rPr>
              <a:t>g</a:t>
            </a:r>
            <a:r>
              <a:rPr sz="3000" spc="2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g</a:t>
            </a:r>
            <a:r>
              <a:rPr sz="300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 e</a:t>
            </a:r>
            <a:r>
              <a:rPr sz="3000" spc="-40" dirty="0">
                <a:latin typeface="Times New Roman" panose="02020603050405020304" pitchFamily="18" charset="0"/>
                <a:cs typeface="Times New Roman" panose="02020603050405020304" pitchFamily="18" charset="0"/>
              </a:rPr>
              <a:t>f</a:t>
            </a:r>
            <a:r>
              <a:rPr sz="3000" dirty="0">
                <a:latin typeface="Times New Roman" panose="02020603050405020304" pitchFamily="18" charset="0"/>
                <a:cs typeface="Times New Roman" panose="02020603050405020304" pitchFamily="18" charset="0"/>
              </a:rPr>
              <a:t>fo</a:t>
            </a:r>
            <a:r>
              <a:rPr sz="3000" spc="-15"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t </a:t>
            </a:r>
            <a:r>
              <a:rPr sz="3000" spc="-1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 c</a:t>
            </a:r>
            <a:r>
              <a:rPr sz="3000" spc="-15" dirty="0">
                <a:latin typeface="Times New Roman" panose="02020603050405020304" pitchFamily="18" charset="0"/>
                <a:cs typeface="Times New Roman" panose="02020603050405020304" pitchFamily="18" charset="0"/>
              </a:rPr>
              <a:t>rea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v</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y</a:t>
            </a:r>
            <a:r>
              <a:rPr sz="3000" spc="3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from the</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in</a:t>
            </a:r>
            <a:r>
              <a:rPr sz="3000" spc="-20" dirty="0">
                <a:latin typeface="Times New Roman" panose="02020603050405020304" pitchFamily="18" charset="0"/>
                <a:cs typeface="Times New Roman" panose="02020603050405020304" pitchFamily="18" charset="0"/>
              </a:rPr>
              <a:t>v</a:t>
            </a:r>
            <a:r>
              <a:rPr sz="3000" spc="-15" dirty="0">
                <a:latin typeface="Times New Roman" panose="02020603050405020304" pitchFamily="18" charset="0"/>
                <a:cs typeface="Times New Roman" panose="02020603050405020304" pitchFamily="18" charset="0"/>
              </a:rPr>
              <a:t>ol</a:t>
            </a:r>
            <a:r>
              <a:rPr sz="3000" spc="-20" dirty="0">
                <a:latin typeface="Times New Roman" panose="02020603050405020304" pitchFamily="18" charset="0"/>
                <a:cs typeface="Times New Roman" panose="02020603050405020304" pitchFamily="18" charset="0"/>
              </a:rPr>
              <a:t>v</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a:t>
            </a:r>
            <a:r>
              <a:rPr sz="3000" spc="5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oft</a:t>
            </a:r>
            <a:r>
              <a:rPr sz="3000" spc="-10" dirty="0">
                <a:latin typeface="Times New Roman" panose="02020603050405020304" pitchFamily="18" charset="0"/>
                <a:cs typeface="Times New Roman" panose="02020603050405020304" pitchFamily="18" charset="0"/>
              </a:rPr>
              <a:t>w</a:t>
            </a:r>
            <a:r>
              <a:rPr sz="3000" spc="-1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e</a:t>
            </a:r>
            <a:r>
              <a:rPr sz="3000" spc="1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h</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c</a:t>
            </a:r>
            <a:r>
              <a:rPr sz="3000" spc="-25"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s.</a:t>
            </a:r>
          </a:p>
          <a:p>
            <a:pPr lvl="1">
              <a:lnSpc>
                <a:spcPct val="100000"/>
              </a:lnSpc>
              <a:buFont typeface="MS Gothic"/>
              <a:buChar char="➢"/>
            </a:pPr>
            <a:endParaRPr sz="3000" dirty="0">
              <a:latin typeface="Times New Roman" panose="02020603050405020304" pitchFamily="18" charset="0"/>
              <a:cs typeface="Times New Roman" panose="02020603050405020304" pitchFamily="18" charset="0"/>
            </a:endParaRPr>
          </a:p>
          <a:p>
            <a:pPr marL="356870" indent="-344170">
              <a:spcBef>
                <a:spcPts val="1300"/>
              </a:spcBef>
              <a:buFont typeface="MS Gothic"/>
              <a:buChar char="❖"/>
              <a:tabLst>
                <a:tab pos="357505" algn="l"/>
              </a:tabLst>
            </a:pPr>
            <a:r>
              <a:rPr sz="3000" spc="-10" dirty="0">
                <a:latin typeface="Times New Roman" panose="02020603050405020304" pitchFamily="18" charset="0"/>
                <a:cs typeface="Times New Roman" panose="02020603050405020304" pitchFamily="18" charset="0"/>
              </a:rPr>
              <a:t>Is</a:t>
            </a:r>
            <a:r>
              <a:rPr sz="3000" spc="4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comprised</a:t>
            </a:r>
            <a:r>
              <a:rPr sz="3000" spc="2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50"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thr</a:t>
            </a:r>
            <a:r>
              <a:rPr sz="3000" spc="-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e</a:t>
            </a:r>
            <a:r>
              <a:rPr sz="3000" spc="-5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steps:</a:t>
            </a:r>
            <a:endParaRPr sz="3000" dirty="0">
              <a:latin typeface="Times New Roman" panose="02020603050405020304" pitchFamily="18" charset="0"/>
              <a:cs typeface="Times New Roman" panose="02020603050405020304" pitchFamily="18" charset="0"/>
            </a:endParaRPr>
          </a:p>
          <a:p>
            <a:pPr marL="758190" lvl="1" indent="-287020">
              <a:spcBef>
                <a:spcPts val="505"/>
              </a:spcBef>
              <a:buFont typeface="MS Gothic"/>
              <a:buChar char="➢"/>
              <a:tabLst>
                <a:tab pos="758825" algn="l"/>
              </a:tabLst>
            </a:pPr>
            <a:r>
              <a:rPr sz="3000" dirty="0">
                <a:solidFill>
                  <a:srgbClr val="FF0000"/>
                </a:solidFill>
                <a:latin typeface="Times New Roman" panose="02020603050405020304" pitchFamily="18" charset="0"/>
                <a:cs typeface="Times New Roman" panose="02020603050405020304" pitchFamily="18" charset="0"/>
              </a:rPr>
              <a:t>Fun</a:t>
            </a:r>
            <a:r>
              <a:rPr sz="3000" spc="5" dirty="0">
                <a:solidFill>
                  <a:srgbClr val="FF0000"/>
                </a:solidFill>
                <a:latin typeface="Times New Roman" panose="02020603050405020304" pitchFamily="18" charset="0"/>
                <a:cs typeface="Times New Roman" panose="02020603050405020304" pitchFamily="18" charset="0"/>
              </a:rPr>
              <a:t>c</a:t>
            </a:r>
            <a:r>
              <a:rPr sz="3000" dirty="0">
                <a:solidFill>
                  <a:srgbClr val="FF0000"/>
                </a:solidFill>
                <a:latin typeface="Times New Roman" panose="02020603050405020304" pitchFamily="18" charset="0"/>
                <a:cs typeface="Times New Roman" panose="02020603050405020304" pitchFamily="18" charset="0"/>
              </a:rPr>
              <a:t>ti</a:t>
            </a:r>
            <a:r>
              <a:rPr sz="3000" spc="-20" dirty="0">
                <a:solidFill>
                  <a:srgbClr val="FF0000"/>
                </a:solidFill>
                <a:latin typeface="Times New Roman" panose="02020603050405020304" pitchFamily="18" charset="0"/>
                <a:cs typeface="Times New Roman" panose="02020603050405020304" pitchFamily="18" charset="0"/>
              </a:rPr>
              <a:t>o</a:t>
            </a:r>
            <a:r>
              <a:rPr sz="3000" spc="-15" dirty="0">
                <a:solidFill>
                  <a:srgbClr val="FF0000"/>
                </a:solidFill>
                <a:latin typeface="Times New Roman" panose="02020603050405020304" pitchFamily="18" charset="0"/>
                <a:cs typeface="Times New Roman" panose="02020603050405020304" pitchFamily="18" charset="0"/>
              </a:rPr>
              <a:t>n</a:t>
            </a:r>
            <a:r>
              <a:rPr sz="3000" spc="-5" dirty="0">
                <a:solidFill>
                  <a:srgbClr val="FF0000"/>
                </a:solidFill>
                <a:latin typeface="Times New Roman" panose="02020603050405020304" pitchFamily="18" charset="0"/>
                <a:cs typeface="Times New Roman" panose="02020603050405020304" pitchFamily="18" charset="0"/>
              </a:rPr>
              <a:t>ali</a:t>
            </a:r>
            <a:r>
              <a:rPr sz="3000" spc="-20"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y</a:t>
            </a:r>
            <a:r>
              <a:rPr sz="3000" spc="-10" dirty="0">
                <a:solidFill>
                  <a:srgbClr val="FF0000"/>
                </a:solidFill>
                <a:latin typeface="Times New Roman" panose="02020603050405020304" pitchFamily="18" charset="0"/>
                <a:cs typeface="Times New Roman" panose="02020603050405020304" pitchFamily="18" charset="0"/>
              </a:rPr>
              <a:t>-</a:t>
            </a:r>
            <a:r>
              <a:rPr sz="3000" dirty="0">
                <a:solidFill>
                  <a:srgbClr val="FF0000"/>
                </a:solidFill>
                <a:latin typeface="Times New Roman" panose="02020603050405020304" pitchFamily="18" charset="0"/>
                <a:cs typeface="Times New Roman" panose="02020603050405020304" pitchFamily="18" charset="0"/>
              </a:rPr>
              <a:t>B</a:t>
            </a:r>
            <a:r>
              <a:rPr sz="3000" spc="-15"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s</a:t>
            </a:r>
            <a:r>
              <a:rPr sz="3000" spc="-20"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d</a:t>
            </a:r>
            <a:r>
              <a:rPr sz="3000" spc="-20"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D</a:t>
            </a:r>
            <a:r>
              <a:rPr sz="3000" dirty="0">
                <a:solidFill>
                  <a:srgbClr val="FF0000"/>
                </a:solidFill>
                <a:latin typeface="Times New Roman" panose="02020603050405020304" pitchFamily="18" charset="0"/>
                <a:cs typeface="Times New Roman" panose="02020603050405020304" pitchFamily="18" charset="0"/>
              </a:rPr>
              <a:t>esign</a:t>
            </a:r>
            <a:endParaRPr sz="3000" dirty="0">
              <a:latin typeface="Times New Roman" panose="02020603050405020304" pitchFamily="18" charset="0"/>
              <a:cs typeface="Times New Roman" panose="02020603050405020304" pitchFamily="18" charset="0"/>
            </a:endParaRPr>
          </a:p>
          <a:p>
            <a:pPr marL="758190" lvl="1" indent="-287020">
              <a:spcBef>
                <a:spcPts val="490"/>
              </a:spcBef>
              <a:buFont typeface="MS Gothic"/>
              <a:buChar char="➢"/>
              <a:tabLst>
                <a:tab pos="758825" algn="l"/>
              </a:tabLst>
            </a:pPr>
            <a:r>
              <a:rPr sz="3000" spc="-20"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s</a:t>
            </a:r>
            <a:r>
              <a:rPr sz="3000" spc="-15" dirty="0">
                <a:solidFill>
                  <a:srgbClr val="FF0000"/>
                </a:solidFill>
                <a:latin typeface="Times New Roman" panose="02020603050405020304" pitchFamily="18" charset="0"/>
                <a:cs typeface="Times New Roman" panose="02020603050405020304" pitchFamily="18" charset="0"/>
              </a:rPr>
              <a:t>se</a:t>
            </a:r>
            <a:r>
              <a:rPr sz="3000" dirty="0">
                <a:solidFill>
                  <a:srgbClr val="FF0000"/>
                </a:solidFill>
                <a:latin typeface="Times New Roman" panose="02020603050405020304" pitchFamily="18" charset="0"/>
                <a:cs typeface="Times New Roman" panose="02020603050405020304" pitchFamily="18" charset="0"/>
              </a:rPr>
              <a:t>s</a:t>
            </a:r>
            <a:r>
              <a:rPr sz="3000" spc="-15" dirty="0">
                <a:solidFill>
                  <a:srgbClr val="FF0000"/>
                </a:solidFill>
                <a:latin typeface="Times New Roman" panose="02020603050405020304" pitchFamily="18" charset="0"/>
                <a:cs typeface="Times New Roman" panose="02020603050405020304" pitchFamily="18" charset="0"/>
              </a:rPr>
              <a:t>smen</a:t>
            </a:r>
            <a:r>
              <a:rPr sz="3000" dirty="0">
                <a:solidFill>
                  <a:srgbClr val="FF0000"/>
                </a:solidFill>
                <a:latin typeface="Times New Roman" panose="02020603050405020304" pitchFamily="18" charset="0"/>
                <a:cs typeface="Times New Roman" panose="02020603050405020304" pitchFamily="18" charset="0"/>
              </a:rPr>
              <a:t>t </a:t>
            </a:r>
            <a:r>
              <a:rPr sz="3000" spc="-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f</a:t>
            </a:r>
            <a:r>
              <a:rPr sz="3000" spc="25"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the</a:t>
            </a:r>
            <a:r>
              <a:rPr sz="3000" spc="2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Quali</a:t>
            </a:r>
            <a:r>
              <a:rPr sz="3000" spc="-20" dirty="0">
                <a:solidFill>
                  <a:srgbClr val="FF0000"/>
                </a:solidFill>
                <a:latin typeface="Times New Roman" panose="02020603050405020304" pitchFamily="18" charset="0"/>
                <a:cs typeface="Times New Roman" panose="02020603050405020304" pitchFamily="18" charset="0"/>
              </a:rPr>
              <a:t>t</a:t>
            </a:r>
            <a:r>
              <a:rPr sz="3000" dirty="0">
                <a:solidFill>
                  <a:srgbClr val="FF0000"/>
                </a:solidFill>
                <a:latin typeface="Times New Roman" panose="02020603050405020304" pitchFamily="18" charset="0"/>
                <a:cs typeface="Times New Roman" panose="02020603050405020304" pitchFamily="18" charset="0"/>
              </a:rPr>
              <a:t>y</a:t>
            </a:r>
            <a:r>
              <a:rPr sz="3000" spc="-55" dirty="0">
                <a:solidFill>
                  <a:srgbClr val="FF0000"/>
                </a:solidFill>
                <a:latin typeface="Times New Roman" panose="02020603050405020304" pitchFamily="18" charset="0"/>
                <a:cs typeface="Times New Roman" panose="02020603050405020304" pitchFamily="18" charset="0"/>
              </a:rPr>
              <a:t> </a:t>
            </a:r>
            <a:r>
              <a:rPr sz="3000" spc="-20" dirty="0">
                <a:solidFill>
                  <a:srgbClr val="FF0000"/>
                </a:solidFill>
                <a:latin typeface="Times New Roman" panose="02020603050405020304" pitchFamily="18" charset="0"/>
                <a:cs typeface="Times New Roman" panose="02020603050405020304" pitchFamily="18" charset="0"/>
              </a:rPr>
              <a:t>Att</a:t>
            </a:r>
            <a:r>
              <a:rPr sz="3000" spc="-10" dirty="0">
                <a:solidFill>
                  <a:srgbClr val="FF0000"/>
                </a:solidFill>
                <a:latin typeface="Times New Roman" panose="02020603050405020304" pitchFamily="18" charset="0"/>
                <a:cs typeface="Times New Roman" panose="02020603050405020304" pitchFamily="18" charset="0"/>
              </a:rPr>
              <a:t>r</a:t>
            </a:r>
            <a:r>
              <a:rPr sz="3000" spc="-15" dirty="0">
                <a:solidFill>
                  <a:srgbClr val="FF0000"/>
                </a:solidFill>
                <a:latin typeface="Times New Roman" panose="02020603050405020304" pitchFamily="18" charset="0"/>
                <a:cs typeface="Times New Roman" panose="02020603050405020304" pitchFamily="18" charset="0"/>
              </a:rPr>
              <a:t>ibu</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s</a:t>
            </a:r>
            <a:endParaRPr sz="3000" dirty="0">
              <a:latin typeface="Times New Roman" panose="02020603050405020304" pitchFamily="18" charset="0"/>
              <a:cs typeface="Times New Roman" panose="02020603050405020304" pitchFamily="18" charset="0"/>
            </a:endParaRPr>
          </a:p>
          <a:p>
            <a:pPr marL="471170">
              <a:spcBef>
                <a:spcPts val="505"/>
              </a:spcBef>
            </a:pPr>
            <a:r>
              <a:rPr sz="3000" dirty="0">
                <a:latin typeface="Times New Roman" panose="02020603050405020304" pitchFamily="18" charset="0"/>
                <a:cs typeface="Times New Roman" panose="02020603050405020304" pitchFamily="18" charset="0"/>
              </a:rPr>
              <a:t>➢</a:t>
            </a:r>
            <a:r>
              <a:rPr sz="3000" spc="-755" dirty="0">
                <a:latin typeface="Times New Roman" panose="02020603050405020304" pitchFamily="18" charset="0"/>
                <a:cs typeface="Times New Roman" panose="02020603050405020304" pitchFamily="18" charset="0"/>
              </a:rPr>
              <a:t> </a:t>
            </a:r>
            <a:r>
              <a:rPr sz="3000" spc="-10" dirty="0">
                <a:solidFill>
                  <a:srgbClr val="FF0000"/>
                </a:solidFill>
                <a:latin typeface="Times New Roman" panose="02020603050405020304" pitchFamily="18" charset="0"/>
                <a:cs typeface="Times New Roman" panose="02020603050405020304" pitchFamily="18" charset="0"/>
              </a:rPr>
              <a:t>A</a:t>
            </a:r>
            <a:r>
              <a:rPr sz="3000" dirty="0">
                <a:solidFill>
                  <a:srgbClr val="FF0000"/>
                </a:solidFill>
                <a:latin typeface="Times New Roman" panose="02020603050405020304" pitchFamily="18" charset="0"/>
                <a:cs typeface="Times New Roman" panose="02020603050405020304" pitchFamily="18" charset="0"/>
              </a:rPr>
              <a:t>r</a:t>
            </a:r>
            <a:r>
              <a:rPr sz="3000" spc="5" dirty="0">
                <a:solidFill>
                  <a:srgbClr val="FF0000"/>
                </a:solidFill>
                <a:latin typeface="Times New Roman" panose="02020603050405020304" pitchFamily="18" charset="0"/>
                <a:cs typeface="Times New Roman" panose="02020603050405020304" pitchFamily="18" charset="0"/>
              </a:rPr>
              <a:t>c</a:t>
            </a:r>
            <a:r>
              <a:rPr sz="3000" spc="-5" dirty="0">
                <a:solidFill>
                  <a:srgbClr val="FF0000"/>
                </a:solidFill>
                <a:latin typeface="Times New Roman" panose="02020603050405020304" pitchFamily="18" charset="0"/>
                <a:cs typeface="Times New Roman" panose="02020603050405020304" pitchFamily="18" charset="0"/>
              </a:rPr>
              <a:t>hi</a:t>
            </a:r>
            <a:r>
              <a:rPr sz="3000" spc="-1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e</a:t>
            </a:r>
            <a:r>
              <a:rPr sz="3000" spc="-10" dirty="0">
                <a:solidFill>
                  <a:srgbClr val="FF0000"/>
                </a:solidFill>
                <a:latin typeface="Times New Roman" panose="02020603050405020304" pitchFamily="18" charset="0"/>
                <a:cs typeface="Times New Roman" panose="02020603050405020304" pitchFamily="18" charset="0"/>
              </a:rPr>
              <a:t>c</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u</a:t>
            </a:r>
            <a:r>
              <a:rPr sz="3000" spc="-10" dirty="0">
                <a:solidFill>
                  <a:srgbClr val="FF0000"/>
                </a:solidFill>
                <a:latin typeface="Times New Roman" panose="02020603050405020304" pitchFamily="18" charset="0"/>
                <a:cs typeface="Times New Roman" panose="02020603050405020304" pitchFamily="18" charset="0"/>
              </a:rPr>
              <a:t>r</a:t>
            </a:r>
            <a:r>
              <a:rPr sz="3000" dirty="0">
                <a:solidFill>
                  <a:srgbClr val="FF0000"/>
                </a:solidFill>
                <a:latin typeface="Times New Roman" panose="02020603050405020304" pitchFamily="18" charset="0"/>
                <a:cs typeface="Times New Roman" panose="02020603050405020304" pitchFamily="18" charset="0"/>
              </a:rPr>
              <a:t>e</a:t>
            </a:r>
            <a:r>
              <a:rPr sz="3000" spc="-35" dirty="0">
                <a:solidFill>
                  <a:srgbClr val="FF0000"/>
                </a:solidFill>
                <a:latin typeface="Times New Roman" panose="02020603050405020304" pitchFamily="18" charset="0"/>
                <a:cs typeface="Times New Roman" panose="02020603050405020304" pitchFamily="18" charset="0"/>
              </a:rPr>
              <a:t> </a:t>
            </a:r>
            <a:r>
              <a:rPr sz="3000" spc="-75" dirty="0">
                <a:solidFill>
                  <a:srgbClr val="FF0000"/>
                </a:solidFill>
                <a:latin typeface="Times New Roman" panose="02020603050405020304" pitchFamily="18" charset="0"/>
                <a:cs typeface="Times New Roman" panose="02020603050405020304" pitchFamily="18" charset="0"/>
              </a:rPr>
              <a:t>T</a:t>
            </a:r>
            <a:r>
              <a:rPr sz="3000" dirty="0">
                <a:solidFill>
                  <a:srgbClr val="FF0000"/>
                </a:solidFill>
                <a:latin typeface="Times New Roman" panose="02020603050405020304" pitchFamily="18" charset="0"/>
                <a:cs typeface="Times New Roman" panose="02020603050405020304" pitchFamily="18" charset="0"/>
              </a:rPr>
              <a:t>rans</a:t>
            </a:r>
            <a:r>
              <a:rPr sz="3000" spc="-25" dirty="0">
                <a:solidFill>
                  <a:srgbClr val="FF0000"/>
                </a:solidFill>
                <a:latin typeface="Times New Roman" panose="02020603050405020304" pitchFamily="18" charset="0"/>
                <a:cs typeface="Times New Roman" panose="02020603050405020304" pitchFamily="18" charset="0"/>
              </a:rPr>
              <a:t>f</a:t>
            </a:r>
            <a:r>
              <a:rPr sz="3000" spc="-15" dirty="0">
                <a:solidFill>
                  <a:srgbClr val="FF0000"/>
                </a:solidFill>
                <a:latin typeface="Times New Roman" panose="02020603050405020304" pitchFamily="18" charset="0"/>
                <a:cs typeface="Times New Roman" panose="02020603050405020304" pitchFamily="18" charset="0"/>
              </a:rPr>
              <a:t>o</a:t>
            </a:r>
            <a:r>
              <a:rPr sz="3000" spc="-10" dirty="0">
                <a:solidFill>
                  <a:srgbClr val="FF0000"/>
                </a:solidFill>
                <a:latin typeface="Times New Roman" panose="02020603050405020304" pitchFamily="18" charset="0"/>
                <a:cs typeface="Times New Roman" panose="02020603050405020304" pitchFamily="18" charset="0"/>
              </a:rPr>
              <a:t>r</a:t>
            </a:r>
            <a:r>
              <a:rPr sz="3000" spc="-20" dirty="0">
                <a:solidFill>
                  <a:srgbClr val="FF0000"/>
                </a:solidFill>
                <a:latin typeface="Times New Roman" panose="02020603050405020304" pitchFamily="18" charset="0"/>
                <a:cs typeface="Times New Roman" panose="02020603050405020304" pitchFamily="18" charset="0"/>
              </a:rPr>
              <a:t>m</a:t>
            </a:r>
            <a:r>
              <a:rPr sz="3000" spc="-5" dirty="0">
                <a:solidFill>
                  <a:srgbClr val="FF0000"/>
                </a:solidFill>
                <a:latin typeface="Times New Roman" panose="02020603050405020304" pitchFamily="18" charset="0"/>
                <a:cs typeface="Times New Roman" panose="02020603050405020304" pitchFamily="18" charset="0"/>
              </a:rPr>
              <a:t>a</a:t>
            </a:r>
            <a:r>
              <a:rPr sz="3000" spc="-20"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a:t>
            </a:r>
            <a:endParaRPr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64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44227" y="6505399"/>
            <a:ext cx="110489" cy="184666"/>
          </a:xfrm>
          <a:prstGeom prst="rect">
            <a:avLst/>
          </a:prstGeom>
        </p:spPr>
        <p:txBody>
          <a:bodyPr vert="horz" wrap="square" lIns="0" tIns="0" rIns="0" bIns="0" rtlCol="0">
            <a:spAutoFit/>
          </a:bodyPr>
          <a:lstStyle/>
          <a:p>
            <a:pPr marL="12700"/>
            <a:r>
              <a:rPr sz="1200" i="1" dirty="0">
                <a:latin typeface="Arial"/>
                <a:cs typeface="Arial"/>
              </a:rPr>
              <a:t>9</a:t>
            </a:r>
            <a:endParaRPr sz="1200">
              <a:latin typeface="Arial"/>
              <a:cs typeface="Arial"/>
            </a:endParaRPr>
          </a:p>
        </p:txBody>
      </p:sp>
      <p:sp>
        <p:nvSpPr>
          <p:cNvPr id="2" name="object 2"/>
          <p:cNvSpPr txBox="1"/>
          <p:nvPr/>
        </p:nvSpPr>
        <p:spPr>
          <a:xfrm>
            <a:off x="2493067" y="576511"/>
            <a:ext cx="7440295"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Functionality-Based Design</a:t>
            </a:r>
          </a:p>
        </p:txBody>
      </p:sp>
      <p:sp>
        <p:nvSpPr>
          <p:cNvPr id="3" name="object 3"/>
          <p:cNvSpPr txBox="1"/>
          <p:nvPr/>
        </p:nvSpPr>
        <p:spPr>
          <a:xfrm>
            <a:off x="1288473" y="1765867"/>
            <a:ext cx="10266218" cy="3231654"/>
          </a:xfrm>
          <a:prstGeom prst="rect">
            <a:avLst/>
          </a:prstGeom>
        </p:spPr>
        <p:txBody>
          <a:bodyPr vert="horz" wrap="square" lIns="0" tIns="0" rIns="0" bIns="0" rtlCol="0">
            <a:spAutoFit/>
          </a:bodyPr>
          <a:lstStyle/>
          <a:p>
            <a:pPr marL="356870" marR="5080" indent="-344170" algn="just">
              <a:buFont typeface="MS Gothic"/>
              <a:buChar char="❖"/>
              <a:tabLst>
                <a:tab pos="357505" algn="l"/>
              </a:tabLst>
            </a:pPr>
            <a:r>
              <a:rPr sz="3000" b="1" spc="-5" dirty="0">
                <a:solidFill>
                  <a:srgbClr val="FF0000"/>
                </a:solidFill>
                <a:latin typeface="Times New Roman" panose="02020603050405020304" pitchFamily="18" charset="0"/>
                <a:cs typeface="Times New Roman" panose="02020603050405020304" pitchFamily="18" charset="0"/>
              </a:rPr>
              <a:t>Th</a:t>
            </a:r>
            <a:r>
              <a:rPr sz="3000" b="1" dirty="0">
                <a:solidFill>
                  <a:srgbClr val="FF0000"/>
                </a:solidFill>
                <a:latin typeface="Times New Roman" panose="02020603050405020304" pitchFamily="18" charset="0"/>
                <a:cs typeface="Times New Roman" panose="02020603050405020304" pitchFamily="18" charset="0"/>
              </a:rPr>
              <a:t>e</a:t>
            </a:r>
            <a:r>
              <a:rPr sz="3000" b="1" spc="65" dirty="0">
                <a:solidFill>
                  <a:srgbClr val="FF0000"/>
                </a:solidFill>
                <a:latin typeface="Times New Roman" panose="02020603050405020304" pitchFamily="18" charset="0"/>
                <a:cs typeface="Times New Roman" panose="02020603050405020304" pitchFamily="18" charset="0"/>
              </a:rPr>
              <a:t> </a:t>
            </a:r>
            <a:r>
              <a:rPr sz="3000" b="1" spc="-5" dirty="0">
                <a:solidFill>
                  <a:srgbClr val="FF0000"/>
                </a:solidFill>
                <a:latin typeface="Times New Roman" panose="02020603050405020304" pitchFamily="18" charset="0"/>
                <a:cs typeface="Times New Roman" panose="02020603050405020304" pitchFamily="18" charset="0"/>
              </a:rPr>
              <a:t>des</a:t>
            </a:r>
            <a:r>
              <a:rPr sz="3000" b="1" spc="-10" dirty="0">
                <a:solidFill>
                  <a:srgbClr val="FF0000"/>
                </a:solidFill>
                <a:latin typeface="Times New Roman" panose="02020603050405020304" pitchFamily="18" charset="0"/>
                <a:cs typeface="Times New Roman" panose="02020603050405020304" pitchFamily="18" charset="0"/>
              </a:rPr>
              <a:t>i</a:t>
            </a:r>
            <a:r>
              <a:rPr sz="3000" b="1" spc="-5" dirty="0">
                <a:solidFill>
                  <a:srgbClr val="FF0000"/>
                </a:solidFill>
                <a:latin typeface="Times New Roman" panose="02020603050405020304" pitchFamily="18" charset="0"/>
                <a:cs typeface="Times New Roman" panose="02020603050405020304" pitchFamily="18" charset="0"/>
              </a:rPr>
              <a:t>g</a:t>
            </a:r>
            <a:r>
              <a:rPr sz="3000" b="1" dirty="0">
                <a:solidFill>
                  <a:srgbClr val="FF0000"/>
                </a:solidFill>
                <a:latin typeface="Times New Roman" panose="02020603050405020304" pitchFamily="18" charset="0"/>
                <a:cs typeface="Times New Roman" panose="02020603050405020304" pitchFamily="18" charset="0"/>
              </a:rPr>
              <a:t>n</a:t>
            </a:r>
            <a:r>
              <a:rPr sz="3000" b="1" spc="55" dirty="0">
                <a:solidFill>
                  <a:srgbClr val="FF0000"/>
                </a:solidFill>
                <a:latin typeface="Times New Roman" panose="02020603050405020304" pitchFamily="18" charset="0"/>
                <a:cs typeface="Times New Roman" panose="02020603050405020304" pitchFamily="18" charset="0"/>
              </a:rPr>
              <a:t> </a:t>
            </a:r>
            <a:r>
              <a:rPr sz="3000" b="1" spc="-5" dirty="0">
                <a:solidFill>
                  <a:srgbClr val="FF0000"/>
                </a:solidFill>
                <a:latin typeface="Times New Roman" panose="02020603050405020304" pitchFamily="18" charset="0"/>
                <a:cs typeface="Times New Roman" panose="02020603050405020304" pitchFamily="18" charset="0"/>
              </a:rPr>
              <a:t>proces</a:t>
            </a:r>
            <a:r>
              <a:rPr sz="3000" b="1" dirty="0">
                <a:solidFill>
                  <a:srgbClr val="FF0000"/>
                </a:solidFill>
                <a:latin typeface="Times New Roman" panose="02020603050405020304" pitchFamily="18" charset="0"/>
                <a:cs typeface="Times New Roman" panose="02020603050405020304" pitchFamily="18" charset="0"/>
              </a:rPr>
              <a:t>s</a:t>
            </a:r>
            <a:r>
              <a:rPr sz="3000" b="1" spc="35" dirty="0">
                <a:solidFill>
                  <a:srgbClr val="FF0000"/>
                </a:solidFill>
                <a:latin typeface="Times New Roman" panose="02020603050405020304" pitchFamily="18" charset="0"/>
                <a:cs typeface="Times New Roman" panose="02020603050405020304" pitchFamily="18" charset="0"/>
              </a:rPr>
              <a:t> </a:t>
            </a:r>
            <a:r>
              <a:rPr sz="3000" b="1" spc="-10" dirty="0">
                <a:solidFill>
                  <a:srgbClr val="FF0000"/>
                </a:solidFill>
                <a:latin typeface="Times New Roman" panose="02020603050405020304" pitchFamily="18" charset="0"/>
                <a:cs typeface="Times New Roman" panose="02020603050405020304" pitchFamily="18" charset="0"/>
              </a:rPr>
              <a:t>starts</a:t>
            </a:r>
            <a:r>
              <a:rPr sz="3000" b="1" spc="50" dirty="0">
                <a:solidFill>
                  <a:srgbClr val="FF0000"/>
                </a:solidFill>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w</a:t>
            </a:r>
            <a:r>
              <a:rPr sz="3000" spc="-10" dirty="0">
                <a:latin typeface="Times New Roman" panose="02020603050405020304" pitchFamily="18" charset="0"/>
                <a:cs typeface="Times New Roman" panose="02020603050405020304" pitchFamily="18" charset="0"/>
              </a:rPr>
              <a:t>ith</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functiona</a:t>
            </a:r>
            <a:r>
              <a:rPr sz="3000" spc="-20" dirty="0">
                <a:latin typeface="Times New Roman" panose="02020603050405020304" pitchFamily="18" charset="0"/>
                <a:cs typeface="Times New Roman" panose="02020603050405020304" pitchFamily="18" charset="0"/>
              </a:rPr>
              <a:t>l</a:t>
            </a:r>
            <a:r>
              <a:rPr sz="3000" spc="-5" dirty="0">
                <a:latin typeface="Times New Roman" panose="02020603050405020304" pitchFamily="18" charset="0"/>
                <a:cs typeface="Times New Roman" panose="02020603050405020304" pitchFamily="18" charset="0"/>
              </a:rPr>
              <a:t>it</a:t>
            </a:r>
            <a:r>
              <a:rPr sz="3000" dirty="0">
                <a:latin typeface="Times New Roman" panose="02020603050405020304" pitchFamily="18" charset="0"/>
                <a:cs typeface="Times New Roman" panose="02020603050405020304" pitchFamily="18" charset="0"/>
              </a:rPr>
              <a:t>y</a:t>
            </a:r>
            <a:r>
              <a:rPr sz="3000" spc="-10" dirty="0">
                <a:latin typeface="Times New Roman" panose="02020603050405020304" pitchFamily="18" charset="0"/>
                <a:cs typeface="Times New Roman" panose="02020603050405020304" pitchFamily="18" charset="0"/>
              </a:rPr>
              <a:t>-</a:t>
            </a:r>
            <a:r>
              <a:rPr sz="3000" spc="-5" dirty="0">
                <a:latin typeface="Times New Roman" panose="02020603050405020304" pitchFamily="18" charset="0"/>
                <a:cs typeface="Times New Roman" panose="02020603050405020304" pitchFamily="18" charset="0"/>
              </a:rPr>
              <a:t>bas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 </a:t>
            </a:r>
            <a:r>
              <a:rPr sz="3000" spc="-5" dirty="0">
                <a:latin typeface="Times New Roman" panose="02020603050405020304" pitchFamily="18" charset="0"/>
                <a:cs typeface="Times New Roman" panose="02020603050405020304" pitchFamily="18" charset="0"/>
              </a:rPr>
              <a:t>des</a:t>
            </a:r>
            <a:r>
              <a:rPr sz="3000" spc="-10" dirty="0">
                <a:latin typeface="Times New Roman" panose="02020603050405020304" pitchFamily="18" charset="0"/>
                <a:cs typeface="Times New Roman" panose="02020603050405020304" pitchFamily="18" charset="0"/>
              </a:rPr>
              <a:t>i</a:t>
            </a:r>
            <a:r>
              <a:rPr sz="3000" spc="-5" dirty="0">
                <a:latin typeface="Times New Roman" panose="02020603050405020304" pitchFamily="18" charset="0"/>
                <a:cs typeface="Times New Roman" panose="02020603050405020304" pitchFamily="18" charset="0"/>
              </a:rPr>
              <a:t>g</a:t>
            </a:r>
            <a:r>
              <a:rPr sz="3000" dirty="0">
                <a:latin typeface="Times New Roman" panose="02020603050405020304" pitchFamily="18" charset="0"/>
                <a:cs typeface="Times New Roman" panose="02020603050405020304" pitchFamily="18" charset="0"/>
              </a:rPr>
              <a:t>n</a:t>
            </a:r>
            <a:r>
              <a:rPr sz="3000" spc="5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a:t>
            </a:r>
            <a:r>
              <a:rPr sz="3000" spc="5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cons</a:t>
            </a:r>
            <a:r>
              <a:rPr sz="3000" spc="-15" dirty="0">
                <a:latin typeface="Times New Roman" panose="02020603050405020304" pitchFamily="18" charset="0"/>
                <a:cs typeface="Times New Roman" panose="02020603050405020304" pitchFamily="18" charset="0"/>
              </a:rPr>
              <a:t>ists</a:t>
            </a:r>
            <a:r>
              <a:rPr sz="3000" spc="70"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f</a:t>
            </a:r>
            <a:r>
              <a:rPr sz="3000" spc="65" dirty="0">
                <a:latin typeface="Times New Roman" panose="02020603050405020304" pitchFamily="18" charset="0"/>
                <a:cs typeface="Times New Roman" panose="02020603050405020304" pitchFamily="18" charset="0"/>
              </a:rPr>
              <a:t> </a:t>
            </a:r>
            <a:r>
              <a:rPr sz="3000" b="1" dirty="0">
                <a:solidFill>
                  <a:srgbClr val="FF0000"/>
                </a:solidFill>
                <a:latin typeface="Times New Roman" panose="02020603050405020304" pitchFamily="18" charset="0"/>
                <a:cs typeface="Times New Roman" panose="02020603050405020304" pitchFamily="18" charset="0"/>
              </a:rPr>
              <a:t>four</a:t>
            </a:r>
            <a:r>
              <a:rPr sz="3000" b="1" spc="-10" dirty="0">
                <a:solidFill>
                  <a:srgbClr val="FF0000"/>
                </a:solidFill>
                <a:latin typeface="Times New Roman" panose="02020603050405020304" pitchFamily="18" charset="0"/>
                <a:cs typeface="Times New Roman" panose="02020603050405020304" pitchFamily="18" charset="0"/>
              </a:rPr>
              <a:t> </a:t>
            </a:r>
            <a:r>
              <a:rPr sz="3000" b="1" spc="-15" dirty="0">
                <a:solidFill>
                  <a:srgbClr val="FF0000"/>
                </a:solidFill>
                <a:latin typeface="Times New Roman" panose="02020603050405020304" pitchFamily="18" charset="0"/>
                <a:cs typeface="Times New Roman" panose="02020603050405020304" pitchFamily="18" charset="0"/>
              </a:rPr>
              <a:t>steps</a:t>
            </a:r>
            <a:r>
              <a:rPr sz="3000" spc="-15"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marL="928370" lvl="1" indent="-457200" algn="just">
              <a:buFont typeface="Wingdings" panose="05000000000000000000" pitchFamily="2" charset="2"/>
              <a:buChar char="Ø"/>
              <a:tabLst>
                <a:tab pos="758190" algn="l"/>
              </a:tabLst>
            </a:pPr>
            <a:r>
              <a:rPr sz="3000" spc="-5" dirty="0">
                <a:latin typeface="Times New Roman" panose="02020603050405020304" pitchFamily="18" charset="0"/>
                <a:cs typeface="Times New Roman" panose="02020603050405020304" pitchFamily="18" charset="0"/>
              </a:rPr>
              <a:t>D</a:t>
            </a:r>
            <a:r>
              <a:rPr sz="3000" dirty="0">
                <a:latin typeface="Times New Roman" panose="02020603050405020304" pitchFamily="18" charset="0"/>
                <a:cs typeface="Times New Roman" panose="02020603050405020304" pitchFamily="18" charset="0"/>
              </a:rPr>
              <a:t>efining</a:t>
            </a:r>
            <a:r>
              <a:rPr sz="3000" spc="-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15" dirty="0">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bou</a:t>
            </a:r>
            <a:r>
              <a:rPr sz="3000" spc="5" dirty="0">
                <a:solidFill>
                  <a:srgbClr val="FF0000"/>
                </a:solidFill>
                <a:latin typeface="Times New Roman" panose="02020603050405020304" pitchFamily="18" charset="0"/>
                <a:cs typeface="Times New Roman" panose="02020603050405020304" pitchFamily="18" charset="0"/>
              </a:rPr>
              <a:t>n</a:t>
            </a:r>
            <a:r>
              <a:rPr sz="3000" spc="-15" dirty="0">
                <a:solidFill>
                  <a:srgbClr val="FF0000"/>
                </a:solidFill>
                <a:latin typeface="Times New Roman" panose="02020603050405020304" pitchFamily="18" charset="0"/>
                <a:cs typeface="Times New Roman" panose="02020603050405020304" pitchFamily="18" charset="0"/>
              </a:rPr>
              <a:t>d</a:t>
            </a:r>
            <a:r>
              <a:rPr sz="3000" spc="-5" dirty="0">
                <a:solidFill>
                  <a:srgbClr val="FF0000"/>
                </a:solidFill>
                <a:latin typeface="Times New Roman" panose="02020603050405020304" pitchFamily="18" charset="0"/>
                <a:cs typeface="Times New Roman" panose="02020603050405020304" pitchFamily="18" charset="0"/>
              </a:rPr>
              <a:t>ar</a:t>
            </a:r>
            <a:r>
              <a:rPr sz="3000" spc="-10"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e</a:t>
            </a:r>
            <a:r>
              <a:rPr sz="3000" dirty="0">
                <a:solidFill>
                  <a:srgbClr val="FF0000"/>
                </a:solidFill>
                <a:latin typeface="Times New Roman" panose="02020603050405020304" pitchFamily="18" charset="0"/>
                <a:cs typeface="Times New Roman" panose="02020603050405020304" pitchFamily="18" charset="0"/>
              </a:rPr>
              <a:t>s</a:t>
            </a:r>
            <a:r>
              <a:rPr sz="3000" spc="-5" dirty="0">
                <a:solidFill>
                  <a:srgbClr val="FF0000"/>
                </a:solidFill>
                <a:latin typeface="Times New Roman" panose="02020603050405020304" pitchFamily="18" charset="0"/>
                <a:cs typeface="Times New Roman" panose="02020603050405020304" pitchFamily="18" charset="0"/>
              </a:rPr>
              <a:t> an</a:t>
            </a:r>
            <a:r>
              <a:rPr sz="3000" dirty="0">
                <a:solidFill>
                  <a:srgbClr val="FF0000"/>
                </a:solidFill>
                <a:latin typeface="Times New Roman" panose="02020603050405020304" pitchFamily="18" charset="0"/>
                <a:cs typeface="Times New Roman" panose="02020603050405020304" pitchFamily="18" charset="0"/>
              </a:rPr>
              <a:t>d</a:t>
            </a:r>
            <a:r>
              <a:rPr sz="3000" spc="30"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c</a:t>
            </a:r>
            <a:r>
              <a:rPr sz="3000" spc="5" dirty="0">
                <a:solidFill>
                  <a:srgbClr val="FF0000"/>
                </a:solidFill>
                <a:latin typeface="Times New Roman" panose="02020603050405020304" pitchFamily="18" charset="0"/>
                <a:cs typeface="Times New Roman" panose="02020603050405020304" pitchFamily="18" charset="0"/>
              </a:rPr>
              <a:t>o</a:t>
            </a:r>
            <a:r>
              <a:rPr sz="3000" spc="-5" dirty="0">
                <a:solidFill>
                  <a:srgbClr val="FF0000"/>
                </a:solidFill>
                <a:latin typeface="Times New Roman" panose="02020603050405020304" pitchFamily="18" charset="0"/>
                <a:cs typeface="Times New Roman" panose="02020603050405020304" pitchFamily="18" charset="0"/>
              </a:rPr>
              <a:t>n</a:t>
            </a:r>
            <a:r>
              <a:rPr sz="3000" spc="-20"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ex</a:t>
            </a:r>
            <a:r>
              <a:rPr sz="3000" dirty="0">
                <a:solidFill>
                  <a:srgbClr val="FF0000"/>
                </a:solidFill>
                <a:latin typeface="Times New Roman" panose="02020603050405020304" pitchFamily="18" charset="0"/>
                <a:cs typeface="Times New Roman" panose="02020603050405020304" pitchFamily="18" charset="0"/>
              </a:rPr>
              <a:t>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f</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8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em</a:t>
            </a:r>
            <a:r>
              <a:rPr sz="3000" dirty="0">
                <a:latin typeface="Times New Roman" panose="02020603050405020304" pitchFamily="18" charset="0"/>
                <a:cs typeface="Times New Roman" panose="02020603050405020304" pitchFamily="18" charset="0"/>
              </a:rPr>
              <a:t>.</a:t>
            </a:r>
          </a:p>
          <a:p>
            <a:pPr marL="928370" indent="-457200" algn="just">
              <a:buFont typeface="Wingdings" panose="05000000000000000000" pitchFamily="2" charset="2"/>
              <a:buChar char="Ø"/>
            </a:pPr>
            <a:r>
              <a:rPr sz="3000" spc="-75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I</a:t>
            </a:r>
            <a:r>
              <a:rPr sz="3000" spc="-15" dirty="0">
                <a:latin typeface="Times New Roman" panose="02020603050405020304" pitchFamily="18" charset="0"/>
                <a:cs typeface="Times New Roman" panose="02020603050405020304" pitchFamily="18" charset="0"/>
              </a:rPr>
              <a:t>den</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f</a:t>
            </a:r>
            <a:r>
              <a:rPr sz="3000" spc="-15" dirty="0">
                <a:latin typeface="Times New Roman" panose="02020603050405020304" pitchFamily="18" charset="0"/>
                <a:cs typeface="Times New Roman" panose="02020603050405020304" pitchFamily="18" charset="0"/>
              </a:rPr>
              <a:t>i</a:t>
            </a:r>
            <a:r>
              <a:rPr sz="3000" spc="-10" dirty="0">
                <a:latin typeface="Times New Roman" panose="02020603050405020304" pitchFamily="18" charset="0"/>
                <a:cs typeface="Times New Roman" panose="02020603050405020304" pitchFamily="18" charset="0"/>
              </a:rPr>
              <a:t>c</a:t>
            </a:r>
            <a:r>
              <a:rPr sz="3000" spc="-15" dirty="0">
                <a:latin typeface="Times New Roman" panose="02020603050405020304" pitchFamily="18" charset="0"/>
                <a:cs typeface="Times New Roman" panose="02020603050405020304" pitchFamily="18" charset="0"/>
              </a:rPr>
              <a:t>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io</a:t>
            </a:r>
            <a:r>
              <a:rPr sz="3000" dirty="0">
                <a:latin typeface="Times New Roman" panose="02020603050405020304" pitchFamily="18" charset="0"/>
                <a:cs typeface="Times New Roman" panose="02020603050405020304" pitchFamily="18" charset="0"/>
              </a:rPr>
              <a:t>n</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of</a:t>
            </a:r>
            <a:r>
              <a:rPr sz="3000" spc="45" dirty="0">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rc</a:t>
            </a:r>
            <a:r>
              <a:rPr sz="3000" spc="-15" dirty="0">
                <a:solidFill>
                  <a:srgbClr val="FF0000"/>
                </a:solidFill>
                <a:latin typeface="Times New Roman" panose="02020603050405020304" pitchFamily="18" charset="0"/>
                <a:cs typeface="Times New Roman" panose="02020603050405020304" pitchFamily="18" charset="0"/>
              </a:rPr>
              <a:t>he</a:t>
            </a:r>
            <a:r>
              <a:rPr sz="3000" spc="-20" dirty="0">
                <a:solidFill>
                  <a:srgbClr val="FF0000"/>
                </a:solidFill>
                <a:latin typeface="Times New Roman" panose="02020603050405020304" pitchFamily="18" charset="0"/>
                <a:cs typeface="Times New Roman" panose="02020603050405020304" pitchFamily="18" charset="0"/>
              </a:rPr>
              <a:t>t</a:t>
            </a:r>
            <a:r>
              <a:rPr sz="3000" spc="-10" dirty="0">
                <a:solidFill>
                  <a:srgbClr val="FF0000"/>
                </a:solidFill>
                <a:latin typeface="Times New Roman" panose="02020603050405020304" pitchFamily="18" charset="0"/>
                <a:cs typeface="Times New Roman" panose="02020603050405020304" pitchFamily="18" charset="0"/>
              </a:rPr>
              <a:t>y</a:t>
            </a:r>
            <a:r>
              <a:rPr sz="3000" spc="-15" dirty="0">
                <a:solidFill>
                  <a:srgbClr val="FF0000"/>
                </a:solidFill>
                <a:latin typeface="Times New Roman" panose="02020603050405020304" pitchFamily="18" charset="0"/>
                <a:cs typeface="Times New Roman" panose="02020603050405020304" pitchFamily="18" charset="0"/>
              </a:rPr>
              <a:t>pe</a:t>
            </a:r>
            <a:r>
              <a:rPr sz="3000" dirty="0">
                <a:solidFill>
                  <a:srgbClr val="FF0000"/>
                </a:solidFill>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endParaRPr lang="en-US" sz="3000" dirty="0">
              <a:latin typeface="Times New Roman" panose="02020603050405020304" pitchFamily="18" charset="0"/>
              <a:cs typeface="Times New Roman" panose="02020603050405020304" pitchFamily="18" charset="0"/>
            </a:endParaRPr>
          </a:p>
          <a:p>
            <a:pPr marL="928370" indent="-457200" algn="just">
              <a:buFont typeface="Wingdings" panose="05000000000000000000" pitchFamily="2" charset="2"/>
              <a:buChar char="Ø"/>
            </a:pPr>
            <a:r>
              <a:rPr sz="3000" spc="-5" dirty="0">
                <a:solidFill>
                  <a:srgbClr val="FF0000"/>
                </a:solidFill>
                <a:latin typeface="Times New Roman" panose="02020603050405020304" pitchFamily="18" charset="0"/>
                <a:cs typeface="Times New Roman" panose="02020603050405020304" pitchFamily="18" charset="0"/>
              </a:rPr>
              <a:t>D</a:t>
            </a:r>
            <a:r>
              <a:rPr sz="3000" dirty="0">
                <a:solidFill>
                  <a:srgbClr val="FF0000"/>
                </a:solidFill>
                <a:latin typeface="Times New Roman" panose="02020603050405020304" pitchFamily="18" charset="0"/>
                <a:cs typeface="Times New Roman" panose="02020603050405020304" pitchFamily="18" charset="0"/>
              </a:rPr>
              <a:t>ec</a:t>
            </a:r>
            <a:r>
              <a:rPr sz="3000" spc="5" dirty="0">
                <a:solidFill>
                  <a:srgbClr val="FF0000"/>
                </a:solidFill>
                <a:latin typeface="Times New Roman" panose="02020603050405020304" pitchFamily="18" charset="0"/>
                <a:cs typeface="Times New Roman" panose="02020603050405020304" pitchFamily="18" charset="0"/>
              </a:rPr>
              <a:t>o</a:t>
            </a:r>
            <a:r>
              <a:rPr sz="3000" spc="-15" dirty="0">
                <a:solidFill>
                  <a:srgbClr val="FF0000"/>
                </a:solidFill>
                <a:latin typeface="Times New Roman" panose="02020603050405020304" pitchFamily="18" charset="0"/>
                <a:cs typeface="Times New Roman" panose="02020603050405020304" pitchFamily="18" charset="0"/>
              </a:rPr>
              <a:t>mp</a:t>
            </a:r>
            <a:r>
              <a:rPr sz="3000" spc="-5" dirty="0">
                <a:solidFill>
                  <a:srgbClr val="FF0000"/>
                </a:solidFill>
                <a:latin typeface="Times New Roman" panose="02020603050405020304" pitchFamily="18" charset="0"/>
                <a:cs typeface="Times New Roman" panose="02020603050405020304" pitchFamily="18" charset="0"/>
              </a:rPr>
              <a:t>osi</a:t>
            </a:r>
            <a:r>
              <a:rPr sz="3000" spc="-25" dirty="0">
                <a:solidFill>
                  <a:srgbClr val="FF0000"/>
                </a:solidFill>
                <a:latin typeface="Times New Roman" panose="02020603050405020304" pitchFamily="18" charset="0"/>
                <a:cs typeface="Times New Roman" panose="02020603050405020304" pitchFamily="18" charset="0"/>
              </a:rPr>
              <a:t>t</a:t>
            </a:r>
            <a:r>
              <a:rPr sz="3000" spc="-5" dirty="0">
                <a:solidFill>
                  <a:srgbClr val="FF0000"/>
                </a:solidFill>
                <a:latin typeface="Times New Roman" panose="02020603050405020304" pitchFamily="18" charset="0"/>
                <a:cs typeface="Times New Roman" panose="02020603050405020304" pitchFamily="18" charset="0"/>
              </a:rPr>
              <a:t>i</a:t>
            </a:r>
            <a:r>
              <a:rPr sz="3000" spc="-1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n</a:t>
            </a:r>
            <a:r>
              <a:rPr sz="3000" spc="10" dirty="0">
                <a:solidFill>
                  <a:srgbClr val="FF0000"/>
                </a:solidFill>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f</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m </a:t>
            </a:r>
            <a:r>
              <a:rPr sz="3000" spc="-5" dirty="0">
                <a:latin typeface="Times New Roman" panose="02020603050405020304" pitchFamily="18" charset="0"/>
                <a:cs typeface="Times New Roman" panose="02020603050405020304" pitchFamily="18" charset="0"/>
              </a:rPr>
              <a:t>int</a:t>
            </a:r>
            <a:r>
              <a:rPr sz="3000" dirty="0">
                <a:latin typeface="Times New Roman" panose="02020603050405020304" pitchFamily="18" charset="0"/>
                <a:cs typeface="Times New Roman" panose="02020603050405020304" pitchFamily="18" charset="0"/>
              </a:rPr>
              <a:t>o</a:t>
            </a:r>
            <a:r>
              <a:rPr sz="3000"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it</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main</a:t>
            </a:r>
            <a:r>
              <a:rPr sz="3000" spc="4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o</a:t>
            </a:r>
            <a:r>
              <a:rPr sz="3000" spc="-15" dirty="0">
                <a:latin typeface="Times New Roman" panose="02020603050405020304" pitchFamily="18" charset="0"/>
                <a:cs typeface="Times New Roman" panose="02020603050405020304" pitchFamily="18" charset="0"/>
              </a:rPr>
              <a:t>mponen</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s.</a:t>
            </a:r>
          </a:p>
          <a:p>
            <a:pPr marL="928370" indent="-457200" algn="just">
              <a:buFont typeface="Wingdings" panose="05000000000000000000" pitchFamily="2" charset="2"/>
              <a:buChar char="Ø"/>
            </a:pPr>
            <a:r>
              <a:rPr sz="3000" dirty="0">
                <a:latin typeface="Times New Roman" panose="02020603050405020304" pitchFamily="18" charset="0"/>
                <a:cs typeface="Times New Roman" panose="02020603050405020304" pitchFamily="18" charset="0"/>
              </a:rPr>
              <a:t>The</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t </a:t>
            </a:r>
            <a:r>
              <a:rPr sz="3000" spc="-10" dirty="0">
                <a:solidFill>
                  <a:srgbClr val="FF0000"/>
                </a:solidFill>
                <a:latin typeface="Times New Roman" panose="02020603050405020304" pitchFamily="18" charset="0"/>
                <a:cs typeface="Times New Roman" panose="02020603050405020304" pitchFamily="18" charset="0"/>
              </a:rPr>
              <a:t>v</a:t>
            </a:r>
            <a:r>
              <a:rPr sz="3000" spc="-15" dirty="0">
                <a:solidFill>
                  <a:srgbClr val="FF0000"/>
                </a:solidFill>
                <a:latin typeface="Times New Roman" panose="02020603050405020304" pitchFamily="18" charset="0"/>
                <a:cs typeface="Times New Roman" panose="02020603050405020304" pitchFamily="18" charset="0"/>
              </a:rPr>
              <a:t>alida</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io</a:t>
            </a:r>
            <a:r>
              <a:rPr sz="3000" dirty="0">
                <a:solidFill>
                  <a:srgbClr val="FF0000"/>
                </a:solidFill>
                <a:latin typeface="Times New Roman" panose="02020603050405020304" pitchFamily="18" charset="0"/>
                <a:cs typeface="Times New Roman" panose="02020603050405020304" pitchFamily="18" charset="0"/>
              </a:rPr>
              <a:t>n</a:t>
            </a:r>
            <a:r>
              <a:rPr sz="3000" spc="45" dirty="0">
                <a:solidFill>
                  <a:srgbClr val="FF0000"/>
                </a:solidFill>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o</a:t>
            </a:r>
            <a:r>
              <a:rPr sz="3000" dirty="0">
                <a:solidFill>
                  <a:srgbClr val="FF0000"/>
                </a:solidFill>
                <a:latin typeface="Times New Roman" panose="02020603050405020304" pitchFamily="18" charset="0"/>
                <a:cs typeface="Times New Roman" panose="02020603050405020304" pitchFamily="18" charset="0"/>
              </a:rPr>
              <a:t>f</a:t>
            </a:r>
            <a:r>
              <a:rPr sz="3000" spc="20" dirty="0">
                <a:solidFill>
                  <a:srgbClr val="FF0000"/>
                </a:solidFill>
                <a:latin typeface="Times New Roman" panose="02020603050405020304" pitchFamily="18" charset="0"/>
                <a:cs typeface="Times New Roman" panose="02020603050405020304" pitchFamily="18" charset="0"/>
              </a:rPr>
              <a:t> </a:t>
            </a:r>
            <a:r>
              <a:rPr sz="3000" dirty="0">
                <a:solidFill>
                  <a:srgbClr val="FF0000"/>
                </a:solidFill>
                <a:latin typeface="Times New Roman" panose="02020603050405020304" pitchFamily="18" charset="0"/>
                <a:cs typeface="Times New Roman" panose="02020603050405020304" pitchFamily="18" charset="0"/>
              </a:rPr>
              <a:t>the</a:t>
            </a:r>
            <a:r>
              <a:rPr sz="3000" spc="10"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rc</a:t>
            </a:r>
            <a:r>
              <a:rPr sz="3000" spc="-15" dirty="0">
                <a:solidFill>
                  <a:srgbClr val="FF0000"/>
                </a:solidFill>
                <a:latin typeface="Times New Roman" panose="02020603050405020304" pitchFamily="18" charset="0"/>
                <a:cs typeface="Times New Roman" panose="02020603050405020304" pitchFamily="18" charset="0"/>
              </a:rPr>
              <a:t>hi</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e</a:t>
            </a:r>
            <a:r>
              <a:rPr sz="3000" spc="-10" dirty="0">
                <a:solidFill>
                  <a:srgbClr val="FF0000"/>
                </a:solidFill>
                <a:latin typeface="Times New Roman" panose="02020603050405020304" pitchFamily="18" charset="0"/>
                <a:cs typeface="Times New Roman" panose="02020603050405020304" pitchFamily="18" charset="0"/>
              </a:rPr>
              <a:t>c</a:t>
            </a:r>
            <a:r>
              <a:rPr sz="3000" spc="-20" dirty="0">
                <a:solidFill>
                  <a:srgbClr val="FF0000"/>
                </a:solidFill>
                <a:latin typeface="Times New Roman" panose="02020603050405020304" pitchFamily="18" charset="0"/>
                <a:cs typeface="Times New Roman" panose="02020603050405020304" pitchFamily="18" charset="0"/>
              </a:rPr>
              <a:t>t</a:t>
            </a:r>
            <a:r>
              <a:rPr sz="3000" spc="-15" dirty="0">
                <a:solidFill>
                  <a:srgbClr val="FF0000"/>
                </a:solidFill>
                <a:latin typeface="Times New Roman" panose="02020603050405020304" pitchFamily="18" charset="0"/>
                <a:cs typeface="Times New Roman" panose="02020603050405020304" pitchFamily="18" charset="0"/>
              </a:rPr>
              <a:t>u</a:t>
            </a:r>
            <a:r>
              <a:rPr sz="3000" spc="-10" dirty="0">
                <a:solidFill>
                  <a:srgbClr val="FF0000"/>
                </a:solidFill>
                <a:latin typeface="Times New Roman" panose="02020603050405020304" pitchFamily="18" charset="0"/>
                <a:cs typeface="Times New Roman" panose="02020603050405020304" pitchFamily="18" charset="0"/>
              </a:rPr>
              <a:t>r</a:t>
            </a:r>
            <a:r>
              <a:rPr sz="3000" dirty="0">
                <a:solidFill>
                  <a:srgbClr val="FF0000"/>
                </a:solidFill>
                <a:latin typeface="Times New Roman" panose="02020603050405020304" pitchFamily="18" charset="0"/>
                <a:cs typeface="Times New Roman" panose="02020603050405020304" pitchFamily="18" charset="0"/>
              </a:rPr>
              <a:t>e</a:t>
            </a:r>
            <a:r>
              <a:rPr sz="3000" spc="10" dirty="0">
                <a:solidFill>
                  <a:srgbClr val="FF0000"/>
                </a:solidFill>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b</a:t>
            </a:r>
            <a:r>
              <a:rPr sz="3000" dirty="0">
                <a:latin typeface="Times New Roman" panose="02020603050405020304" pitchFamily="18" charset="0"/>
                <a:cs typeface="Times New Roman" panose="02020603050405020304" pitchFamily="18" charset="0"/>
              </a:rPr>
              <a:t>y</a:t>
            </a:r>
            <a:r>
              <a:rPr sz="3000" spc="3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desc</a:t>
            </a:r>
            <a:r>
              <a:rPr sz="3000" spc="-10" dirty="0">
                <a:latin typeface="Times New Roman" panose="02020603050405020304" pitchFamily="18" charset="0"/>
                <a:cs typeface="Times New Roman" panose="02020603050405020304" pitchFamily="18" charset="0"/>
              </a:rPr>
              <a:t>r</a:t>
            </a:r>
            <a:r>
              <a:rPr sz="3000" spc="-5" dirty="0">
                <a:latin typeface="Times New Roman" panose="02020603050405020304" pitchFamily="18" charset="0"/>
                <a:cs typeface="Times New Roman" panose="02020603050405020304" pitchFamily="18" charset="0"/>
              </a:rPr>
              <a:t>i</a:t>
            </a:r>
            <a:r>
              <a:rPr sz="3000" spc="-15" dirty="0">
                <a:latin typeface="Times New Roman" panose="02020603050405020304" pitchFamily="18" charset="0"/>
                <a:cs typeface="Times New Roman" panose="02020603050405020304" pitchFamily="18" charset="0"/>
              </a:rPr>
              <a:t>b</a:t>
            </a:r>
            <a:r>
              <a:rPr sz="3000" spc="-5" dirty="0">
                <a:latin typeface="Times New Roman" panose="02020603050405020304" pitchFamily="18" charset="0"/>
                <a:cs typeface="Times New Roman" panose="02020603050405020304" pitchFamily="18" charset="0"/>
              </a:rPr>
              <a:t>in</a:t>
            </a:r>
            <a:r>
              <a:rPr sz="3000" dirty="0">
                <a:latin typeface="Times New Roman" panose="02020603050405020304" pitchFamily="18" charset="0"/>
                <a:cs typeface="Times New Roman" panose="02020603050405020304" pitchFamily="18" charset="0"/>
              </a:rPr>
              <a:t>g</a:t>
            </a:r>
            <a:r>
              <a:rPr sz="3000" spc="-1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a</a:t>
            </a:r>
          </a:p>
          <a:p>
            <a:pPr marL="757555" algn="just"/>
            <a:r>
              <a:rPr lang="en-US"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numbe</a:t>
            </a:r>
            <a:r>
              <a:rPr sz="3000"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f</a:t>
            </a:r>
            <a:r>
              <a:rPr sz="3000" spc="2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m</a:t>
            </a:r>
            <a:r>
              <a:rPr sz="3000" spc="3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in</a:t>
            </a:r>
            <a:r>
              <a:rPr sz="3000" dirty="0">
                <a:latin typeface="Times New Roman" panose="02020603050405020304" pitchFamily="18" charset="0"/>
                <a:cs typeface="Times New Roman" panose="02020603050405020304" pitchFamily="18" charset="0"/>
              </a:rPr>
              <a:t>s</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p>
        </p:txBody>
      </p:sp>
    </p:spTree>
    <p:extLst>
      <p:ext uri="{BB962C8B-B14F-4D97-AF65-F5344CB8AC3E}">
        <p14:creationId xmlns:p14="http://schemas.microsoft.com/office/powerpoint/2010/main" val="2927339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44227" y="6505399"/>
            <a:ext cx="196215" cy="184666"/>
          </a:xfrm>
          <a:prstGeom prst="rect">
            <a:avLst/>
          </a:prstGeom>
        </p:spPr>
        <p:txBody>
          <a:bodyPr vert="horz" wrap="square" lIns="0" tIns="0" rIns="0" bIns="0" rtlCol="0">
            <a:spAutoFit/>
          </a:bodyPr>
          <a:lstStyle/>
          <a:p>
            <a:pPr marL="12700"/>
            <a:r>
              <a:rPr sz="1200" i="1" dirty="0">
                <a:latin typeface="Arial"/>
                <a:cs typeface="Arial"/>
              </a:rPr>
              <a:t>10</a:t>
            </a:r>
            <a:endParaRPr sz="1200">
              <a:latin typeface="Arial"/>
              <a:cs typeface="Arial"/>
            </a:endParaRPr>
          </a:p>
        </p:txBody>
      </p:sp>
      <p:sp>
        <p:nvSpPr>
          <p:cNvPr id="2" name="object 2"/>
          <p:cNvSpPr txBox="1">
            <a:spLocks noGrp="1"/>
          </p:cNvSpPr>
          <p:nvPr>
            <p:ph type="title"/>
          </p:nvPr>
        </p:nvSpPr>
        <p:spPr>
          <a:xfrm>
            <a:off x="1406237" y="207548"/>
            <a:ext cx="10245437" cy="597783"/>
          </a:xfrm>
          <a:prstGeom prst="rect">
            <a:avLst/>
          </a:prstGeom>
        </p:spPr>
        <p:txBody>
          <a:bodyPr vert="horz" wrap="square" lIns="0" tIns="98226" rIns="0" bIns="0" rtlCol="0" anchor="ctr">
            <a:spAutoFit/>
          </a:bodyPr>
          <a:lstStyle/>
          <a:p>
            <a:pPr marL="504965" indent="-504965" algn="ctr">
              <a:spcBef>
                <a:spcPts val="500"/>
              </a:spcBef>
              <a:buClr>
                <a:schemeClr val="tx1"/>
              </a:buClr>
              <a:buSzPct val="68000"/>
              <a:buFont typeface="Wingdings 3"/>
              <a:buChar char=""/>
              <a:defRPr/>
            </a:pPr>
            <a:r>
              <a:rPr sz="3600" b="1" u="sng" dirty="0">
                <a:cs typeface="Arial" charset="0"/>
              </a:rPr>
              <a:t>Assessment of the Quality Attributes</a:t>
            </a:r>
          </a:p>
        </p:txBody>
      </p:sp>
      <p:sp>
        <p:nvSpPr>
          <p:cNvPr id="3" name="object 3"/>
          <p:cNvSpPr txBox="1"/>
          <p:nvPr/>
        </p:nvSpPr>
        <p:spPr>
          <a:xfrm>
            <a:off x="969818" y="1523612"/>
            <a:ext cx="11028218" cy="4162678"/>
          </a:xfrm>
          <a:prstGeom prst="rect">
            <a:avLst/>
          </a:prstGeom>
        </p:spPr>
        <p:txBody>
          <a:bodyPr vert="horz" wrap="square" lIns="0" tIns="0" rIns="0" bIns="0" rtlCol="0">
            <a:spAutoFit/>
          </a:bodyPr>
          <a:lstStyle/>
          <a:p>
            <a:pPr marL="356870" indent="-344170">
              <a:buFont typeface="MS Gothic"/>
              <a:buChar char="❖"/>
              <a:tabLst>
                <a:tab pos="357505" algn="l"/>
              </a:tabLst>
            </a:pPr>
            <a:r>
              <a:rPr sz="3000" spc="-5" dirty="0">
                <a:latin typeface="Times New Roman" panose="02020603050405020304" pitchFamily="18" charset="0"/>
                <a:cs typeface="Times New Roman" panose="02020603050405020304" pitchFamily="18" charset="0"/>
              </a:rPr>
              <a:t>Th</a:t>
            </a:r>
            <a:r>
              <a:rPr sz="3000" dirty="0">
                <a:latin typeface="Times New Roman" panose="02020603050405020304" pitchFamily="18" charset="0"/>
                <a:cs typeface="Times New Roman" panose="02020603050405020304" pitchFamily="18" charset="0"/>
              </a:rPr>
              <a:t>e</a:t>
            </a:r>
            <a:r>
              <a:rPr sz="3000" spc="6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sec</a:t>
            </a:r>
            <a:r>
              <a:rPr sz="3000" spc="-15" dirty="0">
                <a:latin typeface="Times New Roman" panose="02020603050405020304" pitchFamily="18" charset="0"/>
                <a:cs typeface="Times New Roman" panose="02020603050405020304" pitchFamily="18" charset="0"/>
              </a:rPr>
              <a:t>o</a:t>
            </a:r>
            <a:r>
              <a:rPr sz="3000" spc="-5"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d</a:t>
            </a:r>
            <a:r>
              <a:rPr sz="3000" spc="4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as</a:t>
            </a:r>
            <a:r>
              <a:rPr sz="3000" dirty="0">
                <a:latin typeface="Times New Roman" panose="02020603050405020304" pitchFamily="18" charset="0"/>
                <a:cs typeface="Times New Roman" panose="02020603050405020304" pitchFamily="18" charset="0"/>
              </a:rPr>
              <a:t>e</a:t>
            </a:r>
            <a:r>
              <a:rPr sz="3000" spc="5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a:t>
            </a:r>
            <a:r>
              <a:rPr sz="3000" spc="4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ass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ssment</a:t>
            </a:r>
            <a:r>
              <a:rPr sz="3000" spc="6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f</a:t>
            </a:r>
            <a:r>
              <a:rPr sz="3000" spc="6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50" dirty="0">
                <a:latin typeface="Times New Roman" panose="02020603050405020304" pitchFamily="18" charset="0"/>
                <a:cs typeface="Times New Roman" panose="02020603050405020304" pitchFamily="18" charset="0"/>
              </a:rPr>
              <a:t> </a:t>
            </a:r>
            <a:r>
              <a:rPr sz="3000" spc="-5" dirty="0">
                <a:solidFill>
                  <a:srgbClr val="FF0000"/>
                </a:solidFill>
                <a:latin typeface="Times New Roman" panose="02020603050405020304" pitchFamily="18" charset="0"/>
                <a:cs typeface="Times New Roman" panose="02020603050405020304" pitchFamily="18" charset="0"/>
              </a:rPr>
              <a:t>q</a:t>
            </a:r>
            <a:r>
              <a:rPr sz="3000" spc="-10" dirty="0">
                <a:solidFill>
                  <a:srgbClr val="FF0000"/>
                </a:solidFill>
                <a:latin typeface="Times New Roman" panose="02020603050405020304" pitchFamily="18" charset="0"/>
                <a:cs typeface="Times New Roman" panose="02020603050405020304" pitchFamily="18" charset="0"/>
              </a:rPr>
              <a:t>u</a:t>
            </a:r>
            <a:r>
              <a:rPr sz="3000" spc="-5" dirty="0">
                <a:solidFill>
                  <a:srgbClr val="FF0000"/>
                </a:solidFill>
                <a:latin typeface="Times New Roman" panose="02020603050405020304" pitchFamily="18" charset="0"/>
                <a:cs typeface="Times New Roman" panose="02020603050405020304" pitchFamily="18" charset="0"/>
              </a:rPr>
              <a:t>a</a:t>
            </a:r>
            <a:r>
              <a:rPr sz="3000" spc="-10" dirty="0">
                <a:solidFill>
                  <a:srgbClr val="FF0000"/>
                </a:solidFill>
                <a:latin typeface="Times New Roman" panose="02020603050405020304" pitchFamily="18" charset="0"/>
                <a:cs typeface="Times New Roman" panose="02020603050405020304" pitchFamily="18" charset="0"/>
              </a:rPr>
              <a:t>l</a:t>
            </a:r>
            <a:r>
              <a:rPr sz="3000" spc="-5" dirty="0">
                <a:solidFill>
                  <a:srgbClr val="FF0000"/>
                </a:solidFill>
                <a:latin typeface="Times New Roman" panose="02020603050405020304" pitchFamily="18" charset="0"/>
                <a:cs typeface="Times New Roman" panose="02020603050405020304" pitchFamily="18" charset="0"/>
              </a:rPr>
              <a:t>ity</a:t>
            </a:r>
            <a:r>
              <a:rPr lang="en-US" sz="3000" spc="-5" dirty="0">
                <a:solidFill>
                  <a:srgbClr val="FF0000"/>
                </a:solidFill>
                <a:latin typeface="Times New Roman" panose="02020603050405020304" pitchFamily="18" charset="0"/>
                <a:cs typeface="Times New Roman" panose="02020603050405020304" pitchFamily="18" charset="0"/>
              </a:rPr>
              <a:t> </a:t>
            </a:r>
            <a:r>
              <a:rPr sz="3000" spc="-15" dirty="0">
                <a:solidFill>
                  <a:srgbClr val="FF0000"/>
                </a:solidFill>
                <a:latin typeface="Times New Roman" panose="02020603050405020304" pitchFamily="18" charset="0"/>
                <a:cs typeface="Times New Roman" panose="02020603050405020304" pitchFamily="18" charset="0"/>
              </a:rPr>
              <a:t>at</a:t>
            </a:r>
            <a:r>
              <a:rPr sz="3000" spc="-5" dirty="0">
                <a:solidFill>
                  <a:srgbClr val="FF0000"/>
                </a:solidFill>
                <a:latin typeface="Times New Roman" panose="02020603050405020304" pitchFamily="18" charset="0"/>
                <a:cs typeface="Times New Roman" panose="02020603050405020304" pitchFamily="18" charset="0"/>
              </a:rPr>
              <a:t>t</a:t>
            </a:r>
            <a:r>
              <a:rPr sz="3000" dirty="0">
                <a:solidFill>
                  <a:srgbClr val="FF0000"/>
                </a:solidFill>
                <a:latin typeface="Times New Roman" panose="02020603050405020304" pitchFamily="18" charset="0"/>
                <a:cs typeface="Times New Roman" panose="02020603050405020304" pitchFamily="18" charset="0"/>
              </a:rPr>
              <a:t>ributes</a:t>
            </a:r>
            <a:r>
              <a:rPr sz="3000" spc="55" dirty="0">
                <a:solidFill>
                  <a:srgbClr val="FF0000"/>
                </a:solidFill>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n</a:t>
            </a:r>
            <a:r>
              <a:rPr sz="3000" spc="-5" dirty="0">
                <a:latin typeface="Times New Roman" panose="02020603050405020304" pitchFamily="18" charset="0"/>
                <a:cs typeface="Times New Roman" panose="02020603050405020304" pitchFamily="18" charset="0"/>
              </a:rPr>
              <a:t> w</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ic</a:t>
            </a:r>
            <a:r>
              <a:rPr sz="3000" spc="-10" dirty="0">
                <a:latin typeface="Times New Roman" panose="02020603050405020304" pitchFamily="18" charset="0"/>
                <a:cs typeface="Times New Roman" panose="02020603050405020304" pitchFamily="18" charset="0"/>
              </a:rPr>
              <a:t>h:</a:t>
            </a:r>
            <a:endParaRPr sz="3000" dirty="0">
              <a:latin typeface="Times New Roman" panose="02020603050405020304" pitchFamily="18" charset="0"/>
              <a:cs typeface="Times New Roman" panose="02020603050405020304" pitchFamily="18" charset="0"/>
            </a:endParaRPr>
          </a:p>
          <a:p>
            <a:pPr>
              <a:spcBef>
                <a:spcPts val="1"/>
              </a:spcBef>
            </a:pPr>
            <a:endParaRPr sz="800" dirty="0">
              <a:latin typeface="Times New Roman" panose="02020603050405020304" pitchFamily="18" charset="0"/>
              <a:cs typeface="Times New Roman" panose="02020603050405020304" pitchFamily="18" charset="0"/>
            </a:endParaRPr>
          </a:p>
          <a:p>
            <a:pPr marL="758190" lvl="1" indent="-287020">
              <a:buFont typeface="MS Gothic"/>
              <a:buChar char="➢"/>
              <a:tabLst>
                <a:tab pos="758825" algn="l"/>
              </a:tabLst>
            </a:pPr>
            <a:r>
              <a:rPr sz="3000" b="1" dirty="0">
                <a:latin typeface="Times New Roman" panose="02020603050405020304" pitchFamily="18" charset="0"/>
                <a:cs typeface="Times New Roman" panose="02020603050405020304" pitchFamily="18" charset="0"/>
              </a:rPr>
              <a:t>Each</a:t>
            </a:r>
            <a:r>
              <a:rPr sz="3000" b="1" spc="20"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qualit</a:t>
            </a:r>
            <a:r>
              <a:rPr sz="3000" b="1" dirty="0">
                <a:latin typeface="Times New Roman" panose="02020603050405020304" pitchFamily="18" charset="0"/>
                <a:cs typeface="Times New Roman" panose="02020603050405020304" pitchFamily="18" charset="0"/>
              </a:rPr>
              <a:t>y</a:t>
            </a:r>
            <a:r>
              <a:rPr sz="3000" b="1" spc="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at</a:t>
            </a:r>
            <a:r>
              <a:rPr sz="3000" b="1" spc="-10" dirty="0">
                <a:latin typeface="Times New Roman" panose="02020603050405020304" pitchFamily="18" charset="0"/>
                <a:cs typeface="Times New Roman" panose="02020603050405020304" pitchFamily="18" charset="0"/>
              </a:rPr>
              <a:t>t</a:t>
            </a:r>
            <a:r>
              <a:rPr sz="3000" b="1" dirty="0">
                <a:latin typeface="Times New Roman" panose="02020603050405020304" pitchFamily="18" charset="0"/>
                <a:cs typeface="Times New Roman" panose="02020603050405020304" pitchFamily="18" charset="0"/>
              </a:rPr>
              <a:t>ri</a:t>
            </a:r>
            <a:r>
              <a:rPr sz="3000" b="1" spc="-10" dirty="0">
                <a:latin typeface="Times New Roman" panose="02020603050405020304" pitchFamily="18" charset="0"/>
                <a:cs typeface="Times New Roman" panose="02020603050405020304" pitchFamily="18" charset="0"/>
              </a:rPr>
              <a:t>b</a:t>
            </a:r>
            <a:r>
              <a:rPr sz="3000" b="1" spc="-15" dirty="0">
                <a:latin typeface="Times New Roman" panose="02020603050405020304" pitchFamily="18" charset="0"/>
                <a:cs typeface="Times New Roman" panose="02020603050405020304" pitchFamily="18" charset="0"/>
              </a:rPr>
              <a:t>u</a:t>
            </a:r>
            <a:r>
              <a:rPr sz="3000" b="1" dirty="0">
                <a:latin typeface="Times New Roman" panose="02020603050405020304" pitchFamily="18" charset="0"/>
                <a:cs typeface="Times New Roman" panose="02020603050405020304" pitchFamily="18" charset="0"/>
              </a:rPr>
              <a:t>te</a:t>
            </a:r>
            <a:r>
              <a:rPr sz="3000" b="1" spc="-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a:t>
            </a:r>
            <a:r>
              <a:rPr sz="3000" spc="4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give</a:t>
            </a:r>
            <a:r>
              <a:rPr sz="3000" dirty="0">
                <a:latin typeface="Times New Roman" panose="02020603050405020304" pitchFamily="18" charset="0"/>
                <a:cs typeface="Times New Roman" panose="02020603050405020304" pitchFamily="18" charset="0"/>
              </a:rPr>
              <a:t>n</a:t>
            </a:r>
            <a:r>
              <a:rPr sz="3000" spc="20" dirty="0">
                <a:latin typeface="Times New Roman" panose="02020603050405020304" pitchFamily="18" charset="0"/>
                <a:cs typeface="Times New Roman" panose="02020603050405020304" pitchFamily="18" charset="0"/>
              </a:rPr>
              <a:t> </a:t>
            </a:r>
            <a:r>
              <a:rPr sz="3000" i="1" dirty="0">
                <a:latin typeface="Times New Roman" panose="02020603050405020304" pitchFamily="18" charset="0"/>
                <a:cs typeface="Times New Roman" panose="02020603050405020304" pitchFamily="18" charset="0"/>
              </a:rPr>
              <a:t>an</a:t>
            </a:r>
            <a:r>
              <a:rPr sz="3000" i="1" spc="100" dirty="0">
                <a:latin typeface="Times New Roman" panose="02020603050405020304" pitchFamily="18" charset="0"/>
                <a:cs typeface="Times New Roman" panose="02020603050405020304" pitchFamily="18" charset="0"/>
              </a:rPr>
              <a:t> </a:t>
            </a:r>
            <a:r>
              <a:rPr sz="3000" i="1" spc="-15" dirty="0">
                <a:solidFill>
                  <a:srgbClr val="FF0000"/>
                </a:solidFill>
                <a:latin typeface="Times New Roman" panose="02020603050405020304" pitchFamily="18" charset="0"/>
                <a:cs typeface="Times New Roman" panose="02020603050405020304" pitchFamily="18" charset="0"/>
              </a:rPr>
              <a:t>e</a:t>
            </a:r>
            <a:r>
              <a:rPr sz="3000" i="1" dirty="0">
                <a:solidFill>
                  <a:srgbClr val="FF0000"/>
                </a:solidFill>
                <a:latin typeface="Times New Roman" panose="02020603050405020304" pitchFamily="18" charset="0"/>
                <a:cs typeface="Times New Roman" panose="02020603050405020304" pitchFamily="18" charset="0"/>
              </a:rPr>
              <a:t>s</a:t>
            </a:r>
            <a:r>
              <a:rPr sz="3000" i="1" spc="-25" dirty="0">
                <a:solidFill>
                  <a:srgbClr val="FF0000"/>
                </a:solidFill>
                <a:latin typeface="Times New Roman" panose="02020603050405020304" pitchFamily="18" charset="0"/>
                <a:cs typeface="Times New Roman" panose="02020603050405020304" pitchFamily="18" charset="0"/>
              </a:rPr>
              <a:t>t</a:t>
            </a:r>
            <a:r>
              <a:rPr sz="3000" i="1" spc="-15" dirty="0">
                <a:solidFill>
                  <a:srgbClr val="FF0000"/>
                </a:solidFill>
                <a:latin typeface="Times New Roman" panose="02020603050405020304" pitchFamily="18" charset="0"/>
                <a:cs typeface="Times New Roman" panose="02020603050405020304" pitchFamily="18" charset="0"/>
              </a:rPr>
              <a:t>i</a:t>
            </a:r>
            <a:r>
              <a:rPr sz="3000" i="1" spc="-30" dirty="0">
                <a:solidFill>
                  <a:srgbClr val="FF0000"/>
                </a:solidFill>
                <a:latin typeface="Times New Roman" panose="02020603050405020304" pitchFamily="18" charset="0"/>
                <a:cs typeface="Times New Roman" panose="02020603050405020304" pitchFamily="18" charset="0"/>
              </a:rPr>
              <a:t>m</a:t>
            </a:r>
            <a:r>
              <a:rPr sz="3000" i="1" spc="-15" dirty="0">
                <a:solidFill>
                  <a:srgbClr val="FF0000"/>
                </a:solidFill>
                <a:latin typeface="Times New Roman" panose="02020603050405020304" pitchFamily="18" charset="0"/>
                <a:cs typeface="Times New Roman" panose="02020603050405020304" pitchFamily="18" charset="0"/>
              </a:rPr>
              <a:t>a</a:t>
            </a:r>
            <a:r>
              <a:rPr sz="3000" i="1" spc="-20" dirty="0">
                <a:solidFill>
                  <a:srgbClr val="FF0000"/>
                </a:solidFill>
                <a:latin typeface="Times New Roman" panose="02020603050405020304" pitchFamily="18" charset="0"/>
                <a:cs typeface="Times New Roman" panose="02020603050405020304" pitchFamily="18" charset="0"/>
              </a:rPr>
              <a:t>t</a:t>
            </a:r>
            <a:r>
              <a:rPr sz="3000" i="1" spc="-10" dirty="0">
                <a:solidFill>
                  <a:srgbClr val="FF0000"/>
                </a:solidFill>
                <a:latin typeface="Times New Roman" panose="02020603050405020304" pitchFamily="18" charset="0"/>
                <a:cs typeface="Times New Roman" panose="02020603050405020304" pitchFamily="18" charset="0"/>
              </a:rPr>
              <a:t>e</a:t>
            </a:r>
            <a:r>
              <a:rPr sz="3000" i="1"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marL="1146810" lvl="2" indent="-228600">
              <a:spcBef>
                <a:spcPts val="10"/>
              </a:spcBef>
              <a:buFont typeface="Arial"/>
              <a:buChar char="•"/>
              <a:tabLst>
                <a:tab pos="1147445" algn="l"/>
              </a:tabLst>
            </a:pPr>
            <a:r>
              <a:rPr sz="3000" dirty="0">
                <a:latin typeface="Times New Roman" panose="02020603050405020304" pitchFamily="18" charset="0"/>
                <a:cs typeface="Times New Roman" panose="02020603050405020304" pitchFamily="18" charset="0"/>
              </a:rPr>
              <a:t>sc</a:t>
            </a:r>
            <a:r>
              <a:rPr sz="3000" spc="-10" dirty="0">
                <a:latin typeface="Times New Roman" panose="02020603050405020304" pitchFamily="18" charset="0"/>
                <a:cs typeface="Times New Roman" panose="02020603050405020304" pitchFamily="18" charset="0"/>
              </a:rPr>
              <a:t>ena</a:t>
            </a:r>
            <a:r>
              <a:rPr sz="3000" dirty="0">
                <a:latin typeface="Times New Roman" panose="02020603050405020304" pitchFamily="18" charset="0"/>
                <a:cs typeface="Times New Roman" panose="02020603050405020304" pitchFamily="18" charset="0"/>
              </a:rPr>
              <a:t>ri</a:t>
            </a:r>
            <a:r>
              <a:rPr sz="3000" spc="-15" dirty="0">
                <a:latin typeface="Times New Roman" panose="02020603050405020304" pitchFamily="18" charset="0"/>
                <a:cs typeface="Times New Roman" panose="02020603050405020304" pitchFamily="18" charset="0"/>
              </a:rPr>
              <a:t>o</a:t>
            </a:r>
            <a:r>
              <a:rPr sz="3000" spc="-5" dirty="0">
                <a:latin typeface="Times New Roman" panose="02020603050405020304" pitchFamily="18" charset="0"/>
                <a:cs typeface="Times New Roman" panose="02020603050405020304" pitchFamily="18" charset="0"/>
              </a:rPr>
              <a:t>-</a:t>
            </a:r>
            <a:r>
              <a:rPr sz="3000" spc="-10" dirty="0">
                <a:latin typeface="Times New Roman" panose="02020603050405020304" pitchFamily="18" charset="0"/>
                <a:cs typeface="Times New Roman" panose="02020603050405020304" pitchFamily="18" charset="0"/>
              </a:rPr>
              <a:t>ba</a:t>
            </a:r>
            <a:r>
              <a:rPr sz="3000"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 </a:t>
            </a:r>
            <a:r>
              <a:rPr sz="3000" spc="-1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ss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ssm</a:t>
            </a:r>
            <a:r>
              <a:rPr sz="3000" spc="-1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t,</a:t>
            </a:r>
            <a:r>
              <a:rPr sz="3000" spc="1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si</a:t>
            </a:r>
            <a:r>
              <a:rPr sz="3000" spc="-10" dirty="0">
                <a:latin typeface="Times New Roman" panose="02020603050405020304" pitchFamily="18" charset="0"/>
                <a:cs typeface="Times New Roman" panose="02020603050405020304" pitchFamily="18" charset="0"/>
              </a:rPr>
              <a:t>mu</a:t>
            </a:r>
            <a:r>
              <a:rPr sz="3000" spc="-5" dirty="0">
                <a:latin typeface="Times New Roman" panose="02020603050405020304" pitchFamily="18" charset="0"/>
                <a:cs typeface="Times New Roman" panose="02020603050405020304" pitchFamily="18" charset="0"/>
              </a:rPr>
              <a:t>l</a:t>
            </a:r>
            <a:r>
              <a:rPr sz="3000" spc="-1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ti</a:t>
            </a:r>
            <a:r>
              <a:rPr sz="3000" spc="-10" dirty="0">
                <a:latin typeface="Times New Roman" panose="02020603050405020304" pitchFamily="18" charset="0"/>
                <a:cs typeface="Times New Roman" panose="02020603050405020304" pitchFamily="18" charset="0"/>
              </a:rPr>
              <a:t>on</a:t>
            </a:r>
            <a:r>
              <a:rPr sz="3000" dirty="0">
                <a:latin typeface="Times New Roman" panose="02020603050405020304" pitchFamily="18" charset="0"/>
                <a:cs typeface="Times New Roman" panose="02020603050405020304" pitchFamily="18" charset="0"/>
              </a:rPr>
              <a:t>,</a:t>
            </a:r>
            <a:r>
              <a:rPr sz="3000" spc="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stat</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c</a:t>
            </a:r>
            <a:r>
              <a:rPr sz="3000" spc="1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ana</a:t>
            </a:r>
            <a:r>
              <a:rPr sz="3000" spc="-5" dirty="0">
                <a:latin typeface="Times New Roman" panose="02020603050405020304" pitchFamily="18" charset="0"/>
                <a:cs typeface="Times New Roman" panose="02020603050405020304" pitchFamily="18" charset="0"/>
              </a:rPr>
              <a:t>l</a:t>
            </a:r>
            <a:r>
              <a:rPr sz="3000" spc="-30"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si</a:t>
            </a:r>
            <a:r>
              <a:rPr sz="3000" spc="-10"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r>
              <a:rPr lang="en-US" sz="300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metric</a:t>
            </a:r>
            <a:r>
              <a:rPr sz="3000" spc="-5"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r>
              <a:rPr sz="3000" spc="-5" dirty="0">
                <a:latin typeface="Times New Roman" panose="02020603050405020304" pitchFamily="18" charset="0"/>
                <a:cs typeface="Times New Roman" panose="02020603050405020304" pitchFamily="18" charset="0"/>
              </a:rPr>
              <a:t>b</a:t>
            </a:r>
            <a:r>
              <a:rPr sz="3000" spc="-10" dirty="0">
                <a:latin typeface="Times New Roman" panose="02020603050405020304" pitchFamily="18" charset="0"/>
                <a:cs typeface="Times New Roman" panose="02020603050405020304" pitchFamily="18" charset="0"/>
              </a:rPr>
              <a:t>a</a:t>
            </a:r>
            <a:r>
              <a:rPr sz="3000" spc="-15" dirty="0">
                <a:latin typeface="Times New Roman" panose="02020603050405020304" pitchFamily="18" charset="0"/>
                <a:cs typeface="Times New Roman" panose="02020603050405020304" pitchFamily="18" charset="0"/>
              </a:rPr>
              <a:t>s</a:t>
            </a:r>
            <a:r>
              <a:rPr sz="3000" spc="-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a:t>
            </a:r>
            <a:r>
              <a:rPr sz="3000" spc="-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mo</a:t>
            </a:r>
            <a:r>
              <a:rPr sz="3000" spc="-10" dirty="0">
                <a:latin typeface="Times New Roman" panose="02020603050405020304" pitchFamily="18" charset="0"/>
                <a:cs typeface="Times New Roman" panose="02020603050405020304" pitchFamily="18" charset="0"/>
              </a:rPr>
              <a:t>d</a:t>
            </a:r>
            <a:r>
              <a:rPr sz="3000" spc="-5" dirty="0">
                <a:latin typeface="Times New Roman" panose="02020603050405020304" pitchFamily="18" charset="0"/>
                <a:cs typeface="Times New Roman" panose="02020603050405020304" pitchFamily="18" charset="0"/>
              </a:rPr>
              <a:t>e</a:t>
            </a:r>
            <a:r>
              <a:rPr sz="3000" spc="-10" dirty="0">
                <a:latin typeface="Times New Roman" panose="02020603050405020304" pitchFamily="18" charset="0"/>
                <a:cs typeface="Times New Roman" panose="02020603050405020304" pitchFamily="18" charset="0"/>
              </a:rPr>
              <a:t>l</a:t>
            </a:r>
            <a:r>
              <a:rPr sz="3000" dirty="0">
                <a:latin typeface="Times New Roman" panose="02020603050405020304" pitchFamily="18" charset="0"/>
                <a:cs typeface="Times New Roman" panose="02020603050405020304" pitchFamily="18" charset="0"/>
              </a:rPr>
              <a:t>s</a:t>
            </a:r>
            <a:r>
              <a:rPr sz="3000" spc="4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a:t>
            </a:r>
            <a:r>
              <a:rPr sz="3000" spc="-1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d</a:t>
            </a:r>
            <a:r>
              <a:rPr sz="3000" spc="3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x</a:t>
            </a:r>
            <a:r>
              <a:rPr sz="3000" spc="-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er</a:t>
            </a:r>
            <a:r>
              <a:rPr sz="300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b</a:t>
            </a:r>
            <a:r>
              <a:rPr sz="3000" spc="-10"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sed</a:t>
            </a:r>
            <a:r>
              <a:rPr sz="3000" spc="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ass</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ssme</a:t>
            </a:r>
            <a:r>
              <a:rPr sz="3000" spc="-10" dirty="0">
                <a:latin typeface="Times New Roman" panose="02020603050405020304" pitchFamily="18" charset="0"/>
                <a:cs typeface="Times New Roman" panose="02020603050405020304" pitchFamily="18" charset="0"/>
              </a:rPr>
              <a:t>n</a:t>
            </a:r>
            <a:r>
              <a:rPr sz="3000" spc="-5" dirty="0">
                <a:latin typeface="Times New Roman" panose="02020603050405020304" pitchFamily="18" charset="0"/>
                <a:cs typeface="Times New Roman" panose="02020603050405020304" pitchFamily="18" charset="0"/>
              </a:rPr>
              <a:t>t.</a:t>
            </a:r>
            <a:endParaRPr sz="3000" dirty="0">
              <a:latin typeface="Times New Roman" panose="02020603050405020304" pitchFamily="18" charset="0"/>
              <a:cs typeface="Times New Roman" panose="02020603050405020304" pitchFamily="18" charset="0"/>
            </a:endParaRPr>
          </a:p>
          <a:p>
            <a:pPr marL="1160145" marR="184150" indent="-229870">
              <a:spcBef>
                <a:spcPts val="1410"/>
              </a:spcBef>
              <a:buFont typeface="Arial"/>
              <a:buChar char="▪"/>
              <a:tabLst>
                <a:tab pos="1160780" algn="l"/>
              </a:tabLst>
            </a:pPr>
            <a:r>
              <a:rPr sz="3000" b="1" spc="-5" dirty="0">
                <a:latin typeface="Times New Roman" panose="02020603050405020304" pitchFamily="18" charset="0"/>
                <a:cs typeface="Times New Roman" panose="02020603050405020304" pitchFamily="18" charset="0"/>
              </a:rPr>
              <a:t>If</a:t>
            </a:r>
            <a:r>
              <a:rPr sz="3000" b="1" spc="3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a</a:t>
            </a:r>
            <a:r>
              <a:rPr sz="3000" b="1" spc="-10" dirty="0">
                <a:latin typeface="Times New Roman" panose="02020603050405020304" pitchFamily="18" charset="0"/>
                <a:cs typeface="Times New Roman" panose="02020603050405020304" pitchFamily="18" charset="0"/>
              </a:rPr>
              <a:t>l</a:t>
            </a:r>
            <a:r>
              <a:rPr sz="3000" b="1" dirty="0">
                <a:latin typeface="Times New Roman" panose="02020603050405020304" pitchFamily="18" charset="0"/>
                <a:cs typeface="Times New Roman" panose="02020603050405020304" pitchFamily="18" charset="0"/>
              </a:rPr>
              <a:t>l</a:t>
            </a:r>
            <a:r>
              <a:rPr sz="3000" b="1" spc="3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estim</a:t>
            </a:r>
            <a:r>
              <a:rPr sz="3000" b="1" spc="-10" dirty="0">
                <a:latin typeface="Times New Roman" panose="02020603050405020304" pitchFamily="18" charset="0"/>
                <a:cs typeface="Times New Roman" panose="02020603050405020304" pitchFamily="18" charset="0"/>
              </a:rPr>
              <a:t>a</a:t>
            </a:r>
            <a:r>
              <a:rPr sz="3000" b="1" dirty="0">
                <a:latin typeface="Times New Roman" panose="02020603050405020304" pitchFamily="18" charset="0"/>
                <a:cs typeface="Times New Roman" panose="02020603050405020304" pitchFamily="18" charset="0"/>
              </a:rPr>
              <a:t>ted</a:t>
            </a:r>
            <a:r>
              <a:rPr sz="3000" b="1" spc="-5" dirty="0">
                <a:latin typeface="Times New Roman" panose="02020603050405020304" pitchFamily="18" charset="0"/>
                <a:cs typeface="Times New Roman" panose="02020603050405020304" pitchFamily="18" charset="0"/>
              </a:rPr>
              <a:t> q</a:t>
            </a:r>
            <a:r>
              <a:rPr sz="3000" b="1" spc="-10" dirty="0">
                <a:latin typeface="Times New Roman" panose="02020603050405020304" pitchFamily="18" charset="0"/>
                <a:cs typeface="Times New Roman" panose="02020603050405020304" pitchFamily="18" charset="0"/>
              </a:rPr>
              <a:t>u</a:t>
            </a:r>
            <a:r>
              <a:rPr sz="3000" b="1" spc="-5" dirty="0">
                <a:latin typeface="Times New Roman" panose="02020603050405020304" pitchFamily="18" charset="0"/>
                <a:cs typeface="Times New Roman" panose="02020603050405020304" pitchFamily="18" charset="0"/>
              </a:rPr>
              <a:t>a</a:t>
            </a:r>
            <a:r>
              <a:rPr sz="3000" b="1" spc="-10" dirty="0">
                <a:latin typeface="Times New Roman" panose="02020603050405020304" pitchFamily="18" charset="0"/>
                <a:cs typeface="Times New Roman" panose="02020603050405020304" pitchFamily="18" charset="0"/>
              </a:rPr>
              <a:t>l</a:t>
            </a:r>
            <a:r>
              <a:rPr sz="3000" b="1" spc="-5" dirty="0">
                <a:latin typeface="Times New Roman" panose="02020603050405020304" pitchFamily="18" charset="0"/>
                <a:cs typeface="Times New Roman" panose="02020603050405020304" pitchFamily="18" charset="0"/>
              </a:rPr>
              <a:t>it</a:t>
            </a:r>
            <a:r>
              <a:rPr sz="3000" b="1" dirty="0">
                <a:latin typeface="Times New Roman" panose="02020603050405020304" pitchFamily="18" charset="0"/>
                <a:cs typeface="Times New Roman" panose="02020603050405020304" pitchFamily="18" charset="0"/>
              </a:rPr>
              <a:t>y</a:t>
            </a:r>
            <a:r>
              <a:rPr sz="3000" b="1" spc="25"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at</a:t>
            </a:r>
            <a:r>
              <a:rPr sz="3000" b="1" spc="-5" dirty="0">
                <a:latin typeface="Times New Roman" panose="02020603050405020304" pitchFamily="18" charset="0"/>
                <a:cs typeface="Times New Roman" panose="02020603050405020304" pitchFamily="18" charset="0"/>
              </a:rPr>
              <a:t>t</a:t>
            </a:r>
            <a:r>
              <a:rPr sz="3000" b="1" dirty="0">
                <a:latin typeface="Times New Roman" panose="02020603050405020304" pitchFamily="18" charset="0"/>
                <a:cs typeface="Times New Roman" panose="02020603050405020304" pitchFamily="18" charset="0"/>
              </a:rPr>
              <a:t>ri</a:t>
            </a:r>
            <a:r>
              <a:rPr sz="3000" b="1" spc="-10" dirty="0">
                <a:latin typeface="Times New Roman" panose="02020603050405020304" pitchFamily="18" charset="0"/>
                <a:cs typeface="Times New Roman" panose="02020603050405020304" pitchFamily="18" charset="0"/>
              </a:rPr>
              <a:t>b</a:t>
            </a:r>
            <a:r>
              <a:rPr sz="3000" b="1" spc="-5" dirty="0">
                <a:latin typeface="Times New Roman" panose="02020603050405020304" pitchFamily="18" charset="0"/>
                <a:cs typeface="Times New Roman" panose="02020603050405020304" pitchFamily="18" charset="0"/>
              </a:rPr>
              <a:t>ut</a:t>
            </a:r>
            <a:r>
              <a:rPr sz="3000" b="1" spc="-10"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s</a:t>
            </a:r>
            <a:r>
              <a:rPr sz="3000" b="1" spc="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a:t>
            </a:r>
            <a:r>
              <a:rPr sz="3000" dirty="0">
                <a:latin typeface="Times New Roman" panose="02020603050405020304" pitchFamily="18" charset="0"/>
                <a:cs typeface="Times New Roman" panose="02020603050405020304" pitchFamily="18" charset="0"/>
              </a:rPr>
              <a:t>e</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s</a:t>
            </a:r>
            <a:r>
              <a:rPr sz="3000" spc="3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g</a:t>
            </a:r>
            <a:r>
              <a:rPr sz="3000" spc="-10" dirty="0">
                <a:latin typeface="Times New Roman" panose="02020603050405020304" pitchFamily="18" charset="0"/>
                <a:cs typeface="Times New Roman" panose="02020603050405020304" pitchFamily="18" charset="0"/>
              </a:rPr>
              <a:t>o</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d</a:t>
            </a:r>
            <a:r>
              <a:rPr sz="3000" spc="3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r</a:t>
            </a:r>
            <a:r>
              <a:rPr sz="3000" spc="3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b</a:t>
            </a:r>
            <a:r>
              <a:rPr sz="3000" spc="-10" dirty="0">
                <a:latin typeface="Times New Roman" panose="02020603050405020304" pitchFamily="18" charset="0"/>
                <a:cs typeface="Times New Roman" panose="02020603050405020304" pitchFamily="18" charset="0"/>
              </a:rPr>
              <a:t>e</a:t>
            </a:r>
            <a:r>
              <a:rPr sz="3000" spc="-5"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r</a:t>
            </a:r>
            <a:r>
              <a:rPr sz="3000" spc="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t</a:t>
            </a:r>
            <a:r>
              <a:rPr sz="3000" spc="-20" dirty="0">
                <a:latin typeface="Times New Roman" panose="02020603050405020304" pitchFamily="18" charset="0"/>
                <a:cs typeface="Times New Roman" panose="02020603050405020304" pitchFamily="18" charset="0"/>
              </a:rPr>
              <a:t>ha</a:t>
            </a:r>
            <a:r>
              <a:rPr sz="3000" dirty="0">
                <a:latin typeface="Times New Roman" panose="02020603050405020304" pitchFamily="18" charset="0"/>
                <a:cs typeface="Times New Roman" panose="02020603050405020304" pitchFamily="18" charset="0"/>
              </a:rPr>
              <a:t>n re</a:t>
            </a:r>
            <a:r>
              <a:rPr sz="3000" spc="-10" dirty="0">
                <a:latin typeface="Times New Roman" panose="02020603050405020304" pitchFamily="18" charset="0"/>
                <a:cs typeface="Times New Roman" panose="02020603050405020304" pitchFamily="18" charset="0"/>
              </a:rPr>
              <a:t>q</a:t>
            </a:r>
            <a:r>
              <a:rPr sz="3000" spc="-5" dirty="0">
                <a:latin typeface="Times New Roman" panose="02020603050405020304" pitchFamily="18" charset="0"/>
                <a:cs typeface="Times New Roman" panose="02020603050405020304" pitchFamily="18" charset="0"/>
              </a:rPr>
              <a:t>u</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re</a:t>
            </a:r>
            <a:r>
              <a:rPr sz="3000" spc="-10" dirty="0">
                <a:latin typeface="Times New Roman" panose="02020603050405020304" pitchFamily="18" charset="0"/>
                <a:cs typeface="Times New Roman" panose="02020603050405020304" pitchFamily="18" charset="0"/>
              </a:rPr>
              <a:t>d</a:t>
            </a:r>
            <a:r>
              <a:rPr sz="3000" spc="-5" dirty="0">
                <a:latin typeface="Times New Roman" panose="02020603050405020304" pitchFamily="18" charset="0"/>
                <a:cs typeface="Times New Roman" panose="02020603050405020304" pitchFamily="18" charset="0"/>
              </a:rPr>
              <a:t>,</a:t>
            </a:r>
            <a:r>
              <a:rPr sz="3000" spc="2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arc</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itectu</a:t>
            </a:r>
            <a:r>
              <a:rPr sz="3000" dirty="0">
                <a:latin typeface="Times New Roman" panose="02020603050405020304" pitchFamily="18" charset="0"/>
                <a:cs typeface="Times New Roman" panose="02020603050405020304" pitchFamily="18" charset="0"/>
              </a:rPr>
              <a:t>ral</a:t>
            </a:r>
            <a:r>
              <a:rPr sz="3000" spc="-5" dirty="0">
                <a:latin typeface="Times New Roman" panose="02020603050405020304" pitchFamily="18" charset="0"/>
                <a:cs typeface="Times New Roman" panose="02020603050405020304" pitchFamily="18" charset="0"/>
              </a:rPr>
              <a:t> d</a:t>
            </a:r>
            <a:r>
              <a:rPr sz="3000" spc="-1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si</a:t>
            </a:r>
            <a:r>
              <a:rPr sz="3000" spc="-10" dirty="0">
                <a:latin typeface="Times New Roman" panose="02020603050405020304" pitchFamily="18" charset="0"/>
                <a:cs typeface="Times New Roman" panose="02020603050405020304" pitchFamily="18" charset="0"/>
              </a:rPr>
              <a:t>g</a:t>
            </a:r>
            <a:r>
              <a:rPr sz="3000" dirty="0">
                <a:latin typeface="Times New Roman" panose="02020603050405020304" pitchFamily="18" charset="0"/>
                <a:cs typeface="Times New Roman" panose="02020603050405020304" pitchFamily="18" charset="0"/>
              </a:rPr>
              <a:t>n</a:t>
            </a:r>
            <a:r>
              <a:rPr sz="3000" spc="2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pr</a:t>
            </a:r>
            <a:r>
              <a:rPr sz="3000" spc="-10"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cess</a:t>
            </a:r>
            <a:r>
              <a:rPr sz="3000" spc="2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f</a:t>
            </a:r>
            <a:r>
              <a:rPr sz="3000" spc="-20" dirty="0">
                <a:latin typeface="Times New Roman" panose="02020603050405020304" pitchFamily="18" charset="0"/>
                <a:cs typeface="Times New Roman" panose="02020603050405020304" pitchFamily="18" charset="0"/>
              </a:rPr>
              <a:t>ini</a:t>
            </a:r>
            <a:r>
              <a:rPr sz="3000" spc="-15"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he</a:t>
            </a:r>
            <a:r>
              <a:rPr sz="3000" dirty="0">
                <a:latin typeface="Times New Roman" panose="02020603050405020304" pitchFamily="18" charset="0"/>
                <a:cs typeface="Times New Roman" panose="02020603050405020304" pitchFamily="18" charset="0"/>
              </a:rPr>
              <a:t>d</a:t>
            </a:r>
          </a:p>
          <a:p>
            <a:pPr marL="1160145" marR="567055" indent="-229870">
              <a:spcBef>
                <a:spcPts val="1290"/>
              </a:spcBef>
              <a:buFont typeface="Arial"/>
              <a:buChar char="▪"/>
              <a:tabLst>
                <a:tab pos="1160780" algn="l"/>
              </a:tabLst>
            </a:pPr>
            <a:r>
              <a:rPr sz="3000" b="1" spc="-5" dirty="0">
                <a:latin typeface="Times New Roman" panose="02020603050405020304" pitchFamily="18" charset="0"/>
                <a:cs typeface="Times New Roman" panose="02020603050405020304" pitchFamily="18" charset="0"/>
              </a:rPr>
              <a:t>If</a:t>
            </a:r>
            <a:r>
              <a:rPr sz="3000" b="1" spc="4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n</a:t>
            </a:r>
            <a:r>
              <a:rPr sz="3000" b="1" spc="-10" dirty="0">
                <a:latin typeface="Times New Roman" panose="02020603050405020304" pitchFamily="18" charset="0"/>
                <a:cs typeface="Times New Roman" panose="02020603050405020304" pitchFamily="18" charset="0"/>
              </a:rPr>
              <a:t>o</a:t>
            </a:r>
            <a:r>
              <a:rPr sz="3000" b="1" spc="-5" dirty="0">
                <a:latin typeface="Times New Roman" panose="02020603050405020304" pitchFamily="18" charset="0"/>
                <a:cs typeface="Times New Roman" panose="02020603050405020304" pitchFamily="18" charset="0"/>
              </a:rPr>
              <a:t>t</a:t>
            </a:r>
            <a:r>
              <a:rPr sz="3000" b="1" spc="55"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the</a:t>
            </a:r>
            <a:r>
              <a:rPr sz="3000" b="1" spc="50"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third</a:t>
            </a:r>
            <a:r>
              <a:rPr sz="3000" b="1" spc="1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p</a:t>
            </a:r>
            <a:r>
              <a:rPr sz="3000" b="1" spc="-10" dirty="0">
                <a:latin typeface="Times New Roman" panose="02020603050405020304" pitchFamily="18" charset="0"/>
                <a:cs typeface="Times New Roman" panose="02020603050405020304" pitchFamily="18" charset="0"/>
              </a:rPr>
              <a:t>h</a:t>
            </a:r>
            <a:r>
              <a:rPr sz="3000" b="1" spc="-5" dirty="0">
                <a:latin typeface="Times New Roman" panose="02020603050405020304" pitchFamily="18" charset="0"/>
                <a:cs typeface="Times New Roman" panose="02020603050405020304" pitchFamily="18" charset="0"/>
              </a:rPr>
              <a:t>as</a:t>
            </a:r>
            <a:r>
              <a:rPr sz="3000" b="1" dirty="0">
                <a:latin typeface="Times New Roman" panose="02020603050405020304" pitchFamily="18" charset="0"/>
                <a:cs typeface="Times New Roman" panose="02020603050405020304" pitchFamily="18" charset="0"/>
              </a:rPr>
              <a:t>e</a:t>
            </a:r>
            <a:r>
              <a:rPr sz="3000" b="1" spc="20"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o</a:t>
            </a:r>
            <a:r>
              <a:rPr sz="3000" b="1" spc="-5" dirty="0">
                <a:latin typeface="Times New Roman" panose="02020603050405020304" pitchFamily="18" charset="0"/>
                <a:cs typeface="Times New Roman" panose="02020603050405020304" pitchFamily="18" charset="0"/>
              </a:rPr>
              <a:t>f</a:t>
            </a:r>
            <a:r>
              <a:rPr sz="3000" b="1" spc="50" dirty="0">
                <a:latin typeface="Times New Roman" panose="02020603050405020304" pitchFamily="18" charset="0"/>
                <a:cs typeface="Times New Roman" panose="02020603050405020304" pitchFamily="18" charset="0"/>
              </a:rPr>
              <a:t> </a:t>
            </a:r>
            <a:r>
              <a:rPr sz="3000" b="1" spc="-10" dirty="0">
                <a:latin typeface="Times New Roman" panose="02020603050405020304" pitchFamily="18" charset="0"/>
                <a:cs typeface="Times New Roman" panose="02020603050405020304" pitchFamily="18" charset="0"/>
              </a:rPr>
              <a:t>soft</a:t>
            </a:r>
            <a:r>
              <a:rPr sz="3000" b="1" spc="-50" dirty="0">
                <a:latin typeface="Times New Roman" panose="02020603050405020304" pitchFamily="18" charset="0"/>
                <a:cs typeface="Times New Roman" panose="02020603050405020304" pitchFamily="18" charset="0"/>
              </a:rPr>
              <a:t>w</a:t>
            </a:r>
            <a:r>
              <a:rPr sz="3000" b="1" spc="-5" dirty="0">
                <a:latin typeface="Times New Roman" panose="02020603050405020304" pitchFamily="18" charset="0"/>
                <a:cs typeface="Times New Roman" panose="02020603050405020304" pitchFamily="18" charset="0"/>
              </a:rPr>
              <a:t>ar</a:t>
            </a:r>
            <a:r>
              <a:rPr sz="3000" b="1" dirty="0">
                <a:latin typeface="Times New Roman" panose="02020603050405020304" pitchFamily="18" charset="0"/>
                <a:cs typeface="Times New Roman" panose="02020603050405020304" pitchFamily="18" charset="0"/>
              </a:rPr>
              <a:t>e</a:t>
            </a:r>
            <a:r>
              <a:rPr sz="3000" b="1" spc="7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arc</a:t>
            </a:r>
            <a:r>
              <a:rPr sz="3000" b="1" spc="-10" dirty="0">
                <a:latin typeface="Times New Roman" panose="02020603050405020304" pitchFamily="18" charset="0"/>
                <a:cs typeface="Times New Roman" panose="02020603050405020304" pitchFamily="18" charset="0"/>
              </a:rPr>
              <a:t>h</a:t>
            </a:r>
            <a:r>
              <a:rPr sz="3000" b="1" spc="-5" dirty="0">
                <a:latin typeface="Times New Roman" panose="02020603050405020304" pitchFamily="18" charset="0"/>
                <a:cs typeface="Times New Roman" panose="02020603050405020304" pitchFamily="18" charset="0"/>
              </a:rPr>
              <a:t>itectu</a:t>
            </a:r>
            <a:r>
              <a:rPr sz="3000" b="1" dirty="0">
                <a:latin typeface="Times New Roman" panose="02020603050405020304" pitchFamily="18" charset="0"/>
                <a:cs typeface="Times New Roman" panose="02020603050405020304" pitchFamily="18" charset="0"/>
              </a:rPr>
              <a:t>re</a:t>
            </a:r>
            <a:r>
              <a:rPr sz="3000" b="1" spc="6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d</a:t>
            </a:r>
            <a:r>
              <a:rPr sz="3000" b="1" spc="-10"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si</a:t>
            </a:r>
            <a:r>
              <a:rPr sz="3000" b="1" spc="-10" dirty="0">
                <a:latin typeface="Times New Roman" panose="02020603050405020304" pitchFamily="18" charset="0"/>
                <a:cs typeface="Times New Roman" panose="02020603050405020304" pitchFamily="18" charset="0"/>
              </a:rPr>
              <a:t>g</a:t>
            </a:r>
            <a:r>
              <a:rPr sz="3000" b="1" dirty="0">
                <a:latin typeface="Times New Roman" panose="02020603050405020304" pitchFamily="18" charset="0"/>
                <a:cs typeface="Times New Roman" panose="02020603050405020304" pitchFamily="18" charset="0"/>
              </a:rPr>
              <a:t>n</a:t>
            </a:r>
            <a:r>
              <a:rPr sz="3000" b="1" spc="-1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is e</a:t>
            </a:r>
            <a:r>
              <a:rPr sz="3000" spc="-1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ter</a:t>
            </a:r>
            <a:r>
              <a:rPr sz="3000" spc="-10"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d</a:t>
            </a:r>
            <a:r>
              <a:rPr sz="3000" spc="-5" dirty="0">
                <a:latin typeface="Times New Roman" panose="02020603050405020304" pitchFamily="18" charset="0"/>
                <a:cs typeface="Times New Roman" panose="02020603050405020304" pitchFamily="18" charset="0"/>
              </a:rPr>
              <a:t>:</a:t>
            </a:r>
            <a:r>
              <a:rPr sz="3000" spc="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arc</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itectu</a:t>
            </a:r>
            <a:r>
              <a:rPr sz="3000" spc="-15"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e</a:t>
            </a:r>
            <a:r>
              <a:rPr sz="3000" spc="-8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tra</a:t>
            </a:r>
            <a:r>
              <a:rPr sz="3000" spc="-10"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sfor</a:t>
            </a:r>
            <a:r>
              <a:rPr sz="3000" spc="-15" dirty="0">
                <a:latin typeface="Times New Roman" panose="02020603050405020304" pitchFamily="18" charset="0"/>
                <a:cs typeface="Times New Roman" panose="02020603050405020304" pitchFamily="18" charset="0"/>
              </a:rPr>
              <a:t>ma</a:t>
            </a:r>
            <a:r>
              <a:rPr sz="3000" spc="-20" dirty="0">
                <a:latin typeface="Times New Roman" panose="02020603050405020304" pitchFamily="18" charset="0"/>
                <a:cs typeface="Times New Roman" panose="02020603050405020304" pitchFamily="18" charset="0"/>
              </a:rPr>
              <a:t>t</a:t>
            </a:r>
            <a:r>
              <a:rPr sz="3000" spc="-5" dirty="0">
                <a:latin typeface="Times New Roman" panose="02020603050405020304" pitchFamily="18" charset="0"/>
                <a:cs typeface="Times New Roman" panose="02020603050405020304" pitchFamily="18" charset="0"/>
              </a:rPr>
              <a:t>i</a:t>
            </a:r>
            <a:r>
              <a:rPr sz="3000" spc="-10"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n</a:t>
            </a:r>
          </a:p>
        </p:txBody>
      </p:sp>
    </p:spTree>
    <p:extLst>
      <p:ext uri="{BB962C8B-B14F-4D97-AF65-F5344CB8AC3E}">
        <p14:creationId xmlns:p14="http://schemas.microsoft.com/office/powerpoint/2010/main" val="149453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441251" y="563810"/>
            <a:ext cx="7543165" cy="498598"/>
          </a:xfrm>
          <a:prstGeom prst="rect">
            <a:avLst/>
          </a:prstGeom>
        </p:spPr>
        <p:txBody>
          <a:bodyPr vert="horz" wrap="square" lIns="0" tIns="0" rIns="0" bIns="0" rtlCol="0">
            <a:spAutoFit/>
          </a:bodyPr>
          <a:lstStyle/>
          <a:p>
            <a:pPr marL="504965" indent="-504965" algn="ctr">
              <a:lnSpc>
                <a:spcPct val="90000"/>
              </a:lnSpc>
              <a:spcBef>
                <a:spcPts val="500"/>
              </a:spcBef>
              <a:buClr>
                <a:schemeClr val="tx1"/>
              </a:buClr>
              <a:buSzPct val="68000"/>
              <a:buFont typeface="Wingdings 3"/>
              <a:buChar char=""/>
              <a:defRPr/>
            </a:pPr>
            <a:r>
              <a:rPr sz="3600" b="1" u="sng" dirty="0">
                <a:latin typeface="Times New Roman" panose="02020603050405020304" pitchFamily="18" charset="0"/>
                <a:ea typeface="+mj-ea"/>
                <a:cs typeface="Arial" charset="0"/>
              </a:rPr>
              <a:t>Architecture Transformation</a:t>
            </a:r>
          </a:p>
        </p:txBody>
      </p:sp>
      <p:sp>
        <p:nvSpPr>
          <p:cNvPr id="3" name="object 3"/>
          <p:cNvSpPr txBox="1"/>
          <p:nvPr/>
        </p:nvSpPr>
        <p:spPr>
          <a:xfrm>
            <a:off x="1475312" y="1674673"/>
            <a:ext cx="10245633" cy="4616648"/>
          </a:xfrm>
          <a:prstGeom prst="rect">
            <a:avLst/>
          </a:prstGeom>
        </p:spPr>
        <p:txBody>
          <a:bodyPr vert="horz" wrap="square" lIns="0" tIns="0" rIns="0" bIns="0" rtlCol="0">
            <a:spAutoFit/>
          </a:bodyPr>
          <a:lstStyle/>
          <a:p>
            <a:pPr marL="356870" marR="5080" indent="-344170" algn="just">
              <a:buFont typeface="MS Gothic"/>
              <a:buChar char="❖"/>
              <a:tabLst>
                <a:tab pos="357505" algn="l"/>
              </a:tabLst>
            </a:pPr>
            <a:r>
              <a:rPr sz="3000" b="1" dirty="0">
                <a:latin typeface="Times New Roman" panose="02020603050405020304" pitchFamily="18" charset="0"/>
                <a:cs typeface="Times New Roman" panose="02020603050405020304" pitchFamily="18" charset="0"/>
              </a:rPr>
              <a:t>Is  </a:t>
            </a:r>
            <a:r>
              <a:rPr sz="3000" b="1" spc="-270"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co</a:t>
            </a:r>
            <a:r>
              <a:rPr sz="3000" b="1" spc="-25" dirty="0">
                <a:latin typeface="Times New Roman" panose="02020603050405020304" pitchFamily="18" charset="0"/>
                <a:cs typeface="Times New Roman" panose="02020603050405020304" pitchFamily="18" charset="0"/>
              </a:rPr>
              <a:t>n</a:t>
            </a:r>
            <a:r>
              <a:rPr sz="3000" b="1" dirty="0">
                <a:latin typeface="Times New Roman" panose="02020603050405020304" pitchFamily="18" charset="0"/>
                <a:cs typeface="Times New Roman" panose="02020603050405020304" pitchFamily="18" charset="0"/>
              </a:rPr>
              <a:t>cer</a:t>
            </a:r>
            <a:r>
              <a:rPr sz="3000" b="1" spc="-20" dirty="0">
                <a:latin typeface="Times New Roman" panose="02020603050405020304" pitchFamily="18" charset="0"/>
                <a:cs typeface="Times New Roman" panose="02020603050405020304" pitchFamily="18" charset="0"/>
              </a:rPr>
              <a:t>n</a:t>
            </a:r>
            <a:r>
              <a:rPr sz="3000" b="1" spc="-5"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d  </a:t>
            </a:r>
            <a:r>
              <a:rPr sz="3000" b="1" spc="-260"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w</a:t>
            </a:r>
            <a:r>
              <a:rPr sz="3000" b="1" spc="-25" dirty="0">
                <a:latin typeface="Times New Roman" panose="02020603050405020304" pitchFamily="18" charset="0"/>
                <a:cs typeface="Times New Roman" panose="02020603050405020304" pitchFamily="18" charset="0"/>
              </a:rPr>
              <a:t>i</a:t>
            </a:r>
            <a:r>
              <a:rPr sz="3000" b="1" dirty="0">
                <a:latin typeface="Times New Roman" panose="02020603050405020304" pitchFamily="18" charset="0"/>
                <a:cs typeface="Times New Roman" panose="02020603050405020304" pitchFamily="18" charset="0"/>
              </a:rPr>
              <a:t>th  </a:t>
            </a:r>
            <a:r>
              <a:rPr sz="3000" b="1" spc="-265" dirty="0">
                <a:latin typeface="Times New Roman" panose="02020603050405020304" pitchFamily="18" charset="0"/>
                <a:cs typeface="Times New Roman" panose="02020603050405020304" pitchFamily="18" charset="0"/>
              </a:rPr>
              <a:t> </a:t>
            </a:r>
            <a:r>
              <a:rPr sz="3000" b="1" spc="-15" dirty="0">
                <a:latin typeface="Times New Roman" panose="02020603050405020304" pitchFamily="18" charset="0"/>
                <a:cs typeface="Times New Roman" panose="02020603050405020304" pitchFamily="18" charset="0"/>
              </a:rPr>
              <a:t>s</a:t>
            </a:r>
            <a:r>
              <a:rPr sz="3000" b="1" spc="-5" dirty="0">
                <a:latin typeface="Times New Roman" panose="02020603050405020304" pitchFamily="18" charset="0"/>
                <a:cs typeface="Times New Roman" panose="02020603050405020304" pitchFamily="18" charset="0"/>
              </a:rPr>
              <a:t>e</a:t>
            </a:r>
            <a:r>
              <a:rPr sz="3000" b="1" spc="-10" dirty="0">
                <a:latin typeface="Times New Roman" panose="02020603050405020304" pitchFamily="18" charset="0"/>
                <a:cs typeface="Times New Roman" panose="02020603050405020304" pitchFamily="18" charset="0"/>
              </a:rPr>
              <a:t>l</a:t>
            </a:r>
            <a:r>
              <a:rPr sz="3000" b="1" spc="-5" dirty="0">
                <a:latin typeface="Times New Roman" panose="02020603050405020304" pitchFamily="18" charset="0"/>
                <a:cs typeface="Times New Roman" panose="02020603050405020304" pitchFamily="18" charset="0"/>
              </a:rPr>
              <a:t>ecti</a:t>
            </a:r>
            <a:r>
              <a:rPr sz="3000" b="1" spc="-10" dirty="0">
                <a:latin typeface="Times New Roman" panose="02020603050405020304" pitchFamily="18" charset="0"/>
                <a:cs typeface="Times New Roman" panose="02020603050405020304" pitchFamily="18" charset="0"/>
              </a:rPr>
              <a:t>n</a:t>
            </a:r>
            <a:r>
              <a:rPr sz="3000" b="1" dirty="0">
                <a:latin typeface="Times New Roman" panose="02020603050405020304" pitchFamily="18" charset="0"/>
                <a:cs typeface="Times New Roman" panose="02020603050405020304" pitchFamily="18" charset="0"/>
              </a:rPr>
              <a:t>g  </a:t>
            </a:r>
            <a:r>
              <a:rPr sz="3000" b="1" spc="-270" dirty="0">
                <a:latin typeface="Times New Roman" panose="02020603050405020304" pitchFamily="18" charset="0"/>
                <a:cs typeface="Times New Roman" panose="02020603050405020304" pitchFamily="18" charset="0"/>
              </a:rPr>
              <a:t> </a:t>
            </a:r>
            <a:r>
              <a:rPr sz="3000" b="1" spc="-20" dirty="0">
                <a:latin typeface="Times New Roman" panose="02020603050405020304" pitchFamily="18" charset="0"/>
                <a:cs typeface="Times New Roman" panose="02020603050405020304" pitchFamily="18" charset="0"/>
              </a:rPr>
              <a:t>d</a:t>
            </a:r>
            <a:r>
              <a:rPr sz="3000" b="1" spc="-5" dirty="0">
                <a:latin typeface="Times New Roman" panose="02020603050405020304" pitchFamily="18" charset="0"/>
                <a:cs typeface="Times New Roman" panose="02020603050405020304" pitchFamily="18" charset="0"/>
              </a:rPr>
              <a:t>es</a:t>
            </a:r>
            <a:r>
              <a:rPr sz="3000" b="1" spc="-10" dirty="0">
                <a:latin typeface="Times New Roman" panose="02020603050405020304" pitchFamily="18" charset="0"/>
                <a:cs typeface="Times New Roman" panose="02020603050405020304" pitchFamily="18" charset="0"/>
              </a:rPr>
              <a:t>i</a:t>
            </a:r>
            <a:r>
              <a:rPr sz="3000" b="1" spc="-5" dirty="0">
                <a:latin typeface="Times New Roman" panose="02020603050405020304" pitchFamily="18" charset="0"/>
                <a:cs typeface="Times New Roman" panose="02020603050405020304" pitchFamily="18" charset="0"/>
              </a:rPr>
              <a:t>g</a:t>
            </a:r>
            <a:r>
              <a:rPr sz="3000" b="1" dirty="0">
                <a:latin typeface="Times New Roman" panose="02020603050405020304" pitchFamily="18" charset="0"/>
                <a:cs typeface="Times New Roman" panose="02020603050405020304" pitchFamily="18" charset="0"/>
              </a:rPr>
              <a:t>n  </a:t>
            </a:r>
            <a:r>
              <a:rPr sz="3000" b="1" spc="-270" dirty="0">
                <a:latin typeface="Times New Roman" panose="02020603050405020304" pitchFamily="18" charset="0"/>
                <a:cs typeface="Times New Roman" panose="02020603050405020304" pitchFamily="18" charset="0"/>
              </a:rPr>
              <a:t> </a:t>
            </a:r>
            <a:r>
              <a:rPr sz="3000" b="1" dirty="0">
                <a:latin typeface="Times New Roman" panose="02020603050405020304" pitchFamily="18" charset="0"/>
                <a:cs typeface="Times New Roman" panose="02020603050405020304" pitchFamily="18" charset="0"/>
              </a:rPr>
              <a:t>so</a:t>
            </a:r>
            <a:r>
              <a:rPr sz="3000" b="1" spc="-15" dirty="0">
                <a:latin typeface="Times New Roman" panose="02020603050405020304" pitchFamily="18" charset="0"/>
                <a:cs typeface="Times New Roman" panose="02020603050405020304" pitchFamily="18" charset="0"/>
              </a:rPr>
              <a:t>l</a:t>
            </a:r>
            <a:r>
              <a:rPr sz="3000" b="1" spc="-5" dirty="0">
                <a:latin typeface="Times New Roman" panose="02020603050405020304" pitchFamily="18" charset="0"/>
                <a:cs typeface="Times New Roman" panose="02020603050405020304" pitchFamily="18" charset="0"/>
              </a:rPr>
              <a:t>uti</a:t>
            </a:r>
            <a:r>
              <a:rPr sz="3000" b="1" spc="-10" dirty="0">
                <a:latin typeface="Times New Roman" panose="02020603050405020304" pitchFamily="18" charset="0"/>
                <a:cs typeface="Times New Roman" panose="02020603050405020304" pitchFamily="18" charset="0"/>
              </a:rPr>
              <a:t>o</a:t>
            </a:r>
            <a:r>
              <a:rPr sz="3000" b="1" spc="-5" dirty="0">
                <a:latin typeface="Times New Roman" panose="02020603050405020304" pitchFamily="18" charset="0"/>
                <a:cs typeface="Times New Roman" panose="02020603050405020304" pitchFamily="18" charset="0"/>
              </a:rPr>
              <a:t>n</a:t>
            </a:r>
            <a:r>
              <a:rPr sz="3000" b="1" dirty="0">
                <a:latin typeface="Times New Roman" panose="02020603050405020304" pitchFamily="18" charset="0"/>
                <a:cs typeface="Times New Roman" panose="02020603050405020304" pitchFamily="18" charset="0"/>
              </a:rPr>
              <a:t>s  </a:t>
            </a:r>
            <a:r>
              <a:rPr sz="3000" b="1" spc="-28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to </a:t>
            </a:r>
            <a:r>
              <a:rPr sz="3000" spc="-5" dirty="0">
                <a:latin typeface="Times New Roman" panose="02020603050405020304" pitchFamily="18" charset="0"/>
                <a:cs typeface="Times New Roman" panose="02020603050405020304" pitchFamily="18" charset="0"/>
              </a:rPr>
              <a:t>improv</a:t>
            </a:r>
            <a:r>
              <a:rPr sz="3000" dirty="0">
                <a:latin typeface="Times New Roman" panose="02020603050405020304" pitchFamily="18" charset="0"/>
                <a:cs typeface="Times New Roman" panose="02020603050405020304" pitchFamily="18" charset="0"/>
              </a:rPr>
              <a:t>e </a:t>
            </a:r>
            <a:r>
              <a:rPr sz="3000" spc="-245"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t</a:t>
            </a:r>
            <a:r>
              <a:rPr sz="3000" spc="-25" dirty="0">
                <a:latin typeface="Times New Roman" panose="02020603050405020304" pitchFamily="18" charset="0"/>
                <a:cs typeface="Times New Roman" panose="02020603050405020304" pitchFamily="18" charset="0"/>
              </a:rPr>
              <a:t>h</a:t>
            </a:r>
            <a:r>
              <a:rPr sz="3000" dirty="0">
                <a:latin typeface="Times New Roman" panose="02020603050405020304" pitchFamily="18" charset="0"/>
                <a:cs typeface="Times New Roman" panose="02020603050405020304" pitchFamily="18" charset="0"/>
              </a:rPr>
              <a:t>e </a:t>
            </a:r>
            <a:r>
              <a:rPr sz="3000" spc="-2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qu</a:t>
            </a:r>
            <a:r>
              <a:rPr sz="3000" spc="-10" dirty="0">
                <a:latin typeface="Times New Roman" panose="02020603050405020304" pitchFamily="18" charset="0"/>
                <a:cs typeface="Times New Roman" panose="02020603050405020304" pitchFamily="18" charset="0"/>
              </a:rPr>
              <a:t>a</a:t>
            </a:r>
            <a:r>
              <a:rPr sz="3000" spc="-5" dirty="0">
                <a:latin typeface="Times New Roman" panose="02020603050405020304" pitchFamily="18" charset="0"/>
                <a:cs typeface="Times New Roman" panose="02020603050405020304" pitchFamily="18" charset="0"/>
              </a:rPr>
              <a:t>l</a:t>
            </a:r>
            <a:r>
              <a:rPr sz="3000" spc="-10" dirty="0">
                <a:latin typeface="Times New Roman" panose="02020603050405020304" pitchFamily="18" charset="0"/>
                <a:cs typeface="Times New Roman" panose="02020603050405020304" pitchFamily="18" charset="0"/>
              </a:rPr>
              <a:t>ity</a:t>
            </a:r>
            <a:r>
              <a:rPr sz="3000" dirty="0">
                <a:latin typeface="Times New Roman" panose="02020603050405020304" pitchFamily="18" charset="0"/>
                <a:cs typeface="Times New Roman" panose="02020603050405020304" pitchFamily="18" charset="0"/>
              </a:rPr>
              <a:t> </a:t>
            </a:r>
            <a:r>
              <a:rPr sz="3000" spc="-22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a:t>
            </a:r>
            <a:r>
              <a:rPr sz="3000" dirty="0">
                <a:latin typeface="Times New Roman" panose="02020603050405020304" pitchFamily="18" charset="0"/>
                <a:cs typeface="Times New Roman" panose="02020603050405020304" pitchFamily="18" charset="0"/>
              </a:rPr>
              <a:t>ttrib</a:t>
            </a:r>
            <a:r>
              <a:rPr sz="3000" spc="-10" dirty="0">
                <a:latin typeface="Times New Roman" panose="02020603050405020304" pitchFamily="18" charset="0"/>
                <a:cs typeface="Times New Roman" panose="02020603050405020304" pitchFamily="18" charset="0"/>
              </a:rPr>
              <a:t>u</a:t>
            </a:r>
            <a:r>
              <a:rPr sz="3000" spc="-15" dirty="0">
                <a:latin typeface="Times New Roman" panose="02020603050405020304" pitchFamily="18" charset="0"/>
                <a:cs typeface="Times New Roman" panose="02020603050405020304" pitchFamily="18" charset="0"/>
              </a:rPr>
              <a:t>tes</a:t>
            </a:r>
            <a:r>
              <a:rPr sz="3000" dirty="0">
                <a:latin typeface="Times New Roman" panose="02020603050405020304" pitchFamily="18" charset="0"/>
                <a:cs typeface="Times New Roman" panose="02020603050405020304" pitchFamily="18" charset="0"/>
              </a:rPr>
              <a:t> </a:t>
            </a:r>
            <a:r>
              <a:rPr sz="3000" spc="-215"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w</a:t>
            </a:r>
            <a:r>
              <a:rPr sz="3000" spc="-10" dirty="0">
                <a:latin typeface="Times New Roman" panose="02020603050405020304" pitchFamily="18" charset="0"/>
                <a:cs typeface="Times New Roman" panose="02020603050405020304" pitchFamily="18" charset="0"/>
              </a:rPr>
              <a:t>h</a:t>
            </a:r>
            <a:r>
              <a:rPr sz="3000" spc="-5" dirty="0">
                <a:latin typeface="Times New Roman" panose="02020603050405020304" pitchFamily="18" charset="0"/>
                <a:cs typeface="Times New Roman" panose="02020603050405020304" pitchFamily="18" charset="0"/>
              </a:rPr>
              <a:t>i</a:t>
            </a:r>
            <a:r>
              <a:rPr sz="3000" spc="-10" dirty="0">
                <a:latin typeface="Times New Roman" panose="02020603050405020304" pitchFamily="18" charset="0"/>
                <a:cs typeface="Times New Roman" panose="02020603050405020304" pitchFamily="18" charset="0"/>
              </a:rPr>
              <a:t>l</a:t>
            </a:r>
            <a:r>
              <a:rPr sz="3000" dirty="0">
                <a:latin typeface="Times New Roman" panose="02020603050405020304" pitchFamily="18" charset="0"/>
                <a:cs typeface="Times New Roman" panose="02020603050405020304" pitchFamily="18" charset="0"/>
              </a:rPr>
              <a:t>e </a:t>
            </a:r>
            <a:r>
              <a:rPr sz="3000" spc="-2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pres</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rv</a:t>
            </a:r>
            <a:r>
              <a:rPr sz="3000" spc="-15" dirty="0">
                <a:latin typeface="Times New Roman" panose="02020603050405020304" pitchFamily="18" charset="0"/>
                <a:cs typeface="Times New Roman" panose="02020603050405020304" pitchFamily="18" charset="0"/>
              </a:rPr>
              <a:t>i</a:t>
            </a:r>
            <a:r>
              <a:rPr sz="3000" spc="-5"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g </a:t>
            </a:r>
            <a:r>
              <a:rPr sz="3000" spc="-23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 </a:t>
            </a:r>
            <a:r>
              <a:rPr sz="3000" spc="-5" dirty="0">
                <a:latin typeface="Times New Roman" panose="02020603050405020304" pitchFamily="18" charset="0"/>
                <a:cs typeface="Times New Roman" panose="02020603050405020304" pitchFamily="18" charset="0"/>
              </a:rPr>
              <a:t>doma</a:t>
            </a:r>
            <a:r>
              <a:rPr sz="3000" spc="-10"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n</a:t>
            </a:r>
            <a:r>
              <a:rPr sz="3000" spc="4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functiona</a:t>
            </a:r>
            <a:r>
              <a:rPr sz="3000" spc="-20" dirty="0">
                <a:latin typeface="Times New Roman" panose="02020603050405020304" pitchFamily="18" charset="0"/>
                <a:cs typeface="Times New Roman" panose="02020603050405020304" pitchFamily="18" charset="0"/>
              </a:rPr>
              <a:t>l</a:t>
            </a:r>
            <a:r>
              <a:rPr sz="3000" spc="-5" dirty="0">
                <a:latin typeface="Times New Roman" panose="02020603050405020304" pitchFamily="18" charset="0"/>
                <a:cs typeface="Times New Roman" panose="02020603050405020304" pitchFamily="18" charset="0"/>
              </a:rPr>
              <a:t>it</a:t>
            </a:r>
            <a:r>
              <a:rPr sz="3000" dirty="0">
                <a:latin typeface="Times New Roman" panose="02020603050405020304" pitchFamily="18" charset="0"/>
                <a:cs typeface="Times New Roman" panose="02020603050405020304" pitchFamily="18" charset="0"/>
              </a:rPr>
              <a:t>y</a:t>
            </a:r>
            <a:r>
              <a:rPr sz="3000" spc="-10" dirty="0">
                <a:latin typeface="Times New Roman" panose="02020603050405020304" pitchFamily="18" charset="0"/>
                <a:cs typeface="Times New Roman" panose="02020603050405020304" pitchFamily="18" charset="0"/>
              </a:rPr>
              <a:t>:</a:t>
            </a:r>
            <a:endParaRPr sz="3000" dirty="0">
              <a:latin typeface="Times New Roman" panose="02020603050405020304" pitchFamily="18" charset="0"/>
              <a:cs typeface="Times New Roman" panose="02020603050405020304" pitchFamily="18" charset="0"/>
            </a:endParaRPr>
          </a:p>
          <a:p>
            <a:pPr>
              <a:spcBef>
                <a:spcPts val="3"/>
              </a:spcBef>
              <a:buFont typeface="MS Gothic"/>
              <a:buChar char="❖"/>
            </a:pPr>
            <a:endParaRPr sz="3000" b="1" dirty="0">
              <a:latin typeface="Times New Roman" panose="02020603050405020304" pitchFamily="18" charset="0"/>
              <a:cs typeface="Times New Roman" panose="02020603050405020304" pitchFamily="18" charset="0"/>
            </a:endParaRPr>
          </a:p>
          <a:p>
            <a:pPr marL="757555" marR="370205" lvl="1" indent="-286385">
              <a:buFont typeface="MS Gothic"/>
              <a:buChar char="➢"/>
              <a:tabLst>
                <a:tab pos="758190" algn="l"/>
              </a:tabLst>
            </a:pPr>
            <a:r>
              <a:rPr sz="3000" b="1" dirty="0">
                <a:latin typeface="Times New Roman" panose="02020603050405020304" pitchFamily="18" charset="0"/>
                <a:cs typeface="Times New Roman" panose="02020603050405020304" pitchFamily="18" charset="0"/>
              </a:rPr>
              <a:t>The</a:t>
            </a:r>
            <a:r>
              <a:rPr sz="3000" b="1" spc="2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de</a:t>
            </a:r>
            <a:r>
              <a:rPr sz="3000" b="1" spc="5" dirty="0">
                <a:latin typeface="Times New Roman" panose="02020603050405020304" pitchFamily="18" charset="0"/>
                <a:cs typeface="Times New Roman" panose="02020603050405020304" pitchFamily="18" charset="0"/>
              </a:rPr>
              <a:t>s</a:t>
            </a:r>
            <a:r>
              <a:rPr sz="3000" b="1" spc="-5" dirty="0">
                <a:latin typeface="Times New Roman" panose="02020603050405020304" pitchFamily="18" charset="0"/>
                <a:cs typeface="Times New Roman" panose="02020603050405020304" pitchFamily="18" charset="0"/>
              </a:rPr>
              <a:t>ig</a:t>
            </a:r>
            <a:r>
              <a:rPr sz="3000" b="1" dirty="0">
                <a:latin typeface="Times New Roman" panose="02020603050405020304" pitchFamily="18" charset="0"/>
                <a:cs typeface="Times New Roman" panose="02020603050405020304" pitchFamily="18" charset="0"/>
              </a:rPr>
              <a:t>n</a:t>
            </a:r>
            <a:r>
              <a:rPr sz="3000" b="1" spc="-10"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i</a:t>
            </a:r>
            <a:r>
              <a:rPr sz="3000" b="1" dirty="0">
                <a:latin typeface="Times New Roman" panose="02020603050405020304" pitchFamily="18" charset="0"/>
                <a:cs typeface="Times New Roman" panose="02020603050405020304" pitchFamily="18" charset="0"/>
              </a:rPr>
              <a:t>s</a:t>
            </a:r>
            <a:r>
              <a:rPr sz="3000" b="1" spc="4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agai</a:t>
            </a:r>
            <a:r>
              <a:rPr sz="3000" b="1" dirty="0">
                <a:latin typeface="Times New Roman" panose="02020603050405020304" pitchFamily="18" charset="0"/>
                <a:cs typeface="Times New Roman" panose="02020603050405020304" pitchFamily="18" charset="0"/>
              </a:rPr>
              <a:t>n</a:t>
            </a:r>
            <a:r>
              <a:rPr sz="3000" b="1" spc="5" dirty="0">
                <a:latin typeface="Times New Roman" panose="02020603050405020304" pitchFamily="18" charset="0"/>
                <a:cs typeface="Times New Roman" panose="02020603050405020304" pitchFamily="18" charset="0"/>
              </a:rPr>
              <a:t> </a:t>
            </a:r>
            <a:r>
              <a:rPr sz="3000" b="1" spc="-5" dirty="0">
                <a:latin typeface="Times New Roman" panose="02020603050405020304" pitchFamily="18" charset="0"/>
                <a:cs typeface="Times New Roman" panose="02020603050405020304" pitchFamily="18" charset="0"/>
              </a:rPr>
              <a:t>evaluat</a:t>
            </a:r>
            <a:r>
              <a:rPr sz="3000" b="1" spc="-20" dirty="0">
                <a:latin typeface="Times New Roman" panose="02020603050405020304" pitchFamily="18" charset="0"/>
                <a:cs typeface="Times New Roman" panose="02020603050405020304" pitchFamily="18" charset="0"/>
              </a:rPr>
              <a:t>e</a:t>
            </a:r>
            <a:r>
              <a:rPr sz="3000" b="1" dirty="0">
                <a:latin typeface="Times New Roman" panose="02020603050405020304" pitchFamily="18" charset="0"/>
                <a:cs typeface="Times New Roman" panose="02020603050405020304" pitchFamily="18" charset="0"/>
              </a:rPr>
              <a:t>d </a:t>
            </a:r>
            <a:r>
              <a:rPr sz="3000" spc="-5" dirty="0">
                <a:latin typeface="Times New Roman" panose="02020603050405020304" pitchFamily="18" charset="0"/>
                <a:cs typeface="Times New Roman" panose="02020603050405020304" pitchFamily="18" charset="0"/>
              </a:rPr>
              <a:t>an</a:t>
            </a:r>
            <a:r>
              <a:rPr sz="3000" dirty="0">
                <a:latin typeface="Times New Roman" panose="02020603050405020304" pitchFamily="18" charset="0"/>
                <a:cs typeface="Times New Roman" panose="02020603050405020304" pitchFamily="18" charset="0"/>
              </a:rPr>
              <a:t>d</a:t>
            </a:r>
            <a:r>
              <a:rPr sz="3000" spc="20"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the</a:t>
            </a:r>
            <a:r>
              <a:rPr sz="3000" spc="35" dirty="0">
                <a:latin typeface="Times New Roman" panose="02020603050405020304" pitchFamily="18" charset="0"/>
                <a:cs typeface="Times New Roman" panose="02020603050405020304" pitchFamily="18" charset="0"/>
              </a:rPr>
              <a:t> </a:t>
            </a:r>
            <a:r>
              <a:rPr sz="3000" dirty="0">
                <a:latin typeface="Times New Roman" panose="02020603050405020304" pitchFamily="18" charset="0"/>
                <a:cs typeface="Times New Roman" panose="02020603050405020304" pitchFamily="18" charset="0"/>
              </a:rPr>
              <a:t>s</a:t>
            </a:r>
            <a:r>
              <a:rPr sz="3000" spc="-20" dirty="0">
                <a:latin typeface="Times New Roman" panose="02020603050405020304" pitchFamily="18" charset="0"/>
                <a:cs typeface="Times New Roman" panose="02020603050405020304" pitchFamily="18" charset="0"/>
              </a:rPr>
              <a:t>a</a:t>
            </a:r>
            <a:r>
              <a:rPr sz="3000" spc="-15" dirty="0">
                <a:latin typeface="Times New Roman" panose="02020603050405020304" pitchFamily="18" charset="0"/>
                <a:cs typeface="Times New Roman" panose="02020603050405020304" pitchFamily="18" charset="0"/>
              </a:rPr>
              <a:t>m</a:t>
            </a:r>
            <a:r>
              <a:rPr sz="3000"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ss</a:t>
            </a:r>
            <a:r>
              <a:rPr sz="3000" spc="-1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s </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epea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d</a:t>
            </a:r>
            <a:r>
              <a:rPr sz="3000" spc="20" dirty="0">
                <a:latin typeface="Times New Roman" panose="02020603050405020304" pitchFamily="18" charset="0"/>
                <a:cs typeface="Times New Roman" panose="02020603050405020304" pitchFamily="18" charset="0"/>
              </a:rPr>
              <a:t> </a:t>
            </a:r>
            <a:r>
              <a:rPr sz="3000" spc="-5" dirty="0">
                <a:latin typeface="Times New Roman" panose="02020603050405020304" pitchFamily="18" charset="0"/>
                <a:cs typeface="Times New Roman" panose="02020603050405020304" pitchFamily="18" charset="0"/>
              </a:rPr>
              <a:t>i</a:t>
            </a:r>
            <a:r>
              <a:rPr sz="3000" dirty="0">
                <a:latin typeface="Times New Roman" panose="02020603050405020304" pitchFamily="18" charset="0"/>
                <a:cs typeface="Times New Roman" panose="02020603050405020304" pitchFamily="18" charset="0"/>
              </a:rPr>
              <a:t>f</a:t>
            </a:r>
            <a:r>
              <a:rPr sz="3000" spc="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ne</a:t>
            </a:r>
            <a:r>
              <a:rPr sz="3000" dirty="0">
                <a:latin typeface="Times New Roman" panose="02020603050405020304" pitchFamily="18" charset="0"/>
                <a:cs typeface="Times New Roman" panose="02020603050405020304" pitchFamily="18" charset="0"/>
              </a:rPr>
              <a:t>c</a:t>
            </a:r>
            <a:r>
              <a:rPr sz="3000" spc="-20"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sa</a:t>
            </a:r>
            <a:r>
              <a:rPr sz="3000" spc="-10" dirty="0">
                <a:latin typeface="Times New Roman" panose="02020603050405020304" pitchFamily="18" charset="0"/>
                <a:cs typeface="Times New Roman" panose="02020603050405020304" pitchFamily="18" charset="0"/>
              </a:rPr>
              <a:t>r</a:t>
            </a:r>
            <a:r>
              <a:rPr sz="3000" spc="-16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a:t>
            </a:r>
          </a:p>
          <a:p>
            <a:pPr lvl="1">
              <a:spcBef>
                <a:spcPts val="42"/>
              </a:spcBef>
              <a:buFont typeface="MS Gothic"/>
              <a:buChar char="➢"/>
            </a:pPr>
            <a:endParaRPr sz="3000" dirty="0">
              <a:latin typeface="Times New Roman" panose="02020603050405020304" pitchFamily="18" charset="0"/>
              <a:cs typeface="Times New Roman" panose="02020603050405020304" pitchFamily="18" charset="0"/>
            </a:endParaRPr>
          </a:p>
          <a:p>
            <a:pPr marL="757555" marR="38100" lvl="1" indent="-286385">
              <a:buFont typeface="MS Gothic"/>
              <a:buChar char="➢"/>
              <a:tabLst>
                <a:tab pos="758190" algn="l"/>
              </a:tabLst>
            </a:pPr>
            <a:r>
              <a:rPr sz="3000" b="1" dirty="0">
                <a:latin typeface="Times New Roman" panose="02020603050405020304" pitchFamily="18" charset="0"/>
                <a:cs typeface="Times New Roman" panose="02020603050405020304" pitchFamily="18" charset="0"/>
              </a:rPr>
              <a:t>The</a:t>
            </a:r>
            <a:r>
              <a:rPr sz="3000" b="1" spc="25" dirty="0">
                <a:latin typeface="Times New Roman" panose="02020603050405020304" pitchFamily="18" charset="0"/>
                <a:cs typeface="Times New Roman" panose="02020603050405020304" pitchFamily="18" charset="0"/>
              </a:rPr>
              <a:t> </a:t>
            </a:r>
            <a:r>
              <a:rPr sz="3000" b="1" spc="-20" dirty="0">
                <a:latin typeface="Times New Roman" panose="02020603050405020304" pitchFamily="18" charset="0"/>
                <a:cs typeface="Times New Roman" panose="02020603050405020304" pitchFamily="18" charset="0"/>
              </a:rPr>
              <a:t>t</a:t>
            </a:r>
            <a:r>
              <a:rPr sz="3000" b="1" spc="-10" dirty="0">
                <a:latin typeface="Times New Roman" panose="02020603050405020304" pitchFamily="18" charset="0"/>
                <a:cs typeface="Times New Roman" panose="02020603050405020304" pitchFamily="18" charset="0"/>
              </a:rPr>
              <a:t>r</a:t>
            </a:r>
            <a:r>
              <a:rPr sz="3000" b="1" spc="-15" dirty="0">
                <a:latin typeface="Times New Roman" panose="02020603050405020304" pitchFamily="18" charset="0"/>
                <a:cs typeface="Times New Roman" panose="02020603050405020304" pitchFamily="18" charset="0"/>
              </a:rPr>
              <a:t>an</a:t>
            </a:r>
            <a:r>
              <a:rPr sz="3000" b="1" dirty="0">
                <a:latin typeface="Times New Roman" panose="02020603050405020304" pitchFamily="18" charset="0"/>
                <a:cs typeface="Times New Roman" panose="02020603050405020304" pitchFamily="18" charset="0"/>
              </a:rPr>
              <a:t>s</a:t>
            </a:r>
            <a:r>
              <a:rPr sz="3000" b="1" spc="-25" dirty="0">
                <a:latin typeface="Times New Roman" panose="02020603050405020304" pitchFamily="18" charset="0"/>
                <a:cs typeface="Times New Roman" panose="02020603050405020304" pitchFamily="18" charset="0"/>
              </a:rPr>
              <a:t>f</a:t>
            </a:r>
            <a:r>
              <a:rPr sz="3000" b="1" spc="-15" dirty="0">
                <a:latin typeface="Times New Roman" panose="02020603050405020304" pitchFamily="18" charset="0"/>
                <a:cs typeface="Times New Roman" panose="02020603050405020304" pitchFamily="18" charset="0"/>
              </a:rPr>
              <a:t>o</a:t>
            </a:r>
            <a:r>
              <a:rPr sz="3000" b="1" spc="-10" dirty="0">
                <a:latin typeface="Times New Roman" panose="02020603050405020304" pitchFamily="18" charset="0"/>
                <a:cs typeface="Times New Roman" panose="02020603050405020304" pitchFamily="18" charset="0"/>
              </a:rPr>
              <a:t>r</a:t>
            </a:r>
            <a:r>
              <a:rPr sz="3000" b="1" spc="-15" dirty="0">
                <a:latin typeface="Times New Roman" panose="02020603050405020304" pitchFamily="18" charset="0"/>
                <a:cs typeface="Times New Roman" panose="02020603050405020304" pitchFamily="18" charset="0"/>
              </a:rPr>
              <a:t>ma</a:t>
            </a:r>
            <a:r>
              <a:rPr sz="3000" b="1" spc="-20" dirty="0">
                <a:latin typeface="Times New Roman" panose="02020603050405020304" pitchFamily="18" charset="0"/>
                <a:cs typeface="Times New Roman" panose="02020603050405020304" pitchFamily="18" charset="0"/>
              </a:rPr>
              <a:t>t</a:t>
            </a:r>
            <a:r>
              <a:rPr sz="3000" b="1" spc="-15" dirty="0">
                <a:latin typeface="Times New Roman" panose="02020603050405020304" pitchFamily="18" charset="0"/>
                <a:cs typeface="Times New Roman" panose="02020603050405020304" pitchFamily="18" charset="0"/>
              </a:rPr>
              <a:t>ion</a:t>
            </a:r>
            <a:r>
              <a:rPr sz="3000" b="1" dirty="0">
                <a:latin typeface="Times New Roman" panose="02020603050405020304" pitchFamily="18" charset="0"/>
                <a:cs typeface="Times New Roman" panose="02020603050405020304" pitchFamily="18" charset="0"/>
              </a:rPr>
              <a:t>s </a:t>
            </a:r>
            <a:r>
              <a:rPr sz="3000" spc="-10" dirty="0">
                <a:latin typeface="Times New Roman" panose="02020603050405020304" pitchFamily="18" charset="0"/>
                <a:cs typeface="Times New Roman" panose="02020603050405020304" pitchFamily="18" charset="0"/>
              </a:rPr>
              <a:t>(</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a:t>
            </a:r>
            <a:r>
              <a:rPr sz="3000" spc="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quali</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y</a:t>
            </a:r>
            <a:r>
              <a:rPr sz="3000" spc="3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att</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ibu</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e</a:t>
            </a:r>
            <a:r>
              <a:rPr sz="3000" spc="2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op</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imi</a:t>
            </a:r>
            <a:r>
              <a:rPr sz="3000" dirty="0">
                <a:latin typeface="Times New Roman" panose="02020603050405020304" pitchFamily="18" charset="0"/>
                <a:cs typeface="Times New Roman" panose="02020603050405020304" pitchFamily="18" charset="0"/>
              </a:rPr>
              <a:t>z</a:t>
            </a:r>
            <a:r>
              <a:rPr sz="3000" spc="-20" dirty="0">
                <a:latin typeface="Times New Roman" panose="02020603050405020304" pitchFamily="18" charset="0"/>
                <a:cs typeface="Times New Roman" panose="02020603050405020304" pitchFamily="18" charset="0"/>
              </a:rPr>
              <a:t>i</a:t>
            </a:r>
            <a:r>
              <a:rPr sz="3000" spc="-15" dirty="0">
                <a:latin typeface="Times New Roman" panose="02020603050405020304" pitchFamily="18" charset="0"/>
                <a:cs typeface="Times New Roman" panose="02020603050405020304" pitchFamily="18" charset="0"/>
              </a:rPr>
              <a:t>n</a:t>
            </a:r>
            <a:r>
              <a:rPr sz="3000" dirty="0">
                <a:latin typeface="Times New Roman" panose="02020603050405020304" pitchFamily="18" charset="0"/>
                <a:cs typeface="Times New Roman" panose="02020603050405020304" pitchFamily="18" charset="0"/>
              </a:rPr>
              <a:t>g </a:t>
            </a:r>
            <a:r>
              <a:rPr sz="3000" spc="-1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olu</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ion</a:t>
            </a:r>
            <a:r>
              <a:rPr sz="3000" spc="-10" dirty="0">
                <a:latin typeface="Times New Roman" panose="02020603050405020304" pitchFamily="18" charset="0"/>
                <a:cs typeface="Times New Roman" panose="02020603050405020304" pitchFamily="18" charset="0"/>
              </a:rPr>
              <a:t>s</a:t>
            </a:r>
            <a:r>
              <a:rPr sz="3000" dirty="0">
                <a:latin typeface="Times New Roman" panose="02020603050405020304" pitchFamily="18" charset="0"/>
                <a:cs typeface="Times New Roman" panose="02020603050405020304" pitchFamily="18" charset="0"/>
              </a:rPr>
              <a:t>)</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gene</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all</a:t>
            </a:r>
            <a:r>
              <a:rPr sz="3000" dirty="0">
                <a:latin typeface="Times New Roman" panose="02020603050405020304" pitchFamily="18" charset="0"/>
                <a:cs typeface="Times New Roman" panose="02020603050405020304" pitchFamily="18" charset="0"/>
              </a:rPr>
              <a:t>y</a:t>
            </a:r>
            <a:r>
              <a:rPr sz="3000" spc="3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m</a:t>
            </a:r>
            <a:r>
              <a:rPr sz="3000" spc="-15" dirty="0">
                <a:latin typeface="Times New Roman" panose="02020603050405020304" pitchFamily="18" charset="0"/>
                <a:cs typeface="Times New Roman" panose="02020603050405020304" pitchFamily="18" charset="0"/>
              </a:rPr>
              <a:t>p</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o</a:t>
            </a:r>
            <a:r>
              <a:rPr sz="3000" spc="-20" dirty="0">
                <a:latin typeface="Times New Roman" panose="02020603050405020304" pitchFamily="18" charset="0"/>
                <a:cs typeface="Times New Roman" panose="02020603050405020304" pitchFamily="18" charset="0"/>
              </a:rPr>
              <a:t>v</a:t>
            </a:r>
            <a:r>
              <a:rPr sz="3000" dirty="0">
                <a:latin typeface="Times New Roman" panose="02020603050405020304" pitchFamily="18" charset="0"/>
                <a:cs typeface="Times New Roman" panose="02020603050405020304" pitchFamily="18" charset="0"/>
              </a:rPr>
              <a:t>e</a:t>
            </a:r>
            <a:r>
              <a:rPr sz="3000" spc="2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on</a:t>
            </a:r>
            <a:r>
              <a:rPr sz="3000"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dirty="0">
                <a:latin typeface="Times New Roman" panose="02020603050405020304" pitchFamily="18" charset="0"/>
                <a:cs typeface="Times New Roman" panose="02020603050405020304" pitchFamily="18" charset="0"/>
              </a:rPr>
              <a:t>r</a:t>
            </a:r>
            <a:r>
              <a:rPr sz="3000" spc="30" dirty="0">
                <a:latin typeface="Times New Roman" panose="02020603050405020304" pitchFamily="18" charset="0"/>
                <a:cs typeface="Times New Roman" panose="02020603050405020304" pitchFamily="18" charset="0"/>
              </a:rPr>
              <a:t> </a:t>
            </a:r>
            <a:r>
              <a:rPr sz="3000" spc="-10" dirty="0">
                <a:latin typeface="Times New Roman" panose="02020603050405020304" pitchFamily="18" charset="0"/>
                <a:cs typeface="Times New Roman" panose="02020603050405020304" pitchFamily="18" charset="0"/>
              </a:rPr>
              <a:t>s</a:t>
            </a:r>
            <a:r>
              <a:rPr sz="3000" spc="-15" dirty="0">
                <a:latin typeface="Times New Roman" panose="02020603050405020304" pitchFamily="18" charset="0"/>
                <a:cs typeface="Times New Roman" panose="02020603050405020304" pitchFamily="18" charset="0"/>
              </a:rPr>
              <a:t>o</a:t>
            </a:r>
            <a:r>
              <a:rPr sz="3000" spc="-20" dirty="0">
                <a:latin typeface="Times New Roman" panose="02020603050405020304" pitchFamily="18" charset="0"/>
                <a:cs typeface="Times New Roman" panose="02020603050405020304" pitchFamily="18" charset="0"/>
              </a:rPr>
              <a:t>m</a:t>
            </a:r>
            <a:r>
              <a:rPr sz="3000" dirty="0">
                <a:latin typeface="Times New Roman" panose="02020603050405020304" pitchFamily="18" charset="0"/>
                <a:cs typeface="Times New Roman" panose="02020603050405020304" pitchFamily="18" charset="0"/>
              </a:rPr>
              <a:t>e</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quali</a:t>
            </a:r>
            <a:r>
              <a:rPr sz="3000" spc="-20" dirty="0">
                <a:latin typeface="Times New Roman" panose="02020603050405020304" pitchFamily="18" charset="0"/>
                <a:cs typeface="Times New Roman" panose="02020603050405020304" pitchFamily="18" charset="0"/>
              </a:rPr>
              <a:t>t</a:t>
            </a:r>
            <a:r>
              <a:rPr sz="3000" dirty="0">
                <a:latin typeface="Times New Roman" panose="02020603050405020304" pitchFamily="18" charset="0"/>
                <a:cs typeface="Times New Roman" panose="02020603050405020304" pitchFamily="18" charset="0"/>
              </a:rPr>
              <a:t>y</a:t>
            </a:r>
            <a:r>
              <a:rPr sz="3000" spc="35" dirty="0">
                <a:latin typeface="Times New Roman" panose="02020603050405020304" pitchFamily="18" charset="0"/>
                <a:cs typeface="Times New Roman" panose="02020603050405020304" pitchFamily="18" charset="0"/>
              </a:rPr>
              <a:t> </a:t>
            </a:r>
            <a:r>
              <a:rPr sz="3000" spc="-20" dirty="0">
                <a:latin typeface="Times New Roman" panose="02020603050405020304" pitchFamily="18" charset="0"/>
                <a:cs typeface="Times New Roman" panose="02020603050405020304" pitchFamily="18" charset="0"/>
              </a:rPr>
              <a:t>att</a:t>
            </a:r>
            <a:r>
              <a:rPr sz="3000" spc="-10" dirty="0">
                <a:latin typeface="Times New Roman" panose="02020603050405020304" pitchFamily="18" charset="0"/>
                <a:cs typeface="Times New Roman" panose="02020603050405020304" pitchFamily="18" charset="0"/>
              </a:rPr>
              <a:t>r</a:t>
            </a:r>
            <a:r>
              <a:rPr sz="3000" spc="-15" dirty="0">
                <a:latin typeface="Times New Roman" panose="02020603050405020304" pitchFamily="18" charset="0"/>
                <a:cs typeface="Times New Roman" panose="02020603050405020304" pitchFamily="18" charset="0"/>
              </a:rPr>
              <a:t>ibu</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s </a:t>
            </a:r>
            <a:r>
              <a:rPr sz="3000" spc="-10" dirty="0">
                <a:latin typeface="Times New Roman" panose="02020603050405020304" pitchFamily="18" charset="0"/>
                <a:cs typeface="Times New Roman" panose="02020603050405020304" pitchFamily="18" charset="0"/>
              </a:rPr>
              <a:t>w</a:t>
            </a:r>
            <a:r>
              <a:rPr sz="3000" spc="-15" dirty="0">
                <a:latin typeface="Times New Roman" panose="02020603050405020304" pitchFamily="18" charset="0"/>
                <a:cs typeface="Times New Roman" panose="02020603050405020304" pitchFamily="18" charset="0"/>
              </a:rPr>
              <a:t>hil</a:t>
            </a:r>
            <a:r>
              <a:rPr sz="3000" dirty="0">
                <a:latin typeface="Times New Roman" panose="02020603050405020304" pitchFamily="18" charset="0"/>
                <a:cs typeface="Times New Roman" panose="02020603050405020304" pitchFamily="18" charset="0"/>
              </a:rPr>
              <a:t>e</a:t>
            </a:r>
            <a:r>
              <a:rPr sz="3000" spc="45" dirty="0">
                <a:latin typeface="Times New Roman" panose="02020603050405020304" pitchFamily="18" charset="0"/>
                <a:cs typeface="Times New Roman" panose="02020603050405020304" pitchFamily="18" charset="0"/>
              </a:rPr>
              <a:t> </a:t>
            </a:r>
            <a:r>
              <a:rPr sz="3000" spc="-25"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he</a:t>
            </a:r>
            <a:r>
              <a:rPr sz="3000" dirty="0">
                <a:latin typeface="Times New Roman" panose="02020603050405020304" pitchFamily="18" charset="0"/>
                <a:cs typeface="Times New Roman" panose="02020603050405020304" pitchFamily="18" charset="0"/>
              </a:rPr>
              <a:t>y</a:t>
            </a:r>
            <a:r>
              <a:rPr sz="3000" spc="20"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a</a:t>
            </a:r>
            <a:r>
              <a:rPr sz="3000" spc="-55" dirty="0">
                <a:latin typeface="Times New Roman" panose="02020603050405020304" pitchFamily="18" charset="0"/>
                <a:cs typeface="Times New Roman" panose="02020603050405020304" pitchFamily="18" charset="0"/>
              </a:rPr>
              <a:t>f</a:t>
            </a:r>
            <a:r>
              <a:rPr sz="3000" spc="-20" dirty="0">
                <a:latin typeface="Times New Roman" panose="02020603050405020304" pitchFamily="18" charset="0"/>
                <a:cs typeface="Times New Roman" panose="02020603050405020304" pitchFamily="18" charset="0"/>
              </a:rPr>
              <a:t>f</a:t>
            </a:r>
            <a:r>
              <a:rPr sz="3000" spc="-15" dirty="0">
                <a:latin typeface="Times New Roman" panose="02020603050405020304" pitchFamily="18" charset="0"/>
                <a:cs typeface="Times New Roman" panose="02020603050405020304" pitchFamily="18" charset="0"/>
              </a:rPr>
              <a:t>e</a:t>
            </a:r>
            <a:r>
              <a:rPr sz="3000" dirty="0">
                <a:latin typeface="Times New Roman" panose="02020603050405020304" pitchFamily="18" charset="0"/>
                <a:cs typeface="Times New Roman" panose="02020603050405020304" pitchFamily="18" charset="0"/>
              </a:rPr>
              <a:t>ct</a:t>
            </a:r>
            <a:r>
              <a:rPr sz="3000" spc="1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o</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he</a:t>
            </a:r>
            <a:r>
              <a:rPr sz="3000" spc="-10" dirty="0">
                <a:latin typeface="Times New Roman" panose="02020603050405020304" pitchFamily="18" charset="0"/>
                <a:cs typeface="Times New Roman" panose="02020603050405020304" pitchFamily="18" charset="0"/>
              </a:rPr>
              <a:t>r</a:t>
            </a:r>
            <a:r>
              <a:rPr sz="3000" dirty="0">
                <a:latin typeface="Times New Roman" panose="02020603050405020304" pitchFamily="18" charset="0"/>
                <a:cs typeface="Times New Roman" panose="02020603050405020304" pitchFamily="18" charset="0"/>
              </a:rPr>
              <a:t>s</a:t>
            </a:r>
            <a:r>
              <a:rPr sz="3000" spc="5" dirty="0">
                <a:latin typeface="Times New Roman" panose="02020603050405020304" pitchFamily="18" charset="0"/>
                <a:cs typeface="Times New Roman" panose="02020603050405020304" pitchFamily="18" charset="0"/>
              </a:rPr>
              <a:t> </a:t>
            </a:r>
            <a:r>
              <a:rPr sz="3000" spc="-15" dirty="0">
                <a:latin typeface="Times New Roman" panose="02020603050405020304" pitchFamily="18" charset="0"/>
                <a:cs typeface="Times New Roman" panose="02020603050405020304" pitchFamily="18" charset="0"/>
              </a:rPr>
              <a:t>nega</a:t>
            </a:r>
            <a:r>
              <a:rPr sz="3000" spc="-20" dirty="0">
                <a:latin typeface="Times New Roman" panose="02020603050405020304" pitchFamily="18" charset="0"/>
                <a:cs typeface="Times New Roman" panose="02020603050405020304" pitchFamily="18" charset="0"/>
              </a:rPr>
              <a:t>t</a:t>
            </a:r>
            <a:r>
              <a:rPr sz="3000" spc="-15" dirty="0">
                <a:latin typeface="Times New Roman" panose="02020603050405020304" pitchFamily="18" charset="0"/>
                <a:cs typeface="Times New Roman" panose="02020603050405020304" pitchFamily="18" charset="0"/>
              </a:rPr>
              <a:t>i</a:t>
            </a:r>
            <a:r>
              <a:rPr sz="3000" spc="-20" dirty="0">
                <a:latin typeface="Times New Roman" panose="02020603050405020304" pitchFamily="18" charset="0"/>
                <a:cs typeface="Times New Roman" panose="02020603050405020304" pitchFamily="18" charset="0"/>
              </a:rPr>
              <a:t>v</a:t>
            </a:r>
            <a:r>
              <a:rPr sz="3000" spc="-15" dirty="0">
                <a:latin typeface="Times New Roman" panose="02020603050405020304" pitchFamily="18" charset="0"/>
                <a:cs typeface="Times New Roman" panose="02020603050405020304" pitchFamily="18" charset="0"/>
              </a:rPr>
              <a:t>el</a:t>
            </a:r>
            <a:r>
              <a:rPr sz="3000" spc="-165" dirty="0">
                <a:latin typeface="Times New Roman" panose="02020603050405020304" pitchFamily="18" charset="0"/>
                <a:cs typeface="Times New Roman" panose="02020603050405020304" pitchFamily="18" charset="0"/>
              </a:rPr>
              <a:t>y</a:t>
            </a:r>
            <a:r>
              <a:rPr sz="3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4648017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jpeg" /></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4008</Words>
  <Application>Microsoft Office PowerPoint</Application>
  <PresentationFormat>Widescreen</PresentationFormat>
  <Paragraphs>652</Paragraphs>
  <Slides>57</Slides>
  <Notes>51</Notes>
  <HiddenSlides>0</HiddenSlides>
  <MMClips>0</MMClips>
  <ScaleCrop>false</ScaleCrop>
  <HeadingPairs>
    <vt:vector size="4" baseType="variant">
      <vt:variant>
        <vt:lpstr>Theme</vt:lpstr>
      </vt:variant>
      <vt:variant>
        <vt:i4>2</vt:i4>
      </vt:variant>
      <vt:variant>
        <vt:lpstr>Slide Titles</vt:lpstr>
      </vt:variant>
      <vt:variant>
        <vt:i4>57</vt:i4>
      </vt:variant>
    </vt:vector>
  </HeadingPairs>
  <TitlesOfParts>
    <vt:vector size="59" baseType="lpstr">
      <vt:lpstr>Office Theme</vt:lpstr>
      <vt:lpstr>Clarity</vt:lpstr>
      <vt:lpstr>PowerPoint Presentation</vt:lpstr>
      <vt:lpstr>PowerPoint Presentation</vt:lpstr>
      <vt:lpstr>PowerPoint Presentation</vt:lpstr>
      <vt:lpstr>PowerPoint Presentation</vt:lpstr>
      <vt:lpstr>Dynamic Software Architectures</vt:lpstr>
      <vt:lpstr>Architecture Design Process</vt:lpstr>
      <vt:lpstr>PowerPoint Presentation</vt:lpstr>
      <vt:lpstr>Assessment of the Quality Attributes</vt:lpstr>
      <vt:lpstr>PowerPoint Presentation</vt:lpstr>
      <vt:lpstr>PowerPoint Presentation</vt:lpstr>
      <vt:lpstr>Semantics of Components</vt:lpstr>
      <vt:lpstr>Architectural Styles: Definitions</vt:lpstr>
      <vt:lpstr>Basic Properties of Styles</vt:lpstr>
      <vt:lpstr>Benefits of Styles</vt:lpstr>
      <vt:lpstr>Some Architectural Styles</vt:lpstr>
      <vt:lpstr>PowerPoint Presentation</vt:lpstr>
      <vt:lpstr>PowerPoint Presentation</vt:lpstr>
      <vt:lpstr>Style 1: Pipes and Filters</vt:lpstr>
      <vt:lpstr>Style 1: PF Example</vt:lpstr>
      <vt:lpstr>Style 1: PF Example</vt:lpstr>
      <vt:lpstr>Style 1: PF Example</vt:lpstr>
      <vt:lpstr>PowerPoint Presentation</vt:lpstr>
      <vt:lpstr>Style 2: 2-Tiered Client/Server</vt:lpstr>
      <vt:lpstr>PowerPoint Presentation</vt:lpstr>
      <vt:lpstr>Style 3: N-Tiered</vt:lpstr>
      <vt:lpstr>Style 3: N-Tiered</vt:lpstr>
      <vt:lpstr>PowerPoint Presentation</vt:lpstr>
      <vt:lpstr>Style 3: N-Tiered</vt:lpstr>
      <vt:lpstr>Style 4: Layered Architectures</vt:lpstr>
      <vt:lpstr>PowerPoint Presentation</vt:lpstr>
      <vt:lpstr>Style 4: Layered Architectures</vt:lpstr>
      <vt:lpstr>Style 5: Blackboard (Repository)</vt:lpstr>
      <vt:lpstr>A Closer Look at Connections</vt:lpstr>
      <vt:lpstr>Synchronous Communication</vt:lpstr>
      <vt:lpstr>Asynchronous Communication</vt:lpstr>
      <vt:lpstr>Style 5: Blackboard</vt:lpstr>
      <vt:lpstr>PowerPoint Presentation</vt:lpstr>
      <vt:lpstr>Style 5: Blackboard Example 1</vt:lpstr>
      <vt:lpstr>Style 5: Blackboard Example 2</vt:lpstr>
      <vt:lpstr>Style 5: Blackboard</vt:lpstr>
      <vt:lpstr>Style 6: Model-View-Controller</vt:lpstr>
      <vt:lpstr>Style 6: Model-View-Controller</vt:lpstr>
      <vt:lpstr>The Model-View-Controller (MVC)</vt:lpstr>
      <vt:lpstr>The organization of the Model-View-Controller </vt:lpstr>
      <vt:lpstr>Web application architecture using the MVC pattern </vt:lpstr>
      <vt:lpstr>Repository architecture</vt:lpstr>
      <vt:lpstr>The Repository pattern </vt:lpstr>
      <vt:lpstr>A repository architecture for an IDE </vt:lpstr>
      <vt:lpstr>PowerPoint Presentation</vt:lpstr>
      <vt:lpstr>Example: 4 Tiered BB Architecture</vt:lpstr>
      <vt:lpstr>Architectural Models and Styles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Software Architecture? </dc:title>
  <cp:lastModifiedBy>Unknown User</cp:lastModifiedBy>
  <cp:revision>12</cp:revision>
  <dcterms:created xsi:type="dcterms:W3CDTF">2018-02-25T21:59:56Z</dcterms:created>
  <dcterms:modified xsi:type="dcterms:W3CDTF">2022-12-01T10:37:50Z</dcterms:modified>
</cp:coreProperties>
</file>