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9562-B470-4AEB-9036-B14DEED3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5B132-6E64-45FC-8C5F-79294487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41354-8658-4567-903D-75794AD3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E3021-FBBE-4744-9B78-1F181146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082D4-DB18-4A3D-8119-05289740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C3B6-C415-4E50-89E5-38CA4EAB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99730-7AF8-4F60-82E1-7F86EFD7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139E1-82A4-4EF8-A3AB-CA576601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67412-1BF2-44C8-9E27-FB4E126F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17F6D-9D29-47FC-AFC1-3E6D8C7B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58EC2-B3A9-4674-BC46-6EF266C1F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78F17-9E23-47AD-8300-B3DCC18C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7815-884E-4A28-A617-E2A10531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C3CBF-CE98-41D2-89BA-8945B6BC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0015B-F04B-4E35-BC2D-63AD59B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A3112-5809-435A-9B1E-DA336447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671DE-678C-484D-97B7-86568B3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B791-4B2C-4597-8E11-F659757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3E811-B122-41D2-AE55-30FAE695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81E83-ABDD-4AE1-92BE-A8500BC7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78F1-D966-4345-A393-5590FDF3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DF9B6-0089-4D28-ADCB-9868A873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434AC-7348-4C32-8E97-7A937BB2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4D6C6-207A-4CCC-80B7-A75C2EF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F11CF-880D-47BE-B5BE-0AFAF01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90B7-3C8F-436C-85DB-995408D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98EE-889D-4841-878D-370E8E0B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BF13D-A70B-4E0A-BF80-177E2DC5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CF5D1-B33B-4F5E-BB68-A37FFE63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3D3B5-8A75-4477-AACA-EFD15F10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5F5F2-51B7-4E7B-AB99-1A7D65E6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CE969-534B-41BE-9DFC-87F4B6B4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397B7-C1AE-45BE-882A-AD867D87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4867C-4851-481D-A35C-DA7F8D1B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7C07FE-3DEE-412E-A1BD-3534E14F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B7512-964B-48EF-BD09-990555E8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EBB4D-B326-4BF2-AFDC-41C0FE55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8041C-FF4C-4E48-8AD8-7C477DB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A5745-D612-4953-BE24-06C70D7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184D-1E0C-468D-842C-F49A823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DA519-D156-4A66-BDAF-EB6E403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298E2-1652-4559-B613-9297BD56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1BF63-6596-44E2-8A44-677A9854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D6139-52C5-4E4B-A0D2-1DB9F373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70292-059B-4BB3-BBA7-01D11423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CD780-E5CE-4761-B25F-2373B3F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C368-B101-4943-B67D-71248B83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E8FF6-ED22-470C-8772-2456126F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8B6F7-2F6C-4093-88CC-4CF9450A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36E70-5DBC-4CB2-93E5-CBD5138B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7D4D2-0B49-4B35-BB6D-5EFD0192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0C613-6D5E-4E9D-977D-80F46BED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D479-6B66-486B-8A8A-5E95116E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71202-CA2F-4806-886C-0275EEEE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332B-07AD-49FF-9E81-405E8A30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7EAE9-145B-4B6E-BC03-A500EEE3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59E8-1349-4FE6-9BD9-BB4F03F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5AE57-D8CB-47B8-A57A-7D6F8A4C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6CC01-A54F-4321-9ED5-C65C64C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23D9D-36E8-44F9-AEC1-91D9C9B1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E2CD0-FF88-4134-AFC4-1B4A47DE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1986F-B1B8-4F81-A34F-4B1E59856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C0B96-DB21-4629-ADA1-B6D7CB00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“123”</a:t>
            </a:r>
            <a:endParaRPr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885360" y="593732"/>
            <a:ext cx="87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9D3C9B-BC48-4526-97AB-C66F34216718}"/>
              </a:ext>
            </a:extLst>
          </p:cNvPr>
          <p:cNvSpPr/>
          <p:nvPr/>
        </p:nvSpPr>
        <p:spPr>
          <a:xfrm>
            <a:off x="1527141" y="4117313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“456”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D23D4-CFBB-4433-8FDF-B51EE2C392F4}"/>
              </a:ext>
            </a:extLst>
          </p:cNvPr>
          <p:cNvSpPr txBox="1"/>
          <p:nvPr/>
        </p:nvSpPr>
        <p:spPr>
          <a:xfrm>
            <a:off x="1885360" y="3429000"/>
            <a:ext cx="87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b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98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57CE3C-CE4F-44EF-A923-14BFC877F2A6}"/>
              </a:ext>
            </a:extLst>
          </p:cNvPr>
          <p:cNvSpPr/>
          <p:nvPr/>
        </p:nvSpPr>
        <p:spPr>
          <a:xfrm>
            <a:off x="5216170" y="1093508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”456”</a:t>
            </a:r>
          </a:p>
          <a:p>
            <a:pPr algn="ctr"/>
            <a:r>
              <a:rPr lang="en-US" altLang="zh-CN" sz="2400"/>
              <a:t>age: 10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283867-C3BC-4DA8-B332-1394D0E8A95F}"/>
              </a:ext>
            </a:extLst>
          </p:cNvPr>
          <p:cNvSpPr txBox="1"/>
          <p:nvPr/>
        </p:nvSpPr>
        <p:spPr>
          <a:xfrm>
            <a:off x="5495827" y="593732"/>
            <a:ext cx="2064470" cy="37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内存首地址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23E291-11F1-4095-9036-510BE8E2AB20}"/>
              </a:ext>
            </a:extLst>
          </p:cNvPr>
          <p:cNvCxnSpPr>
            <a:cxnSpLocks/>
          </p:cNvCxnSpPr>
          <p:nvPr/>
        </p:nvCxnSpPr>
        <p:spPr>
          <a:xfrm flipV="1">
            <a:off x="3153266" y="1762812"/>
            <a:ext cx="1908928" cy="1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F21A37D-3248-4BA8-B52C-2C3DC83E35E3}"/>
              </a:ext>
            </a:extLst>
          </p:cNvPr>
          <p:cNvSpPr/>
          <p:nvPr/>
        </p:nvSpPr>
        <p:spPr>
          <a:xfrm>
            <a:off x="1527141" y="412202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A415C-DB01-4BF1-AB01-5715D540D8FA}"/>
              </a:ext>
            </a:extLst>
          </p:cNvPr>
          <p:cNvSpPr txBox="1"/>
          <p:nvPr/>
        </p:nvSpPr>
        <p:spPr>
          <a:xfrm>
            <a:off x="1527143" y="3424286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FB564-38E1-4F52-8CB4-FD7C314AAB70}"/>
              </a:ext>
            </a:extLst>
          </p:cNvPr>
          <p:cNvCxnSpPr>
            <a:cxnSpLocks/>
          </p:cNvCxnSpPr>
          <p:nvPr/>
        </p:nvCxnSpPr>
        <p:spPr>
          <a:xfrm flipV="1">
            <a:off x="3241250" y="2243579"/>
            <a:ext cx="1853940" cy="2409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”123”</a:t>
            </a:r>
          </a:p>
          <a:p>
            <a:pPr algn="ctr"/>
            <a:r>
              <a:rPr lang="en-US" altLang="zh-CN" sz="2400"/>
              <a:t>age: 10</a:t>
            </a:r>
            <a:endParaRPr lang="zh-CN" altLang="en-US" sz="2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8B4689-C6A8-48F7-9165-896384FE8F2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53266" y="1541282"/>
            <a:ext cx="1770673" cy="386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55CC6C1-7D20-4A26-BDB0-12609E70B045}"/>
              </a:ext>
            </a:extLst>
          </p:cNvPr>
          <p:cNvSpPr/>
          <p:nvPr/>
        </p:nvSpPr>
        <p:spPr>
          <a:xfrm>
            <a:off x="1527141" y="412202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23E37E-9E9F-4F10-A21D-62D0E46B46A8}"/>
              </a:ext>
            </a:extLst>
          </p:cNvPr>
          <p:cNvSpPr txBox="1"/>
          <p:nvPr/>
        </p:nvSpPr>
        <p:spPr>
          <a:xfrm>
            <a:off x="1527143" y="3424286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70BFA3-5C15-4ECD-91B0-FDDD960DA855}"/>
              </a:ext>
            </a:extLst>
          </p:cNvPr>
          <p:cNvCxnSpPr>
            <a:cxnSpLocks/>
          </p:cNvCxnSpPr>
          <p:nvPr/>
        </p:nvCxnSpPr>
        <p:spPr>
          <a:xfrm flipV="1">
            <a:off x="3153266" y="4355184"/>
            <a:ext cx="1682685" cy="51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2E7C179-6DD0-45A9-A6EB-2D725BE54DCE}"/>
              </a:ext>
            </a:extLst>
          </p:cNvPr>
          <p:cNvSpPr/>
          <p:nvPr/>
        </p:nvSpPr>
        <p:spPr>
          <a:xfrm>
            <a:off x="4923939" y="3424286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”456”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512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user1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”u1”</a:t>
            </a:r>
          </a:p>
          <a:p>
            <a:pPr algn="ctr"/>
            <a:r>
              <a:rPr lang="en-US" altLang="zh-CN" sz="2400"/>
              <a:t>address: </a:t>
            </a:r>
            <a:r>
              <a:rPr lang="zh-CN" altLang="en-US" sz="2400"/>
              <a:t>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143E9-ABD6-4CA1-9D81-D97FD922E141}"/>
              </a:ext>
            </a:extLst>
          </p:cNvPr>
          <p:cNvSpPr/>
          <p:nvPr/>
        </p:nvSpPr>
        <p:spPr>
          <a:xfrm>
            <a:off x="881720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country: ”</a:t>
            </a:r>
            <a:r>
              <a:rPr lang="zh-CN" altLang="en-US" sz="2400"/>
              <a:t>中国</a:t>
            </a:r>
            <a:r>
              <a:rPr lang="en-US" altLang="zh-CN" sz="2400"/>
              <a:t>”</a:t>
            </a:r>
          </a:p>
          <a:p>
            <a:pPr algn="ctr"/>
            <a:r>
              <a:rPr lang="en-US" altLang="zh-CN" sz="2400"/>
              <a:t>city:”</a:t>
            </a:r>
            <a:r>
              <a:rPr lang="zh-CN" altLang="en-US" sz="2400"/>
              <a:t>成都</a:t>
            </a:r>
            <a:r>
              <a:rPr lang="en-US" altLang="zh-CN" sz="2400"/>
              <a:t>”</a:t>
            </a:r>
            <a:endParaRPr lang="zh-CN" altLang="en-US" sz="2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545CA7-499F-4926-A68B-38125B7F2A49}"/>
              </a:ext>
            </a:extLst>
          </p:cNvPr>
          <p:cNvCxnSpPr>
            <a:cxnSpLocks/>
          </p:cNvCxnSpPr>
          <p:nvPr/>
        </p:nvCxnSpPr>
        <p:spPr>
          <a:xfrm flipV="1">
            <a:off x="7152587" y="1715677"/>
            <a:ext cx="1557780" cy="193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 flipV="1">
            <a:off x="3012257" y="1812301"/>
            <a:ext cx="1804840" cy="9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501A0CF-D2A2-46A2-A66E-020DF525ECBD}"/>
              </a:ext>
            </a:extLst>
          </p:cNvPr>
          <p:cNvSpPr/>
          <p:nvPr/>
        </p:nvSpPr>
        <p:spPr>
          <a:xfrm>
            <a:off x="4923939" y="3733014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”user2”</a:t>
            </a:r>
          </a:p>
          <a:p>
            <a:pPr algn="ctr"/>
            <a:r>
              <a:rPr lang="en-US" altLang="zh-CN" sz="2400"/>
              <a:t>address:</a:t>
            </a:r>
            <a:r>
              <a:rPr lang="zh-CN" altLang="en-US" sz="2400"/>
              <a:t>地址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737F0C-2582-48F1-B659-590299D6274E}"/>
              </a:ext>
            </a:extLst>
          </p:cNvPr>
          <p:cNvCxnSpPr>
            <a:cxnSpLocks/>
          </p:cNvCxnSpPr>
          <p:nvPr/>
        </p:nvCxnSpPr>
        <p:spPr>
          <a:xfrm flipV="1">
            <a:off x="7152587" y="2220011"/>
            <a:ext cx="1491792" cy="271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E66A9A2-D18D-4DEF-BB01-9D26CEC9A8A9}"/>
              </a:ext>
            </a:extLst>
          </p:cNvPr>
          <p:cNvSpPr/>
          <p:nvPr/>
        </p:nvSpPr>
        <p:spPr>
          <a:xfrm>
            <a:off x="1527141" y="4117313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C56758-E371-4BCB-A4DD-E0521CF27333}"/>
              </a:ext>
            </a:extLst>
          </p:cNvPr>
          <p:cNvSpPr txBox="1"/>
          <p:nvPr/>
        </p:nvSpPr>
        <p:spPr>
          <a:xfrm>
            <a:off x="1527143" y="3429000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user2</a:t>
            </a:r>
            <a:endParaRPr lang="zh-CN" altLang="en-US" sz="3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FAF8FD-AD0D-4667-BFA2-927CC8B89B46}"/>
              </a:ext>
            </a:extLst>
          </p:cNvPr>
          <p:cNvCxnSpPr>
            <a:cxnSpLocks/>
          </p:cNvCxnSpPr>
          <p:nvPr/>
        </p:nvCxnSpPr>
        <p:spPr>
          <a:xfrm flipV="1">
            <a:off x="3012257" y="4714736"/>
            <a:ext cx="1804840" cy="9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”123”</a:t>
            </a:r>
          </a:p>
          <a:p>
            <a:pPr algn="ctr"/>
            <a:r>
              <a:rPr lang="en-US" altLang="zh-CN" sz="2400"/>
              <a:t>b:”456”</a:t>
            </a:r>
          </a:p>
          <a:p>
            <a:pPr algn="ctr"/>
            <a:r>
              <a:rPr lang="en-US" altLang="zh-CN" sz="2400"/>
              <a:t>sub: </a:t>
            </a:r>
            <a:r>
              <a:rPr lang="zh-CN" altLang="en-US" sz="2400"/>
              <a:t>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143E9-ABD6-4CA1-9D81-D97FD922E141}"/>
              </a:ext>
            </a:extLst>
          </p:cNvPr>
          <p:cNvSpPr/>
          <p:nvPr/>
        </p:nvSpPr>
        <p:spPr>
          <a:xfrm>
            <a:off x="881720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s1: ”abc”</a:t>
            </a:r>
          </a:p>
          <a:p>
            <a:pPr algn="ctr"/>
            <a:r>
              <a:rPr lang="en-US" altLang="zh-CN" sz="2400"/>
              <a:t>s2:”bcd”</a:t>
            </a:r>
            <a:endParaRPr lang="zh-CN" altLang="en-US" sz="2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545CA7-499F-4926-A68B-38125B7F2A49}"/>
              </a:ext>
            </a:extLst>
          </p:cNvPr>
          <p:cNvCxnSpPr>
            <a:cxnSpLocks/>
          </p:cNvCxnSpPr>
          <p:nvPr/>
        </p:nvCxnSpPr>
        <p:spPr>
          <a:xfrm flipH="1">
            <a:off x="5514680" y="2300450"/>
            <a:ext cx="944256" cy="1206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>
            <a:off x="2184859" y="1715676"/>
            <a:ext cx="2632238" cy="96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33CC6E6-2A94-43C3-A427-3B8C3A161681}"/>
              </a:ext>
            </a:extLst>
          </p:cNvPr>
          <p:cNvSpPr txBox="1"/>
          <p:nvPr/>
        </p:nvSpPr>
        <p:spPr>
          <a:xfrm>
            <a:off x="823274" y="2171698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A91986-0E11-47D3-B387-47363DFFDFED}"/>
              </a:ext>
            </a:extLst>
          </p:cNvPr>
          <p:cNvCxnSpPr>
            <a:cxnSpLocks/>
          </p:cNvCxnSpPr>
          <p:nvPr/>
        </p:nvCxnSpPr>
        <p:spPr>
          <a:xfrm flipV="1">
            <a:off x="2184859" y="2136816"/>
            <a:ext cx="2632238" cy="327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AC15B98-5F89-4948-9E47-D2FE811DBD45}"/>
              </a:ext>
            </a:extLst>
          </p:cNvPr>
          <p:cNvSpPr/>
          <p:nvPr/>
        </p:nvSpPr>
        <p:spPr>
          <a:xfrm>
            <a:off x="3500978" y="350676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s1: ”s”</a:t>
            </a:r>
          </a:p>
          <a:p>
            <a:pPr algn="ctr"/>
            <a:r>
              <a:rPr lang="en-US" altLang="zh-CN" sz="2400"/>
              <a:t>s2:”ddd”</a:t>
            </a:r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86281C-1152-4F94-9B2C-BE965B76B086}"/>
              </a:ext>
            </a:extLst>
          </p:cNvPr>
          <p:cNvSpPr txBox="1"/>
          <p:nvPr/>
        </p:nvSpPr>
        <p:spPr>
          <a:xfrm>
            <a:off x="6427517" y="4015660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temp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371633-E066-40BE-8F7B-13B7F2C71E5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24081" y="2724348"/>
            <a:ext cx="1514566" cy="1291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6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>
            <a:off x="2184859" y="1715676"/>
            <a:ext cx="2424848" cy="250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8695129-9599-46E2-A448-5DB04DB47EBC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”123”</a:t>
            </a:r>
          </a:p>
          <a:p>
            <a:pPr algn="ctr"/>
            <a:r>
              <a:rPr lang="en-US" altLang="zh-CN" sz="2400"/>
              <a:t>b:”456”</a:t>
            </a:r>
          </a:p>
          <a:p>
            <a:pPr algn="ctr"/>
            <a:r>
              <a:rPr lang="en-US" altLang="zh-CN" sz="2400"/>
              <a:t>sub</a:t>
            </a:r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82E778-ACE1-4275-9EF1-634180E0633A}"/>
              </a:ext>
            </a:extLst>
          </p:cNvPr>
          <p:cNvSpPr/>
          <p:nvPr/>
        </p:nvSpPr>
        <p:spPr>
          <a:xfrm>
            <a:off x="4923939" y="321453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”abc”</a:t>
            </a:r>
          </a:p>
          <a:p>
            <a:pPr algn="ctr"/>
            <a:r>
              <a:rPr lang="en-US" altLang="zh-CN" sz="2400"/>
              <a:t>b:”bcd”</a:t>
            </a:r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8C3B92-A5F2-451E-AB03-F213CCE17D04}"/>
              </a:ext>
            </a:extLst>
          </p:cNvPr>
          <p:cNvSpPr/>
          <p:nvPr/>
        </p:nvSpPr>
        <p:spPr>
          <a:xfrm>
            <a:off x="5228736" y="509047"/>
            <a:ext cx="1941921" cy="4996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垃圾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7322D-6177-4BCF-8F53-B2F1F8B4DA18}"/>
              </a:ext>
            </a:extLst>
          </p:cNvPr>
          <p:cNvSpPr/>
          <p:nvPr/>
        </p:nvSpPr>
        <p:spPr>
          <a:xfrm>
            <a:off x="8553258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s:” asdf”</a:t>
            </a:r>
            <a:endParaRPr lang="zh-CN" altLang="en-US" sz="24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838E54-C9AE-484F-BAF3-4114AE9E4E5B}"/>
              </a:ext>
            </a:extLst>
          </p:cNvPr>
          <p:cNvCxnSpPr>
            <a:cxnSpLocks/>
          </p:cNvCxnSpPr>
          <p:nvPr/>
        </p:nvCxnSpPr>
        <p:spPr>
          <a:xfrm flipV="1">
            <a:off x="6577264" y="1828800"/>
            <a:ext cx="1975994" cy="346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72FA8-3F0C-4D35-820C-A31140F98E8A}"/>
              </a:ext>
            </a:extLst>
          </p:cNvPr>
          <p:cNvSpPr txBox="1"/>
          <p:nvPr/>
        </p:nvSpPr>
        <p:spPr>
          <a:xfrm>
            <a:off x="9032451" y="4713244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temp</a:t>
            </a:r>
            <a:endParaRPr lang="zh-CN" altLang="en-US" sz="3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97B4C3-47AE-46DD-8B55-5D0952742E5A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829015" y="2724346"/>
            <a:ext cx="2" cy="1946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7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128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6</cp:revision>
  <dcterms:created xsi:type="dcterms:W3CDTF">2019-06-06T04:41:50Z</dcterms:created>
  <dcterms:modified xsi:type="dcterms:W3CDTF">2019-06-06T05:26:12Z</dcterms:modified>
</cp:coreProperties>
</file>