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0CA"/>
          </a:solidFill>
        </a:fill>
      </a:tcStyle>
    </a:wholeTbl>
    <a:band2H>
      <a:tcTxStyle/>
      <a:tcStyle>
        <a:tcBdr/>
        <a:fill>
          <a:solidFill>
            <a:srgbClr val="FFF0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0" d="100"/>
          <a:sy n="30" d="100"/>
        </p:scale>
        <p:origin x="-682"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
        <p:nvSpPr>
          <p:cNvPr id="1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4"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9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9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9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0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10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10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11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11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2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12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12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3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3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13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13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4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14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14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5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22" name="未标题-2.png" descr="未标题-2.png"/>
          <p:cNvPicPr>
            <a:picLocks noChangeAspect="1"/>
          </p:cNvPicPr>
          <p:nvPr/>
        </p:nvPicPr>
        <p:blipFill>
          <a:blip r:embed="rId3" cstate="print">
            <a:extLst/>
          </a:blip>
          <a:stretch>
            <a:fillRect/>
          </a:stretch>
        </p:blipFill>
        <p:spPr>
          <a:xfrm>
            <a:off x="422275" y="257175"/>
            <a:ext cx="1508125" cy="771525"/>
          </a:xfrm>
          <a:prstGeom prst="rect">
            <a:avLst/>
          </a:prstGeom>
          <a:ln w="12700">
            <a:miter lim="400000"/>
          </a:ln>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9"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30"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3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3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4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4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5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5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6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6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7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7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7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8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8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8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8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cstate="print"/>
          <a:srcRect/>
          <a:stretch>
            <a:fillRect/>
          </a:stretch>
        </a:blipFill>
        <a:effectLst/>
      </p:bgPr>
    </p:bg>
    <p:spTree>
      <p:nvGrpSpPr>
        <p:cNvPr id="1" name=""/>
        <p:cNvGrpSpPr/>
        <p:nvPr/>
      </p:nvGrpSpPr>
      <p:grpSpPr>
        <a:xfrm>
          <a:off x="0" y="0"/>
          <a:ext cx="0" cy="0"/>
          <a:chOff x="0" y="0"/>
          <a:chExt cx="0" cy="0"/>
        </a:xfrm>
      </p:grpSpPr>
      <p:sp>
        <p:nvSpPr>
          <p:cNvPr id="2" name="幻灯片编号"/>
          <p:cNvSpPr txBox="1">
            <a:spLocks noGrp="1"/>
          </p:cNvSpPr>
          <p:nvPr>
            <p:ph type="sldNum" sz="quarter" idx="2"/>
          </p:nvPr>
        </p:nvSpPr>
        <p:spPr>
          <a:xfrm>
            <a:off x="219075" y="6365875"/>
            <a:ext cx="386666" cy="375231"/>
          </a:xfrm>
          <a:prstGeom prst="rect">
            <a:avLst/>
          </a:prstGeom>
          <a:ln w="12700">
            <a:miter lim="400000"/>
          </a:ln>
        </p:spPr>
        <p:txBody>
          <a:bodyPr wrap="none" lIns="45719" rIns="45719">
            <a:spAutoFit/>
          </a:bodyPr>
          <a:lstStyle/>
          <a:p>
            <a:fld id="{86CB4B4D-7CA3-9044-876B-883B54F8677D}" type="slidenum">
              <a:rPr/>
              <a:pPr/>
              <a:t>‹#›</a:t>
            </a:fld>
            <a:endParaRPr/>
          </a:p>
        </p:txBody>
      </p:sp>
      <p:pic>
        <p:nvPicPr>
          <p:cNvPr id="3" name="图片2.png" descr="图片2.png"/>
          <p:cNvPicPr>
            <a:picLocks noChangeAspect="1"/>
          </p:cNvPicPr>
          <p:nvPr/>
        </p:nvPicPr>
        <p:blipFill>
          <a:blip r:embed="rId18" cstate="print">
            <a:extLst/>
          </a:blip>
          <a:stretch>
            <a:fillRect/>
          </a:stretch>
        </p:blipFill>
        <p:spPr>
          <a:xfrm>
            <a:off x="6604000" y="6184900"/>
            <a:ext cx="2247900" cy="409575"/>
          </a:xfrm>
          <a:prstGeom prst="rect">
            <a:avLst/>
          </a:prstGeom>
          <a:ln w="12700">
            <a:miter lim="400000"/>
          </a:ln>
        </p:spPr>
      </p:pic>
      <p:sp>
        <p:nvSpPr>
          <p:cNvPr id="4" name="正文级别 1…"/>
          <p:cNvSpPr txBox="1">
            <a:spLocks noGrp="1"/>
          </p:cNvSpPr>
          <p:nvPr>
            <p:ph type="body" idx="1"/>
          </p:nvPr>
        </p:nvSpPr>
        <p:spPr>
          <a:xfrm>
            <a:off x="295275" y="1489075"/>
            <a:ext cx="8524875" cy="431323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t>正文级别 1</a:t>
            </a:r>
          </a:p>
          <a:p>
            <a:pPr lvl="1"/>
            <a:r>
              <a:t>正文级别 2</a:t>
            </a:r>
          </a:p>
          <a:p>
            <a:pPr lvl="2"/>
            <a:r>
              <a:t>正文级别 3</a:t>
            </a:r>
          </a:p>
          <a:p>
            <a:pPr lvl="3"/>
            <a:r>
              <a:t>正文级别 4</a:t>
            </a:r>
          </a:p>
          <a:p>
            <a:pPr lvl="4"/>
            <a:r>
              <a:t>正文级别 5</a:t>
            </a:r>
          </a:p>
        </p:txBody>
      </p:sp>
      <p:sp>
        <p:nvSpPr>
          <p:cNvPr id="5" name="标题文本"/>
          <p:cNvSpPr txBox="1">
            <a:spLocks noGrp="1"/>
          </p:cNvSpPr>
          <p:nvPr>
            <p:ph type="title"/>
          </p:nvPr>
        </p:nvSpPr>
        <p:spPr>
          <a:xfrm>
            <a:off x="300037" y="347662"/>
            <a:ext cx="7458076" cy="6477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t>标题文本</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914400" rtl="0" latinLnBrk="0">
        <a:lnSpc>
          <a:spcPct val="90000"/>
        </a:lnSpc>
        <a:spcBef>
          <a:spcPts val="0"/>
        </a:spcBef>
        <a:spcAft>
          <a:spcPts val="0"/>
        </a:spcAft>
        <a:buClrTx/>
        <a:buSzTx/>
        <a:buFontTx/>
        <a:buNone/>
        <a:tabLst/>
        <a:defRPr sz="2600" b="1"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90000"/>
        </a:lnSpc>
        <a:spcBef>
          <a:spcPts val="0"/>
        </a:spcBef>
        <a:spcAft>
          <a:spcPts val="0"/>
        </a:spcAft>
        <a:buClrTx/>
        <a:buSzTx/>
        <a:buFontTx/>
        <a:buNone/>
        <a:tabLst/>
        <a:defRPr sz="2600" b="1"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90000"/>
        </a:lnSpc>
        <a:spcBef>
          <a:spcPts val="0"/>
        </a:spcBef>
        <a:spcAft>
          <a:spcPts val="0"/>
        </a:spcAft>
        <a:buClrTx/>
        <a:buSzTx/>
        <a:buFontTx/>
        <a:buNone/>
        <a:tabLst/>
        <a:defRPr sz="2600" b="1"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90000"/>
        </a:lnSpc>
        <a:spcBef>
          <a:spcPts val="0"/>
        </a:spcBef>
        <a:spcAft>
          <a:spcPts val="0"/>
        </a:spcAft>
        <a:buClrTx/>
        <a:buSzTx/>
        <a:buFontTx/>
        <a:buNone/>
        <a:tabLst/>
        <a:defRPr sz="2600" b="1"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90000"/>
        </a:lnSpc>
        <a:spcBef>
          <a:spcPts val="0"/>
        </a:spcBef>
        <a:spcAft>
          <a:spcPts val="0"/>
        </a:spcAft>
        <a:buClrTx/>
        <a:buSzTx/>
        <a:buFontTx/>
        <a:buNone/>
        <a:tabLst/>
        <a:defRPr sz="2600" b="1" i="0" u="none" strike="noStrike" cap="none" spc="0" baseline="0">
          <a:ln>
            <a:noFill/>
          </a:ln>
          <a:solidFill>
            <a:srgbClr val="000000"/>
          </a:solidFill>
          <a:uFillTx/>
          <a:latin typeface="+mn-lt"/>
          <a:ea typeface="+mn-ea"/>
          <a:cs typeface="+mn-cs"/>
          <a:sym typeface="Arial"/>
        </a:defRPr>
      </a:lvl5pPr>
      <a:lvl6pPr marL="0" marR="0" indent="457200" algn="l" defTabSz="914400" rtl="0" latinLnBrk="0">
        <a:lnSpc>
          <a:spcPct val="90000"/>
        </a:lnSpc>
        <a:spcBef>
          <a:spcPts val="0"/>
        </a:spcBef>
        <a:spcAft>
          <a:spcPts val="0"/>
        </a:spcAft>
        <a:buClrTx/>
        <a:buSzTx/>
        <a:buFontTx/>
        <a:buNone/>
        <a:tabLst/>
        <a:defRPr sz="2600" b="1" i="0" u="none" strike="noStrike" cap="none" spc="0" baseline="0">
          <a:ln>
            <a:noFill/>
          </a:ln>
          <a:solidFill>
            <a:srgbClr val="000000"/>
          </a:solidFill>
          <a:uFillTx/>
          <a:latin typeface="+mn-lt"/>
          <a:ea typeface="+mn-ea"/>
          <a:cs typeface="+mn-cs"/>
          <a:sym typeface="Arial"/>
        </a:defRPr>
      </a:lvl6pPr>
      <a:lvl7pPr marL="0" marR="0" indent="914400" algn="l" defTabSz="914400" rtl="0" latinLnBrk="0">
        <a:lnSpc>
          <a:spcPct val="90000"/>
        </a:lnSpc>
        <a:spcBef>
          <a:spcPts val="0"/>
        </a:spcBef>
        <a:spcAft>
          <a:spcPts val="0"/>
        </a:spcAft>
        <a:buClrTx/>
        <a:buSzTx/>
        <a:buFontTx/>
        <a:buNone/>
        <a:tabLst/>
        <a:defRPr sz="2600" b="1" i="0" u="none" strike="noStrike" cap="none" spc="0" baseline="0">
          <a:ln>
            <a:noFill/>
          </a:ln>
          <a:solidFill>
            <a:srgbClr val="000000"/>
          </a:solidFill>
          <a:uFillTx/>
          <a:latin typeface="+mn-lt"/>
          <a:ea typeface="+mn-ea"/>
          <a:cs typeface="+mn-cs"/>
          <a:sym typeface="Arial"/>
        </a:defRPr>
      </a:lvl7pPr>
      <a:lvl8pPr marL="0" marR="0" indent="1371600" algn="l" defTabSz="914400" rtl="0" latinLnBrk="0">
        <a:lnSpc>
          <a:spcPct val="90000"/>
        </a:lnSpc>
        <a:spcBef>
          <a:spcPts val="0"/>
        </a:spcBef>
        <a:spcAft>
          <a:spcPts val="0"/>
        </a:spcAft>
        <a:buClrTx/>
        <a:buSzTx/>
        <a:buFontTx/>
        <a:buNone/>
        <a:tabLst/>
        <a:defRPr sz="2600" b="1" i="0" u="none" strike="noStrike" cap="none" spc="0" baseline="0">
          <a:ln>
            <a:noFill/>
          </a:ln>
          <a:solidFill>
            <a:srgbClr val="000000"/>
          </a:solidFill>
          <a:uFillTx/>
          <a:latin typeface="+mn-lt"/>
          <a:ea typeface="+mn-ea"/>
          <a:cs typeface="+mn-cs"/>
          <a:sym typeface="Arial"/>
        </a:defRPr>
      </a:lvl8pPr>
      <a:lvl9pPr marL="0" marR="0" indent="1828800" algn="l" defTabSz="914400" rtl="0" latinLnBrk="0">
        <a:lnSpc>
          <a:spcPct val="90000"/>
        </a:lnSpc>
        <a:spcBef>
          <a:spcPts val="0"/>
        </a:spcBef>
        <a:spcAft>
          <a:spcPts val="0"/>
        </a:spcAft>
        <a:buClrTx/>
        <a:buSzTx/>
        <a:buFontTx/>
        <a:buNone/>
        <a:tabLst/>
        <a:defRPr sz="2600" b="1" i="0" u="none" strike="noStrike" cap="none" spc="0" baseline="0">
          <a:ln>
            <a:noFill/>
          </a:ln>
          <a:solidFill>
            <a:srgbClr val="000000"/>
          </a:solidFill>
          <a:uFillTx/>
          <a:latin typeface="+mn-lt"/>
          <a:ea typeface="+mn-ea"/>
          <a:cs typeface="+mn-cs"/>
          <a:sym typeface="Arial"/>
        </a:defRPr>
      </a:lvl9pPr>
    </p:titleStyle>
    <p:bodyStyle>
      <a:lvl1pPr marL="180975" marR="0" indent="-180975" algn="l" defTabSz="914400" rtl="0" latinLnBrk="0">
        <a:lnSpc>
          <a:spcPct val="100000"/>
        </a:lnSpc>
        <a:spcBef>
          <a:spcPts val="9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1pPr>
      <a:lvl2pPr marL="369660" marR="0" indent="-187098" algn="l" defTabSz="914400" rtl="0" latinLnBrk="0">
        <a:lnSpc>
          <a:spcPct val="100000"/>
        </a:lnSpc>
        <a:spcBef>
          <a:spcPts val="9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2pPr>
      <a:lvl3pPr marL="674952" marR="0" indent="-228864" algn="l" defTabSz="914400" rtl="0" latinLnBrk="0">
        <a:lnSpc>
          <a:spcPct val="100000"/>
        </a:lnSpc>
        <a:spcBef>
          <a:spcPts val="9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3pPr>
      <a:lvl4pPr marL="987425" marR="0" indent="-265112" algn="l" defTabSz="914400" rtl="0" latinLnBrk="0">
        <a:lnSpc>
          <a:spcPct val="100000"/>
        </a:lnSpc>
        <a:spcBef>
          <a:spcPts val="9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4pPr>
      <a:lvl5pPr marL="1283581" marR="0" indent="-294569" algn="l" defTabSz="914400" rtl="0" latinLnBrk="0">
        <a:lnSpc>
          <a:spcPct val="100000"/>
        </a:lnSpc>
        <a:spcBef>
          <a:spcPts val="9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5pPr>
      <a:lvl6pPr marL="1740781" marR="0" indent="-294569" algn="l" defTabSz="914400" rtl="0" latinLnBrk="0">
        <a:lnSpc>
          <a:spcPct val="100000"/>
        </a:lnSpc>
        <a:spcBef>
          <a:spcPts val="900"/>
        </a:spcBef>
        <a:spcAft>
          <a:spcPts val="0"/>
        </a:spcAft>
        <a:buClrTx/>
        <a:buSzPct val="100000"/>
        <a:buFont typeface="Wingdings"/>
        <a:buChar char=""/>
        <a:tabLst/>
        <a:defRPr sz="2000" b="0" i="0" u="none" strike="noStrike" cap="none" spc="0" baseline="0">
          <a:ln>
            <a:noFill/>
          </a:ln>
          <a:solidFill>
            <a:srgbClr val="000000"/>
          </a:solidFill>
          <a:uFillTx/>
          <a:latin typeface="+mn-lt"/>
          <a:ea typeface="+mn-ea"/>
          <a:cs typeface="+mn-cs"/>
          <a:sym typeface="Arial"/>
        </a:defRPr>
      </a:lvl6pPr>
      <a:lvl7pPr marL="2197981" marR="0" indent="-294569" algn="l" defTabSz="914400" rtl="0" latinLnBrk="0">
        <a:lnSpc>
          <a:spcPct val="100000"/>
        </a:lnSpc>
        <a:spcBef>
          <a:spcPts val="900"/>
        </a:spcBef>
        <a:spcAft>
          <a:spcPts val="0"/>
        </a:spcAft>
        <a:buClrTx/>
        <a:buSzPct val="100000"/>
        <a:buFont typeface="Wingdings"/>
        <a:buChar char=""/>
        <a:tabLst/>
        <a:defRPr sz="2000" b="0" i="0" u="none" strike="noStrike" cap="none" spc="0" baseline="0">
          <a:ln>
            <a:noFill/>
          </a:ln>
          <a:solidFill>
            <a:srgbClr val="000000"/>
          </a:solidFill>
          <a:uFillTx/>
          <a:latin typeface="+mn-lt"/>
          <a:ea typeface="+mn-ea"/>
          <a:cs typeface="+mn-cs"/>
          <a:sym typeface="Arial"/>
        </a:defRPr>
      </a:lvl7pPr>
      <a:lvl8pPr marL="2655181" marR="0" indent="-294569" algn="l" defTabSz="914400" rtl="0" latinLnBrk="0">
        <a:lnSpc>
          <a:spcPct val="100000"/>
        </a:lnSpc>
        <a:spcBef>
          <a:spcPts val="900"/>
        </a:spcBef>
        <a:spcAft>
          <a:spcPts val="0"/>
        </a:spcAft>
        <a:buClrTx/>
        <a:buSzPct val="100000"/>
        <a:buFont typeface="Wingdings"/>
        <a:buChar char=""/>
        <a:tabLst/>
        <a:defRPr sz="2000" b="0" i="0" u="none" strike="noStrike" cap="none" spc="0" baseline="0">
          <a:ln>
            <a:noFill/>
          </a:ln>
          <a:solidFill>
            <a:srgbClr val="000000"/>
          </a:solidFill>
          <a:uFillTx/>
          <a:latin typeface="+mn-lt"/>
          <a:ea typeface="+mn-ea"/>
          <a:cs typeface="+mn-cs"/>
          <a:sym typeface="Arial"/>
        </a:defRPr>
      </a:lvl8pPr>
      <a:lvl9pPr marL="3112381" marR="0" indent="-294569" algn="l" defTabSz="914400" rtl="0" latinLnBrk="0">
        <a:lnSpc>
          <a:spcPct val="100000"/>
        </a:lnSpc>
        <a:spcBef>
          <a:spcPts val="900"/>
        </a:spcBef>
        <a:spcAft>
          <a:spcPts val="0"/>
        </a:spcAft>
        <a:buClrTx/>
        <a:buSzPct val="100000"/>
        <a:buFont typeface="Wingdings"/>
        <a:buChar char=""/>
        <a:tabLst/>
        <a:defRPr sz="2000" b="0" i="0" u="none" strike="noStrike" cap="none" spc="0" baseline="0">
          <a:ln>
            <a:noFill/>
          </a:ln>
          <a:solidFill>
            <a:srgbClr val="000000"/>
          </a:solidFill>
          <a:uFillTx/>
          <a:latin typeface="+mn-lt"/>
          <a:ea typeface="+mn-ea"/>
          <a:cs typeface="+mn-cs"/>
          <a:sym typeface="Arial"/>
        </a:defRPr>
      </a:lvl9pPr>
    </p:bodyStyle>
    <p:otherStyle>
      <a:lvl1pPr marL="0" marR="0" indent="0" algn="l" defTabSz="9144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rial"/>
        </a:defRPr>
      </a:lvl1pPr>
      <a:lvl2pPr marL="0" marR="0" indent="457200" algn="l" defTabSz="9144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rial"/>
        </a:defRPr>
      </a:lvl2pPr>
      <a:lvl3pPr marL="0" marR="0" indent="914400" algn="l" defTabSz="9144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rial"/>
        </a:defRPr>
      </a:lvl3pPr>
      <a:lvl4pPr marL="0" marR="0" indent="1371600" algn="l" defTabSz="9144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rial"/>
        </a:defRPr>
      </a:lvl4pPr>
      <a:lvl5pPr marL="0" marR="0" indent="1828800" algn="l" defTabSz="9144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Function/bind?redirectlocale=en-US&amp;redirectslug=JavaScript/Reference/Global_Objects/Function/bind"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幻灯片编号"/>
          <p:cNvSpPr txBox="1">
            <a:spLocks noGrp="1"/>
          </p:cNvSpPr>
          <p:nvPr>
            <p:ph type="sldNum" sz="quarter" idx="2"/>
          </p:nvPr>
        </p:nvSpPr>
        <p:spPr>
          <a:xfrm>
            <a:off x="219075" y="6365875"/>
            <a:ext cx="174772"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1</a:t>
            </a:fld>
            <a:endParaRPr/>
          </a:p>
        </p:txBody>
      </p:sp>
      <p:sp>
        <p:nvSpPr>
          <p:cNvPr id="160" name="标题"/>
          <p:cNvSpPr txBox="1">
            <a:spLocks noGrp="1"/>
          </p:cNvSpPr>
          <p:nvPr>
            <p:ph type="title" idx="4294967295"/>
          </p:nvPr>
        </p:nvSpPr>
        <p:spPr>
          <a:xfrm>
            <a:off x="742950" y="1773237"/>
            <a:ext cx="7772400" cy="1470026"/>
          </a:xfrm>
          <a:prstGeom prst="rect">
            <a:avLst/>
          </a:prstGeom>
        </p:spPr>
        <p:txBody>
          <a:bodyPr/>
          <a:lstStyle/>
          <a:p>
            <a:endParaRPr dirty="0"/>
          </a:p>
        </p:txBody>
      </p:sp>
      <p:sp>
        <p:nvSpPr>
          <p:cNvPr id="161" name="第1章 ECMASCRIPT 简介"/>
          <p:cNvSpPr txBox="1">
            <a:spLocks noGrp="1"/>
          </p:cNvSpPr>
          <p:nvPr>
            <p:ph type="body" sz="quarter" idx="4294967295"/>
          </p:nvPr>
        </p:nvSpPr>
        <p:spPr>
          <a:xfrm>
            <a:off x="1385887" y="3729037"/>
            <a:ext cx="6400801" cy="1752601"/>
          </a:xfrm>
          <a:prstGeom prst="rect">
            <a:avLst/>
          </a:prstGeom>
        </p:spPr>
        <p:txBody>
          <a:bodyPr/>
          <a:lstStyle/>
          <a:p>
            <a:pPr marL="0" indent="0" algn="ctr">
              <a:spcBef>
                <a:spcPts val="1500"/>
              </a:spcBef>
              <a:buSzTx/>
              <a:buFont typeface="Wingdings"/>
              <a:buNone/>
              <a:defRPr sz="3200" b="1">
                <a:latin typeface="微软雅黑"/>
                <a:ea typeface="微软雅黑"/>
                <a:cs typeface="微软雅黑"/>
                <a:sym typeface="微软雅黑"/>
              </a:defRPr>
            </a:pPr>
            <a:r>
              <a:rPr dirty="0" smtClean="0"/>
              <a:t>ECMASCRIPT </a:t>
            </a:r>
            <a:r>
              <a:rPr lang="en-US" dirty="0" smtClean="0"/>
              <a:t>6</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10</a:t>
            </a:fld>
            <a:endParaRPr/>
          </a:p>
        </p:txBody>
      </p:sp>
      <p:sp>
        <p:nvSpPr>
          <p:cNvPr id="196" name="3. ECMAScript6 基本语法-箭头操作符(3)"/>
          <p:cNvSpPr txBox="1">
            <a:spLocks noGrp="1"/>
          </p:cNvSpPr>
          <p:nvPr>
            <p:ph type="title" idx="4294967295"/>
          </p:nvPr>
        </p:nvSpPr>
        <p:spPr>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基本语法-箭头操作符(3)</a:t>
            </a:r>
          </a:p>
        </p:txBody>
      </p:sp>
      <p:sp>
        <p:nvSpPr>
          <p:cNvPr id="197" name="=&gt;箭头操作符，主要用来简化函数的定义，箭头左侧是形参，右侧是语句体和函数返回值。…"/>
          <p:cNvSpPr txBox="1">
            <a:spLocks noGrp="1"/>
          </p:cNvSpPr>
          <p:nvPr>
            <p:ph type="body" idx="4294967295"/>
          </p:nvPr>
        </p:nvSpPr>
        <p:spPr>
          <a:xfrm>
            <a:off x="155574" y="1042987"/>
            <a:ext cx="8848727" cy="4645026"/>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t>=&gt;箭头操作符，主要用来简化函数的定义，箭头左侧是形参，右侧是语句体和函数返回值。</a:t>
            </a:r>
          </a:p>
          <a:p>
            <a:pPr marL="381000" indent="-381000">
              <a:spcBef>
                <a:spcPts val="800"/>
              </a:spcBef>
              <a:buChar char="▪"/>
              <a:defRPr sz="1800">
                <a:latin typeface="微软雅黑"/>
                <a:ea typeface="微软雅黑"/>
                <a:cs typeface="微软雅黑"/>
                <a:sym typeface="微软雅黑"/>
              </a:defRPr>
            </a:pPr>
            <a:r>
              <a:t>代码: demo6.html</a:t>
            </a:r>
          </a:p>
          <a:p>
            <a:pPr marL="381000" lvl="3" indent="425450">
              <a:spcBef>
                <a:spcPts val="0"/>
              </a:spcBef>
              <a:buSzTx/>
              <a:buFont typeface="Wingdings"/>
              <a:buNone/>
              <a:defRPr sz="1800">
                <a:latin typeface="微软雅黑"/>
                <a:ea typeface="微软雅黑"/>
                <a:cs typeface="微软雅黑"/>
                <a:sym typeface="微软雅黑"/>
              </a:defRPr>
            </a:pPr>
            <a:r>
              <a:t>var test=(x,y)=&gt;{x=x-2;y=y=3;return x+y;};</a:t>
            </a:r>
          </a:p>
          <a:p>
            <a:pPr marL="381000" lvl="3" indent="425450">
              <a:spcBef>
                <a:spcPts val="0"/>
              </a:spcBef>
              <a:buSzTx/>
              <a:buFont typeface="Wingdings"/>
              <a:buNone/>
              <a:defRPr sz="1800">
                <a:latin typeface="微软雅黑"/>
                <a:ea typeface="微软雅黑"/>
                <a:cs typeface="微软雅黑"/>
                <a:sym typeface="微软雅黑"/>
              </a:defRPr>
            </a:pPr>
            <a:r>
              <a:t>	  console.log(test(4,5));</a:t>
            </a:r>
          </a:p>
          <a:p>
            <a:pPr marL="381000" lvl="3" indent="425450">
              <a:spcBef>
                <a:spcPts val="0"/>
              </a:spcBef>
              <a:buSzTx/>
              <a:buFont typeface="Wingdings"/>
              <a:buNone/>
              <a:defRPr sz="1800">
                <a:latin typeface="微软雅黑"/>
                <a:ea typeface="微软雅黑"/>
                <a:cs typeface="微软雅黑"/>
                <a:sym typeface="微软雅黑"/>
              </a:defRPr>
            </a:pPr>
            <a:r>
              <a:t>	  // var test = function(x, y) {</a:t>
            </a:r>
          </a:p>
          <a:p>
            <a:pPr marL="381000" lvl="3" indent="425450">
              <a:spcBef>
                <a:spcPts val="0"/>
              </a:spcBef>
              <a:buSzTx/>
              <a:buFont typeface="Wingdings"/>
              <a:buNone/>
              <a:defRPr sz="1800">
                <a:latin typeface="微软雅黑"/>
                <a:ea typeface="微软雅黑"/>
                <a:cs typeface="微软雅黑"/>
                <a:sym typeface="微软雅黑"/>
              </a:defRPr>
            </a:pPr>
            <a:r>
              <a:t>	  //   x = x - 2;</a:t>
            </a:r>
          </a:p>
          <a:p>
            <a:pPr marL="381000" lvl="3" indent="425450">
              <a:spcBef>
                <a:spcPts val="0"/>
              </a:spcBef>
              <a:buSzTx/>
              <a:buFont typeface="Wingdings"/>
              <a:buNone/>
              <a:defRPr sz="1800">
                <a:latin typeface="微软雅黑"/>
                <a:ea typeface="微软雅黑"/>
                <a:cs typeface="微软雅黑"/>
                <a:sym typeface="微软雅黑"/>
              </a:defRPr>
            </a:pPr>
            <a:r>
              <a:t>	  //   y = y = 3;</a:t>
            </a:r>
          </a:p>
          <a:p>
            <a:pPr marL="381000" lvl="3" indent="425450">
              <a:spcBef>
                <a:spcPts val="0"/>
              </a:spcBef>
              <a:buSzTx/>
              <a:buFont typeface="Wingdings"/>
              <a:buNone/>
              <a:defRPr sz="1800">
                <a:latin typeface="微软雅黑"/>
                <a:ea typeface="微软雅黑"/>
                <a:cs typeface="微软雅黑"/>
                <a:sym typeface="微软雅黑"/>
              </a:defRPr>
            </a:pPr>
            <a:r>
              <a:t>	  //   return x + y;</a:t>
            </a:r>
          </a:p>
          <a:p>
            <a:pPr marL="381000" lvl="3" indent="425450">
              <a:spcBef>
                <a:spcPts val="0"/>
              </a:spcBef>
              <a:buSzTx/>
              <a:buFont typeface="Wingdings"/>
              <a:buNone/>
              <a:defRPr sz="1800">
                <a:latin typeface="微软雅黑"/>
                <a:ea typeface="微软雅黑"/>
                <a:cs typeface="微软雅黑"/>
                <a:sym typeface="微软雅黑"/>
              </a:defRPr>
            </a:pPr>
            <a:r>
              <a:t>	  // };</a:t>
            </a:r>
          </a:p>
        </p:txBody>
      </p:sp>
    </p:spTree>
  </p:cSld>
  <p:clrMapOvr>
    <a:masterClrMapping/>
  </p:clrMapOvr>
  <p:transition spd="med"/>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幻灯片编号"/>
          <p:cNvSpPr txBox="1">
            <a:spLocks noGrp="1"/>
          </p:cNvSpPr>
          <p:nvPr>
            <p:ph type="sldNum" sz="quarter" idx="2"/>
          </p:nvPr>
        </p:nvSpPr>
        <p:spPr>
          <a:xfrm>
            <a:off x="219075" y="6365875"/>
            <a:ext cx="316035"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100</a:t>
            </a:fld>
            <a:endParaRPr/>
          </a:p>
        </p:txBody>
      </p:sp>
      <p:sp>
        <p:nvSpPr>
          <p:cNvPr id="560" name="4. ECMAScript6 基本语法-Promise"/>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Promise</a:t>
            </a:r>
          </a:p>
        </p:txBody>
      </p:sp>
      <p:sp>
        <p:nvSpPr>
          <p:cNvPr id="561" name="代码:demo84.html…"/>
          <p:cNvSpPr txBox="1">
            <a:spLocks noGrp="1"/>
          </p:cNvSpPr>
          <p:nvPr>
            <p:ph type="body" idx="4294967295"/>
          </p:nvPr>
        </p:nvSpPr>
        <p:spPr>
          <a:xfrm>
            <a:off x="237330" y="771445"/>
            <a:ext cx="8848727" cy="6104209"/>
          </a:xfrm>
          <a:prstGeom prst="rect">
            <a:avLst/>
          </a:prstGeom>
        </p:spPr>
        <p:txBody>
          <a:bodyPr/>
          <a:lstStyle/>
          <a:p>
            <a:pPr marL="144378" indent="-144378" defTabSz="548640">
              <a:spcBef>
                <a:spcPts val="500"/>
              </a:spcBef>
              <a:buChar char="•"/>
              <a:defRPr sz="1440">
                <a:latin typeface="微软雅黑"/>
                <a:ea typeface="微软雅黑"/>
                <a:cs typeface="微软雅黑"/>
                <a:sym typeface="微软雅黑"/>
              </a:defRPr>
            </a:pPr>
            <a:r>
              <a:t>代码:demo84.html  </a:t>
            </a:r>
          </a:p>
          <a:p>
            <a:pPr marL="0" lvl="2" indent="274320" defTabSz="548640">
              <a:spcBef>
                <a:spcPts val="500"/>
              </a:spcBef>
              <a:buSzTx/>
              <a:buNone/>
              <a:defRPr sz="1440">
                <a:latin typeface="微软雅黑"/>
                <a:ea typeface="微软雅黑"/>
                <a:cs typeface="微软雅黑"/>
                <a:sym typeface="微软雅黑"/>
              </a:defRPr>
            </a:pPr>
            <a:r>
              <a:t>   function runAsync1(){</a:t>
            </a:r>
          </a:p>
          <a:p>
            <a:pPr marL="0" lvl="2" indent="274320" defTabSz="548640">
              <a:spcBef>
                <a:spcPts val="500"/>
              </a:spcBef>
              <a:buSzTx/>
              <a:buNone/>
              <a:defRPr sz="1440">
                <a:latin typeface="微软雅黑"/>
                <a:ea typeface="微软雅黑"/>
                <a:cs typeface="微软雅黑"/>
                <a:sym typeface="微软雅黑"/>
              </a:defRPr>
            </a:pPr>
            <a:r>
              <a:t>      var p = new Promise(function(resolve, reject){</a:t>
            </a:r>
          </a:p>
          <a:p>
            <a:pPr marL="0" lvl="2" indent="274320" defTabSz="548640">
              <a:spcBef>
                <a:spcPts val="500"/>
              </a:spcBef>
              <a:buSzTx/>
              <a:buNone/>
              <a:defRPr sz="1440">
                <a:latin typeface="微软雅黑"/>
                <a:ea typeface="微软雅黑"/>
                <a:cs typeface="微软雅黑"/>
                <a:sym typeface="微软雅黑"/>
              </a:defRPr>
            </a:pPr>
            <a:r>
              <a:t>        //做一些异步操作</a:t>
            </a:r>
          </a:p>
          <a:p>
            <a:pPr marL="0" lvl="2" indent="274320" defTabSz="548640">
              <a:spcBef>
                <a:spcPts val="500"/>
              </a:spcBef>
              <a:buSzTx/>
              <a:buNone/>
              <a:defRPr sz="1440">
                <a:latin typeface="微软雅黑"/>
                <a:ea typeface="微软雅黑"/>
                <a:cs typeface="微软雅黑"/>
                <a:sym typeface="微软雅黑"/>
              </a:defRPr>
            </a:pPr>
            <a:r>
              <a:t>        setTimeout(function(){</a:t>
            </a:r>
          </a:p>
          <a:p>
            <a:pPr marL="0" lvl="2" indent="274320" defTabSz="548640">
              <a:spcBef>
                <a:spcPts val="500"/>
              </a:spcBef>
              <a:buSzTx/>
              <a:buNone/>
              <a:defRPr sz="1440">
                <a:latin typeface="微软雅黑"/>
                <a:ea typeface="微软雅黑"/>
                <a:cs typeface="微软雅黑"/>
                <a:sym typeface="微软雅黑"/>
              </a:defRPr>
            </a:pPr>
            <a:r>
              <a:t>            console.log('执行完成1');</a:t>
            </a:r>
          </a:p>
          <a:p>
            <a:pPr marL="0" lvl="2" indent="274320" defTabSz="548640">
              <a:spcBef>
                <a:spcPts val="500"/>
              </a:spcBef>
              <a:buSzTx/>
              <a:buNone/>
              <a:defRPr sz="1440">
                <a:latin typeface="微软雅黑"/>
                <a:ea typeface="微软雅黑"/>
                <a:cs typeface="微软雅黑"/>
                <a:sym typeface="微软雅黑"/>
              </a:defRPr>
            </a:pPr>
            <a:r>
              <a:t>            </a:t>
            </a:r>
          </a:p>
          <a:p>
            <a:pPr marL="0" lvl="2" indent="274320" defTabSz="548640">
              <a:spcBef>
                <a:spcPts val="500"/>
              </a:spcBef>
              <a:buSzTx/>
              <a:buNone/>
              <a:defRPr sz="1440">
                <a:latin typeface="微软雅黑"/>
                <a:ea typeface="微软雅黑"/>
                <a:cs typeface="微软雅黑"/>
                <a:sym typeface="微软雅黑"/>
              </a:defRPr>
            </a:pPr>
            <a:r>
              <a:t>            resolve('随便什么数据,可以是ajax异步返回的数据');</a:t>
            </a:r>
          </a:p>
          <a:p>
            <a:pPr marL="0" lvl="2" indent="274320" defTabSz="548640">
              <a:spcBef>
                <a:spcPts val="500"/>
              </a:spcBef>
              <a:buSzTx/>
              <a:buNone/>
              <a:defRPr sz="1440">
                <a:latin typeface="微软雅黑"/>
                <a:ea typeface="微软雅黑"/>
                <a:cs typeface="微软雅黑"/>
                <a:sym typeface="微软雅黑"/>
              </a:defRPr>
            </a:pPr>
            <a:r>
              <a:t>        }, 3000);</a:t>
            </a:r>
          </a:p>
          <a:p>
            <a:pPr marL="0" lvl="2" indent="274320" defTabSz="548640">
              <a:spcBef>
                <a:spcPts val="500"/>
              </a:spcBef>
              <a:buSzTx/>
              <a:buNone/>
              <a:defRPr sz="1440">
                <a:latin typeface="微软雅黑"/>
                <a:ea typeface="微软雅黑"/>
                <a:cs typeface="微软雅黑"/>
                <a:sym typeface="微软雅黑"/>
              </a:defRPr>
            </a:pPr>
            <a:r>
              <a:t>    });</a:t>
            </a:r>
          </a:p>
          <a:p>
            <a:pPr marL="0" lvl="2" indent="274320" defTabSz="548640">
              <a:spcBef>
                <a:spcPts val="500"/>
              </a:spcBef>
              <a:buSzTx/>
              <a:buNone/>
              <a:defRPr sz="1440">
                <a:latin typeface="微软雅黑"/>
                <a:ea typeface="微软雅黑"/>
                <a:cs typeface="微软雅黑"/>
                <a:sym typeface="微软雅黑"/>
              </a:defRPr>
            </a:pPr>
            <a:r>
              <a:t>    return p;            </a:t>
            </a:r>
          </a:p>
          <a:p>
            <a:pPr marL="0" lvl="2" indent="274320" defTabSz="548640">
              <a:spcBef>
                <a:spcPts val="500"/>
              </a:spcBef>
              <a:buSzTx/>
              <a:buNone/>
              <a:defRPr sz="1440">
                <a:latin typeface="微软雅黑"/>
                <a:ea typeface="微软雅黑"/>
                <a:cs typeface="微软雅黑"/>
                <a:sym typeface="微软雅黑"/>
              </a:defRPr>
            </a:pPr>
            <a:r>
              <a:t>    }</a:t>
            </a:r>
          </a:p>
          <a:p>
            <a:pPr marL="0" lvl="2" indent="274320" defTabSz="548640">
              <a:spcBef>
                <a:spcPts val="500"/>
              </a:spcBef>
              <a:buSzTx/>
              <a:buNone/>
              <a:defRPr sz="1440">
                <a:latin typeface="微软雅黑"/>
                <a:ea typeface="微软雅黑"/>
                <a:cs typeface="微软雅黑"/>
                <a:sym typeface="微软雅黑"/>
              </a:defRPr>
            </a:pPr>
            <a:r>
              <a:t>//…..省略runAsync2() runAsync3()</a:t>
            </a:r>
          </a:p>
          <a:p>
            <a:pPr marL="0" lvl="2" indent="274320" defTabSz="548640">
              <a:spcBef>
                <a:spcPts val="500"/>
              </a:spcBef>
              <a:buSzTx/>
              <a:buNone/>
              <a:defRPr sz="1440">
                <a:latin typeface="微软雅黑"/>
                <a:ea typeface="微软雅黑"/>
                <a:cs typeface="微软雅黑"/>
                <a:sym typeface="微软雅黑"/>
              </a:defRPr>
            </a:pPr>
            <a:endParaRPr/>
          </a:p>
          <a:p>
            <a:pPr marL="0" lvl="2" indent="274320" defTabSz="548640">
              <a:spcBef>
                <a:spcPts val="500"/>
              </a:spcBef>
              <a:buSzTx/>
              <a:buNone/>
              <a:defRPr sz="1440">
                <a:latin typeface="微软雅黑"/>
                <a:ea typeface="微软雅黑"/>
                <a:cs typeface="微软雅黑"/>
                <a:sym typeface="微软雅黑"/>
              </a:defRPr>
            </a:pPr>
            <a:r>
              <a:t>   //同步执行三个函数，谁跑的快，以谁为准</a:t>
            </a:r>
          </a:p>
          <a:p>
            <a:pPr marL="0" lvl="2" indent="274320" defTabSz="548640">
              <a:spcBef>
                <a:spcPts val="500"/>
              </a:spcBef>
              <a:buSzTx/>
              <a:buNone/>
              <a:defRPr sz="1440">
                <a:latin typeface="微软雅黑"/>
                <a:ea typeface="微软雅黑"/>
                <a:cs typeface="微软雅黑"/>
                <a:sym typeface="微软雅黑"/>
              </a:defRPr>
            </a:pPr>
            <a:r>
              <a:t>    Promise</a:t>
            </a:r>
          </a:p>
          <a:p>
            <a:pPr marL="0" lvl="2" indent="274320" defTabSz="548640">
              <a:spcBef>
                <a:spcPts val="500"/>
              </a:spcBef>
              <a:buSzTx/>
              <a:buNone/>
              <a:defRPr sz="1440">
                <a:latin typeface="微软雅黑"/>
                <a:ea typeface="微软雅黑"/>
                <a:cs typeface="微软雅黑"/>
                <a:sym typeface="微软雅黑"/>
              </a:defRPr>
            </a:pPr>
            <a:r>
              <a:t>        .race([runAsync1(), runAsync2(), runAsync3()])</a:t>
            </a:r>
          </a:p>
          <a:p>
            <a:pPr marL="0" lvl="2" indent="274320" defTabSz="548640">
              <a:spcBef>
                <a:spcPts val="500"/>
              </a:spcBef>
              <a:buSzTx/>
              <a:buNone/>
              <a:defRPr sz="1440">
                <a:latin typeface="微软雅黑"/>
                <a:ea typeface="微软雅黑"/>
                <a:cs typeface="微软雅黑"/>
                <a:sym typeface="微软雅黑"/>
              </a:defRPr>
            </a:pPr>
            <a:r>
              <a:t>        .then(function(results){</a:t>
            </a:r>
          </a:p>
          <a:p>
            <a:pPr marL="0" lvl="2" indent="274320" defTabSz="548640">
              <a:spcBef>
                <a:spcPts val="500"/>
              </a:spcBef>
              <a:buSzTx/>
              <a:buNone/>
              <a:defRPr sz="1440">
                <a:latin typeface="微软雅黑"/>
                <a:ea typeface="微软雅黑"/>
                <a:cs typeface="微软雅黑"/>
                <a:sym typeface="微软雅黑"/>
              </a:defRPr>
            </a:pPr>
            <a:r>
              <a:t>         console.log(results);</a:t>
            </a:r>
          </a:p>
          <a:p>
            <a:pPr marL="0" lvl="2" indent="274320" defTabSz="548640">
              <a:spcBef>
                <a:spcPts val="500"/>
              </a:spcBef>
              <a:buSzTx/>
              <a:buNone/>
              <a:defRPr sz="1440">
                <a:latin typeface="微软雅黑"/>
                <a:ea typeface="微软雅黑"/>
                <a:cs typeface="微软雅黑"/>
                <a:sym typeface="微软雅黑"/>
              </a:defRPr>
            </a:pPr>
            <a:r>
              <a:t>    });</a:t>
            </a:r>
          </a:p>
          <a:p>
            <a:pPr marL="0" lvl="2" indent="274320" defTabSz="548640">
              <a:spcBef>
                <a:spcPts val="500"/>
              </a:spcBef>
              <a:buSzTx/>
              <a:buNone/>
              <a:defRPr sz="1440">
                <a:latin typeface="微软雅黑"/>
                <a:ea typeface="微软雅黑"/>
                <a:cs typeface="微软雅黑"/>
                <a:sym typeface="微软雅黑"/>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61">
                                            <p:bg/>
                                          </p:spTgt>
                                        </p:tgtEl>
                                        <p:attrNameLst>
                                          <p:attrName>style.visibility</p:attrName>
                                        </p:attrNameLst>
                                      </p:cBhvr>
                                      <p:to>
                                        <p:strVal val="visible"/>
                                      </p:to>
                                    </p:set>
                                    <p:animEffect transition="in" filter="blinds(horizontal)">
                                      <p:cBhvr>
                                        <p:cTn id="7" dur="500"/>
                                        <p:tgtEl>
                                          <p:spTgt spid="561">
                                            <p:bg/>
                                          </p:spTgt>
                                        </p:tgtEl>
                                      </p:cBhvr>
                                    </p:animEffect>
                                  </p:childTnLst>
                                </p:cTn>
                              </p:par>
                              <p:par>
                                <p:cTn id="8" presetID="3" presetClass="entr" presetSubtype="10" fill="hold" grpId="1" nodeType="withEffect">
                                  <p:stCondLst>
                                    <p:cond delay="0"/>
                                  </p:stCondLst>
                                  <p:iterate>
                                    <p:tmAbs val="0"/>
                                  </p:iterate>
                                  <p:childTnLst>
                                    <p:set>
                                      <p:cBhvr>
                                        <p:cTn id="9" fill="hold"/>
                                        <p:tgtEl>
                                          <p:spTgt spid="561">
                                            <p:txEl>
                                              <p:pRg st="0" end="0"/>
                                            </p:txEl>
                                          </p:spTgt>
                                        </p:tgtEl>
                                        <p:attrNameLst>
                                          <p:attrName>style.visibility</p:attrName>
                                        </p:attrNameLst>
                                      </p:cBhvr>
                                      <p:to>
                                        <p:strVal val="visible"/>
                                      </p:to>
                                    </p:set>
                                    <p:animEffect transition="in" filter="blinds(horizontal)">
                                      <p:cBhvr>
                                        <p:cTn id="10" dur="500"/>
                                        <p:tgtEl>
                                          <p:spTgt spid="561">
                                            <p:txEl>
                                              <p:pRg st="0" end="0"/>
                                            </p:txEl>
                                          </p:spTgt>
                                        </p:tgtEl>
                                      </p:cBhvr>
                                    </p:animEffect>
                                  </p:childTnLst>
                                </p:cTn>
                              </p:par>
                              <p:par>
                                <p:cTn id="11" presetID="3" presetClass="entr" presetSubtype="10" fill="hold" grpId="1" nodeType="withEffect">
                                  <p:stCondLst>
                                    <p:cond delay="0"/>
                                  </p:stCondLst>
                                  <p:iterate>
                                    <p:tmAbs val="0"/>
                                  </p:iterate>
                                  <p:childTnLst>
                                    <p:set>
                                      <p:cBhvr>
                                        <p:cTn id="12" fill="hold"/>
                                        <p:tgtEl>
                                          <p:spTgt spid="561">
                                            <p:txEl>
                                              <p:pRg st="1" end="1"/>
                                            </p:txEl>
                                          </p:spTgt>
                                        </p:tgtEl>
                                        <p:attrNameLst>
                                          <p:attrName>style.visibility</p:attrName>
                                        </p:attrNameLst>
                                      </p:cBhvr>
                                      <p:to>
                                        <p:strVal val="visible"/>
                                      </p:to>
                                    </p:set>
                                    <p:animEffect transition="in" filter="blinds(horizontal)">
                                      <p:cBhvr>
                                        <p:cTn id="13" dur="500"/>
                                        <p:tgtEl>
                                          <p:spTgt spid="561">
                                            <p:txEl>
                                              <p:pRg st="1" end="1"/>
                                            </p:txEl>
                                          </p:spTgt>
                                        </p:tgtEl>
                                      </p:cBhvr>
                                    </p:animEffect>
                                  </p:childTnLst>
                                </p:cTn>
                              </p:par>
                              <p:par>
                                <p:cTn id="14" presetID="3" presetClass="entr" presetSubtype="10" fill="hold" grpId="1" nodeType="withEffect">
                                  <p:stCondLst>
                                    <p:cond delay="0"/>
                                  </p:stCondLst>
                                  <p:iterate>
                                    <p:tmAbs val="0"/>
                                  </p:iterate>
                                  <p:childTnLst>
                                    <p:set>
                                      <p:cBhvr>
                                        <p:cTn id="15" fill="hold"/>
                                        <p:tgtEl>
                                          <p:spTgt spid="561">
                                            <p:txEl>
                                              <p:pRg st="2" end="2"/>
                                            </p:txEl>
                                          </p:spTgt>
                                        </p:tgtEl>
                                        <p:attrNameLst>
                                          <p:attrName>style.visibility</p:attrName>
                                        </p:attrNameLst>
                                      </p:cBhvr>
                                      <p:to>
                                        <p:strVal val="visible"/>
                                      </p:to>
                                    </p:set>
                                    <p:animEffect transition="in" filter="blinds(horizontal)">
                                      <p:cBhvr>
                                        <p:cTn id="16" dur="500"/>
                                        <p:tgtEl>
                                          <p:spTgt spid="561">
                                            <p:txEl>
                                              <p:pRg st="2" end="2"/>
                                            </p:txEl>
                                          </p:spTgt>
                                        </p:tgtEl>
                                      </p:cBhvr>
                                    </p:animEffect>
                                  </p:childTnLst>
                                </p:cTn>
                              </p:par>
                              <p:par>
                                <p:cTn id="17" presetID="3" presetClass="entr" presetSubtype="10" fill="hold" grpId="1" nodeType="withEffect">
                                  <p:stCondLst>
                                    <p:cond delay="0"/>
                                  </p:stCondLst>
                                  <p:iterate>
                                    <p:tmAbs val="0"/>
                                  </p:iterate>
                                  <p:childTnLst>
                                    <p:set>
                                      <p:cBhvr>
                                        <p:cTn id="18" fill="hold"/>
                                        <p:tgtEl>
                                          <p:spTgt spid="561">
                                            <p:txEl>
                                              <p:pRg st="3" end="3"/>
                                            </p:txEl>
                                          </p:spTgt>
                                        </p:tgtEl>
                                        <p:attrNameLst>
                                          <p:attrName>style.visibility</p:attrName>
                                        </p:attrNameLst>
                                      </p:cBhvr>
                                      <p:to>
                                        <p:strVal val="visible"/>
                                      </p:to>
                                    </p:set>
                                    <p:animEffect transition="in" filter="blinds(horizontal)">
                                      <p:cBhvr>
                                        <p:cTn id="19" dur="500"/>
                                        <p:tgtEl>
                                          <p:spTgt spid="561">
                                            <p:txEl>
                                              <p:pRg st="3" end="3"/>
                                            </p:txEl>
                                          </p:spTgt>
                                        </p:tgtEl>
                                      </p:cBhvr>
                                    </p:animEffect>
                                  </p:childTnLst>
                                </p:cTn>
                              </p:par>
                              <p:par>
                                <p:cTn id="20" presetID="3" presetClass="entr" presetSubtype="10" fill="hold" grpId="1" nodeType="withEffect">
                                  <p:stCondLst>
                                    <p:cond delay="0"/>
                                  </p:stCondLst>
                                  <p:iterate>
                                    <p:tmAbs val="0"/>
                                  </p:iterate>
                                  <p:childTnLst>
                                    <p:set>
                                      <p:cBhvr>
                                        <p:cTn id="21" fill="hold"/>
                                        <p:tgtEl>
                                          <p:spTgt spid="561">
                                            <p:txEl>
                                              <p:pRg st="4" end="4"/>
                                            </p:txEl>
                                          </p:spTgt>
                                        </p:tgtEl>
                                        <p:attrNameLst>
                                          <p:attrName>style.visibility</p:attrName>
                                        </p:attrNameLst>
                                      </p:cBhvr>
                                      <p:to>
                                        <p:strVal val="visible"/>
                                      </p:to>
                                    </p:set>
                                    <p:animEffect transition="in" filter="blinds(horizontal)">
                                      <p:cBhvr>
                                        <p:cTn id="22" dur="500"/>
                                        <p:tgtEl>
                                          <p:spTgt spid="561">
                                            <p:txEl>
                                              <p:pRg st="4" end="4"/>
                                            </p:txEl>
                                          </p:spTgt>
                                        </p:tgtEl>
                                      </p:cBhvr>
                                    </p:animEffect>
                                  </p:childTnLst>
                                </p:cTn>
                              </p:par>
                              <p:par>
                                <p:cTn id="23" presetID="3" presetClass="entr" presetSubtype="10" fill="hold" grpId="1" nodeType="withEffect">
                                  <p:stCondLst>
                                    <p:cond delay="0"/>
                                  </p:stCondLst>
                                  <p:iterate>
                                    <p:tmAbs val="0"/>
                                  </p:iterate>
                                  <p:childTnLst>
                                    <p:set>
                                      <p:cBhvr>
                                        <p:cTn id="24" fill="hold"/>
                                        <p:tgtEl>
                                          <p:spTgt spid="561">
                                            <p:txEl>
                                              <p:pRg st="5" end="5"/>
                                            </p:txEl>
                                          </p:spTgt>
                                        </p:tgtEl>
                                        <p:attrNameLst>
                                          <p:attrName>style.visibility</p:attrName>
                                        </p:attrNameLst>
                                      </p:cBhvr>
                                      <p:to>
                                        <p:strVal val="visible"/>
                                      </p:to>
                                    </p:set>
                                    <p:animEffect transition="in" filter="blinds(horizontal)">
                                      <p:cBhvr>
                                        <p:cTn id="25" dur="500"/>
                                        <p:tgtEl>
                                          <p:spTgt spid="561">
                                            <p:txEl>
                                              <p:pRg st="5" end="5"/>
                                            </p:txEl>
                                          </p:spTgt>
                                        </p:tgtEl>
                                      </p:cBhvr>
                                    </p:animEffect>
                                  </p:childTnLst>
                                </p:cTn>
                              </p:par>
                              <p:par>
                                <p:cTn id="26" presetID="3" presetClass="entr" presetSubtype="10" fill="hold" grpId="1" nodeType="withEffect">
                                  <p:stCondLst>
                                    <p:cond delay="0"/>
                                  </p:stCondLst>
                                  <p:iterate>
                                    <p:tmAbs val="0"/>
                                  </p:iterate>
                                  <p:childTnLst>
                                    <p:set>
                                      <p:cBhvr>
                                        <p:cTn id="27" fill="hold"/>
                                        <p:tgtEl>
                                          <p:spTgt spid="561">
                                            <p:txEl>
                                              <p:pRg st="6" end="6"/>
                                            </p:txEl>
                                          </p:spTgt>
                                        </p:tgtEl>
                                        <p:attrNameLst>
                                          <p:attrName>style.visibility</p:attrName>
                                        </p:attrNameLst>
                                      </p:cBhvr>
                                      <p:to>
                                        <p:strVal val="visible"/>
                                      </p:to>
                                    </p:set>
                                    <p:animEffect transition="in" filter="blinds(horizontal)">
                                      <p:cBhvr>
                                        <p:cTn id="28" dur="500"/>
                                        <p:tgtEl>
                                          <p:spTgt spid="561">
                                            <p:txEl>
                                              <p:pRg st="6" end="6"/>
                                            </p:txEl>
                                          </p:spTgt>
                                        </p:tgtEl>
                                      </p:cBhvr>
                                    </p:animEffect>
                                  </p:childTnLst>
                                </p:cTn>
                              </p:par>
                              <p:par>
                                <p:cTn id="29" presetID="3" presetClass="entr" presetSubtype="10" fill="hold" grpId="1" nodeType="withEffect">
                                  <p:stCondLst>
                                    <p:cond delay="0"/>
                                  </p:stCondLst>
                                  <p:iterate>
                                    <p:tmAbs val="0"/>
                                  </p:iterate>
                                  <p:childTnLst>
                                    <p:set>
                                      <p:cBhvr>
                                        <p:cTn id="30" fill="hold"/>
                                        <p:tgtEl>
                                          <p:spTgt spid="561">
                                            <p:txEl>
                                              <p:pRg st="7" end="7"/>
                                            </p:txEl>
                                          </p:spTgt>
                                        </p:tgtEl>
                                        <p:attrNameLst>
                                          <p:attrName>style.visibility</p:attrName>
                                        </p:attrNameLst>
                                      </p:cBhvr>
                                      <p:to>
                                        <p:strVal val="visible"/>
                                      </p:to>
                                    </p:set>
                                    <p:animEffect transition="in" filter="blinds(horizontal)">
                                      <p:cBhvr>
                                        <p:cTn id="31" dur="500"/>
                                        <p:tgtEl>
                                          <p:spTgt spid="561">
                                            <p:txEl>
                                              <p:pRg st="7" end="7"/>
                                            </p:txEl>
                                          </p:spTgt>
                                        </p:tgtEl>
                                      </p:cBhvr>
                                    </p:animEffect>
                                  </p:childTnLst>
                                </p:cTn>
                              </p:par>
                              <p:par>
                                <p:cTn id="32" presetID="3" presetClass="entr" presetSubtype="10" fill="hold" grpId="1" nodeType="withEffect">
                                  <p:stCondLst>
                                    <p:cond delay="0"/>
                                  </p:stCondLst>
                                  <p:iterate>
                                    <p:tmAbs val="0"/>
                                  </p:iterate>
                                  <p:childTnLst>
                                    <p:set>
                                      <p:cBhvr>
                                        <p:cTn id="33" fill="hold"/>
                                        <p:tgtEl>
                                          <p:spTgt spid="561">
                                            <p:txEl>
                                              <p:pRg st="8" end="8"/>
                                            </p:txEl>
                                          </p:spTgt>
                                        </p:tgtEl>
                                        <p:attrNameLst>
                                          <p:attrName>style.visibility</p:attrName>
                                        </p:attrNameLst>
                                      </p:cBhvr>
                                      <p:to>
                                        <p:strVal val="visible"/>
                                      </p:to>
                                    </p:set>
                                    <p:animEffect transition="in" filter="blinds(horizontal)">
                                      <p:cBhvr>
                                        <p:cTn id="34" dur="500"/>
                                        <p:tgtEl>
                                          <p:spTgt spid="561">
                                            <p:txEl>
                                              <p:pRg st="8" end="8"/>
                                            </p:txEl>
                                          </p:spTgt>
                                        </p:tgtEl>
                                      </p:cBhvr>
                                    </p:animEffect>
                                  </p:childTnLst>
                                </p:cTn>
                              </p:par>
                              <p:par>
                                <p:cTn id="35" presetID="3" presetClass="entr" presetSubtype="10" fill="hold" grpId="1" nodeType="withEffect">
                                  <p:stCondLst>
                                    <p:cond delay="0"/>
                                  </p:stCondLst>
                                  <p:iterate>
                                    <p:tmAbs val="0"/>
                                  </p:iterate>
                                  <p:childTnLst>
                                    <p:set>
                                      <p:cBhvr>
                                        <p:cTn id="36" fill="hold"/>
                                        <p:tgtEl>
                                          <p:spTgt spid="561">
                                            <p:txEl>
                                              <p:pRg st="9" end="9"/>
                                            </p:txEl>
                                          </p:spTgt>
                                        </p:tgtEl>
                                        <p:attrNameLst>
                                          <p:attrName>style.visibility</p:attrName>
                                        </p:attrNameLst>
                                      </p:cBhvr>
                                      <p:to>
                                        <p:strVal val="visible"/>
                                      </p:to>
                                    </p:set>
                                    <p:animEffect transition="in" filter="blinds(horizontal)">
                                      <p:cBhvr>
                                        <p:cTn id="37" dur="500"/>
                                        <p:tgtEl>
                                          <p:spTgt spid="561">
                                            <p:txEl>
                                              <p:pRg st="9" end="9"/>
                                            </p:txEl>
                                          </p:spTgt>
                                        </p:tgtEl>
                                      </p:cBhvr>
                                    </p:animEffect>
                                  </p:childTnLst>
                                </p:cTn>
                              </p:par>
                              <p:par>
                                <p:cTn id="38" presetID="3" presetClass="entr" presetSubtype="10" fill="hold" grpId="1" nodeType="withEffect">
                                  <p:stCondLst>
                                    <p:cond delay="0"/>
                                  </p:stCondLst>
                                  <p:iterate>
                                    <p:tmAbs val="0"/>
                                  </p:iterate>
                                  <p:childTnLst>
                                    <p:set>
                                      <p:cBhvr>
                                        <p:cTn id="39" fill="hold"/>
                                        <p:tgtEl>
                                          <p:spTgt spid="561">
                                            <p:txEl>
                                              <p:pRg st="10" end="10"/>
                                            </p:txEl>
                                          </p:spTgt>
                                        </p:tgtEl>
                                        <p:attrNameLst>
                                          <p:attrName>style.visibility</p:attrName>
                                        </p:attrNameLst>
                                      </p:cBhvr>
                                      <p:to>
                                        <p:strVal val="visible"/>
                                      </p:to>
                                    </p:set>
                                    <p:animEffect transition="in" filter="blinds(horizontal)">
                                      <p:cBhvr>
                                        <p:cTn id="40" dur="500"/>
                                        <p:tgtEl>
                                          <p:spTgt spid="561">
                                            <p:txEl>
                                              <p:pRg st="10" end="10"/>
                                            </p:txEl>
                                          </p:spTgt>
                                        </p:tgtEl>
                                      </p:cBhvr>
                                    </p:animEffect>
                                  </p:childTnLst>
                                </p:cTn>
                              </p:par>
                              <p:par>
                                <p:cTn id="41" presetID="3" presetClass="entr" presetSubtype="10" fill="hold" grpId="1" nodeType="withEffect">
                                  <p:stCondLst>
                                    <p:cond delay="0"/>
                                  </p:stCondLst>
                                  <p:iterate>
                                    <p:tmAbs val="0"/>
                                  </p:iterate>
                                  <p:childTnLst>
                                    <p:set>
                                      <p:cBhvr>
                                        <p:cTn id="42" fill="hold"/>
                                        <p:tgtEl>
                                          <p:spTgt spid="561">
                                            <p:txEl>
                                              <p:pRg st="11" end="11"/>
                                            </p:txEl>
                                          </p:spTgt>
                                        </p:tgtEl>
                                        <p:attrNameLst>
                                          <p:attrName>style.visibility</p:attrName>
                                        </p:attrNameLst>
                                      </p:cBhvr>
                                      <p:to>
                                        <p:strVal val="visible"/>
                                      </p:to>
                                    </p:set>
                                    <p:animEffect transition="in" filter="blinds(horizontal)">
                                      <p:cBhvr>
                                        <p:cTn id="43" dur="500"/>
                                        <p:tgtEl>
                                          <p:spTgt spid="561">
                                            <p:txEl>
                                              <p:pRg st="11" end="11"/>
                                            </p:txEl>
                                          </p:spTgt>
                                        </p:tgtEl>
                                      </p:cBhvr>
                                    </p:animEffect>
                                  </p:childTnLst>
                                </p:cTn>
                              </p:par>
                              <p:par>
                                <p:cTn id="44" presetID="3" presetClass="entr" presetSubtype="10" fill="hold" grpId="1" nodeType="withEffect">
                                  <p:stCondLst>
                                    <p:cond delay="0"/>
                                  </p:stCondLst>
                                  <p:iterate>
                                    <p:tmAbs val="0"/>
                                  </p:iterate>
                                  <p:childTnLst>
                                    <p:set>
                                      <p:cBhvr>
                                        <p:cTn id="45" fill="hold"/>
                                        <p:tgtEl>
                                          <p:spTgt spid="561">
                                            <p:txEl>
                                              <p:pRg st="12" end="12"/>
                                            </p:txEl>
                                          </p:spTgt>
                                        </p:tgtEl>
                                        <p:attrNameLst>
                                          <p:attrName>style.visibility</p:attrName>
                                        </p:attrNameLst>
                                      </p:cBhvr>
                                      <p:to>
                                        <p:strVal val="visible"/>
                                      </p:to>
                                    </p:set>
                                    <p:animEffect transition="in" filter="blinds(horizontal)">
                                      <p:cBhvr>
                                        <p:cTn id="46" dur="500"/>
                                        <p:tgtEl>
                                          <p:spTgt spid="561">
                                            <p:txEl>
                                              <p:pRg st="12" end="12"/>
                                            </p:txEl>
                                          </p:spTgt>
                                        </p:tgtEl>
                                      </p:cBhvr>
                                    </p:animEffect>
                                  </p:childTnLst>
                                </p:cTn>
                              </p:par>
                              <p:par>
                                <p:cTn id="47" presetID="3" presetClass="entr" presetSubtype="10" fill="hold" grpId="1" nodeType="withEffect">
                                  <p:stCondLst>
                                    <p:cond delay="0"/>
                                  </p:stCondLst>
                                  <p:iterate>
                                    <p:tmAbs val="0"/>
                                  </p:iterate>
                                  <p:childTnLst>
                                    <p:set>
                                      <p:cBhvr>
                                        <p:cTn id="48" fill="hold"/>
                                        <p:tgtEl>
                                          <p:spTgt spid="561">
                                            <p:txEl>
                                              <p:pRg st="13" end="13"/>
                                            </p:txEl>
                                          </p:spTgt>
                                        </p:tgtEl>
                                        <p:attrNameLst>
                                          <p:attrName>style.visibility</p:attrName>
                                        </p:attrNameLst>
                                      </p:cBhvr>
                                      <p:to>
                                        <p:strVal val="visible"/>
                                      </p:to>
                                    </p:set>
                                    <p:animEffect transition="in" filter="blinds(horizontal)">
                                      <p:cBhvr>
                                        <p:cTn id="49" dur="500"/>
                                        <p:tgtEl>
                                          <p:spTgt spid="561">
                                            <p:txEl>
                                              <p:pRg st="13" end="13"/>
                                            </p:txEl>
                                          </p:spTgt>
                                        </p:tgtEl>
                                      </p:cBhvr>
                                    </p:animEffect>
                                  </p:childTnLst>
                                </p:cTn>
                              </p:par>
                              <p:par>
                                <p:cTn id="50" presetID="3" presetClass="entr" presetSubtype="10" fill="hold" grpId="1" nodeType="withEffect">
                                  <p:stCondLst>
                                    <p:cond delay="0"/>
                                  </p:stCondLst>
                                  <p:iterate>
                                    <p:tmAbs val="0"/>
                                  </p:iterate>
                                  <p:childTnLst>
                                    <p:set>
                                      <p:cBhvr>
                                        <p:cTn id="51" fill="hold"/>
                                        <p:tgtEl>
                                          <p:spTgt spid="561">
                                            <p:txEl>
                                              <p:pRg st="14" end="14"/>
                                            </p:txEl>
                                          </p:spTgt>
                                        </p:tgtEl>
                                        <p:attrNameLst>
                                          <p:attrName>style.visibility</p:attrName>
                                        </p:attrNameLst>
                                      </p:cBhvr>
                                      <p:to>
                                        <p:strVal val="visible"/>
                                      </p:to>
                                    </p:set>
                                    <p:animEffect transition="in" filter="blinds(horizontal)">
                                      <p:cBhvr>
                                        <p:cTn id="52" dur="500"/>
                                        <p:tgtEl>
                                          <p:spTgt spid="561">
                                            <p:txEl>
                                              <p:pRg st="14" end="14"/>
                                            </p:txEl>
                                          </p:spTgt>
                                        </p:tgtEl>
                                      </p:cBhvr>
                                    </p:animEffect>
                                  </p:childTnLst>
                                </p:cTn>
                              </p:par>
                              <p:par>
                                <p:cTn id="53" presetID="3" presetClass="entr" presetSubtype="10" fill="hold" grpId="1" nodeType="withEffect">
                                  <p:stCondLst>
                                    <p:cond delay="0"/>
                                  </p:stCondLst>
                                  <p:iterate>
                                    <p:tmAbs val="0"/>
                                  </p:iterate>
                                  <p:childTnLst>
                                    <p:set>
                                      <p:cBhvr>
                                        <p:cTn id="54" fill="hold"/>
                                        <p:tgtEl>
                                          <p:spTgt spid="561">
                                            <p:txEl>
                                              <p:pRg st="15" end="15"/>
                                            </p:txEl>
                                          </p:spTgt>
                                        </p:tgtEl>
                                        <p:attrNameLst>
                                          <p:attrName>style.visibility</p:attrName>
                                        </p:attrNameLst>
                                      </p:cBhvr>
                                      <p:to>
                                        <p:strVal val="visible"/>
                                      </p:to>
                                    </p:set>
                                    <p:animEffect transition="in" filter="blinds(horizontal)">
                                      <p:cBhvr>
                                        <p:cTn id="55" dur="500"/>
                                        <p:tgtEl>
                                          <p:spTgt spid="561">
                                            <p:txEl>
                                              <p:pRg st="15" end="15"/>
                                            </p:txEl>
                                          </p:spTgt>
                                        </p:tgtEl>
                                      </p:cBhvr>
                                    </p:animEffect>
                                  </p:childTnLst>
                                </p:cTn>
                              </p:par>
                              <p:par>
                                <p:cTn id="56" presetID="3" presetClass="entr" presetSubtype="10" fill="hold" grpId="1" nodeType="withEffect">
                                  <p:stCondLst>
                                    <p:cond delay="0"/>
                                  </p:stCondLst>
                                  <p:iterate>
                                    <p:tmAbs val="0"/>
                                  </p:iterate>
                                  <p:childTnLst>
                                    <p:set>
                                      <p:cBhvr>
                                        <p:cTn id="57" fill="hold"/>
                                        <p:tgtEl>
                                          <p:spTgt spid="561">
                                            <p:txEl>
                                              <p:pRg st="16" end="16"/>
                                            </p:txEl>
                                          </p:spTgt>
                                        </p:tgtEl>
                                        <p:attrNameLst>
                                          <p:attrName>style.visibility</p:attrName>
                                        </p:attrNameLst>
                                      </p:cBhvr>
                                      <p:to>
                                        <p:strVal val="visible"/>
                                      </p:to>
                                    </p:set>
                                    <p:animEffect transition="in" filter="blinds(horizontal)">
                                      <p:cBhvr>
                                        <p:cTn id="58" dur="500"/>
                                        <p:tgtEl>
                                          <p:spTgt spid="561">
                                            <p:txEl>
                                              <p:pRg st="16" end="16"/>
                                            </p:txEl>
                                          </p:spTgt>
                                        </p:tgtEl>
                                      </p:cBhvr>
                                    </p:animEffect>
                                  </p:childTnLst>
                                </p:cTn>
                              </p:par>
                              <p:par>
                                <p:cTn id="59" presetID="3" presetClass="entr" presetSubtype="10" fill="hold" grpId="1" nodeType="withEffect">
                                  <p:stCondLst>
                                    <p:cond delay="0"/>
                                  </p:stCondLst>
                                  <p:iterate>
                                    <p:tmAbs val="0"/>
                                  </p:iterate>
                                  <p:childTnLst>
                                    <p:set>
                                      <p:cBhvr>
                                        <p:cTn id="60" fill="hold"/>
                                        <p:tgtEl>
                                          <p:spTgt spid="561">
                                            <p:txEl>
                                              <p:pRg st="17" end="17"/>
                                            </p:txEl>
                                          </p:spTgt>
                                        </p:tgtEl>
                                        <p:attrNameLst>
                                          <p:attrName>style.visibility</p:attrName>
                                        </p:attrNameLst>
                                      </p:cBhvr>
                                      <p:to>
                                        <p:strVal val="visible"/>
                                      </p:to>
                                    </p:set>
                                    <p:animEffect transition="in" filter="blinds(horizontal)">
                                      <p:cBhvr>
                                        <p:cTn id="61" dur="500"/>
                                        <p:tgtEl>
                                          <p:spTgt spid="561">
                                            <p:txEl>
                                              <p:pRg st="17" end="17"/>
                                            </p:txEl>
                                          </p:spTgt>
                                        </p:tgtEl>
                                      </p:cBhvr>
                                    </p:animEffect>
                                  </p:childTnLst>
                                </p:cTn>
                              </p:par>
                              <p:par>
                                <p:cTn id="62" presetID="3" presetClass="entr" presetSubtype="10" fill="hold" grpId="1" nodeType="withEffect">
                                  <p:stCondLst>
                                    <p:cond delay="0"/>
                                  </p:stCondLst>
                                  <p:iterate>
                                    <p:tmAbs val="0"/>
                                  </p:iterate>
                                  <p:childTnLst>
                                    <p:set>
                                      <p:cBhvr>
                                        <p:cTn id="63" fill="hold"/>
                                        <p:tgtEl>
                                          <p:spTgt spid="561">
                                            <p:txEl>
                                              <p:pRg st="18" end="18"/>
                                            </p:txEl>
                                          </p:spTgt>
                                        </p:tgtEl>
                                        <p:attrNameLst>
                                          <p:attrName>style.visibility</p:attrName>
                                        </p:attrNameLst>
                                      </p:cBhvr>
                                      <p:to>
                                        <p:strVal val="visible"/>
                                      </p:to>
                                    </p:set>
                                    <p:animEffect transition="in" filter="blinds(horizontal)">
                                      <p:cBhvr>
                                        <p:cTn id="64" dur="500"/>
                                        <p:tgtEl>
                                          <p:spTgt spid="561">
                                            <p:txEl>
                                              <p:pRg st="18" end="18"/>
                                            </p:txEl>
                                          </p:spTgt>
                                        </p:tgtEl>
                                      </p:cBhvr>
                                    </p:animEffect>
                                  </p:childTnLst>
                                </p:cTn>
                              </p:par>
                              <p:par>
                                <p:cTn id="65" presetID="3" presetClass="entr" presetSubtype="10" fill="hold" grpId="1" nodeType="withEffect">
                                  <p:stCondLst>
                                    <p:cond delay="0"/>
                                  </p:stCondLst>
                                  <p:iterate>
                                    <p:tmAbs val="0"/>
                                  </p:iterate>
                                  <p:childTnLst>
                                    <p:set>
                                      <p:cBhvr>
                                        <p:cTn id="66" fill="hold"/>
                                        <p:tgtEl>
                                          <p:spTgt spid="561">
                                            <p:txEl>
                                              <p:pRg st="19" end="19"/>
                                            </p:txEl>
                                          </p:spTgt>
                                        </p:tgtEl>
                                        <p:attrNameLst>
                                          <p:attrName>style.visibility</p:attrName>
                                        </p:attrNameLst>
                                      </p:cBhvr>
                                      <p:to>
                                        <p:strVal val="visible"/>
                                      </p:to>
                                    </p:set>
                                    <p:animEffect transition="in" filter="blinds(horizontal)">
                                      <p:cBhvr>
                                        <p:cTn id="67" dur="500"/>
                                        <p:tgtEl>
                                          <p:spTgt spid="561">
                                            <p:txEl>
                                              <p:pRg st="19" end="19"/>
                                            </p:txEl>
                                          </p:spTgt>
                                        </p:tgtEl>
                                      </p:cBhvr>
                                    </p:animEffect>
                                  </p:childTnLst>
                                </p:cTn>
                              </p:par>
                              <p:par>
                                <p:cTn id="68" presetID="3" presetClass="entr" presetSubtype="10" fill="hold" grpId="1" nodeType="withEffect">
                                  <p:stCondLst>
                                    <p:cond delay="0"/>
                                  </p:stCondLst>
                                  <p:iterate>
                                    <p:tmAbs val="0"/>
                                  </p:iterate>
                                  <p:childTnLst>
                                    <p:set>
                                      <p:cBhvr>
                                        <p:cTn id="69" fill="hold"/>
                                        <p:tgtEl>
                                          <p:spTgt spid="561">
                                            <p:txEl>
                                              <p:pRg st="20" end="20"/>
                                            </p:txEl>
                                          </p:spTgt>
                                        </p:tgtEl>
                                        <p:attrNameLst>
                                          <p:attrName>style.visibility</p:attrName>
                                        </p:attrNameLst>
                                      </p:cBhvr>
                                      <p:to>
                                        <p:strVal val="visible"/>
                                      </p:to>
                                    </p:set>
                                    <p:animEffect transition="in" filter="blinds(horizontal)">
                                      <p:cBhvr>
                                        <p:cTn id="70" dur="500"/>
                                        <p:tgtEl>
                                          <p:spTgt spid="561">
                                            <p:txEl>
                                              <p:pRg st="20" end="2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561">
                                            <p:txEl>
                                              <p:pRg st="0" end="0"/>
                                            </p:txEl>
                                          </p:spTgt>
                                        </p:tgtEl>
                                      </p:cBhvr>
                                    </p:animEffect>
                                    <p:set>
                                      <p:cBhvr>
                                        <p:cTn id="75" fill="hold">
                                          <p:stCondLst>
                                            <p:cond delay="499"/>
                                          </p:stCondLst>
                                        </p:cTn>
                                        <p:tgtEl>
                                          <p:spTgt spid="561">
                                            <p:txEl>
                                              <p:pRg st="0" end="0"/>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561">
                                            <p:txEl>
                                              <p:pRg st="1" end="1"/>
                                            </p:txEl>
                                          </p:spTgt>
                                        </p:tgtEl>
                                      </p:cBhvr>
                                    </p:animEffect>
                                    <p:set>
                                      <p:cBhvr>
                                        <p:cTn id="78" fill="hold">
                                          <p:stCondLst>
                                            <p:cond delay="499"/>
                                          </p:stCondLst>
                                        </p:cTn>
                                        <p:tgtEl>
                                          <p:spTgt spid="561">
                                            <p:txEl>
                                              <p:pRg st="1" end="1"/>
                                            </p:txEl>
                                          </p:spTgt>
                                        </p:tgtEl>
                                        <p:attrNameLst>
                                          <p:attrName>style.visibility</p:attrName>
                                        </p:attrNameLst>
                                      </p:cBhvr>
                                      <p:to>
                                        <p:strVal val="hidden"/>
                                      </p:to>
                                    </p:set>
                                  </p:childTnLst>
                                </p:cTn>
                              </p:par>
                              <p:par>
                                <p:cTn id="79" presetID="3" presetClass="exit" presetSubtype="10" fill="hold" grpId="2" nodeType="withEffect">
                                  <p:stCondLst>
                                    <p:cond delay="0"/>
                                  </p:stCondLst>
                                  <p:iterate>
                                    <p:tmAbs val="0"/>
                                  </p:iterate>
                                  <p:childTnLst>
                                    <p:animEffect transition="out" filter="blinds(horizontal)">
                                      <p:cBhvr>
                                        <p:cTn id="80" dur="500" fill="hold"/>
                                        <p:tgtEl>
                                          <p:spTgt spid="561">
                                            <p:txEl>
                                              <p:pRg st="2" end="2"/>
                                            </p:txEl>
                                          </p:spTgt>
                                        </p:tgtEl>
                                      </p:cBhvr>
                                    </p:animEffect>
                                    <p:set>
                                      <p:cBhvr>
                                        <p:cTn id="81" fill="hold">
                                          <p:stCondLst>
                                            <p:cond delay="499"/>
                                          </p:stCondLst>
                                        </p:cTn>
                                        <p:tgtEl>
                                          <p:spTgt spid="561">
                                            <p:txEl>
                                              <p:pRg st="2" end="2"/>
                                            </p:txEl>
                                          </p:spTgt>
                                        </p:tgtEl>
                                        <p:attrNameLst>
                                          <p:attrName>style.visibility</p:attrName>
                                        </p:attrNameLst>
                                      </p:cBhvr>
                                      <p:to>
                                        <p:strVal val="hidden"/>
                                      </p:to>
                                    </p:set>
                                  </p:childTnLst>
                                </p:cTn>
                              </p:par>
                              <p:par>
                                <p:cTn id="82" presetID="3" presetClass="exit" presetSubtype="10" fill="hold" grpId="2" nodeType="withEffect">
                                  <p:stCondLst>
                                    <p:cond delay="0"/>
                                  </p:stCondLst>
                                  <p:iterate>
                                    <p:tmAbs val="0"/>
                                  </p:iterate>
                                  <p:childTnLst>
                                    <p:animEffect transition="out" filter="blinds(horizontal)">
                                      <p:cBhvr>
                                        <p:cTn id="83" dur="500" fill="hold"/>
                                        <p:tgtEl>
                                          <p:spTgt spid="561">
                                            <p:txEl>
                                              <p:pRg st="3" end="3"/>
                                            </p:txEl>
                                          </p:spTgt>
                                        </p:tgtEl>
                                      </p:cBhvr>
                                    </p:animEffect>
                                    <p:set>
                                      <p:cBhvr>
                                        <p:cTn id="84" fill="hold">
                                          <p:stCondLst>
                                            <p:cond delay="499"/>
                                          </p:stCondLst>
                                        </p:cTn>
                                        <p:tgtEl>
                                          <p:spTgt spid="561">
                                            <p:txEl>
                                              <p:pRg st="3" end="3"/>
                                            </p:txEl>
                                          </p:spTgt>
                                        </p:tgtEl>
                                        <p:attrNameLst>
                                          <p:attrName>style.visibility</p:attrName>
                                        </p:attrNameLst>
                                      </p:cBhvr>
                                      <p:to>
                                        <p:strVal val="hidden"/>
                                      </p:to>
                                    </p:set>
                                  </p:childTnLst>
                                </p:cTn>
                              </p:par>
                              <p:par>
                                <p:cTn id="85" presetID="3" presetClass="exit" presetSubtype="10" fill="hold" grpId="2" nodeType="withEffect">
                                  <p:stCondLst>
                                    <p:cond delay="0"/>
                                  </p:stCondLst>
                                  <p:iterate>
                                    <p:tmAbs val="0"/>
                                  </p:iterate>
                                  <p:childTnLst>
                                    <p:animEffect transition="out" filter="blinds(horizontal)">
                                      <p:cBhvr>
                                        <p:cTn id="86" dur="500" fill="hold"/>
                                        <p:tgtEl>
                                          <p:spTgt spid="561">
                                            <p:txEl>
                                              <p:pRg st="4" end="4"/>
                                            </p:txEl>
                                          </p:spTgt>
                                        </p:tgtEl>
                                      </p:cBhvr>
                                    </p:animEffect>
                                    <p:set>
                                      <p:cBhvr>
                                        <p:cTn id="87" fill="hold">
                                          <p:stCondLst>
                                            <p:cond delay="499"/>
                                          </p:stCondLst>
                                        </p:cTn>
                                        <p:tgtEl>
                                          <p:spTgt spid="561">
                                            <p:txEl>
                                              <p:pRg st="4" end="4"/>
                                            </p:txEl>
                                          </p:spTgt>
                                        </p:tgtEl>
                                        <p:attrNameLst>
                                          <p:attrName>style.visibility</p:attrName>
                                        </p:attrNameLst>
                                      </p:cBhvr>
                                      <p:to>
                                        <p:strVal val="hidden"/>
                                      </p:to>
                                    </p:set>
                                  </p:childTnLst>
                                </p:cTn>
                              </p:par>
                              <p:par>
                                <p:cTn id="88" presetID="3" presetClass="exit" presetSubtype="10" fill="hold" grpId="2" nodeType="withEffect">
                                  <p:stCondLst>
                                    <p:cond delay="0"/>
                                  </p:stCondLst>
                                  <p:iterate>
                                    <p:tmAbs val="0"/>
                                  </p:iterate>
                                  <p:childTnLst>
                                    <p:animEffect transition="out" filter="blinds(horizontal)">
                                      <p:cBhvr>
                                        <p:cTn id="89" dur="500" fill="hold"/>
                                        <p:tgtEl>
                                          <p:spTgt spid="561">
                                            <p:txEl>
                                              <p:pRg st="5" end="5"/>
                                            </p:txEl>
                                          </p:spTgt>
                                        </p:tgtEl>
                                      </p:cBhvr>
                                    </p:animEffect>
                                    <p:set>
                                      <p:cBhvr>
                                        <p:cTn id="90" fill="hold">
                                          <p:stCondLst>
                                            <p:cond delay="499"/>
                                          </p:stCondLst>
                                        </p:cTn>
                                        <p:tgtEl>
                                          <p:spTgt spid="561">
                                            <p:txEl>
                                              <p:pRg st="5" end="5"/>
                                            </p:txEl>
                                          </p:spTgt>
                                        </p:tgtEl>
                                        <p:attrNameLst>
                                          <p:attrName>style.visibility</p:attrName>
                                        </p:attrNameLst>
                                      </p:cBhvr>
                                      <p:to>
                                        <p:strVal val="hidden"/>
                                      </p:to>
                                    </p:set>
                                  </p:childTnLst>
                                </p:cTn>
                              </p:par>
                              <p:par>
                                <p:cTn id="91" presetID="3" presetClass="exit" presetSubtype="10" fill="hold" grpId="2" nodeType="withEffect">
                                  <p:stCondLst>
                                    <p:cond delay="0"/>
                                  </p:stCondLst>
                                  <p:iterate>
                                    <p:tmAbs val="0"/>
                                  </p:iterate>
                                  <p:childTnLst>
                                    <p:animEffect transition="out" filter="blinds(horizontal)">
                                      <p:cBhvr>
                                        <p:cTn id="92" dur="500" fill="hold"/>
                                        <p:tgtEl>
                                          <p:spTgt spid="561">
                                            <p:txEl>
                                              <p:pRg st="6" end="6"/>
                                            </p:txEl>
                                          </p:spTgt>
                                        </p:tgtEl>
                                      </p:cBhvr>
                                    </p:animEffect>
                                    <p:set>
                                      <p:cBhvr>
                                        <p:cTn id="93" fill="hold">
                                          <p:stCondLst>
                                            <p:cond delay="499"/>
                                          </p:stCondLst>
                                        </p:cTn>
                                        <p:tgtEl>
                                          <p:spTgt spid="561">
                                            <p:txEl>
                                              <p:pRg st="6" end="6"/>
                                            </p:txEl>
                                          </p:spTgt>
                                        </p:tgtEl>
                                        <p:attrNameLst>
                                          <p:attrName>style.visibility</p:attrName>
                                        </p:attrNameLst>
                                      </p:cBhvr>
                                      <p:to>
                                        <p:strVal val="hidden"/>
                                      </p:to>
                                    </p:set>
                                  </p:childTnLst>
                                </p:cTn>
                              </p:par>
                              <p:par>
                                <p:cTn id="94" presetID="3" presetClass="exit" presetSubtype="10" fill="hold" grpId="2" nodeType="withEffect">
                                  <p:stCondLst>
                                    <p:cond delay="0"/>
                                  </p:stCondLst>
                                  <p:iterate>
                                    <p:tmAbs val="0"/>
                                  </p:iterate>
                                  <p:childTnLst>
                                    <p:animEffect transition="out" filter="blinds(horizontal)">
                                      <p:cBhvr>
                                        <p:cTn id="95" dur="500" fill="hold"/>
                                        <p:tgtEl>
                                          <p:spTgt spid="561">
                                            <p:txEl>
                                              <p:pRg st="7" end="7"/>
                                            </p:txEl>
                                          </p:spTgt>
                                        </p:tgtEl>
                                      </p:cBhvr>
                                    </p:animEffect>
                                    <p:set>
                                      <p:cBhvr>
                                        <p:cTn id="96" fill="hold">
                                          <p:stCondLst>
                                            <p:cond delay="499"/>
                                          </p:stCondLst>
                                        </p:cTn>
                                        <p:tgtEl>
                                          <p:spTgt spid="561">
                                            <p:txEl>
                                              <p:pRg st="7" end="7"/>
                                            </p:txEl>
                                          </p:spTgt>
                                        </p:tgtEl>
                                        <p:attrNameLst>
                                          <p:attrName>style.visibility</p:attrName>
                                        </p:attrNameLst>
                                      </p:cBhvr>
                                      <p:to>
                                        <p:strVal val="hidden"/>
                                      </p:to>
                                    </p:set>
                                  </p:childTnLst>
                                </p:cTn>
                              </p:par>
                              <p:par>
                                <p:cTn id="97" presetID="3" presetClass="exit" presetSubtype="10" fill="hold" grpId="2" nodeType="withEffect">
                                  <p:stCondLst>
                                    <p:cond delay="0"/>
                                  </p:stCondLst>
                                  <p:iterate>
                                    <p:tmAbs val="0"/>
                                  </p:iterate>
                                  <p:childTnLst>
                                    <p:animEffect transition="out" filter="blinds(horizontal)">
                                      <p:cBhvr>
                                        <p:cTn id="98" dur="500" fill="hold"/>
                                        <p:tgtEl>
                                          <p:spTgt spid="561">
                                            <p:txEl>
                                              <p:pRg st="8" end="8"/>
                                            </p:txEl>
                                          </p:spTgt>
                                        </p:tgtEl>
                                      </p:cBhvr>
                                    </p:animEffect>
                                    <p:set>
                                      <p:cBhvr>
                                        <p:cTn id="99" fill="hold">
                                          <p:stCondLst>
                                            <p:cond delay="499"/>
                                          </p:stCondLst>
                                        </p:cTn>
                                        <p:tgtEl>
                                          <p:spTgt spid="561">
                                            <p:txEl>
                                              <p:pRg st="8" end="8"/>
                                            </p:txEl>
                                          </p:spTgt>
                                        </p:tgtEl>
                                        <p:attrNameLst>
                                          <p:attrName>style.visibility</p:attrName>
                                        </p:attrNameLst>
                                      </p:cBhvr>
                                      <p:to>
                                        <p:strVal val="hidden"/>
                                      </p:to>
                                    </p:set>
                                  </p:childTnLst>
                                </p:cTn>
                              </p:par>
                              <p:par>
                                <p:cTn id="100" presetID="3" presetClass="exit" presetSubtype="10" fill="hold" grpId="2" nodeType="withEffect">
                                  <p:stCondLst>
                                    <p:cond delay="0"/>
                                  </p:stCondLst>
                                  <p:iterate>
                                    <p:tmAbs val="0"/>
                                  </p:iterate>
                                  <p:childTnLst>
                                    <p:animEffect transition="out" filter="blinds(horizontal)">
                                      <p:cBhvr>
                                        <p:cTn id="101" dur="500" fill="hold"/>
                                        <p:tgtEl>
                                          <p:spTgt spid="561">
                                            <p:txEl>
                                              <p:pRg st="9" end="9"/>
                                            </p:txEl>
                                          </p:spTgt>
                                        </p:tgtEl>
                                      </p:cBhvr>
                                    </p:animEffect>
                                    <p:set>
                                      <p:cBhvr>
                                        <p:cTn id="102" fill="hold">
                                          <p:stCondLst>
                                            <p:cond delay="499"/>
                                          </p:stCondLst>
                                        </p:cTn>
                                        <p:tgtEl>
                                          <p:spTgt spid="561">
                                            <p:txEl>
                                              <p:pRg st="9" end="9"/>
                                            </p:txEl>
                                          </p:spTgt>
                                        </p:tgtEl>
                                        <p:attrNameLst>
                                          <p:attrName>style.visibility</p:attrName>
                                        </p:attrNameLst>
                                      </p:cBhvr>
                                      <p:to>
                                        <p:strVal val="hidden"/>
                                      </p:to>
                                    </p:set>
                                  </p:childTnLst>
                                </p:cTn>
                              </p:par>
                              <p:par>
                                <p:cTn id="103" presetID="3" presetClass="exit" presetSubtype="10" fill="hold" grpId="2" nodeType="withEffect">
                                  <p:stCondLst>
                                    <p:cond delay="0"/>
                                  </p:stCondLst>
                                  <p:iterate>
                                    <p:tmAbs val="0"/>
                                  </p:iterate>
                                  <p:childTnLst>
                                    <p:animEffect transition="out" filter="blinds(horizontal)">
                                      <p:cBhvr>
                                        <p:cTn id="104" dur="500" fill="hold"/>
                                        <p:tgtEl>
                                          <p:spTgt spid="561">
                                            <p:txEl>
                                              <p:pRg st="10" end="10"/>
                                            </p:txEl>
                                          </p:spTgt>
                                        </p:tgtEl>
                                      </p:cBhvr>
                                    </p:animEffect>
                                    <p:set>
                                      <p:cBhvr>
                                        <p:cTn id="105" fill="hold">
                                          <p:stCondLst>
                                            <p:cond delay="499"/>
                                          </p:stCondLst>
                                        </p:cTn>
                                        <p:tgtEl>
                                          <p:spTgt spid="561">
                                            <p:txEl>
                                              <p:pRg st="10" end="10"/>
                                            </p:txEl>
                                          </p:spTgt>
                                        </p:tgtEl>
                                        <p:attrNameLst>
                                          <p:attrName>style.visibility</p:attrName>
                                        </p:attrNameLst>
                                      </p:cBhvr>
                                      <p:to>
                                        <p:strVal val="hidden"/>
                                      </p:to>
                                    </p:set>
                                  </p:childTnLst>
                                </p:cTn>
                              </p:par>
                              <p:par>
                                <p:cTn id="106" presetID="3" presetClass="exit" presetSubtype="10" fill="hold" grpId="2" nodeType="withEffect">
                                  <p:stCondLst>
                                    <p:cond delay="0"/>
                                  </p:stCondLst>
                                  <p:iterate>
                                    <p:tmAbs val="0"/>
                                  </p:iterate>
                                  <p:childTnLst>
                                    <p:animEffect transition="out" filter="blinds(horizontal)">
                                      <p:cBhvr>
                                        <p:cTn id="107" dur="500" fill="hold"/>
                                        <p:tgtEl>
                                          <p:spTgt spid="561">
                                            <p:txEl>
                                              <p:pRg st="11" end="11"/>
                                            </p:txEl>
                                          </p:spTgt>
                                        </p:tgtEl>
                                      </p:cBhvr>
                                    </p:animEffect>
                                    <p:set>
                                      <p:cBhvr>
                                        <p:cTn id="108" fill="hold">
                                          <p:stCondLst>
                                            <p:cond delay="499"/>
                                          </p:stCondLst>
                                        </p:cTn>
                                        <p:tgtEl>
                                          <p:spTgt spid="561">
                                            <p:txEl>
                                              <p:pRg st="11" end="11"/>
                                            </p:txEl>
                                          </p:spTgt>
                                        </p:tgtEl>
                                        <p:attrNameLst>
                                          <p:attrName>style.visibility</p:attrName>
                                        </p:attrNameLst>
                                      </p:cBhvr>
                                      <p:to>
                                        <p:strVal val="hidden"/>
                                      </p:to>
                                    </p:set>
                                  </p:childTnLst>
                                </p:cTn>
                              </p:par>
                              <p:par>
                                <p:cTn id="109" presetID="3" presetClass="exit" presetSubtype="10" fill="hold" grpId="2" nodeType="withEffect">
                                  <p:stCondLst>
                                    <p:cond delay="0"/>
                                  </p:stCondLst>
                                  <p:iterate>
                                    <p:tmAbs val="0"/>
                                  </p:iterate>
                                  <p:childTnLst>
                                    <p:animEffect transition="out" filter="blinds(horizontal)">
                                      <p:cBhvr>
                                        <p:cTn id="110" dur="500" fill="hold"/>
                                        <p:tgtEl>
                                          <p:spTgt spid="561">
                                            <p:txEl>
                                              <p:pRg st="12" end="12"/>
                                            </p:txEl>
                                          </p:spTgt>
                                        </p:tgtEl>
                                      </p:cBhvr>
                                    </p:animEffect>
                                    <p:set>
                                      <p:cBhvr>
                                        <p:cTn id="111" fill="hold">
                                          <p:stCondLst>
                                            <p:cond delay="499"/>
                                          </p:stCondLst>
                                        </p:cTn>
                                        <p:tgtEl>
                                          <p:spTgt spid="561">
                                            <p:txEl>
                                              <p:pRg st="12" end="12"/>
                                            </p:txEl>
                                          </p:spTgt>
                                        </p:tgtEl>
                                        <p:attrNameLst>
                                          <p:attrName>style.visibility</p:attrName>
                                        </p:attrNameLst>
                                      </p:cBhvr>
                                      <p:to>
                                        <p:strVal val="hidden"/>
                                      </p:to>
                                    </p:set>
                                  </p:childTnLst>
                                </p:cTn>
                              </p:par>
                              <p:par>
                                <p:cTn id="112" presetID="3" presetClass="exit" presetSubtype="10" fill="hold" grpId="2" nodeType="withEffect">
                                  <p:stCondLst>
                                    <p:cond delay="0"/>
                                  </p:stCondLst>
                                  <p:iterate>
                                    <p:tmAbs val="0"/>
                                  </p:iterate>
                                  <p:childTnLst>
                                    <p:animEffect transition="out" filter="blinds(horizontal)">
                                      <p:cBhvr>
                                        <p:cTn id="113" dur="500" fill="hold"/>
                                        <p:tgtEl>
                                          <p:spTgt spid="561">
                                            <p:txEl>
                                              <p:pRg st="13" end="13"/>
                                            </p:txEl>
                                          </p:spTgt>
                                        </p:tgtEl>
                                      </p:cBhvr>
                                    </p:animEffect>
                                    <p:set>
                                      <p:cBhvr>
                                        <p:cTn id="114" fill="hold">
                                          <p:stCondLst>
                                            <p:cond delay="499"/>
                                          </p:stCondLst>
                                        </p:cTn>
                                        <p:tgtEl>
                                          <p:spTgt spid="561">
                                            <p:txEl>
                                              <p:pRg st="13" end="13"/>
                                            </p:txEl>
                                          </p:spTgt>
                                        </p:tgtEl>
                                        <p:attrNameLst>
                                          <p:attrName>style.visibility</p:attrName>
                                        </p:attrNameLst>
                                      </p:cBhvr>
                                      <p:to>
                                        <p:strVal val="hidden"/>
                                      </p:to>
                                    </p:set>
                                  </p:childTnLst>
                                </p:cTn>
                              </p:par>
                              <p:par>
                                <p:cTn id="115" presetID="3" presetClass="exit" presetSubtype="10" fill="hold" grpId="2" nodeType="withEffect">
                                  <p:stCondLst>
                                    <p:cond delay="0"/>
                                  </p:stCondLst>
                                  <p:iterate>
                                    <p:tmAbs val="0"/>
                                  </p:iterate>
                                  <p:childTnLst>
                                    <p:animEffect transition="out" filter="blinds(horizontal)">
                                      <p:cBhvr>
                                        <p:cTn id="116" dur="500" fill="hold"/>
                                        <p:tgtEl>
                                          <p:spTgt spid="561">
                                            <p:txEl>
                                              <p:pRg st="14" end="14"/>
                                            </p:txEl>
                                          </p:spTgt>
                                        </p:tgtEl>
                                      </p:cBhvr>
                                    </p:animEffect>
                                    <p:set>
                                      <p:cBhvr>
                                        <p:cTn id="117" fill="hold">
                                          <p:stCondLst>
                                            <p:cond delay="499"/>
                                          </p:stCondLst>
                                        </p:cTn>
                                        <p:tgtEl>
                                          <p:spTgt spid="561">
                                            <p:txEl>
                                              <p:pRg st="14" end="14"/>
                                            </p:txEl>
                                          </p:spTgt>
                                        </p:tgtEl>
                                        <p:attrNameLst>
                                          <p:attrName>style.visibility</p:attrName>
                                        </p:attrNameLst>
                                      </p:cBhvr>
                                      <p:to>
                                        <p:strVal val="hidden"/>
                                      </p:to>
                                    </p:set>
                                  </p:childTnLst>
                                </p:cTn>
                              </p:par>
                              <p:par>
                                <p:cTn id="118" presetID="3" presetClass="exit" presetSubtype="10" fill="hold" grpId="2" nodeType="withEffect">
                                  <p:stCondLst>
                                    <p:cond delay="0"/>
                                  </p:stCondLst>
                                  <p:iterate>
                                    <p:tmAbs val="0"/>
                                  </p:iterate>
                                  <p:childTnLst>
                                    <p:animEffect transition="out" filter="blinds(horizontal)">
                                      <p:cBhvr>
                                        <p:cTn id="119" dur="500" fill="hold"/>
                                        <p:tgtEl>
                                          <p:spTgt spid="561">
                                            <p:txEl>
                                              <p:pRg st="15" end="15"/>
                                            </p:txEl>
                                          </p:spTgt>
                                        </p:tgtEl>
                                      </p:cBhvr>
                                    </p:animEffect>
                                    <p:set>
                                      <p:cBhvr>
                                        <p:cTn id="120" fill="hold">
                                          <p:stCondLst>
                                            <p:cond delay="499"/>
                                          </p:stCondLst>
                                        </p:cTn>
                                        <p:tgtEl>
                                          <p:spTgt spid="561">
                                            <p:txEl>
                                              <p:pRg st="15" end="15"/>
                                            </p:txEl>
                                          </p:spTgt>
                                        </p:tgtEl>
                                        <p:attrNameLst>
                                          <p:attrName>style.visibility</p:attrName>
                                        </p:attrNameLst>
                                      </p:cBhvr>
                                      <p:to>
                                        <p:strVal val="hidden"/>
                                      </p:to>
                                    </p:set>
                                  </p:childTnLst>
                                </p:cTn>
                              </p:par>
                              <p:par>
                                <p:cTn id="121" presetID="3" presetClass="exit" presetSubtype="10" fill="hold" grpId="2" nodeType="withEffect">
                                  <p:stCondLst>
                                    <p:cond delay="0"/>
                                  </p:stCondLst>
                                  <p:iterate>
                                    <p:tmAbs val="0"/>
                                  </p:iterate>
                                  <p:childTnLst>
                                    <p:animEffect transition="out" filter="blinds(horizontal)">
                                      <p:cBhvr>
                                        <p:cTn id="122" dur="500" fill="hold"/>
                                        <p:tgtEl>
                                          <p:spTgt spid="561">
                                            <p:txEl>
                                              <p:pRg st="16" end="16"/>
                                            </p:txEl>
                                          </p:spTgt>
                                        </p:tgtEl>
                                      </p:cBhvr>
                                    </p:animEffect>
                                    <p:set>
                                      <p:cBhvr>
                                        <p:cTn id="123" fill="hold">
                                          <p:stCondLst>
                                            <p:cond delay="499"/>
                                          </p:stCondLst>
                                        </p:cTn>
                                        <p:tgtEl>
                                          <p:spTgt spid="561">
                                            <p:txEl>
                                              <p:pRg st="16" end="16"/>
                                            </p:txEl>
                                          </p:spTgt>
                                        </p:tgtEl>
                                        <p:attrNameLst>
                                          <p:attrName>style.visibility</p:attrName>
                                        </p:attrNameLst>
                                      </p:cBhvr>
                                      <p:to>
                                        <p:strVal val="hidden"/>
                                      </p:to>
                                    </p:set>
                                  </p:childTnLst>
                                </p:cTn>
                              </p:par>
                              <p:par>
                                <p:cTn id="124" presetID="3" presetClass="exit" presetSubtype="10" fill="hold" grpId="2" nodeType="withEffect">
                                  <p:stCondLst>
                                    <p:cond delay="0"/>
                                  </p:stCondLst>
                                  <p:iterate>
                                    <p:tmAbs val="0"/>
                                  </p:iterate>
                                  <p:childTnLst>
                                    <p:animEffect transition="out" filter="blinds(horizontal)">
                                      <p:cBhvr>
                                        <p:cTn id="125" dur="500" fill="hold"/>
                                        <p:tgtEl>
                                          <p:spTgt spid="561">
                                            <p:txEl>
                                              <p:pRg st="17" end="17"/>
                                            </p:txEl>
                                          </p:spTgt>
                                        </p:tgtEl>
                                      </p:cBhvr>
                                    </p:animEffect>
                                    <p:set>
                                      <p:cBhvr>
                                        <p:cTn id="126" fill="hold">
                                          <p:stCondLst>
                                            <p:cond delay="499"/>
                                          </p:stCondLst>
                                        </p:cTn>
                                        <p:tgtEl>
                                          <p:spTgt spid="561">
                                            <p:txEl>
                                              <p:pRg st="17" end="17"/>
                                            </p:txEl>
                                          </p:spTgt>
                                        </p:tgtEl>
                                        <p:attrNameLst>
                                          <p:attrName>style.visibility</p:attrName>
                                        </p:attrNameLst>
                                      </p:cBhvr>
                                      <p:to>
                                        <p:strVal val="hidden"/>
                                      </p:to>
                                    </p:set>
                                  </p:childTnLst>
                                </p:cTn>
                              </p:par>
                              <p:par>
                                <p:cTn id="127" presetID="3" presetClass="exit" presetSubtype="10" fill="hold" grpId="2" nodeType="withEffect">
                                  <p:stCondLst>
                                    <p:cond delay="0"/>
                                  </p:stCondLst>
                                  <p:iterate>
                                    <p:tmAbs val="0"/>
                                  </p:iterate>
                                  <p:childTnLst>
                                    <p:animEffect transition="out" filter="blinds(horizontal)">
                                      <p:cBhvr>
                                        <p:cTn id="128" dur="500" fill="hold"/>
                                        <p:tgtEl>
                                          <p:spTgt spid="561">
                                            <p:txEl>
                                              <p:pRg st="18" end="18"/>
                                            </p:txEl>
                                          </p:spTgt>
                                        </p:tgtEl>
                                      </p:cBhvr>
                                    </p:animEffect>
                                    <p:set>
                                      <p:cBhvr>
                                        <p:cTn id="129" fill="hold">
                                          <p:stCondLst>
                                            <p:cond delay="499"/>
                                          </p:stCondLst>
                                        </p:cTn>
                                        <p:tgtEl>
                                          <p:spTgt spid="561">
                                            <p:txEl>
                                              <p:pRg st="18" end="18"/>
                                            </p:txEl>
                                          </p:spTgt>
                                        </p:tgtEl>
                                        <p:attrNameLst>
                                          <p:attrName>style.visibility</p:attrName>
                                        </p:attrNameLst>
                                      </p:cBhvr>
                                      <p:to>
                                        <p:strVal val="hidden"/>
                                      </p:to>
                                    </p:set>
                                  </p:childTnLst>
                                </p:cTn>
                              </p:par>
                              <p:par>
                                <p:cTn id="130" presetID="3" presetClass="exit" presetSubtype="10" fill="hold" grpId="2" nodeType="withEffect">
                                  <p:stCondLst>
                                    <p:cond delay="0"/>
                                  </p:stCondLst>
                                  <p:iterate>
                                    <p:tmAbs val="0"/>
                                  </p:iterate>
                                  <p:childTnLst>
                                    <p:animEffect transition="out" filter="blinds(horizontal)">
                                      <p:cBhvr>
                                        <p:cTn id="131" dur="500" fill="hold"/>
                                        <p:tgtEl>
                                          <p:spTgt spid="561">
                                            <p:txEl>
                                              <p:pRg st="19" end="19"/>
                                            </p:txEl>
                                          </p:spTgt>
                                        </p:tgtEl>
                                      </p:cBhvr>
                                    </p:animEffect>
                                    <p:set>
                                      <p:cBhvr>
                                        <p:cTn id="132" fill="hold">
                                          <p:stCondLst>
                                            <p:cond delay="499"/>
                                          </p:stCondLst>
                                        </p:cTn>
                                        <p:tgtEl>
                                          <p:spTgt spid="561">
                                            <p:txEl>
                                              <p:pRg st="19" end="19"/>
                                            </p:txEl>
                                          </p:spTgt>
                                        </p:tgtEl>
                                        <p:attrNameLst>
                                          <p:attrName>style.visibility</p:attrName>
                                        </p:attrNameLst>
                                      </p:cBhvr>
                                      <p:to>
                                        <p:strVal val="hidden"/>
                                      </p:to>
                                    </p:set>
                                  </p:childTnLst>
                                </p:cTn>
                              </p:par>
                              <p:par>
                                <p:cTn id="133" presetID="3" presetClass="exit" presetSubtype="10" fill="hold" grpId="2" nodeType="withEffect">
                                  <p:stCondLst>
                                    <p:cond delay="0"/>
                                  </p:stCondLst>
                                  <p:iterate>
                                    <p:tmAbs val="0"/>
                                  </p:iterate>
                                  <p:childTnLst>
                                    <p:animEffect transition="out" filter="blinds(horizontal)">
                                      <p:cBhvr>
                                        <p:cTn id="134" dur="500" fill="hold"/>
                                        <p:tgtEl>
                                          <p:spTgt spid="561">
                                            <p:txEl>
                                              <p:pRg st="20" end="20"/>
                                            </p:txEl>
                                          </p:spTgt>
                                        </p:tgtEl>
                                      </p:cBhvr>
                                    </p:animEffect>
                                    <p:set>
                                      <p:cBhvr>
                                        <p:cTn id="135" fill="hold">
                                          <p:stCondLst>
                                            <p:cond delay="499"/>
                                          </p:stCondLst>
                                        </p:cTn>
                                        <p:tgtEl>
                                          <p:spTgt spid="561">
                                            <p:txEl>
                                              <p:pRg st="20" end="20"/>
                                            </p:txEl>
                                          </p:spTgt>
                                        </p:tgtEl>
                                        <p:attrNameLst>
                                          <p:attrName>style.visibility</p:attrName>
                                        </p:attrNameLst>
                                      </p:cBhvr>
                                      <p:to>
                                        <p:strVal val="hidden"/>
                                      </p:to>
                                    </p:set>
                                  </p:childTnLst>
                                </p:cTn>
                              </p:par>
                              <p:par>
                                <p:cTn id="136" presetID="3" presetClass="exit" presetSubtype="10" fill="hold" grpId="2" nodeType="withEffect">
                                  <p:stCondLst>
                                    <p:cond delay="0"/>
                                  </p:stCondLst>
                                  <p:iterate>
                                    <p:tmAbs val="0"/>
                                  </p:iterate>
                                  <p:childTnLst>
                                    <p:animEffect transition="out" filter="blinds(horizontal)">
                                      <p:cBhvr>
                                        <p:cTn id="137" dur="500" fill="hold"/>
                                        <p:tgtEl>
                                          <p:spTgt spid="561">
                                            <p:bg/>
                                          </p:spTgt>
                                        </p:tgtEl>
                                      </p:cBhvr>
                                    </p:animEffect>
                                    <p:set>
                                      <p:cBhvr>
                                        <p:cTn id="138" fill="hold">
                                          <p:stCondLst>
                                            <p:cond delay="499"/>
                                          </p:stCondLst>
                                        </p:cTn>
                                        <p:tgtEl>
                                          <p:spTgt spid="56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 grpId="1" build="p" animBg="1" advAuto="0"/>
      <p:bldP spid="561" grpId="2" build="p"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幻灯片编号"/>
          <p:cNvSpPr txBox="1">
            <a:spLocks noGrp="1"/>
          </p:cNvSpPr>
          <p:nvPr>
            <p:ph type="sldNum" sz="quarter" idx="2"/>
          </p:nvPr>
        </p:nvSpPr>
        <p:spPr>
          <a:xfrm>
            <a:off x="219075" y="6365875"/>
            <a:ext cx="235977"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11</a:t>
            </a:fld>
            <a:endParaRPr/>
          </a:p>
        </p:txBody>
      </p:sp>
      <p:sp>
        <p:nvSpPr>
          <p:cNvPr id="200" name="3. ECMAScript6 基本语法-箭头操作符(3)"/>
          <p:cNvSpPr txBox="1">
            <a:spLocks noGrp="1"/>
          </p:cNvSpPr>
          <p:nvPr>
            <p:ph type="title" idx="4294967295"/>
          </p:nvPr>
        </p:nvSpPr>
        <p:spPr>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基本语法-箭头操作符(3)</a:t>
            </a:r>
          </a:p>
        </p:txBody>
      </p:sp>
      <p:sp>
        <p:nvSpPr>
          <p:cNvPr id="201" name="=&gt;箭头操作符，主要用来简化函数的定义，箭头左侧是形参，右侧是语句体和函数返回值。…"/>
          <p:cNvSpPr txBox="1">
            <a:spLocks noGrp="1"/>
          </p:cNvSpPr>
          <p:nvPr>
            <p:ph type="body" idx="4294967295"/>
          </p:nvPr>
        </p:nvSpPr>
        <p:spPr>
          <a:xfrm>
            <a:off x="155574" y="1042987"/>
            <a:ext cx="8848727" cy="4645026"/>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t>=&gt;箭头操作符，主要用来简化函数的定义，箭头左侧是形参，右侧是语句体和函数返回值。</a:t>
            </a:r>
          </a:p>
          <a:p>
            <a:pPr marL="381000" indent="-381000">
              <a:spcBef>
                <a:spcPts val="800"/>
              </a:spcBef>
              <a:buChar char="▪"/>
              <a:defRPr sz="1800">
                <a:latin typeface="微软雅黑"/>
                <a:ea typeface="微软雅黑"/>
                <a:cs typeface="微软雅黑"/>
                <a:sym typeface="微软雅黑"/>
              </a:defRPr>
            </a:pPr>
            <a:r>
              <a:t>代码: demo6.1.html</a:t>
            </a:r>
          </a:p>
          <a:p>
            <a:pPr marL="381000" lvl="3" indent="425450">
              <a:spcBef>
                <a:spcPts val="0"/>
              </a:spcBef>
              <a:buSzTx/>
              <a:buFont typeface="Wingdings"/>
              <a:buNone/>
              <a:defRPr sz="1800">
                <a:latin typeface="微软雅黑"/>
                <a:ea typeface="微软雅黑"/>
                <a:cs typeface="微软雅黑"/>
                <a:sym typeface="微软雅黑"/>
              </a:defRPr>
            </a:pPr>
            <a:r>
              <a:t>    //箭头操作符如果返回对象，{key:value,key:value}外部必须加(),括起来</a:t>
            </a:r>
          </a:p>
          <a:p>
            <a:pPr marL="381000" lvl="3" indent="425450">
              <a:spcBef>
                <a:spcPts val="0"/>
              </a:spcBef>
              <a:buSzTx/>
              <a:buFont typeface="Wingdings"/>
              <a:buNone/>
              <a:defRPr sz="1800">
                <a:latin typeface="微软雅黑"/>
                <a:ea typeface="微软雅黑"/>
                <a:cs typeface="微软雅黑"/>
                <a:sym typeface="微软雅黑"/>
              </a:defRPr>
            </a:pPr>
            <a:r>
              <a:t>    var test=(id,name)=&gt;({myId:id,myName:name});</a:t>
            </a:r>
          </a:p>
          <a:p>
            <a:pPr marL="381000" lvl="3" indent="425450">
              <a:spcBef>
                <a:spcPts val="0"/>
              </a:spcBef>
              <a:buSzTx/>
              <a:buFont typeface="Wingdings"/>
              <a:buNone/>
              <a:defRPr sz="1800">
                <a:latin typeface="微软雅黑"/>
                <a:ea typeface="微软雅黑"/>
                <a:cs typeface="微软雅黑"/>
                <a:sym typeface="微软雅黑"/>
              </a:defRPr>
            </a:pPr>
            <a:r>
              <a:t>//       var test = function(id, name) {</a:t>
            </a:r>
          </a:p>
          <a:p>
            <a:pPr marL="381000" lvl="3" indent="425450">
              <a:spcBef>
                <a:spcPts val="0"/>
              </a:spcBef>
              <a:buSzTx/>
              <a:buFont typeface="Wingdings"/>
              <a:buNone/>
              <a:defRPr sz="1800">
                <a:latin typeface="微软雅黑"/>
                <a:ea typeface="微软雅黑"/>
                <a:cs typeface="微软雅黑"/>
                <a:sym typeface="微软雅黑"/>
              </a:defRPr>
            </a:pPr>
            <a:r>
              <a:t>//        return ({</a:t>
            </a:r>
          </a:p>
          <a:p>
            <a:pPr marL="381000" lvl="3" indent="425450">
              <a:spcBef>
                <a:spcPts val="0"/>
              </a:spcBef>
              <a:buSzTx/>
              <a:buFont typeface="Wingdings"/>
              <a:buNone/>
              <a:defRPr sz="1800">
                <a:latin typeface="微软雅黑"/>
                <a:ea typeface="微软雅黑"/>
                <a:cs typeface="微软雅黑"/>
                <a:sym typeface="微软雅黑"/>
              </a:defRPr>
            </a:pPr>
            <a:r>
              <a:t>//           myId: id,</a:t>
            </a:r>
          </a:p>
          <a:p>
            <a:pPr marL="381000" lvl="3" indent="425450">
              <a:spcBef>
                <a:spcPts val="0"/>
              </a:spcBef>
              <a:buSzTx/>
              <a:buFont typeface="Wingdings"/>
              <a:buNone/>
              <a:defRPr sz="1800">
                <a:latin typeface="微软雅黑"/>
                <a:ea typeface="微软雅黑"/>
                <a:cs typeface="微软雅黑"/>
                <a:sym typeface="微软雅黑"/>
              </a:defRPr>
            </a:pPr>
            <a:r>
              <a:t>//           myName: name</a:t>
            </a:r>
          </a:p>
          <a:p>
            <a:pPr marL="381000" lvl="3" indent="425450">
              <a:spcBef>
                <a:spcPts val="0"/>
              </a:spcBef>
              <a:buSzTx/>
              <a:buFont typeface="Wingdings"/>
              <a:buNone/>
              <a:defRPr sz="1800">
                <a:latin typeface="微软雅黑"/>
                <a:ea typeface="微软雅黑"/>
                <a:cs typeface="微软雅黑"/>
                <a:sym typeface="微软雅黑"/>
              </a:defRPr>
            </a:pPr>
            <a:r>
              <a:t>//         });</a:t>
            </a:r>
          </a:p>
          <a:p>
            <a:pPr marL="381000" lvl="3" indent="425450">
              <a:spcBef>
                <a:spcPts val="0"/>
              </a:spcBef>
              <a:buSzTx/>
              <a:buFont typeface="Wingdings"/>
              <a:buNone/>
              <a:defRPr sz="1800">
                <a:latin typeface="微软雅黑"/>
                <a:ea typeface="微软雅黑"/>
                <a:cs typeface="微软雅黑"/>
                <a:sym typeface="微软雅黑"/>
              </a:defRPr>
            </a:pPr>
            <a:r>
              <a:t>//       };</a:t>
            </a:r>
          </a:p>
          <a:p>
            <a:pPr marL="381000" lvl="3" indent="425450">
              <a:spcBef>
                <a:spcPts val="0"/>
              </a:spcBef>
              <a:buSzTx/>
              <a:buFont typeface="Wingdings"/>
              <a:buNone/>
              <a:defRPr sz="1800">
                <a:latin typeface="微软雅黑"/>
                <a:ea typeface="微软雅黑"/>
                <a:cs typeface="微软雅黑"/>
                <a:sym typeface="微软雅黑"/>
              </a:defRPr>
            </a:pPr>
            <a:r>
              <a:t>//      return {};</a:t>
            </a:r>
          </a:p>
          <a:p>
            <a:pPr marL="381000" lvl="3" indent="425450">
              <a:spcBef>
                <a:spcPts val="0"/>
              </a:spcBef>
              <a:buSzTx/>
              <a:buFont typeface="Wingdings"/>
              <a:buNone/>
              <a:defRPr sz="1800">
                <a:latin typeface="微软雅黑"/>
                <a:ea typeface="微软雅黑"/>
                <a:cs typeface="微软雅黑"/>
                <a:sym typeface="微软雅黑"/>
              </a:defRPr>
            </a:pPr>
            <a:r>
              <a:t>//      });</a:t>
            </a:r>
          </a:p>
          <a:p>
            <a:pPr marL="381000" lvl="3" indent="425450">
              <a:spcBef>
                <a:spcPts val="0"/>
              </a:spcBef>
              <a:buSzTx/>
              <a:buFont typeface="Wingdings"/>
              <a:buNone/>
              <a:defRPr sz="1800">
                <a:latin typeface="微软雅黑"/>
                <a:ea typeface="微软雅黑"/>
                <a:cs typeface="微软雅黑"/>
                <a:sym typeface="微软雅黑"/>
              </a:defRPr>
            </a:pPr>
            <a:r>
              <a:t>	  console.log(test("10001","tom"));</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12</a:t>
            </a:fld>
            <a:endParaRPr/>
          </a:p>
        </p:txBody>
      </p:sp>
      <p:sp>
        <p:nvSpPr>
          <p:cNvPr id="204" name="ES6学习辅助工具:ES6转码ES5"/>
          <p:cNvSpPr txBox="1">
            <a:spLocks noGrp="1"/>
          </p:cNvSpPr>
          <p:nvPr>
            <p:ph type="title" idx="4294967295"/>
          </p:nvPr>
        </p:nvSpPr>
        <p:spPr>
          <a:prstGeom prst="rect">
            <a:avLst/>
          </a:prstGeom>
        </p:spPr>
        <p:txBody>
          <a:bodyPr/>
          <a:lstStyle/>
          <a:p>
            <a:pPr marL="381000" indent="-381000">
              <a:defRPr sz="2800">
                <a:latin typeface="微软雅黑"/>
                <a:ea typeface="微软雅黑"/>
                <a:cs typeface="微软雅黑"/>
                <a:sym typeface="微软雅黑"/>
              </a:defRPr>
            </a:pPr>
            <a:r>
              <a:t>ES6学习辅助工具:ES6转码ES5</a:t>
            </a:r>
          </a:p>
        </p:txBody>
      </p:sp>
      <p:sp>
        <p:nvSpPr>
          <p:cNvPr id="205" name="在线转换器:…"/>
          <p:cNvSpPr txBox="1">
            <a:spLocks noGrp="1"/>
          </p:cNvSpPr>
          <p:nvPr>
            <p:ph type="body" idx="4294967295"/>
          </p:nvPr>
        </p:nvSpPr>
        <p:spPr>
          <a:xfrm>
            <a:off x="155574" y="1042987"/>
            <a:ext cx="8848727" cy="4645026"/>
          </a:xfrm>
          <a:prstGeom prst="rect">
            <a:avLst/>
          </a:prstGeom>
        </p:spPr>
        <p:txBody>
          <a:bodyPr/>
          <a:lstStyle/>
          <a:p>
            <a:pPr marL="278130" indent="-278130" defTabSz="667512">
              <a:lnSpc>
                <a:spcPct val="150000"/>
              </a:lnSpc>
              <a:spcBef>
                <a:spcPts val="600"/>
              </a:spcBef>
              <a:buChar char="▪"/>
              <a:defRPr sz="1314">
                <a:latin typeface="微软雅黑"/>
                <a:ea typeface="微软雅黑"/>
                <a:cs typeface="微软雅黑"/>
                <a:sym typeface="微软雅黑"/>
              </a:defRPr>
            </a:pPr>
            <a:r>
              <a:rPr dirty="0" err="1"/>
              <a:t>在线转换器</a:t>
            </a:r>
            <a:r>
              <a:rPr dirty="0"/>
              <a:t>:</a:t>
            </a:r>
          </a:p>
          <a:p>
            <a:pPr marL="278130" indent="-278130" defTabSz="667512">
              <a:lnSpc>
                <a:spcPct val="150000"/>
              </a:lnSpc>
              <a:spcBef>
                <a:spcPts val="600"/>
              </a:spcBef>
              <a:buSzTx/>
              <a:buFont typeface="Wingdings"/>
              <a:buNone/>
              <a:defRPr sz="1314">
                <a:latin typeface="微软雅黑"/>
                <a:ea typeface="微软雅黑"/>
                <a:cs typeface="微软雅黑"/>
                <a:sym typeface="微软雅黑"/>
              </a:defRPr>
            </a:pPr>
            <a:r>
              <a:rPr dirty="0"/>
              <a:t>       http://google.github.io/traceur-compiler/demo/repl.html#</a:t>
            </a:r>
          </a:p>
          <a:p>
            <a:pPr marL="278130" indent="-278130" defTabSz="667512">
              <a:lnSpc>
                <a:spcPct val="150000"/>
              </a:lnSpc>
              <a:spcBef>
                <a:spcPts val="600"/>
              </a:spcBef>
              <a:buChar char="▪"/>
              <a:defRPr sz="1314">
                <a:latin typeface="微软雅黑"/>
                <a:ea typeface="微软雅黑"/>
                <a:cs typeface="微软雅黑"/>
                <a:sym typeface="微软雅黑"/>
              </a:defRPr>
            </a:pPr>
            <a:r>
              <a:rPr dirty="0" err="1"/>
              <a:t>手动转换器使用步骤</a:t>
            </a:r>
            <a:r>
              <a:rPr dirty="0"/>
              <a:t>:</a:t>
            </a:r>
          </a:p>
          <a:p>
            <a:pPr marL="278130" indent="-278130" defTabSz="667512">
              <a:lnSpc>
                <a:spcPct val="150000"/>
              </a:lnSpc>
              <a:spcBef>
                <a:spcPts val="600"/>
              </a:spcBef>
              <a:buChar char="▪"/>
              <a:defRPr sz="1314">
                <a:latin typeface="微软雅黑"/>
                <a:ea typeface="微软雅黑"/>
                <a:cs typeface="微软雅黑"/>
                <a:sym typeface="微软雅黑"/>
              </a:defRPr>
            </a:pPr>
            <a:r>
              <a:rPr dirty="0" err="1"/>
              <a:t>安装转码全局包</a:t>
            </a:r>
            <a:endParaRPr dirty="0"/>
          </a:p>
          <a:p>
            <a:pPr marL="278130" indent="-278130" defTabSz="667512">
              <a:lnSpc>
                <a:spcPct val="150000"/>
              </a:lnSpc>
              <a:spcBef>
                <a:spcPts val="600"/>
              </a:spcBef>
              <a:buSzTx/>
              <a:buFont typeface="Wingdings"/>
              <a:buNone/>
              <a:defRPr sz="1314">
                <a:latin typeface="微软雅黑"/>
                <a:ea typeface="微软雅黑"/>
                <a:cs typeface="微软雅黑"/>
                <a:sym typeface="微软雅黑"/>
              </a:defRPr>
            </a:pPr>
            <a:r>
              <a:rPr dirty="0"/>
              <a:t>         </a:t>
            </a:r>
            <a:r>
              <a:rPr dirty="0" err="1"/>
              <a:t>npm</a:t>
            </a:r>
            <a:r>
              <a:rPr dirty="0"/>
              <a:t> install -g </a:t>
            </a:r>
            <a:r>
              <a:rPr dirty="0" err="1"/>
              <a:t>traceur</a:t>
            </a:r>
            <a:r>
              <a:rPr dirty="0"/>
              <a:t> </a:t>
            </a:r>
          </a:p>
          <a:p>
            <a:pPr marL="278130" indent="-278130" defTabSz="667512">
              <a:lnSpc>
                <a:spcPct val="150000"/>
              </a:lnSpc>
              <a:spcBef>
                <a:spcPts val="600"/>
              </a:spcBef>
              <a:buChar char="▪"/>
              <a:defRPr sz="1314">
                <a:latin typeface="微软雅黑"/>
                <a:ea typeface="微软雅黑"/>
                <a:cs typeface="微软雅黑"/>
                <a:sym typeface="微软雅黑"/>
              </a:defRPr>
            </a:pPr>
            <a:r>
              <a:rPr dirty="0"/>
              <a:t>新建测试文件es6.js</a:t>
            </a:r>
          </a:p>
          <a:p>
            <a:pPr marL="278130" indent="-278130" defTabSz="667512">
              <a:lnSpc>
                <a:spcPct val="150000"/>
              </a:lnSpc>
              <a:spcBef>
                <a:spcPts val="600"/>
              </a:spcBef>
              <a:buChar char="▪"/>
              <a:defRPr sz="1314">
                <a:latin typeface="微软雅黑"/>
                <a:ea typeface="微软雅黑"/>
                <a:cs typeface="微软雅黑"/>
                <a:sym typeface="微软雅黑"/>
              </a:defRPr>
            </a:pPr>
            <a:r>
              <a:rPr dirty="0" err="1"/>
              <a:t>文件内容</a:t>
            </a:r>
            <a:r>
              <a:rPr dirty="0"/>
              <a:t>:</a:t>
            </a:r>
          </a:p>
          <a:p>
            <a:pPr marL="278130" indent="-278130" defTabSz="667512">
              <a:lnSpc>
                <a:spcPct val="150000"/>
              </a:lnSpc>
              <a:spcBef>
                <a:spcPts val="600"/>
              </a:spcBef>
              <a:buSzTx/>
              <a:buFont typeface="Wingdings"/>
              <a:buNone/>
              <a:defRPr sz="1314">
                <a:latin typeface="微软雅黑"/>
                <a:ea typeface="微软雅黑"/>
                <a:cs typeface="微软雅黑"/>
                <a:sym typeface="微软雅黑"/>
              </a:defRPr>
            </a:pPr>
            <a:r>
              <a:rPr dirty="0"/>
              <a:t>        </a:t>
            </a:r>
            <a:r>
              <a:rPr dirty="0" err="1"/>
              <a:t>var</a:t>
            </a:r>
            <a:r>
              <a:rPr dirty="0"/>
              <a:t> test=x=&gt;x+3;</a:t>
            </a:r>
          </a:p>
          <a:p>
            <a:pPr marL="278130" indent="-278130" defTabSz="667512">
              <a:lnSpc>
                <a:spcPct val="150000"/>
              </a:lnSpc>
              <a:spcBef>
                <a:spcPts val="600"/>
              </a:spcBef>
              <a:buSzTx/>
              <a:buFont typeface="Wingdings"/>
              <a:buNone/>
              <a:defRPr sz="1314">
                <a:latin typeface="微软雅黑"/>
                <a:ea typeface="微软雅黑"/>
                <a:cs typeface="微软雅黑"/>
                <a:sym typeface="微软雅黑"/>
              </a:defRPr>
            </a:pPr>
            <a:r>
              <a:rPr dirty="0"/>
              <a:t>        console.log(test(1)); </a:t>
            </a:r>
          </a:p>
          <a:p>
            <a:pPr marL="278130" indent="-278130" defTabSz="667512">
              <a:lnSpc>
                <a:spcPct val="150000"/>
              </a:lnSpc>
              <a:spcBef>
                <a:spcPts val="600"/>
              </a:spcBef>
              <a:buChar char="▪"/>
              <a:defRPr sz="1314">
                <a:latin typeface="微软雅黑"/>
                <a:ea typeface="微软雅黑"/>
                <a:cs typeface="微软雅黑"/>
                <a:sym typeface="微软雅黑"/>
              </a:defRPr>
            </a:pPr>
            <a:r>
              <a:rPr dirty="0"/>
              <a:t>ES6转码ES5命令</a:t>
            </a:r>
          </a:p>
          <a:p>
            <a:pPr marL="278130" indent="-278130" defTabSz="667512">
              <a:lnSpc>
                <a:spcPct val="150000"/>
              </a:lnSpc>
              <a:spcBef>
                <a:spcPts val="600"/>
              </a:spcBef>
              <a:buSzTx/>
              <a:buFont typeface="Wingdings"/>
              <a:buNone/>
              <a:defRPr sz="1314">
                <a:latin typeface="微软雅黑"/>
                <a:ea typeface="微软雅黑"/>
                <a:cs typeface="微软雅黑"/>
                <a:sym typeface="微软雅黑"/>
              </a:defRPr>
            </a:pPr>
            <a:r>
              <a:rPr dirty="0"/>
              <a:t>         </a:t>
            </a:r>
            <a:r>
              <a:rPr dirty="0" err="1"/>
              <a:t>traceur</a:t>
            </a:r>
            <a:r>
              <a:rPr dirty="0"/>
              <a:t> --script es6.js --out es5.js </a:t>
            </a:r>
            <a:br>
              <a:rPr dirty="0"/>
            </a:br>
            <a:endParaRPr dirty="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13</a:t>
            </a:fld>
            <a:endParaRPr/>
          </a:p>
        </p:txBody>
      </p:sp>
      <p:sp>
        <p:nvSpPr>
          <p:cNvPr id="208" name="3. ECMAScript6 基本语法-类(4)"/>
          <p:cNvSpPr txBox="1">
            <a:spLocks noGrp="1"/>
          </p:cNvSpPr>
          <p:nvPr>
            <p:ph type="title" idx="4294967295"/>
          </p:nvPr>
        </p:nvSpPr>
        <p:spPr>
          <a:xfrm>
            <a:off x="319087" y="227012"/>
            <a:ext cx="7458076"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基本语法-类(4)</a:t>
            </a:r>
          </a:p>
        </p:txBody>
      </p:sp>
      <p:sp>
        <p:nvSpPr>
          <p:cNvPr id="209" name="ES6是面向对象编程语言，对面向对象编程支持非常好，ES5中没有类的概念;ES6中类、继承可以轻松实现。…"/>
          <p:cNvSpPr txBox="1">
            <a:spLocks noGrp="1"/>
          </p:cNvSpPr>
          <p:nvPr>
            <p:ph type="body" idx="4294967295"/>
          </p:nvPr>
        </p:nvSpPr>
        <p:spPr>
          <a:xfrm>
            <a:off x="155574" y="679449"/>
            <a:ext cx="8848727" cy="4645027"/>
          </a:xfrm>
          <a:prstGeom prst="rect">
            <a:avLst/>
          </a:prstGeom>
        </p:spPr>
        <p:txBody>
          <a:bodyPr>
            <a:noAutofit/>
          </a:bodyPr>
          <a:lstStyle/>
          <a:p>
            <a:pPr marL="266700" indent="-266700" defTabSz="640079">
              <a:lnSpc>
                <a:spcPct val="150000"/>
              </a:lnSpc>
              <a:spcBef>
                <a:spcPts val="400"/>
              </a:spcBef>
              <a:buChar char="▪"/>
              <a:defRPr sz="980">
                <a:latin typeface="微软雅黑"/>
                <a:ea typeface="微软雅黑"/>
                <a:cs typeface="微软雅黑"/>
                <a:sym typeface="微软雅黑"/>
              </a:defRPr>
            </a:pPr>
            <a:r>
              <a:rPr sz="1400" dirty="0"/>
              <a:t>ES6是面向对象编程语言，对面向对象编程支持非常好，ES5中没有类的概念;ES6中类、继承可以轻松实现。</a:t>
            </a:r>
          </a:p>
          <a:p>
            <a:pPr marL="266700" indent="-266700" defTabSz="640079">
              <a:lnSpc>
                <a:spcPct val="150000"/>
              </a:lnSpc>
              <a:spcBef>
                <a:spcPts val="400"/>
              </a:spcBef>
              <a:buChar char="▪"/>
              <a:defRPr sz="980">
                <a:latin typeface="微软雅黑"/>
                <a:ea typeface="微软雅黑"/>
                <a:cs typeface="微软雅黑"/>
                <a:sym typeface="微软雅黑"/>
              </a:defRPr>
            </a:pPr>
            <a:r>
              <a:rPr sz="1400" dirty="0"/>
              <a:t>ES6创建类:类名必须大写使用 </a:t>
            </a:r>
            <a:r>
              <a:rPr sz="1400" dirty="0" err="1"/>
              <a:t>帕斯卡命名法</a:t>
            </a:r>
            <a:r>
              <a:rPr sz="1400" dirty="0"/>
              <a:t>:</a:t>
            </a:r>
          </a:p>
          <a:p>
            <a:pPr marL="266700" indent="-266700" defTabSz="640079">
              <a:lnSpc>
                <a:spcPct val="150000"/>
              </a:lnSpc>
              <a:spcBef>
                <a:spcPts val="400"/>
              </a:spcBef>
              <a:buChar char="▪"/>
              <a:defRPr sz="980">
                <a:latin typeface="微软雅黑"/>
                <a:ea typeface="微软雅黑"/>
                <a:cs typeface="微软雅黑"/>
                <a:sym typeface="微软雅黑"/>
              </a:defRPr>
            </a:pPr>
            <a:r>
              <a:rPr sz="1400" dirty="0"/>
              <a:t>代码:demo7.html</a:t>
            </a:r>
          </a:p>
          <a:p>
            <a:pPr marL="266700" indent="-266700" defTabSz="640079">
              <a:lnSpc>
                <a:spcPct val="150000"/>
              </a:lnSpc>
              <a:spcBef>
                <a:spcPts val="400"/>
              </a:spcBef>
              <a:buChar char="▪"/>
              <a:defRPr sz="980">
                <a:latin typeface="微软雅黑"/>
                <a:ea typeface="微软雅黑"/>
                <a:cs typeface="微软雅黑"/>
                <a:sym typeface="微软雅黑"/>
              </a:defRPr>
            </a:pPr>
            <a:r>
              <a:rPr sz="1400" dirty="0"/>
              <a:t>class Person{</a:t>
            </a:r>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a:t>
            </a:r>
            <a:r>
              <a:rPr sz="1400" dirty="0" err="1"/>
              <a:t>构造器函数:创建对象new</a:t>
            </a:r>
            <a:r>
              <a:rPr sz="1400" dirty="0"/>
              <a:t> </a:t>
            </a:r>
            <a:r>
              <a:rPr sz="1400" dirty="0" err="1"/>
              <a:t>类名</a:t>
            </a:r>
            <a:r>
              <a:rPr sz="1400" dirty="0"/>
              <a:t>()时，有系统自动调用，一般用来初始化对象的属性，如果没有定义constructor，那么系统将调用内置contructor对属性进行初始化</a:t>
            </a:r>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constructor(</a:t>
            </a:r>
            <a:r>
              <a:rPr sz="1400" dirty="0" err="1"/>
              <a:t>name,age,sex</a:t>
            </a:r>
            <a:r>
              <a:rPr sz="1400" dirty="0"/>
              <a:t>){</a:t>
            </a:r>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this.name=name;</a:t>
            </a:r>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a:t>
            </a:r>
            <a:r>
              <a:rPr sz="1400" dirty="0" err="1"/>
              <a:t>this.age</a:t>
            </a:r>
            <a:r>
              <a:rPr sz="1400" dirty="0"/>
              <a:t>=age;</a:t>
            </a:r>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this.sex=sex;</a:t>
            </a:r>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a:t>
            </a:r>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a:t>
            </a:r>
            <a:r>
              <a:rPr sz="1400" dirty="0" err="1"/>
              <a:t>在类中，方法可以简写，每次省略function</a:t>
            </a:r>
            <a:endParaRPr sz="1400" dirty="0"/>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say(){</a:t>
            </a:r>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console.log(“</a:t>
            </a:r>
            <a:r>
              <a:rPr sz="1400" dirty="0" err="1"/>
              <a:t>态度决定一切</a:t>
            </a:r>
            <a:r>
              <a:rPr sz="1400" dirty="0"/>
              <a:t>");</a:t>
            </a:r>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a:t>
            </a:r>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a:t>
            </a:r>
          </a:p>
        </p:txBody>
      </p:sp>
      <p:sp>
        <p:nvSpPr>
          <p:cNvPr id="210" name="//实例化一个Person类的对象…"/>
          <p:cNvSpPr txBox="1"/>
          <p:nvPr/>
        </p:nvSpPr>
        <p:spPr>
          <a:xfrm>
            <a:off x="3779912" y="3212976"/>
            <a:ext cx="4145047" cy="12673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sz="1800"/>
            </a:pPr>
            <a:r>
              <a:rPr dirty="0"/>
              <a:t>     //</a:t>
            </a:r>
            <a:r>
              <a:rPr dirty="0" err="1"/>
              <a:t>实例化一个Person类的对象</a:t>
            </a:r>
            <a:endParaRPr dirty="0"/>
          </a:p>
          <a:p>
            <a:pPr>
              <a:defRPr sz="1800"/>
            </a:pPr>
            <a:r>
              <a:rPr dirty="0"/>
              <a:t>     let stu1=new Person("Tom",19,"男");</a:t>
            </a:r>
          </a:p>
          <a:p>
            <a:pPr>
              <a:defRPr sz="1800"/>
            </a:pPr>
            <a:r>
              <a:rPr dirty="0"/>
              <a:t>     console.log(stu1.name);</a:t>
            </a:r>
          </a:p>
          <a:p>
            <a:pPr>
              <a:defRPr sz="1800"/>
            </a:pPr>
            <a:r>
              <a:rPr dirty="0"/>
              <a:t>     stu1.study();</a:t>
            </a: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
                                            <p:bg/>
                                          </p:spTgt>
                                        </p:tgtEl>
                                        <p:attrNameLst>
                                          <p:attrName>style.visibility</p:attrName>
                                        </p:attrNameLst>
                                      </p:cBhvr>
                                      <p:to>
                                        <p:strVal val="visible"/>
                                      </p:to>
                                    </p:set>
                                    <p:animEffect transition="in" filter="blinds(horizontal)">
                                      <p:cBhvr>
                                        <p:cTn id="7" dur="500"/>
                                        <p:tgtEl>
                                          <p:spTgt spid="209">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9">
                                            <p:txEl>
                                              <p:pRg st="0" end="0"/>
                                            </p:txEl>
                                          </p:spTgt>
                                        </p:tgtEl>
                                        <p:attrNameLst>
                                          <p:attrName>style.visibility</p:attrName>
                                        </p:attrNameLst>
                                      </p:cBhvr>
                                      <p:to>
                                        <p:strVal val="visible"/>
                                      </p:to>
                                    </p:set>
                                    <p:animEffect transition="in" filter="blinds(horizontal)">
                                      <p:cBhvr>
                                        <p:cTn id="12" dur="500"/>
                                        <p:tgtEl>
                                          <p:spTgt spid="20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9">
                                            <p:txEl>
                                              <p:pRg st="1" end="1"/>
                                            </p:txEl>
                                          </p:spTgt>
                                        </p:tgtEl>
                                        <p:attrNameLst>
                                          <p:attrName>style.visibility</p:attrName>
                                        </p:attrNameLst>
                                      </p:cBhvr>
                                      <p:to>
                                        <p:strVal val="visible"/>
                                      </p:to>
                                    </p:set>
                                    <p:animEffect transition="in" filter="blinds(horizontal)">
                                      <p:cBhvr>
                                        <p:cTn id="17" dur="500"/>
                                        <p:tgtEl>
                                          <p:spTgt spid="20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9">
                                            <p:txEl>
                                              <p:pRg st="2" end="2"/>
                                            </p:txEl>
                                          </p:spTgt>
                                        </p:tgtEl>
                                        <p:attrNameLst>
                                          <p:attrName>style.visibility</p:attrName>
                                        </p:attrNameLst>
                                      </p:cBhvr>
                                      <p:to>
                                        <p:strVal val="visible"/>
                                      </p:to>
                                    </p:set>
                                    <p:animEffect transition="in" filter="blinds(horizontal)">
                                      <p:cBhvr>
                                        <p:cTn id="22" dur="500"/>
                                        <p:tgtEl>
                                          <p:spTgt spid="20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9">
                                            <p:txEl>
                                              <p:pRg st="3" end="3"/>
                                            </p:txEl>
                                          </p:spTgt>
                                        </p:tgtEl>
                                        <p:attrNameLst>
                                          <p:attrName>style.visibility</p:attrName>
                                        </p:attrNameLst>
                                      </p:cBhvr>
                                      <p:to>
                                        <p:strVal val="visible"/>
                                      </p:to>
                                    </p:set>
                                    <p:animEffect transition="in" filter="blinds(horizontal)">
                                      <p:cBhvr>
                                        <p:cTn id="27" dur="500"/>
                                        <p:tgtEl>
                                          <p:spTgt spid="20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9">
                                            <p:txEl>
                                              <p:pRg st="4" end="4"/>
                                            </p:txEl>
                                          </p:spTgt>
                                        </p:tgtEl>
                                        <p:attrNameLst>
                                          <p:attrName>style.visibility</p:attrName>
                                        </p:attrNameLst>
                                      </p:cBhvr>
                                      <p:to>
                                        <p:strVal val="visible"/>
                                      </p:to>
                                    </p:set>
                                    <p:animEffect transition="in" filter="blinds(horizontal)">
                                      <p:cBhvr>
                                        <p:cTn id="32" dur="500"/>
                                        <p:tgtEl>
                                          <p:spTgt spid="20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9">
                                            <p:txEl>
                                              <p:pRg st="5" end="5"/>
                                            </p:txEl>
                                          </p:spTgt>
                                        </p:tgtEl>
                                        <p:attrNameLst>
                                          <p:attrName>style.visibility</p:attrName>
                                        </p:attrNameLst>
                                      </p:cBhvr>
                                      <p:to>
                                        <p:strVal val="visible"/>
                                      </p:to>
                                    </p:set>
                                    <p:animEffect transition="in" filter="blinds(horizontal)">
                                      <p:cBhvr>
                                        <p:cTn id="37" dur="500"/>
                                        <p:tgtEl>
                                          <p:spTgt spid="20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9">
                                            <p:txEl>
                                              <p:pRg st="6" end="6"/>
                                            </p:txEl>
                                          </p:spTgt>
                                        </p:tgtEl>
                                        <p:attrNameLst>
                                          <p:attrName>style.visibility</p:attrName>
                                        </p:attrNameLst>
                                      </p:cBhvr>
                                      <p:to>
                                        <p:strVal val="visible"/>
                                      </p:to>
                                    </p:set>
                                    <p:animEffect transition="in" filter="blinds(horizontal)">
                                      <p:cBhvr>
                                        <p:cTn id="42" dur="500"/>
                                        <p:tgtEl>
                                          <p:spTgt spid="20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9">
                                            <p:txEl>
                                              <p:pRg st="7" end="7"/>
                                            </p:txEl>
                                          </p:spTgt>
                                        </p:tgtEl>
                                        <p:attrNameLst>
                                          <p:attrName>style.visibility</p:attrName>
                                        </p:attrNameLst>
                                      </p:cBhvr>
                                      <p:to>
                                        <p:strVal val="visible"/>
                                      </p:to>
                                    </p:set>
                                    <p:animEffect transition="in" filter="blinds(horizontal)">
                                      <p:cBhvr>
                                        <p:cTn id="47" dur="500"/>
                                        <p:tgtEl>
                                          <p:spTgt spid="209">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09">
                                            <p:txEl>
                                              <p:pRg st="8" end="8"/>
                                            </p:txEl>
                                          </p:spTgt>
                                        </p:tgtEl>
                                        <p:attrNameLst>
                                          <p:attrName>style.visibility</p:attrName>
                                        </p:attrNameLst>
                                      </p:cBhvr>
                                      <p:to>
                                        <p:strVal val="visible"/>
                                      </p:to>
                                    </p:set>
                                    <p:animEffect transition="in" filter="blinds(horizontal)">
                                      <p:cBhvr>
                                        <p:cTn id="52" dur="500"/>
                                        <p:tgtEl>
                                          <p:spTgt spid="209">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9">
                                            <p:txEl>
                                              <p:pRg st="9" end="9"/>
                                            </p:txEl>
                                          </p:spTgt>
                                        </p:tgtEl>
                                        <p:attrNameLst>
                                          <p:attrName>style.visibility</p:attrName>
                                        </p:attrNameLst>
                                      </p:cBhvr>
                                      <p:to>
                                        <p:strVal val="visible"/>
                                      </p:to>
                                    </p:set>
                                    <p:animEffect transition="in" filter="blinds(horizontal)">
                                      <p:cBhvr>
                                        <p:cTn id="57" dur="500"/>
                                        <p:tgtEl>
                                          <p:spTgt spid="209">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09">
                                            <p:txEl>
                                              <p:pRg st="10" end="10"/>
                                            </p:txEl>
                                          </p:spTgt>
                                        </p:tgtEl>
                                        <p:attrNameLst>
                                          <p:attrName>style.visibility</p:attrName>
                                        </p:attrNameLst>
                                      </p:cBhvr>
                                      <p:to>
                                        <p:strVal val="visible"/>
                                      </p:to>
                                    </p:set>
                                    <p:animEffect transition="in" filter="blinds(horizontal)">
                                      <p:cBhvr>
                                        <p:cTn id="62" dur="500"/>
                                        <p:tgtEl>
                                          <p:spTgt spid="209">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09">
                                            <p:txEl>
                                              <p:pRg st="11" end="11"/>
                                            </p:txEl>
                                          </p:spTgt>
                                        </p:tgtEl>
                                        <p:attrNameLst>
                                          <p:attrName>style.visibility</p:attrName>
                                        </p:attrNameLst>
                                      </p:cBhvr>
                                      <p:to>
                                        <p:strVal val="visible"/>
                                      </p:to>
                                    </p:set>
                                    <p:animEffect transition="in" filter="blinds(horizontal)">
                                      <p:cBhvr>
                                        <p:cTn id="67" dur="500"/>
                                        <p:tgtEl>
                                          <p:spTgt spid="209">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09">
                                            <p:txEl>
                                              <p:pRg st="12" end="12"/>
                                            </p:txEl>
                                          </p:spTgt>
                                        </p:tgtEl>
                                        <p:attrNameLst>
                                          <p:attrName>style.visibility</p:attrName>
                                        </p:attrNameLst>
                                      </p:cBhvr>
                                      <p:to>
                                        <p:strVal val="visible"/>
                                      </p:to>
                                    </p:set>
                                    <p:animEffect transition="in" filter="blinds(horizontal)">
                                      <p:cBhvr>
                                        <p:cTn id="72" dur="500"/>
                                        <p:tgtEl>
                                          <p:spTgt spid="209">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09">
                                            <p:txEl>
                                              <p:pRg st="13" end="13"/>
                                            </p:txEl>
                                          </p:spTgt>
                                        </p:tgtEl>
                                        <p:attrNameLst>
                                          <p:attrName>style.visibility</p:attrName>
                                        </p:attrNameLst>
                                      </p:cBhvr>
                                      <p:to>
                                        <p:strVal val="visible"/>
                                      </p:to>
                                    </p:set>
                                    <p:animEffect transition="in" filter="blinds(horizontal)">
                                      <p:cBhvr>
                                        <p:cTn id="77" dur="500"/>
                                        <p:tgtEl>
                                          <p:spTgt spid="209">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09">
                                            <p:txEl>
                                              <p:pRg st="14" end="14"/>
                                            </p:txEl>
                                          </p:spTgt>
                                        </p:tgtEl>
                                        <p:attrNameLst>
                                          <p:attrName>style.visibility</p:attrName>
                                        </p:attrNameLst>
                                      </p:cBhvr>
                                      <p:to>
                                        <p:strVal val="visible"/>
                                      </p:to>
                                    </p:set>
                                    <p:animEffect transition="in" filter="blinds(horizontal)">
                                      <p:cBhvr>
                                        <p:cTn id="82" dur="500"/>
                                        <p:tgtEl>
                                          <p:spTgt spid="209">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10"/>
                                        </p:tgtEl>
                                        <p:attrNameLst>
                                          <p:attrName>style.visibility</p:attrName>
                                        </p:attrNameLst>
                                      </p:cBhvr>
                                      <p:to>
                                        <p:strVal val="visible"/>
                                      </p:to>
                                    </p:set>
                                    <p:animEffect transition="in" filter="blinds(horizontal)">
                                      <p:cBhvr>
                                        <p:cTn id="87"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build="p" animBg="1"/>
      <p:bldP spid="2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14</a:t>
            </a:fld>
            <a:endParaRPr/>
          </a:p>
        </p:txBody>
      </p:sp>
      <p:sp>
        <p:nvSpPr>
          <p:cNvPr id="213" name="3. ECMAScript6 基本语法-类的继承(5)"/>
          <p:cNvSpPr txBox="1">
            <a:spLocks noGrp="1"/>
          </p:cNvSpPr>
          <p:nvPr>
            <p:ph type="title" idx="4294967295"/>
          </p:nvPr>
        </p:nvSpPr>
        <p:spPr>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基本语法-类的继承(5)</a:t>
            </a:r>
          </a:p>
        </p:txBody>
      </p:sp>
      <p:sp>
        <p:nvSpPr>
          <p:cNvPr id="214" name="ES6作为面向对象编程语言，可以轻松实现类的继承，子类可以轻松继承父类的属性和方法。从而实现代码的高度复用。…"/>
          <p:cNvSpPr txBox="1">
            <a:spLocks noGrp="1"/>
          </p:cNvSpPr>
          <p:nvPr>
            <p:ph type="body" idx="4294967295"/>
          </p:nvPr>
        </p:nvSpPr>
        <p:spPr>
          <a:xfrm>
            <a:off x="126999" y="884237"/>
            <a:ext cx="8848727" cy="4645026"/>
          </a:xfrm>
          <a:prstGeom prst="rect">
            <a:avLst/>
          </a:prstGeom>
        </p:spPr>
        <p:txBody>
          <a:bodyPr/>
          <a:lstStyle/>
          <a:p>
            <a:pPr marL="323850" indent="-323850" defTabSz="777240">
              <a:lnSpc>
                <a:spcPct val="150000"/>
              </a:lnSpc>
              <a:spcBef>
                <a:spcPts val="600"/>
              </a:spcBef>
              <a:buChar char="▪"/>
              <a:defRPr sz="1360">
                <a:latin typeface="微软雅黑"/>
                <a:ea typeface="微软雅黑"/>
                <a:cs typeface="微软雅黑"/>
                <a:sym typeface="微软雅黑"/>
              </a:defRPr>
            </a:pPr>
            <a:r>
              <a:rPr dirty="0"/>
              <a:t>ES6作为面向对象编程语言，可以轻松实现类的继承，子类可以轻松继承父类的属性和方法。</a:t>
            </a:r>
            <a:r>
              <a:rPr dirty="0" err="1"/>
              <a:t>从而实现代码的高度复用</a:t>
            </a:r>
            <a:r>
              <a:rPr dirty="0"/>
              <a:t>。</a:t>
            </a:r>
          </a:p>
          <a:p>
            <a:pPr marL="323850" indent="-323850" defTabSz="777240">
              <a:lnSpc>
                <a:spcPct val="150000"/>
              </a:lnSpc>
              <a:spcBef>
                <a:spcPts val="600"/>
              </a:spcBef>
              <a:buChar char="▪"/>
              <a:defRPr sz="1360">
                <a:latin typeface="微软雅黑"/>
                <a:ea typeface="微软雅黑"/>
                <a:cs typeface="微软雅黑"/>
                <a:sym typeface="微软雅黑"/>
              </a:defRPr>
            </a:pPr>
            <a:r>
              <a:rPr dirty="0"/>
              <a:t>代码:demo8.html</a:t>
            </a:r>
          </a:p>
          <a:p>
            <a:pPr marL="323850" lvl="3" indent="361632" defTabSz="777240">
              <a:lnSpc>
                <a:spcPct val="150000"/>
              </a:lnSpc>
              <a:spcBef>
                <a:spcPts val="0"/>
              </a:spcBef>
              <a:buSzTx/>
              <a:buFont typeface="Wingdings"/>
              <a:buNone/>
              <a:defRPr sz="1360">
                <a:latin typeface="微软雅黑"/>
                <a:ea typeface="微软雅黑"/>
                <a:cs typeface="微软雅黑"/>
                <a:sym typeface="微软雅黑"/>
              </a:defRPr>
            </a:pPr>
            <a:r>
              <a:rPr dirty="0"/>
              <a:t> class Person{//</a:t>
            </a:r>
            <a:r>
              <a:rPr dirty="0" err="1"/>
              <a:t>父类</a:t>
            </a:r>
            <a:r>
              <a:rPr dirty="0"/>
              <a:t>		  </a:t>
            </a:r>
          </a:p>
          <a:p>
            <a:pPr marL="323850" lvl="3" indent="361632" defTabSz="777240">
              <a:lnSpc>
                <a:spcPct val="150000"/>
              </a:lnSpc>
              <a:spcBef>
                <a:spcPts val="0"/>
              </a:spcBef>
              <a:buSzTx/>
              <a:buFont typeface="Wingdings"/>
              <a:buNone/>
              <a:defRPr sz="1360">
                <a:latin typeface="微软雅黑"/>
                <a:ea typeface="微软雅黑"/>
                <a:cs typeface="微软雅黑"/>
                <a:sym typeface="微软雅黑"/>
              </a:defRPr>
            </a:pPr>
            <a:r>
              <a:rPr dirty="0"/>
              <a:t>		  constructor(</a:t>
            </a:r>
            <a:r>
              <a:rPr dirty="0" err="1"/>
              <a:t>name,age,sex</a:t>
            </a:r>
            <a:r>
              <a:rPr dirty="0"/>
              <a:t>){</a:t>
            </a:r>
          </a:p>
          <a:p>
            <a:pPr marL="323850" lvl="3" indent="361632" defTabSz="777240">
              <a:lnSpc>
                <a:spcPct val="150000"/>
              </a:lnSpc>
              <a:spcBef>
                <a:spcPts val="0"/>
              </a:spcBef>
              <a:buSzTx/>
              <a:buFont typeface="Wingdings"/>
              <a:buNone/>
              <a:defRPr sz="1360">
                <a:latin typeface="微软雅黑"/>
                <a:ea typeface="微软雅黑"/>
                <a:cs typeface="微软雅黑"/>
                <a:sym typeface="微软雅黑"/>
              </a:defRPr>
            </a:pPr>
            <a:r>
              <a:rPr dirty="0"/>
              <a:t>		    this.name=name;</a:t>
            </a:r>
          </a:p>
          <a:p>
            <a:pPr marL="323850" lvl="3" indent="361632" defTabSz="777240">
              <a:lnSpc>
                <a:spcPct val="150000"/>
              </a:lnSpc>
              <a:spcBef>
                <a:spcPts val="0"/>
              </a:spcBef>
              <a:buSzTx/>
              <a:buFont typeface="Wingdings"/>
              <a:buNone/>
              <a:defRPr sz="1360">
                <a:latin typeface="微软雅黑"/>
                <a:ea typeface="微软雅黑"/>
                <a:cs typeface="微软雅黑"/>
                <a:sym typeface="微软雅黑"/>
              </a:defRPr>
            </a:pPr>
            <a:r>
              <a:rPr dirty="0"/>
              <a:t>		    </a:t>
            </a:r>
            <a:r>
              <a:rPr dirty="0" err="1"/>
              <a:t>this.age</a:t>
            </a:r>
            <a:r>
              <a:rPr dirty="0"/>
              <a:t>=age;</a:t>
            </a:r>
          </a:p>
          <a:p>
            <a:pPr marL="323850" lvl="3" indent="361632" defTabSz="777240">
              <a:lnSpc>
                <a:spcPct val="150000"/>
              </a:lnSpc>
              <a:spcBef>
                <a:spcPts val="0"/>
              </a:spcBef>
              <a:buSzTx/>
              <a:buFont typeface="Wingdings"/>
              <a:buNone/>
              <a:defRPr sz="1360">
                <a:latin typeface="微软雅黑"/>
                <a:ea typeface="微软雅黑"/>
                <a:cs typeface="微软雅黑"/>
                <a:sym typeface="微软雅黑"/>
              </a:defRPr>
            </a:pPr>
            <a:r>
              <a:rPr dirty="0"/>
              <a:t>		    this.sex=sex;</a:t>
            </a:r>
          </a:p>
          <a:p>
            <a:pPr marL="323850" lvl="3" indent="361632" defTabSz="777240">
              <a:lnSpc>
                <a:spcPct val="150000"/>
              </a:lnSpc>
              <a:spcBef>
                <a:spcPts val="0"/>
              </a:spcBef>
              <a:buSzTx/>
              <a:buFont typeface="Wingdings"/>
              <a:buNone/>
              <a:defRPr sz="1360">
                <a:latin typeface="微软雅黑"/>
                <a:ea typeface="微软雅黑"/>
                <a:cs typeface="微软雅黑"/>
                <a:sym typeface="微软雅黑"/>
              </a:defRPr>
            </a:pPr>
            <a:r>
              <a:rPr dirty="0"/>
              <a:t>		  }		  </a:t>
            </a:r>
          </a:p>
          <a:p>
            <a:pPr marL="323850" lvl="3" indent="361632" defTabSz="777240">
              <a:lnSpc>
                <a:spcPct val="150000"/>
              </a:lnSpc>
              <a:spcBef>
                <a:spcPts val="0"/>
              </a:spcBef>
              <a:buSzTx/>
              <a:buFont typeface="Wingdings"/>
              <a:buNone/>
              <a:defRPr sz="1360">
                <a:latin typeface="微软雅黑"/>
                <a:ea typeface="微软雅黑"/>
                <a:cs typeface="微软雅黑"/>
                <a:sym typeface="微软雅黑"/>
              </a:defRPr>
            </a:pPr>
            <a:r>
              <a:rPr dirty="0"/>
              <a:t>		  say(){</a:t>
            </a:r>
          </a:p>
          <a:p>
            <a:pPr marL="323850" lvl="3" indent="361632" defTabSz="777240">
              <a:lnSpc>
                <a:spcPct val="150000"/>
              </a:lnSpc>
              <a:spcBef>
                <a:spcPts val="0"/>
              </a:spcBef>
              <a:buSzTx/>
              <a:buFont typeface="Wingdings"/>
              <a:buNone/>
              <a:defRPr sz="1360">
                <a:latin typeface="微软雅黑"/>
                <a:ea typeface="微软雅黑"/>
                <a:cs typeface="微软雅黑"/>
                <a:sym typeface="微软雅黑"/>
              </a:defRPr>
            </a:pPr>
            <a:r>
              <a:rPr dirty="0"/>
              <a:t>		     console.log("</a:t>
            </a:r>
            <a:r>
              <a:rPr dirty="0" err="1"/>
              <a:t>态度决定一切</a:t>
            </a:r>
            <a:r>
              <a:rPr dirty="0"/>
              <a:t>");</a:t>
            </a:r>
          </a:p>
          <a:p>
            <a:pPr marL="323850" lvl="3" indent="361632" defTabSz="777240">
              <a:lnSpc>
                <a:spcPct val="150000"/>
              </a:lnSpc>
              <a:spcBef>
                <a:spcPts val="0"/>
              </a:spcBef>
              <a:buSzTx/>
              <a:buFont typeface="Wingdings"/>
              <a:buNone/>
              <a:defRPr sz="1360">
                <a:latin typeface="微软雅黑"/>
                <a:ea typeface="微软雅黑"/>
                <a:cs typeface="微软雅黑"/>
                <a:sym typeface="微软雅黑"/>
              </a:defRPr>
            </a:pPr>
            <a:r>
              <a:rPr dirty="0"/>
              <a:t>		  }</a:t>
            </a:r>
          </a:p>
          <a:p>
            <a:pPr marL="323850" lvl="3" indent="361632" defTabSz="777240">
              <a:lnSpc>
                <a:spcPct val="150000"/>
              </a:lnSpc>
              <a:spcBef>
                <a:spcPts val="0"/>
              </a:spcBef>
              <a:buSzTx/>
              <a:buFont typeface="Wingdings"/>
              <a:buNone/>
              <a:defRPr sz="1360">
                <a:latin typeface="微软雅黑"/>
                <a:ea typeface="微软雅黑"/>
                <a:cs typeface="微软雅黑"/>
                <a:sym typeface="微软雅黑"/>
              </a:defRPr>
            </a:pPr>
            <a:r>
              <a:rPr dirty="0"/>
              <a:t>     }</a:t>
            </a:r>
          </a:p>
          <a:p>
            <a:pPr marL="323850" lvl="3" indent="361632" defTabSz="777240">
              <a:lnSpc>
                <a:spcPct val="150000"/>
              </a:lnSpc>
              <a:spcBef>
                <a:spcPts val="0"/>
              </a:spcBef>
              <a:buSzTx/>
              <a:buFont typeface="Wingdings"/>
              <a:buNone/>
              <a:defRPr sz="1190">
                <a:latin typeface="微软雅黑"/>
                <a:ea typeface="微软雅黑"/>
                <a:cs typeface="微软雅黑"/>
                <a:sym typeface="微软雅黑"/>
              </a:defRPr>
            </a:pPr>
            <a:r>
              <a:rPr dirty="0"/>
              <a:t>    </a:t>
            </a:r>
          </a:p>
        </p:txBody>
      </p:sp>
      <p:sp>
        <p:nvSpPr>
          <p:cNvPr id="215" name="//子类继承父类的属性和方法…"/>
          <p:cNvSpPr txBox="1"/>
          <p:nvPr/>
        </p:nvSpPr>
        <p:spPr>
          <a:xfrm>
            <a:off x="395536" y="908720"/>
            <a:ext cx="7331941" cy="515239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marL="381000" indent="-381000">
              <a:lnSpc>
                <a:spcPct val="150000"/>
              </a:lnSpc>
              <a:defRPr sz="1800">
                <a:latin typeface="微软雅黑"/>
                <a:ea typeface="微软雅黑"/>
                <a:cs typeface="微软雅黑"/>
                <a:sym typeface="微软雅黑"/>
              </a:defRPr>
            </a:pPr>
            <a:r>
              <a:rPr dirty="0"/>
              <a:t>//</a:t>
            </a:r>
            <a:r>
              <a:rPr dirty="0" err="1"/>
              <a:t>子类继承父类的属性和方法</a:t>
            </a:r>
            <a:endParaRPr dirty="0"/>
          </a:p>
          <a:p>
            <a:pPr marL="381000" indent="-381000">
              <a:lnSpc>
                <a:spcPct val="150000"/>
              </a:lnSpc>
              <a:defRPr sz="1800">
                <a:latin typeface="微软雅黑"/>
                <a:ea typeface="微软雅黑"/>
                <a:cs typeface="微软雅黑"/>
                <a:sym typeface="微软雅黑"/>
              </a:defRPr>
            </a:pPr>
            <a:r>
              <a:rPr dirty="0"/>
              <a:t>    class Student extends Person{</a:t>
            </a:r>
          </a:p>
          <a:p>
            <a:pPr marL="381000" indent="-381000">
              <a:lnSpc>
                <a:spcPct val="150000"/>
              </a:lnSpc>
              <a:defRPr sz="1800">
                <a:latin typeface="微软雅黑"/>
                <a:ea typeface="微软雅黑"/>
                <a:cs typeface="微软雅黑"/>
                <a:sym typeface="微软雅黑"/>
              </a:defRPr>
            </a:pPr>
            <a:r>
              <a:rPr dirty="0"/>
              <a:t>    	constructor(</a:t>
            </a:r>
            <a:r>
              <a:rPr dirty="0" err="1"/>
              <a:t>sno,sdept,name,age,sex</a:t>
            </a:r>
            <a:r>
              <a:rPr dirty="0"/>
              <a:t>){</a:t>
            </a:r>
          </a:p>
          <a:p>
            <a:pPr marL="381000" indent="-381000">
              <a:lnSpc>
                <a:spcPct val="150000"/>
              </a:lnSpc>
              <a:defRPr sz="1800">
                <a:latin typeface="微软雅黑"/>
                <a:ea typeface="微软雅黑"/>
                <a:cs typeface="微软雅黑"/>
                <a:sym typeface="微软雅黑"/>
              </a:defRPr>
            </a:pPr>
            <a:r>
              <a:rPr dirty="0"/>
              <a:t>              super(</a:t>
            </a:r>
            <a:r>
              <a:rPr dirty="0" err="1"/>
              <a:t>name,age,sex</a:t>
            </a:r>
            <a:r>
              <a:rPr dirty="0"/>
              <a:t>);//super()</a:t>
            </a:r>
            <a:r>
              <a:rPr dirty="0" err="1"/>
              <a:t>方法用于调用父类的构造器函数</a:t>
            </a:r>
            <a:endParaRPr dirty="0"/>
          </a:p>
          <a:p>
            <a:pPr marL="381000" indent="-381000">
              <a:lnSpc>
                <a:spcPct val="150000"/>
              </a:lnSpc>
              <a:defRPr sz="1800">
                <a:latin typeface="微软雅黑"/>
                <a:ea typeface="微软雅黑"/>
                <a:cs typeface="微软雅黑"/>
                <a:sym typeface="微软雅黑"/>
              </a:defRPr>
            </a:pPr>
            <a:r>
              <a:rPr dirty="0"/>
              <a:t>              this.sno=</a:t>
            </a:r>
            <a:r>
              <a:rPr dirty="0" err="1"/>
              <a:t>sno</a:t>
            </a:r>
            <a:r>
              <a:rPr dirty="0"/>
              <a:t>;</a:t>
            </a:r>
          </a:p>
          <a:p>
            <a:pPr marL="381000" indent="-381000">
              <a:lnSpc>
                <a:spcPct val="150000"/>
              </a:lnSpc>
              <a:defRPr sz="1800">
                <a:latin typeface="微软雅黑"/>
                <a:ea typeface="微软雅黑"/>
                <a:cs typeface="微软雅黑"/>
                <a:sym typeface="微软雅黑"/>
              </a:defRPr>
            </a:pPr>
            <a:r>
              <a:rPr dirty="0"/>
              <a:t>              </a:t>
            </a:r>
            <a:r>
              <a:rPr dirty="0" err="1"/>
              <a:t>this.sdept</a:t>
            </a:r>
            <a:r>
              <a:rPr dirty="0"/>
              <a:t>=</a:t>
            </a:r>
            <a:r>
              <a:rPr dirty="0" err="1"/>
              <a:t>sdept</a:t>
            </a:r>
            <a:r>
              <a:rPr dirty="0"/>
              <a:t>;</a:t>
            </a:r>
          </a:p>
          <a:p>
            <a:pPr marL="381000" indent="-381000">
              <a:lnSpc>
                <a:spcPct val="150000"/>
              </a:lnSpc>
              <a:defRPr sz="1800">
                <a:latin typeface="微软雅黑"/>
                <a:ea typeface="微软雅黑"/>
                <a:cs typeface="微软雅黑"/>
                <a:sym typeface="微软雅黑"/>
              </a:defRPr>
            </a:pPr>
            <a:r>
              <a:rPr dirty="0"/>
              <a:t>    	}</a:t>
            </a:r>
          </a:p>
          <a:p>
            <a:pPr marL="381000" indent="-381000">
              <a:lnSpc>
                <a:spcPct val="150000"/>
              </a:lnSpc>
              <a:defRPr sz="1800">
                <a:latin typeface="微软雅黑"/>
                <a:ea typeface="微软雅黑"/>
                <a:cs typeface="微软雅黑"/>
                <a:sym typeface="微软雅黑"/>
              </a:defRPr>
            </a:pPr>
            <a:r>
              <a:rPr dirty="0"/>
              <a:t>        study(){</a:t>
            </a:r>
          </a:p>
          <a:p>
            <a:pPr marL="381000" indent="-381000">
              <a:lnSpc>
                <a:spcPct val="150000"/>
              </a:lnSpc>
              <a:defRPr sz="1800">
                <a:latin typeface="微软雅黑"/>
                <a:ea typeface="微软雅黑"/>
                <a:cs typeface="微软雅黑"/>
                <a:sym typeface="微软雅黑"/>
              </a:defRPr>
            </a:pPr>
            <a:r>
              <a:rPr dirty="0"/>
              <a:t>        	console.log("</a:t>
            </a:r>
            <a:r>
              <a:rPr dirty="0" err="1"/>
              <a:t>好好学习，天天向上</a:t>
            </a:r>
            <a:r>
              <a:rPr dirty="0"/>
              <a:t>");</a:t>
            </a:r>
          </a:p>
          <a:p>
            <a:pPr marL="381000" indent="-381000">
              <a:lnSpc>
                <a:spcPct val="150000"/>
              </a:lnSpc>
              <a:defRPr sz="1800">
                <a:latin typeface="微软雅黑"/>
                <a:ea typeface="微软雅黑"/>
                <a:cs typeface="微软雅黑"/>
                <a:sym typeface="微软雅黑"/>
              </a:defRPr>
            </a:pPr>
            <a:r>
              <a:rPr dirty="0"/>
              <a:t>        }</a:t>
            </a:r>
          </a:p>
          <a:p>
            <a:pPr marL="381000" indent="-381000">
              <a:lnSpc>
                <a:spcPct val="150000"/>
              </a:lnSpc>
              <a:defRPr sz="1800">
                <a:latin typeface="微软雅黑"/>
                <a:ea typeface="微软雅黑"/>
                <a:cs typeface="微软雅黑"/>
                <a:sym typeface="微软雅黑"/>
              </a:defRPr>
            </a:pPr>
            <a:r>
              <a:rPr dirty="0"/>
              <a:t>    }</a:t>
            </a:r>
          </a:p>
        </p:txBody>
      </p:sp>
      <p:sp>
        <p:nvSpPr>
          <p:cNvPr id="216" name="//实例化子类Student一个对象…"/>
          <p:cNvSpPr txBox="1"/>
          <p:nvPr/>
        </p:nvSpPr>
        <p:spPr>
          <a:xfrm>
            <a:off x="1403648" y="4797152"/>
            <a:ext cx="5994498" cy="191727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sz="1800"/>
            </a:pPr>
            <a:r>
              <a:rPr dirty="0"/>
              <a:t> //</a:t>
            </a:r>
            <a:r>
              <a:rPr dirty="0" err="1"/>
              <a:t>实例化子类Student一个对象</a:t>
            </a:r>
            <a:endParaRPr dirty="0"/>
          </a:p>
          <a:p>
            <a:pPr>
              <a:defRPr sz="1800"/>
            </a:pPr>
            <a:r>
              <a:rPr dirty="0"/>
              <a:t>    </a:t>
            </a:r>
            <a:r>
              <a:rPr dirty="0" err="1"/>
              <a:t>var</a:t>
            </a:r>
            <a:r>
              <a:rPr dirty="0"/>
              <a:t> stu1=new Student("10001","计算机","Tom",19,"男");</a:t>
            </a:r>
          </a:p>
          <a:p>
            <a:pPr>
              <a:defRPr sz="1800"/>
            </a:pPr>
            <a:r>
              <a:rPr dirty="0"/>
              <a:t>    alert(stu1.sno);//</a:t>
            </a:r>
            <a:r>
              <a:rPr dirty="0" err="1"/>
              <a:t>弹出继承自父类的属性</a:t>
            </a:r>
            <a:endParaRPr dirty="0"/>
          </a:p>
          <a:p>
            <a:pPr>
              <a:defRPr sz="1800"/>
            </a:pPr>
            <a:r>
              <a:rPr dirty="0"/>
              <a:t>    alert(stu1.name);//</a:t>
            </a:r>
            <a:r>
              <a:rPr dirty="0" err="1"/>
              <a:t>弹出自身属性</a:t>
            </a:r>
            <a:endParaRPr dirty="0"/>
          </a:p>
          <a:p>
            <a:pPr>
              <a:defRPr sz="1800"/>
            </a:pPr>
            <a:r>
              <a:rPr dirty="0"/>
              <a:t>    stu1.say();</a:t>
            </a:r>
          </a:p>
          <a:p>
            <a:pPr>
              <a:defRPr sz="1800"/>
            </a:pPr>
            <a:r>
              <a:rPr dirty="0"/>
              <a:t>    stu1.study();</a:t>
            </a: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
                                            <p:bg/>
                                          </p:spTgt>
                                        </p:tgtEl>
                                        <p:attrNameLst>
                                          <p:attrName>style.visibility</p:attrName>
                                        </p:attrNameLst>
                                      </p:cBhvr>
                                      <p:to>
                                        <p:strVal val="visible"/>
                                      </p:to>
                                    </p:set>
                                    <p:animEffect transition="in" filter="blinds(horizontal)">
                                      <p:cBhvr>
                                        <p:cTn id="7" dur="500"/>
                                        <p:tgtEl>
                                          <p:spTgt spid="214">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4">
                                            <p:txEl>
                                              <p:pRg st="0" end="0"/>
                                            </p:txEl>
                                          </p:spTgt>
                                        </p:tgtEl>
                                        <p:attrNameLst>
                                          <p:attrName>style.visibility</p:attrName>
                                        </p:attrNameLst>
                                      </p:cBhvr>
                                      <p:to>
                                        <p:strVal val="visible"/>
                                      </p:to>
                                    </p:set>
                                    <p:animEffect transition="in" filter="blinds(horizontal)">
                                      <p:cBhvr>
                                        <p:cTn id="12" dur="500"/>
                                        <p:tgtEl>
                                          <p:spTgt spid="2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4">
                                            <p:txEl>
                                              <p:pRg st="1" end="1"/>
                                            </p:txEl>
                                          </p:spTgt>
                                        </p:tgtEl>
                                        <p:attrNameLst>
                                          <p:attrName>style.visibility</p:attrName>
                                        </p:attrNameLst>
                                      </p:cBhvr>
                                      <p:to>
                                        <p:strVal val="visible"/>
                                      </p:to>
                                    </p:set>
                                    <p:animEffect transition="in" filter="blinds(horizontal)">
                                      <p:cBhvr>
                                        <p:cTn id="17" dur="500"/>
                                        <p:tgtEl>
                                          <p:spTgt spid="214">
                                            <p:txEl>
                                              <p:pRg st="1" end="1"/>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14">
                                            <p:txEl>
                                              <p:pRg st="2" end="2"/>
                                            </p:txEl>
                                          </p:spTgt>
                                        </p:tgtEl>
                                        <p:attrNameLst>
                                          <p:attrName>style.visibility</p:attrName>
                                        </p:attrNameLst>
                                      </p:cBhvr>
                                      <p:to>
                                        <p:strVal val="visible"/>
                                      </p:to>
                                    </p:set>
                                    <p:animEffect transition="in" filter="blinds(horizontal)">
                                      <p:cBhvr>
                                        <p:cTn id="20" dur="500"/>
                                        <p:tgtEl>
                                          <p:spTgt spid="214">
                                            <p:txEl>
                                              <p:pRg st="2" end="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14">
                                            <p:txEl>
                                              <p:pRg st="3" end="3"/>
                                            </p:txEl>
                                          </p:spTgt>
                                        </p:tgtEl>
                                        <p:attrNameLst>
                                          <p:attrName>style.visibility</p:attrName>
                                        </p:attrNameLst>
                                      </p:cBhvr>
                                      <p:to>
                                        <p:strVal val="visible"/>
                                      </p:to>
                                    </p:set>
                                    <p:animEffect transition="in" filter="blinds(horizontal)">
                                      <p:cBhvr>
                                        <p:cTn id="23" dur="500"/>
                                        <p:tgtEl>
                                          <p:spTgt spid="214">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14">
                                            <p:txEl>
                                              <p:pRg st="4" end="4"/>
                                            </p:txEl>
                                          </p:spTgt>
                                        </p:tgtEl>
                                        <p:attrNameLst>
                                          <p:attrName>style.visibility</p:attrName>
                                        </p:attrNameLst>
                                      </p:cBhvr>
                                      <p:to>
                                        <p:strVal val="visible"/>
                                      </p:to>
                                    </p:set>
                                    <p:animEffect transition="in" filter="blinds(horizontal)">
                                      <p:cBhvr>
                                        <p:cTn id="26" dur="500"/>
                                        <p:tgtEl>
                                          <p:spTgt spid="214">
                                            <p:txEl>
                                              <p:pRg st="4" end="4"/>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14">
                                            <p:txEl>
                                              <p:pRg st="5" end="5"/>
                                            </p:txEl>
                                          </p:spTgt>
                                        </p:tgtEl>
                                        <p:attrNameLst>
                                          <p:attrName>style.visibility</p:attrName>
                                        </p:attrNameLst>
                                      </p:cBhvr>
                                      <p:to>
                                        <p:strVal val="visible"/>
                                      </p:to>
                                    </p:set>
                                    <p:animEffect transition="in" filter="blinds(horizontal)">
                                      <p:cBhvr>
                                        <p:cTn id="29" dur="500"/>
                                        <p:tgtEl>
                                          <p:spTgt spid="214">
                                            <p:txEl>
                                              <p:pRg st="5" end="5"/>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14">
                                            <p:txEl>
                                              <p:pRg st="6" end="6"/>
                                            </p:txEl>
                                          </p:spTgt>
                                        </p:tgtEl>
                                        <p:attrNameLst>
                                          <p:attrName>style.visibility</p:attrName>
                                        </p:attrNameLst>
                                      </p:cBhvr>
                                      <p:to>
                                        <p:strVal val="visible"/>
                                      </p:to>
                                    </p:set>
                                    <p:animEffect transition="in" filter="blinds(horizontal)">
                                      <p:cBhvr>
                                        <p:cTn id="32" dur="500"/>
                                        <p:tgtEl>
                                          <p:spTgt spid="214">
                                            <p:txEl>
                                              <p:pRg st="6" end="6"/>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14">
                                            <p:txEl>
                                              <p:pRg st="7" end="7"/>
                                            </p:txEl>
                                          </p:spTgt>
                                        </p:tgtEl>
                                        <p:attrNameLst>
                                          <p:attrName>style.visibility</p:attrName>
                                        </p:attrNameLst>
                                      </p:cBhvr>
                                      <p:to>
                                        <p:strVal val="visible"/>
                                      </p:to>
                                    </p:set>
                                    <p:animEffect transition="in" filter="blinds(horizontal)">
                                      <p:cBhvr>
                                        <p:cTn id="35" dur="500"/>
                                        <p:tgtEl>
                                          <p:spTgt spid="214">
                                            <p:txEl>
                                              <p:pRg st="7" end="7"/>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14">
                                            <p:txEl>
                                              <p:pRg st="8" end="8"/>
                                            </p:txEl>
                                          </p:spTgt>
                                        </p:tgtEl>
                                        <p:attrNameLst>
                                          <p:attrName>style.visibility</p:attrName>
                                        </p:attrNameLst>
                                      </p:cBhvr>
                                      <p:to>
                                        <p:strVal val="visible"/>
                                      </p:to>
                                    </p:set>
                                    <p:animEffect transition="in" filter="blinds(horizontal)">
                                      <p:cBhvr>
                                        <p:cTn id="38" dur="500"/>
                                        <p:tgtEl>
                                          <p:spTgt spid="214">
                                            <p:txEl>
                                              <p:pRg st="8" end="8"/>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14">
                                            <p:txEl>
                                              <p:pRg st="9" end="9"/>
                                            </p:txEl>
                                          </p:spTgt>
                                        </p:tgtEl>
                                        <p:attrNameLst>
                                          <p:attrName>style.visibility</p:attrName>
                                        </p:attrNameLst>
                                      </p:cBhvr>
                                      <p:to>
                                        <p:strVal val="visible"/>
                                      </p:to>
                                    </p:set>
                                    <p:animEffect transition="in" filter="blinds(horizontal)">
                                      <p:cBhvr>
                                        <p:cTn id="41" dur="500"/>
                                        <p:tgtEl>
                                          <p:spTgt spid="214">
                                            <p:txEl>
                                              <p:pRg st="9" end="9"/>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14">
                                            <p:txEl>
                                              <p:pRg st="10" end="10"/>
                                            </p:txEl>
                                          </p:spTgt>
                                        </p:tgtEl>
                                        <p:attrNameLst>
                                          <p:attrName>style.visibility</p:attrName>
                                        </p:attrNameLst>
                                      </p:cBhvr>
                                      <p:to>
                                        <p:strVal val="visible"/>
                                      </p:to>
                                    </p:set>
                                    <p:animEffect transition="in" filter="blinds(horizontal)">
                                      <p:cBhvr>
                                        <p:cTn id="44" dur="500"/>
                                        <p:tgtEl>
                                          <p:spTgt spid="214">
                                            <p:txEl>
                                              <p:pRg st="10" end="10"/>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14">
                                            <p:txEl>
                                              <p:pRg st="11" end="11"/>
                                            </p:txEl>
                                          </p:spTgt>
                                        </p:tgtEl>
                                        <p:attrNameLst>
                                          <p:attrName>style.visibility</p:attrName>
                                        </p:attrNameLst>
                                      </p:cBhvr>
                                      <p:to>
                                        <p:strVal val="visible"/>
                                      </p:to>
                                    </p:set>
                                    <p:animEffect transition="in" filter="blinds(horizontal)">
                                      <p:cBhvr>
                                        <p:cTn id="47" dur="500"/>
                                        <p:tgtEl>
                                          <p:spTgt spid="214">
                                            <p:txEl>
                                              <p:pRg st="11" end="11"/>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14">
                                            <p:txEl>
                                              <p:pRg st="12" end="12"/>
                                            </p:txEl>
                                          </p:spTgt>
                                        </p:tgtEl>
                                        <p:attrNameLst>
                                          <p:attrName>style.visibility</p:attrName>
                                        </p:attrNameLst>
                                      </p:cBhvr>
                                      <p:to>
                                        <p:strVal val="visible"/>
                                      </p:to>
                                    </p:set>
                                    <p:animEffect transition="in" filter="blinds(horizontal)">
                                      <p:cBhvr>
                                        <p:cTn id="50" dur="500"/>
                                        <p:tgtEl>
                                          <p:spTgt spid="214">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1" nodeType="clickEffect">
                                  <p:stCondLst>
                                    <p:cond delay="0"/>
                                  </p:stCondLst>
                                  <p:childTnLst>
                                    <p:animEffect transition="out" filter="blinds(horizontal)">
                                      <p:cBhvr>
                                        <p:cTn id="54" dur="500"/>
                                        <p:tgtEl>
                                          <p:spTgt spid="214">
                                            <p:txEl>
                                              <p:pRg st="0" end="0"/>
                                            </p:txEl>
                                          </p:spTgt>
                                        </p:tgtEl>
                                      </p:cBhvr>
                                    </p:animEffect>
                                    <p:set>
                                      <p:cBhvr>
                                        <p:cTn id="55" dur="1" fill="hold">
                                          <p:stCondLst>
                                            <p:cond delay="499"/>
                                          </p:stCondLst>
                                        </p:cTn>
                                        <p:tgtEl>
                                          <p:spTgt spid="214">
                                            <p:txEl>
                                              <p:pRg st="0" end="0"/>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1" nodeType="clickEffect">
                                  <p:stCondLst>
                                    <p:cond delay="0"/>
                                  </p:stCondLst>
                                  <p:childTnLst>
                                    <p:animEffect transition="out" filter="blinds(horizontal)">
                                      <p:cBhvr>
                                        <p:cTn id="59" dur="500"/>
                                        <p:tgtEl>
                                          <p:spTgt spid="214">
                                            <p:txEl>
                                              <p:pRg st="1" end="1"/>
                                            </p:txEl>
                                          </p:spTgt>
                                        </p:tgtEl>
                                      </p:cBhvr>
                                    </p:animEffect>
                                    <p:set>
                                      <p:cBhvr>
                                        <p:cTn id="60" dur="1" fill="hold">
                                          <p:stCondLst>
                                            <p:cond delay="499"/>
                                          </p:stCondLst>
                                        </p:cTn>
                                        <p:tgtEl>
                                          <p:spTgt spid="214">
                                            <p:txEl>
                                              <p:pRg st="1" end="1"/>
                                            </p:txEl>
                                          </p:spTgt>
                                        </p:tgtEl>
                                        <p:attrNameLst>
                                          <p:attrName>style.visibility</p:attrName>
                                        </p:attrNameLst>
                                      </p:cBhvr>
                                      <p:to>
                                        <p:strVal val="hidden"/>
                                      </p:to>
                                    </p:set>
                                  </p:childTnLst>
                                </p:cTn>
                              </p:par>
                              <p:par>
                                <p:cTn id="61" presetID="3" presetClass="exit" presetSubtype="10" fill="hold" grpId="1" nodeType="withEffect">
                                  <p:stCondLst>
                                    <p:cond delay="0"/>
                                  </p:stCondLst>
                                  <p:childTnLst>
                                    <p:animEffect transition="out" filter="blinds(horizontal)">
                                      <p:cBhvr>
                                        <p:cTn id="62" dur="500"/>
                                        <p:tgtEl>
                                          <p:spTgt spid="214">
                                            <p:txEl>
                                              <p:pRg st="2" end="2"/>
                                            </p:txEl>
                                          </p:spTgt>
                                        </p:tgtEl>
                                      </p:cBhvr>
                                    </p:animEffect>
                                    <p:set>
                                      <p:cBhvr>
                                        <p:cTn id="63" dur="1" fill="hold">
                                          <p:stCondLst>
                                            <p:cond delay="499"/>
                                          </p:stCondLst>
                                        </p:cTn>
                                        <p:tgtEl>
                                          <p:spTgt spid="214">
                                            <p:txEl>
                                              <p:pRg st="2" end="2"/>
                                            </p:txEl>
                                          </p:spTgt>
                                        </p:tgtEl>
                                        <p:attrNameLst>
                                          <p:attrName>style.visibility</p:attrName>
                                        </p:attrNameLst>
                                      </p:cBhvr>
                                      <p:to>
                                        <p:strVal val="hidden"/>
                                      </p:to>
                                    </p:set>
                                  </p:childTnLst>
                                </p:cTn>
                              </p:par>
                              <p:par>
                                <p:cTn id="64" presetID="3" presetClass="exit" presetSubtype="10" fill="hold" grpId="1" nodeType="withEffect">
                                  <p:stCondLst>
                                    <p:cond delay="0"/>
                                  </p:stCondLst>
                                  <p:childTnLst>
                                    <p:animEffect transition="out" filter="blinds(horizontal)">
                                      <p:cBhvr>
                                        <p:cTn id="65" dur="500"/>
                                        <p:tgtEl>
                                          <p:spTgt spid="214">
                                            <p:txEl>
                                              <p:pRg st="3" end="3"/>
                                            </p:txEl>
                                          </p:spTgt>
                                        </p:tgtEl>
                                      </p:cBhvr>
                                    </p:animEffect>
                                    <p:set>
                                      <p:cBhvr>
                                        <p:cTn id="66" dur="1" fill="hold">
                                          <p:stCondLst>
                                            <p:cond delay="499"/>
                                          </p:stCondLst>
                                        </p:cTn>
                                        <p:tgtEl>
                                          <p:spTgt spid="214">
                                            <p:txEl>
                                              <p:pRg st="3" end="3"/>
                                            </p:txEl>
                                          </p:spTgt>
                                        </p:tgtEl>
                                        <p:attrNameLst>
                                          <p:attrName>style.visibility</p:attrName>
                                        </p:attrNameLst>
                                      </p:cBhvr>
                                      <p:to>
                                        <p:strVal val="hidden"/>
                                      </p:to>
                                    </p:set>
                                  </p:childTnLst>
                                </p:cTn>
                              </p:par>
                              <p:par>
                                <p:cTn id="67" presetID="3" presetClass="exit" presetSubtype="10" fill="hold" grpId="1" nodeType="withEffect">
                                  <p:stCondLst>
                                    <p:cond delay="0"/>
                                  </p:stCondLst>
                                  <p:childTnLst>
                                    <p:animEffect transition="out" filter="blinds(horizontal)">
                                      <p:cBhvr>
                                        <p:cTn id="68" dur="500"/>
                                        <p:tgtEl>
                                          <p:spTgt spid="214">
                                            <p:txEl>
                                              <p:pRg st="4" end="4"/>
                                            </p:txEl>
                                          </p:spTgt>
                                        </p:tgtEl>
                                      </p:cBhvr>
                                    </p:animEffect>
                                    <p:set>
                                      <p:cBhvr>
                                        <p:cTn id="69" dur="1" fill="hold">
                                          <p:stCondLst>
                                            <p:cond delay="499"/>
                                          </p:stCondLst>
                                        </p:cTn>
                                        <p:tgtEl>
                                          <p:spTgt spid="214">
                                            <p:txEl>
                                              <p:pRg st="4" end="4"/>
                                            </p:txEl>
                                          </p:spTgt>
                                        </p:tgtEl>
                                        <p:attrNameLst>
                                          <p:attrName>style.visibility</p:attrName>
                                        </p:attrNameLst>
                                      </p:cBhvr>
                                      <p:to>
                                        <p:strVal val="hidden"/>
                                      </p:to>
                                    </p:set>
                                  </p:childTnLst>
                                </p:cTn>
                              </p:par>
                              <p:par>
                                <p:cTn id="70" presetID="3" presetClass="exit" presetSubtype="10" fill="hold" grpId="1" nodeType="withEffect">
                                  <p:stCondLst>
                                    <p:cond delay="0"/>
                                  </p:stCondLst>
                                  <p:childTnLst>
                                    <p:animEffect transition="out" filter="blinds(horizontal)">
                                      <p:cBhvr>
                                        <p:cTn id="71" dur="500"/>
                                        <p:tgtEl>
                                          <p:spTgt spid="214">
                                            <p:txEl>
                                              <p:pRg st="5" end="5"/>
                                            </p:txEl>
                                          </p:spTgt>
                                        </p:tgtEl>
                                      </p:cBhvr>
                                    </p:animEffect>
                                    <p:set>
                                      <p:cBhvr>
                                        <p:cTn id="72" dur="1" fill="hold">
                                          <p:stCondLst>
                                            <p:cond delay="499"/>
                                          </p:stCondLst>
                                        </p:cTn>
                                        <p:tgtEl>
                                          <p:spTgt spid="214">
                                            <p:txEl>
                                              <p:pRg st="5" end="5"/>
                                            </p:txEl>
                                          </p:spTgt>
                                        </p:tgtEl>
                                        <p:attrNameLst>
                                          <p:attrName>style.visibility</p:attrName>
                                        </p:attrNameLst>
                                      </p:cBhvr>
                                      <p:to>
                                        <p:strVal val="hidden"/>
                                      </p:to>
                                    </p:set>
                                  </p:childTnLst>
                                </p:cTn>
                              </p:par>
                              <p:par>
                                <p:cTn id="73" presetID="3" presetClass="exit" presetSubtype="10" fill="hold" grpId="1" nodeType="withEffect">
                                  <p:stCondLst>
                                    <p:cond delay="0"/>
                                  </p:stCondLst>
                                  <p:childTnLst>
                                    <p:animEffect transition="out" filter="blinds(horizontal)">
                                      <p:cBhvr>
                                        <p:cTn id="74" dur="500"/>
                                        <p:tgtEl>
                                          <p:spTgt spid="214">
                                            <p:txEl>
                                              <p:pRg st="6" end="6"/>
                                            </p:txEl>
                                          </p:spTgt>
                                        </p:tgtEl>
                                      </p:cBhvr>
                                    </p:animEffect>
                                    <p:set>
                                      <p:cBhvr>
                                        <p:cTn id="75" dur="1" fill="hold">
                                          <p:stCondLst>
                                            <p:cond delay="499"/>
                                          </p:stCondLst>
                                        </p:cTn>
                                        <p:tgtEl>
                                          <p:spTgt spid="214">
                                            <p:txEl>
                                              <p:pRg st="6" end="6"/>
                                            </p:txEl>
                                          </p:spTgt>
                                        </p:tgtEl>
                                        <p:attrNameLst>
                                          <p:attrName>style.visibility</p:attrName>
                                        </p:attrNameLst>
                                      </p:cBhvr>
                                      <p:to>
                                        <p:strVal val="hidden"/>
                                      </p:to>
                                    </p:set>
                                  </p:childTnLst>
                                </p:cTn>
                              </p:par>
                              <p:par>
                                <p:cTn id="76" presetID="3" presetClass="exit" presetSubtype="10" fill="hold" grpId="1" nodeType="withEffect">
                                  <p:stCondLst>
                                    <p:cond delay="0"/>
                                  </p:stCondLst>
                                  <p:childTnLst>
                                    <p:animEffect transition="out" filter="blinds(horizontal)">
                                      <p:cBhvr>
                                        <p:cTn id="77" dur="500"/>
                                        <p:tgtEl>
                                          <p:spTgt spid="214">
                                            <p:txEl>
                                              <p:pRg st="7" end="7"/>
                                            </p:txEl>
                                          </p:spTgt>
                                        </p:tgtEl>
                                      </p:cBhvr>
                                    </p:animEffect>
                                    <p:set>
                                      <p:cBhvr>
                                        <p:cTn id="78" dur="1" fill="hold">
                                          <p:stCondLst>
                                            <p:cond delay="499"/>
                                          </p:stCondLst>
                                        </p:cTn>
                                        <p:tgtEl>
                                          <p:spTgt spid="214">
                                            <p:txEl>
                                              <p:pRg st="7" end="7"/>
                                            </p:txEl>
                                          </p:spTgt>
                                        </p:tgtEl>
                                        <p:attrNameLst>
                                          <p:attrName>style.visibility</p:attrName>
                                        </p:attrNameLst>
                                      </p:cBhvr>
                                      <p:to>
                                        <p:strVal val="hidden"/>
                                      </p:to>
                                    </p:set>
                                  </p:childTnLst>
                                </p:cTn>
                              </p:par>
                              <p:par>
                                <p:cTn id="79" presetID="3" presetClass="exit" presetSubtype="10" fill="hold" grpId="1" nodeType="withEffect">
                                  <p:stCondLst>
                                    <p:cond delay="0"/>
                                  </p:stCondLst>
                                  <p:childTnLst>
                                    <p:animEffect transition="out" filter="blinds(horizontal)">
                                      <p:cBhvr>
                                        <p:cTn id="80" dur="500"/>
                                        <p:tgtEl>
                                          <p:spTgt spid="214">
                                            <p:txEl>
                                              <p:pRg st="8" end="8"/>
                                            </p:txEl>
                                          </p:spTgt>
                                        </p:tgtEl>
                                      </p:cBhvr>
                                    </p:animEffect>
                                    <p:set>
                                      <p:cBhvr>
                                        <p:cTn id="81" dur="1" fill="hold">
                                          <p:stCondLst>
                                            <p:cond delay="499"/>
                                          </p:stCondLst>
                                        </p:cTn>
                                        <p:tgtEl>
                                          <p:spTgt spid="214">
                                            <p:txEl>
                                              <p:pRg st="8" end="8"/>
                                            </p:txEl>
                                          </p:spTgt>
                                        </p:tgtEl>
                                        <p:attrNameLst>
                                          <p:attrName>style.visibility</p:attrName>
                                        </p:attrNameLst>
                                      </p:cBhvr>
                                      <p:to>
                                        <p:strVal val="hidden"/>
                                      </p:to>
                                    </p:set>
                                  </p:childTnLst>
                                </p:cTn>
                              </p:par>
                              <p:par>
                                <p:cTn id="82" presetID="3" presetClass="exit" presetSubtype="10" fill="hold" grpId="1" nodeType="withEffect">
                                  <p:stCondLst>
                                    <p:cond delay="0"/>
                                  </p:stCondLst>
                                  <p:childTnLst>
                                    <p:animEffect transition="out" filter="blinds(horizontal)">
                                      <p:cBhvr>
                                        <p:cTn id="83" dur="500"/>
                                        <p:tgtEl>
                                          <p:spTgt spid="214">
                                            <p:txEl>
                                              <p:pRg st="9" end="9"/>
                                            </p:txEl>
                                          </p:spTgt>
                                        </p:tgtEl>
                                      </p:cBhvr>
                                    </p:animEffect>
                                    <p:set>
                                      <p:cBhvr>
                                        <p:cTn id="84" dur="1" fill="hold">
                                          <p:stCondLst>
                                            <p:cond delay="499"/>
                                          </p:stCondLst>
                                        </p:cTn>
                                        <p:tgtEl>
                                          <p:spTgt spid="214">
                                            <p:txEl>
                                              <p:pRg st="9" end="9"/>
                                            </p:txEl>
                                          </p:spTgt>
                                        </p:tgtEl>
                                        <p:attrNameLst>
                                          <p:attrName>style.visibility</p:attrName>
                                        </p:attrNameLst>
                                      </p:cBhvr>
                                      <p:to>
                                        <p:strVal val="hidden"/>
                                      </p:to>
                                    </p:set>
                                  </p:childTnLst>
                                </p:cTn>
                              </p:par>
                              <p:par>
                                <p:cTn id="85" presetID="3" presetClass="exit" presetSubtype="10" fill="hold" grpId="1" nodeType="withEffect">
                                  <p:stCondLst>
                                    <p:cond delay="0"/>
                                  </p:stCondLst>
                                  <p:childTnLst>
                                    <p:animEffect transition="out" filter="blinds(horizontal)">
                                      <p:cBhvr>
                                        <p:cTn id="86" dur="500"/>
                                        <p:tgtEl>
                                          <p:spTgt spid="214">
                                            <p:txEl>
                                              <p:pRg st="10" end="10"/>
                                            </p:txEl>
                                          </p:spTgt>
                                        </p:tgtEl>
                                      </p:cBhvr>
                                    </p:animEffect>
                                    <p:set>
                                      <p:cBhvr>
                                        <p:cTn id="87" dur="1" fill="hold">
                                          <p:stCondLst>
                                            <p:cond delay="499"/>
                                          </p:stCondLst>
                                        </p:cTn>
                                        <p:tgtEl>
                                          <p:spTgt spid="214">
                                            <p:txEl>
                                              <p:pRg st="10" end="10"/>
                                            </p:txEl>
                                          </p:spTgt>
                                        </p:tgtEl>
                                        <p:attrNameLst>
                                          <p:attrName>style.visibility</p:attrName>
                                        </p:attrNameLst>
                                      </p:cBhvr>
                                      <p:to>
                                        <p:strVal val="hidden"/>
                                      </p:to>
                                    </p:set>
                                  </p:childTnLst>
                                </p:cTn>
                              </p:par>
                              <p:par>
                                <p:cTn id="88" presetID="3" presetClass="exit" presetSubtype="10" fill="hold" grpId="1" nodeType="withEffect">
                                  <p:stCondLst>
                                    <p:cond delay="0"/>
                                  </p:stCondLst>
                                  <p:childTnLst>
                                    <p:animEffect transition="out" filter="blinds(horizontal)">
                                      <p:cBhvr>
                                        <p:cTn id="89" dur="500"/>
                                        <p:tgtEl>
                                          <p:spTgt spid="214">
                                            <p:txEl>
                                              <p:pRg st="11" end="11"/>
                                            </p:txEl>
                                          </p:spTgt>
                                        </p:tgtEl>
                                      </p:cBhvr>
                                    </p:animEffect>
                                    <p:set>
                                      <p:cBhvr>
                                        <p:cTn id="90" dur="1" fill="hold">
                                          <p:stCondLst>
                                            <p:cond delay="499"/>
                                          </p:stCondLst>
                                        </p:cTn>
                                        <p:tgtEl>
                                          <p:spTgt spid="214">
                                            <p:txEl>
                                              <p:pRg st="11" end="11"/>
                                            </p:txEl>
                                          </p:spTgt>
                                        </p:tgtEl>
                                        <p:attrNameLst>
                                          <p:attrName>style.visibility</p:attrName>
                                        </p:attrNameLst>
                                      </p:cBhvr>
                                      <p:to>
                                        <p:strVal val="hidden"/>
                                      </p:to>
                                    </p:set>
                                  </p:childTnLst>
                                </p:cTn>
                              </p:par>
                              <p:par>
                                <p:cTn id="91" presetID="3" presetClass="exit" presetSubtype="10" fill="hold" grpId="1" nodeType="withEffect">
                                  <p:stCondLst>
                                    <p:cond delay="0"/>
                                  </p:stCondLst>
                                  <p:childTnLst>
                                    <p:animEffect transition="out" filter="blinds(horizontal)">
                                      <p:cBhvr>
                                        <p:cTn id="92" dur="500"/>
                                        <p:tgtEl>
                                          <p:spTgt spid="214">
                                            <p:txEl>
                                              <p:pRg st="12" end="12"/>
                                            </p:txEl>
                                          </p:spTgt>
                                        </p:tgtEl>
                                      </p:cBhvr>
                                    </p:animEffect>
                                    <p:set>
                                      <p:cBhvr>
                                        <p:cTn id="93" dur="1" fill="hold">
                                          <p:stCondLst>
                                            <p:cond delay="499"/>
                                          </p:stCondLst>
                                        </p:cTn>
                                        <p:tgtEl>
                                          <p:spTgt spid="214">
                                            <p:txEl>
                                              <p:pRg st="12" end="12"/>
                                            </p:txEl>
                                          </p:spTgt>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3" presetClass="exit" presetSubtype="10" fill="hold" grpId="1" nodeType="clickEffect">
                                  <p:stCondLst>
                                    <p:cond delay="0"/>
                                  </p:stCondLst>
                                  <p:childTnLst>
                                    <p:animEffect transition="out" filter="blinds(horizontal)">
                                      <p:cBhvr>
                                        <p:cTn id="97" dur="500"/>
                                        <p:tgtEl>
                                          <p:spTgt spid="214">
                                            <p:bg/>
                                          </p:spTgt>
                                        </p:tgtEl>
                                      </p:cBhvr>
                                    </p:animEffect>
                                    <p:set>
                                      <p:cBhvr>
                                        <p:cTn id="98" dur="1" fill="hold">
                                          <p:stCondLst>
                                            <p:cond delay="499"/>
                                          </p:stCondLst>
                                        </p:cTn>
                                        <p:tgtEl>
                                          <p:spTgt spid="214">
                                            <p:bg/>
                                          </p:spTgt>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15"/>
                                        </p:tgtEl>
                                        <p:attrNameLst>
                                          <p:attrName>style.visibility</p:attrName>
                                        </p:attrNameLst>
                                      </p:cBhvr>
                                      <p:to>
                                        <p:strVal val="visible"/>
                                      </p:to>
                                    </p:set>
                                    <p:animEffect transition="in" filter="blinds(horizontal)">
                                      <p:cBhvr>
                                        <p:cTn id="103" dur="500"/>
                                        <p:tgtEl>
                                          <p:spTgt spid="215"/>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216"/>
                                        </p:tgtEl>
                                        <p:attrNameLst>
                                          <p:attrName>style.visibility</p:attrName>
                                        </p:attrNameLst>
                                      </p:cBhvr>
                                      <p:to>
                                        <p:strVal val="visible"/>
                                      </p:to>
                                    </p:set>
                                    <p:animEffect transition="in" filter="blinds(horizontal)">
                                      <p:cBhvr>
                                        <p:cTn id="108" dur="500"/>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build="p" animBg="1"/>
      <p:bldP spid="214" grpId="1" build="p" animBg="1"/>
      <p:bldP spid="215" grpId="0" animBg="1"/>
      <p:bldP spid="2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15</a:t>
            </a:fld>
            <a:endParaRPr/>
          </a:p>
        </p:txBody>
      </p:sp>
      <p:sp>
        <p:nvSpPr>
          <p:cNvPr id="219" name="3. ECMAScript6 基本语法-增强字面量(6)"/>
          <p:cNvSpPr txBox="1">
            <a:spLocks noGrp="1"/>
          </p:cNvSpPr>
          <p:nvPr>
            <p:ph type="title" idx="4294967295"/>
          </p:nvPr>
        </p:nvSpPr>
        <p:spPr>
          <a:xfrm>
            <a:off x="319087" y="227012"/>
            <a:ext cx="7458076"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基本语法-增强字面量(6)</a:t>
            </a:r>
          </a:p>
        </p:txBody>
      </p:sp>
      <p:sp>
        <p:nvSpPr>
          <p:cNvPr id="220" name="__proto__在ES5中为指向类原型，在ES6中轻松实现object对象继承。…"/>
          <p:cNvSpPr txBox="1">
            <a:spLocks noGrp="1"/>
          </p:cNvSpPr>
          <p:nvPr>
            <p:ph type="body" idx="4294967295"/>
          </p:nvPr>
        </p:nvSpPr>
        <p:spPr>
          <a:xfrm>
            <a:off x="117474" y="800099"/>
            <a:ext cx="8848727" cy="4645027"/>
          </a:xfrm>
          <a:prstGeom prst="rect">
            <a:avLst/>
          </a:prstGeom>
        </p:spPr>
        <p:txBody>
          <a:bodyPr/>
          <a:lstStyle/>
          <a:p>
            <a:pPr marL="346710" indent="-346710" defTabSz="832104">
              <a:lnSpc>
                <a:spcPct val="150000"/>
              </a:lnSpc>
              <a:spcBef>
                <a:spcPts val="600"/>
              </a:spcBef>
              <a:buChar char="▪"/>
              <a:defRPr sz="1456">
                <a:latin typeface="微软雅黑"/>
                <a:ea typeface="微软雅黑"/>
                <a:cs typeface="微软雅黑"/>
                <a:sym typeface="微软雅黑"/>
              </a:defRPr>
            </a:pPr>
            <a:r>
              <a:t>__proto__在ES5中为指向类原型，在ES6中轻松实现object对象继承。</a:t>
            </a:r>
          </a:p>
          <a:p>
            <a:pPr marL="346710" indent="-346710" defTabSz="832104">
              <a:lnSpc>
                <a:spcPct val="150000"/>
              </a:lnSpc>
              <a:spcBef>
                <a:spcPts val="600"/>
              </a:spcBef>
              <a:buChar char="▪"/>
              <a:defRPr sz="1456">
                <a:latin typeface="微软雅黑"/>
                <a:ea typeface="微软雅黑"/>
                <a:cs typeface="微软雅黑"/>
                <a:sym typeface="微软雅黑"/>
              </a:defRPr>
            </a:pPr>
            <a:r>
              <a:t>代码:demo10</a:t>
            </a:r>
          </a:p>
          <a:p>
            <a:pPr marL="346710" indent="-346710" defTabSz="832104">
              <a:lnSpc>
                <a:spcPct val="150000"/>
              </a:lnSpc>
              <a:spcBef>
                <a:spcPts val="600"/>
              </a:spcBef>
              <a:buSzTx/>
              <a:buFont typeface="Wingdings"/>
              <a:buNone/>
              <a:defRPr sz="1456">
                <a:latin typeface="微软雅黑"/>
                <a:ea typeface="微软雅黑"/>
                <a:cs typeface="微软雅黑"/>
                <a:sym typeface="微软雅黑"/>
              </a:defRPr>
            </a:pPr>
            <a:r>
              <a:t>                         //父对象</a:t>
            </a:r>
          </a:p>
          <a:p>
            <a:pPr marL="346710" indent="-346710" defTabSz="832104">
              <a:lnSpc>
                <a:spcPct val="150000"/>
              </a:lnSpc>
              <a:spcBef>
                <a:spcPts val="600"/>
              </a:spcBef>
              <a:buSzTx/>
              <a:buFont typeface="Wingdings"/>
              <a:buNone/>
              <a:defRPr sz="1456">
                <a:latin typeface="微软雅黑"/>
                <a:ea typeface="微软雅黑"/>
                <a:cs typeface="微软雅黑"/>
                <a:sym typeface="微软雅黑"/>
              </a:defRPr>
            </a:pPr>
            <a:r>
              <a:t>		let person={</a:t>
            </a:r>
          </a:p>
          <a:p>
            <a:pPr marL="346710" indent="-346710" defTabSz="832104">
              <a:lnSpc>
                <a:spcPct val="150000"/>
              </a:lnSpc>
              <a:spcBef>
                <a:spcPts val="600"/>
              </a:spcBef>
              <a:buSzTx/>
              <a:buFont typeface="Wingdings"/>
              <a:buNone/>
              <a:defRPr sz="1456">
                <a:latin typeface="微软雅黑"/>
                <a:ea typeface="微软雅黑"/>
                <a:cs typeface="微软雅黑"/>
                <a:sym typeface="微软雅黑"/>
              </a:defRPr>
            </a:pPr>
            <a:r>
              <a:t>			name:"Tom",</a:t>
            </a:r>
          </a:p>
          <a:p>
            <a:pPr marL="346710" indent="-346710" defTabSz="832104">
              <a:lnSpc>
                <a:spcPct val="150000"/>
              </a:lnSpc>
              <a:spcBef>
                <a:spcPts val="600"/>
              </a:spcBef>
              <a:buSzTx/>
              <a:buFont typeface="Wingdings"/>
              <a:buNone/>
              <a:defRPr sz="1456">
                <a:latin typeface="微软雅黑"/>
                <a:ea typeface="微软雅黑"/>
                <a:cs typeface="微软雅黑"/>
                <a:sym typeface="微软雅黑"/>
              </a:defRPr>
            </a:pPr>
            <a:r>
              <a:t>			age:19,</a:t>
            </a:r>
          </a:p>
          <a:p>
            <a:pPr marL="346710" indent="-346710" defTabSz="832104">
              <a:lnSpc>
                <a:spcPct val="150000"/>
              </a:lnSpc>
              <a:spcBef>
                <a:spcPts val="600"/>
              </a:spcBef>
              <a:buSzTx/>
              <a:buFont typeface="Wingdings"/>
              <a:buNone/>
              <a:defRPr sz="1456">
                <a:latin typeface="微软雅黑"/>
                <a:ea typeface="微软雅黑"/>
                <a:cs typeface="微软雅黑"/>
                <a:sym typeface="微软雅黑"/>
              </a:defRPr>
            </a:pPr>
            <a:r>
              <a:t>			sex:"男",</a:t>
            </a:r>
          </a:p>
          <a:p>
            <a:pPr marL="346710" indent="-346710" defTabSz="832104">
              <a:lnSpc>
                <a:spcPct val="150000"/>
              </a:lnSpc>
              <a:spcBef>
                <a:spcPts val="600"/>
              </a:spcBef>
              <a:buSzTx/>
              <a:buFont typeface="Wingdings"/>
              <a:buNone/>
              <a:defRPr sz="1456">
                <a:latin typeface="微软雅黑"/>
                <a:ea typeface="微软雅黑"/>
                <a:cs typeface="微软雅黑"/>
                <a:sym typeface="微软雅黑"/>
              </a:defRPr>
            </a:pPr>
            <a:r>
              <a:t>			say(){</a:t>
            </a:r>
          </a:p>
          <a:p>
            <a:pPr marL="346710" indent="-346710" defTabSz="832104">
              <a:lnSpc>
                <a:spcPct val="150000"/>
              </a:lnSpc>
              <a:spcBef>
                <a:spcPts val="600"/>
              </a:spcBef>
              <a:buSzTx/>
              <a:buFont typeface="Wingdings"/>
              <a:buNone/>
              <a:defRPr sz="1456">
                <a:latin typeface="微软雅黑"/>
                <a:ea typeface="微软雅黑"/>
                <a:cs typeface="微软雅黑"/>
                <a:sym typeface="微软雅黑"/>
              </a:defRPr>
            </a:pPr>
            <a:r>
              <a:t>				console.log("态度决定一切");</a:t>
            </a:r>
          </a:p>
          <a:p>
            <a:pPr marL="346710" indent="-346710" defTabSz="832104">
              <a:lnSpc>
                <a:spcPct val="150000"/>
              </a:lnSpc>
              <a:spcBef>
                <a:spcPts val="600"/>
              </a:spcBef>
              <a:buSzTx/>
              <a:buFont typeface="Wingdings"/>
              <a:buNone/>
              <a:defRPr sz="1456">
                <a:latin typeface="微软雅黑"/>
                <a:ea typeface="微软雅黑"/>
                <a:cs typeface="微软雅黑"/>
                <a:sym typeface="微软雅黑"/>
              </a:defRPr>
            </a:pPr>
            <a:r>
              <a:t>			}</a:t>
            </a:r>
          </a:p>
          <a:p>
            <a:pPr marL="346710" indent="-346710" defTabSz="832104">
              <a:lnSpc>
                <a:spcPct val="150000"/>
              </a:lnSpc>
              <a:spcBef>
                <a:spcPts val="600"/>
              </a:spcBef>
              <a:buSzTx/>
              <a:buFont typeface="Wingdings"/>
              <a:buNone/>
              <a:defRPr sz="1456">
                <a:latin typeface="微软雅黑"/>
                <a:ea typeface="微软雅黑"/>
                <a:cs typeface="微软雅黑"/>
                <a:sym typeface="微软雅黑"/>
              </a:defRPr>
            </a:pPr>
            <a:r>
              <a:t>		}</a:t>
            </a:r>
          </a:p>
        </p:txBody>
      </p:sp>
      <p:sp>
        <p:nvSpPr>
          <p:cNvPr id="221" name="//子对象轻松继承父对象的属性和方法…"/>
          <p:cNvSpPr txBox="1"/>
          <p:nvPr/>
        </p:nvSpPr>
        <p:spPr>
          <a:xfrm>
            <a:off x="560387" y="690562"/>
            <a:ext cx="4712306" cy="557149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marL="381000" indent="-381000">
              <a:lnSpc>
                <a:spcPct val="150000"/>
              </a:lnSpc>
              <a:defRPr sz="1800">
                <a:latin typeface="微软雅黑"/>
                <a:ea typeface="微软雅黑"/>
                <a:cs typeface="微软雅黑"/>
                <a:sym typeface="微软雅黑"/>
              </a:defRPr>
            </a:pPr>
            <a:r>
              <a:t> //子对象轻松继承父对象的属性和方法</a:t>
            </a:r>
          </a:p>
          <a:p>
            <a:pPr marL="381000" indent="-381000">
              <a:lnSpc>
                <a:spcPct val="150000"/>
              </a:lnSpc>
              <a:defRPr sz="1800">
                <a:latin typeface="微软雅黑"/>
                <a:ea typeface="微软雅黑"/>
                <a:cs typeface="微软雅黑"/>
                <a:sym typeface="微软雅黑"/>
              </a:defRPr>
            </a:pPr>
            <a:r>
              <a:t>       let student={</a:t>
            </a:r>
          </a:p>
          <a:p>
            <a:pPr marL="381000" indent="-381000">
              <a:lnSpc>
                <a:spcPct val="150000"/>
              </a:lnSpc>
              <a:defRPr sz="1800">
                <a:latin typeface="微软雅黑"/>
                <a:ea typeface="微软雅黑"/>
                <a:cs typeface="微软雅黑"/>
                <a:sym typeface="微软雅黑"/>
              </a:defRPr>
            </a:pPr>
            <a:r>
              <a:t>       	   __proto__:person,</a:t>
            </a:r>
          </a:p>
          <a:p>
            <a:pPr marL="381000" indent="-381000">
              <a:lnSpc>
                <a:spcPct val="150000"/>
              </a:lnSpc>
              <a:defRPr sz="1800">
                <a:latin typeface="微软雅黑"/>
                <a:ea typeface="微软雅黑"/>
                <a:cs typeface="微软雅黑"/>
                <a:sym typeface="微软雅黑"/>
              </a:defRPr>
            </a:pPr>
            <a:r>
              <a:t>       	   sno:"10001",</a:t>
            </a:r>
          </a:p>
          <a:p>
            <a:pPr marL="381000" indent="-381000">
              <a:lnSpc>
                <a:spcPct val="150000"/>
              </a:lnSpc>
              <a:defRPr sz="1800">
                <a:latin typeface="微软雅黑"/>
                <a:ea typeface="微软雅黑"/>
                <a:cs typeface="微软雅黑"/>
                <a:sym typeface="微软雅黑"/>
              </a:defRPr>
            </a:pPr>
            <a:r>
              <a:t>       	   sdept:"计算机",</a:t>
            </a:r>
          </a:p>
          <a:p>
            <a:pPr marL="381000" indent="-381000">
              <a:lnSpc>
                <a:spcPct val="150000"/>
              </a:lnSpc>
              <a:defRPr sz="1800">
                <a:latin typeface="微软雅黑"/>
                <a:ea typeface="微软雅黑"/>
                <a:cs typeface="微软雅黑"/>
                <a:sym typeface="微软雅黑"/>
              </a:defRPr>
            </a:pPr>
            <a:r>
              <a:t>       	   study(){</a:t>
            </a:r>
          </a:p>
          <a:p>
            <a:pPr marL="381000" indent="-381000">
              <a:lnSpc>
                <a:spcPct val="150000"/>
              </a:lnSpc>
              <a:defRPr sz="1800">
                <a:latin typeface="微软雅黑"/>
                <a:ea typeface="微软雅黑"/>
                <a:cs typeface="微软雅黑"/>
                <a:sym typeface="微软雅黑"/>
              </a:defRPr>
            </a:pPr>
            <a:r>
              <a:t>               console.log("好好学习，天天向上");</a:t>
            </a:r>
          </a:p>
          <a:p>
            <a:pPr marL="381000" indent="-381000">
              <a:lnSpc>
                <a:spcPct val="150000"/>
              </a:lnSpc>
              <a:defRPr sz="1800">
                <a:latin typeface="微软雅黑"/>
                <a:ea typeface="微软雅黑"/>
                <a:cs typeface="微软雅黑"/>
                <a:sym typeface="微软雅黑"/>
              </a:defRPr>
            </a:pPr>
            <a:r>
              <a:t>       	   }</a:t>
            </a:r>
          </a:p>
          <a:p>
            <a:pPr marL="381000" indent="-381000">
              <a:lnSpc>
                <a:spcPct val="150000"/>
              </a:lnSpc>
              <a:defRPr sz="1800">
                <a:latin typeface="微软雅黑"/>
                <a:ea typeface="微软雅黑"/>
                <a:cs typeface="微软雅黑"/>
                <a:sym typeface="微软雅黑"/>
              </a:defRPr>
            </a:pPr>
            <a:r>
              <a:t>       }</a:t>
            </a:r>
          </a:p>
          <a:p>
            <a:pPr marL="381000" indent="-381000">
              <a:lnSpc>
                <a:spcPct val="150000"/>
              </a:lnSpc>
              <a:defRPr sz="1800">
                <a:latin typeface="微软雅黑"/>
                <a:ea typeface="微软雅黑"/>
                <a:cs typeface="微软雅黑"/>
                <a:sym typeface="微软雅黑"/>
              </a:defRPr>
            </a:pPr>
            <a:r>
              <a:t>       alert(student.name);</a:t>
            </a:r>
          </a:p>
          <a:p>
            <a:pPr marL="381000" indent="-381000">
              <a:lnSpc>
                <a:spcPct val="150000"/>
              </a:lnSpc>
              <a:defRPr sz="1800">
                <a:latin typeface="微软雅黑"/>
                <a:ea typeface="微软雅黑"/>
                <a:cs typeface="微软雅黑"/>
                <a:sym typeface="微软雅黑"/>
              </a:defRPr>
            </a:pPr>
            <a:r>
              <a:t>       alert(student.sno);</a:t>
            </a:r>
          </a:p>
          <a:p>
            <a:pPr marL="381000" indent="-381000">
              <a:lnSpc>
                <a:spcPct val="150000"/>
              </a:lnSpc>
              <a:defRPr sz="1800">
                <a:latin typeface="微软雅黑"/>
                <a:ea typeface="微软雅黑"/>
                <a:cs typeface="微软雅黑"/>
                <a:sym typeface="微软雅黑"/>
              </a:defRPr>
            </a:pPr>
            <a:r>
              <a:t>       student.say();</a:t>
            </a:r>
          </a:p>
          <a:p>
            <a:pPr marL="381000" indent="-381000">
              <a:lnSpc>
                <a:spcPct val="150000"/>
              </a:lnSpc>
              <a:defRPr sz="1800">
                <a:latin typeface="微软雅黑"/>
                <a:ea typeface="微软雅黑"/>
                <a:cs typeface="微软雅黑"/>
                <a:sym typeface="微软雅黑"/>
              </a:defRPr>
            </a:pPr>
            <a:r>
              <a:t>       student.study();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220">
                                            <p:bg/>
                                          </p:spTgt>
                                        </p:tgtEl>
                                        <p:attrNameLst>
                                          <p:attrName>style.visibility</p:attrName>
                                        </p:attrNameLst>
                                      </p:cBhvr>
                                      <p:to>
                                        <p:strVal val="visible"/>
                                      </p:to>
                                    </p:set>
                                    <p:animEffect transition="in" filter="blinds(horizontal)">
                                      <p:cBhvr>
                                        <p:cTn id="7" dur="500"/>
                                        <p:tgtEl>
                                          <p:spTgt spid="220">
                                            <p:bg/>
                                          </p:spTgt>
                                        </p:tgtEl>
                                      </p:cBhvr>
                                    </p:animEffect>
                                  </p:childTnLst>
                                </p:cTn>
                              </p:par>
                              <p:par>
                                <p:cTn id="8" presetID="3" presetClass="entr" presetSubtype="10" fill="hold" grpId="1" nodeType="withEffect">
                                  <p:stCondLst>
                                    <p:cond delay="0"/>
                                  </p:stCondLst>
                                  <p:iterate>
                                    <p:tmAbs val="0"/>
                                  </p:iterate>
                                  <p:childTnLst>
                                    <p:set>
                                      <p:cBhvr>
                                        <p:cTn id="9" fill="hold"/>
                                        <p:tgtEl>
                                          <p:spTgt spid="220">
                                            <p:txEl>
                                              <p:pRg st="0" end="0"/>
                                            </p:txEl>
                                          </p:spTgt>
                                        </p:tgtEl>
                                        <p:attrNameLst>
                                          <p:attrName>style.visibility</p:attrName>
                                        </p:attrNameLst>
                                      </p:cBhvr>
                                      <p:to>
                                        <p:strVal val="visible"/>
                                      </p:to>
                                    </p:set>
                                    <p:animEffect transition="in" filter="blinds(horizontal)">
                                      <p:cBhvr>
                                        <p:cTn id="10" dur="500"/>
                                        <p:tgtEl>
                                          <p:spTgt spid="22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220">
                                            <p:txEl>
                                              <p:pRg st="1" end="1"/>
                                            </p:txEl>
                                          </p:spTgt>
                                        </p:tgtEl>
                                        <p:attrNameLst>
                                          <p:attrName>style.visibility</p:attrName>
                                        </p:attrNameLst>
                                      </p:cBhvr>
                                      <p:to>
                                        <p:strVal val="visible"/>
                                      </p:to>
                                    </p:set>
                                    <p:animEffect transition="in" filter="blinds(horizontal)">
                                      <p:cBhvr>
                                        <p:cTn id="15" dur="500"/>
                                        <p:tgtEl>
                                          <p:spTgt spid="22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220">
                                            <p:txEl>
                                              <p:pRg st="2" end="2"/>
                                            </p:txEl>
                                          </p:spTgt>
                                        </p:tgtEl>
                                        <p:attrNameLst>
                                          <p:attrName>style.visibility</p:attrName>
                                        </p:attrNameLst>
                                      </p:cBhvr>
                                      <p:to>
                                        <p:strVal val="visible"/>
                                      </p:to>
                                    </p:set>
                                    <p:animEffect transition="in" filter="blinds(horizontal)">
                                      <p:cBhvr>
                                        <p:cTn id="20" dur="500"/>
                                        <p:tgtEl>
                                          <p:spTgt spid="22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220">
                                            <p:txEl>
                                              <p:pRg st="3" end="3"/>
                                            </p:txEl>
                                          </p:spTgt>
                                        </p:tgtEl>
                                        <p:attrNameLst>
                                          <p:attrName>style.visibility</p:attrName>
                                        </p:attrNameLst>
                                      </p:cBhvr>
                                      <p:to>
                                        <p:strVal val="visible"/>
                                      </p:to>
                                    </p:set>
                                    <p:animEffect transition="in" filter="blinds(horizontal)">
                                      <p:cBhvr>
                                        <p:cTn id="25" dur="500"/>
                                        <p:tgtEl>
                                          <p:spTgt spid="22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220">
                                            <p:txEl>
                                              <p:pRg st="4" end="4"/>
                                            </p:txEl>
                                          </p:spTgt>
                                        </p:tgtEl>
                                        <p:attrNameLst>
                                          <p:attrName>style.visibility</p:attrName>
                                        </p:attrNameLst>
                                      </p:cBhvr>
                                      <p:to>
                                        <p:strVal val="visible"/>
                                      </p:to>
                                    </p:set>
                                    <p:animEffect transition="in" filter="blinds(horizontal)">
                                      <p:cBhvr>
                                        <p:cTn id="30" dur="500"/>
                                        <p:tgtEl>
                                          <p:spTgt spid="22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220">
                                            <p:txEl>
                                              <p:pRg st="5" end="5"/>
                                            </p:txEl>
                                          </p:spTgt>
                                        </p:tgtEl>
                                        <p:attrNameLst>
                                          <p:attrName>style.visibility</p:attrName>
                                        </p:attrNameLst>
                                      </p:cBhvr>
                                      <p:to>
                                        <p:strVal val="visible"/>
                                      </p:to>
                                    </p:set>
                                    <p:animEffect transition="in" filter="blinds(horizontal)">
                                      <p:cBhvr>
                                        <p:cTn id="35" dur="500"/>
                                        <p:tgtEl>
                                          <p:spTgt spid="22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220">
                                            <p:txEl>
                                              <p:pRg st="6" end="6"/>
                                            </p:txEl>
                                          </p:spTgt>
                                        </p:tgtEl>
                                        <p:attrNameLst>
                                          <p:attrName>style.visibility</p:attrName>
                                        </p:attrNameLst>
                                      </p:cBhvr>
                                      <p:to>
                                        <p:strVal val="visible"/>
                                      </p:to>
                                    </p:set>
                                    <p:animEffect transition="in" filter="blinds(horizontal)">
                                      <p:cBhvr>
                                        <p:cTn id="40" dur="500"/>
                                        <p:tgtEl>
                                          <p:spTgt spid="220">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220">
                                            <p:txEl>
                                              <p:pRg st="7" end="7"/>
                                            </p:txEl>
                                          </p:spTgt>
                                        </p:tgtEl>
                                        <p:attrNameLst>
                                          <p:attrName>style.visibility</p:attrName>
                                        </p:attrNameLst>
                                      </p:cBhvr>
                                      <p:to>
                                        <p:strVal val="visible"/>
                                      </p:to>
                                    </p:set>
                                    <p:animEffect transition="in" filter="blinds(horizontal)">
                                      <p:cBhvr>
                                        <p:cTn id="45" dur="500"/>
                                        <p:tgtEl>
                                          <p:spTgt spid="220">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220">
                                            <p:txEl>
                                              <p:pRg st="8" end="8"/>
                                            </p:txEl>
                                          </p:spTgt>
                                        </p:tgtEl>
                                        <p:attrNameLst>
                                          <p:attrName>style.visibility</p:attrName>
                                        </p:attrNameLst>
                                      </p:cBhvr>
                                      <p:to>
                                        <p:strVal val="visible"/>
                                      </p:to>
                                    </p:set>
                                    <p:animEffect transition="in" filter="blinds(horizontal)">
                                      <p:cBhvr>
                                        <p:cTn id="50" dur="500"/>
                                        <p:tgtEl>
                                          <p:spTgt spid="220">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220">
                                            <p:txEl>
                                              <p:pRg st="9" end="9"/>
                                            </p:txEl>
                                          </p:spTgt>
                                        </p:tgtEl>
                                        <p:attrNameLst>
                                          <p:attrName>style.visibility</p:attrName>
                                        </p:attrNameLst>
                                      </p:cBhvr>
                                      <p:to>
                                        <p:strVal val="visible"/>
                                      </p:to>
                                    </p:set>
                                    <p:animEffect transition="in" filter="blinds(horizontal)">
                                      <p:cBhvr>
                                        <p:cTn id="55" dur="500"/>
                                        <p:tgtEl>
                                          <p:spTgt spid="220">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220">
                                            <p:txEl>
                                              <p:pRg st="10" end="10"/>
                                            </p:txEl>
                                          </p:spTgt>
                                        </p:tgtEl>
                                        <p:attrNameLst>
                                          <p:attrName>style.visibility</p:attrName>
                                        </p:attrNameLst>
                                      </p:cBhvr>
                                      <p:to>
                                        <p:strVal val="visible"/>
                                      </p:to>
                                    </p:set>
                                    <p:animEffect transition="in" filter="blinds(horizontal)">
                                      <p:cBhvr>
                                        <p:cTn id="60" dur="500"/>
                                        <p:tgtEl>
                                          <p:spTgt spid="220">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220">
                                            <p:txEl>
                                              <p:pRg st="0" end="0"/>
                                            </p:txEl>
                                          </p:spTgt>
                                        </p:tgtEl>
                                      </p:cBhvr>
                                    </p:animEffect>
                                    <p:set>
                                      <p:cBhvr>
                                        <p:cTn id="65" fill="hold">
                                          <p:stCondLst>
                                            <p:cond delay="499"/>
                                          </p:stCondLst>
                                        </p:cTn>
                                        <p:tgtEl>
                                          <p:spTgt spid="220">
                                            <p:txEl>
                                              <p:pRg st="0" end="0"/>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220">
                                            <p:txEl>
                                              <p:pRg st="1" end="1"/>
                                            </p:txEl>
                                          </p:spTgt>
                                        </p:tgtEl>
                                      </p:cBhvr>
                                    </p:animEffect>
                                    <p:set>
                                      <p:cBhvr>
                                        <p:cTn id="70" fill="hold">
                                          <p:stCondLst>
                                            <p:cond delay="499"/>
                                          </p:stCondLst>
                                        </p:cTn>
                                        <p:tgtEl>
                                          <p:spTgt spid="220">
                                            <p:txEl>
                                              <p:pRg st="1" end="1"/>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220">
                                            <p:txEl>
                                              <p:pRg st="2" end="2"/>
                                            </p:txEl>
                                          </p:spTgt>
                                        </p:tgtEl>
                                      </p:cBhvr>
                                    </p:animEffect>
                                    <p:set>
                                      <p:cBhvr>
                                        <p:cTn id="75" fill="hold">
                                          <p:stCondLst>
                                            <p:cond delay="499"/>
                                          </p:stCondLst>
                                        </p:cTn>
                                        <p:tgtEl>
                                          <p:spTgt spid="220">
                                            <p:txEl>
                                              <p:pRg st="2" end="2"/>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2" nodeType="clickEffect">
                                  <p:stCondLst>
                                    <p:cond delay="0"/>
                                  </p:stCondLst>
                                  <p:iterate>
                                    <p:tmAbs val="0"/>
                                  </p:iterate>
                                  <p:childTnLst>
                                    <p:animEffect transition="out" filter="blinds(horizontal)">
                                      <p:cBhvr>
                                        <p:cTn id="79" dur="500" fill="hold"/>
                                        <p:tgtEl>
                                          <p:spTgt spid="220">
                                            <p:txEl>
                                              <p:pRg st="3" end="3"/>
                                            </p:txEl>
                                          </p:spTgt>
                                        </p:tgtEl>
                                      </p:cBhvr>
                                    </p:animEffect>
                                    <p:set>
                                      <p:cBhvr>
                                        <p:cTn id="80" fill="hold">
                                          <p:stCondLst>
                                            <p:cond delay="499"/>
                                          </p:stCondLst>
                                        </p:cTn>
                                        <p:tgtEl>
                                          <p:spTgt spid="220">
                                            <p:txEl>
                                              <p:pRg st="3" end="3"/>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220">
                                            <p:txEl>
                                              <p:pRg st="4" end="4"/>
                                            </p:txEl>
                                          </p:spTgt>
                                        </p:tgtEl>
                                      </p:cBhvr>
                                    </p:animEffect>
                                    <p:set>
                                      <p:cBhvr>
                                        <p:cTn id="85" fill="hold">
                                          <p:stCondLst>
                                            <p:cond delay="499"/>
                                          </p:stCondLst>
                                        </p:cTn>
                                        <p:tgtEl>
                                          <p:spTgt spid="220">
                                            <p:txEl>
                                              <p:pRg st="4" end="4"/>
                                            </p:txEl>
                                          </p:spTgt>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2" nodeType="clickEffect">
                                  <p:stCondLst>
                                    <p:cond delay="0"/>
                                  </p:stCondLst>
                                  <p:iterate>
                                    <p:tmAbs val="0"/>
                                  </p:iterate>
                                  <p:childTnLst>
                                    <p:animEffect transition="out" filter="blinds(horizontal)">
                                      <p:cBhvr>
                                        <p:cTn id="89" dur="500" fill="hold"/>
                                        <p:tgtEl>
                                          <p:spTgt spid="220">
                                            <p:txEl>
                                              <p:pRg st="5" end="5"/>
                                            </p:txEl>
                                          </p:spTgt>
                                        </p:tgtEl>
                                      </p:cBhvr>
                                    </p:animEffect>
                                    <p:set>
                                      <p:cBhvr>
                                        <p:cTn id="90" fill="hold">
                                          <p:stCondLst>
                                            <p:cond delay="499"/>
                                          </p:stCondLst>
                                        </p:cTn>
                                        <p:tgtEl>
                                          <p:spTgt spid="220">
                                            <p:txEl>
                                              <p:pRg st="5" end="5"/>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iterate>
                                    <p:tmAbs val="0"/>
                                  </p:iterate>
                                  <p:childTnLst>
                                    <p:animEffect transition="out" filter="blinds(horizontal)">
                                      <p:cBhvr>
                                        <p:cTn id="94" dur="500" fill="hold"/>
                                        <p:tgtEl>
                                          <p:spTgt spid="220">
                                            <p:txEl>
                                              <p:pRg st="6" end="6"/>
                                            </p:txEl>
                                          </p:spTgt>
                                        </p:tgtEl>
                                      </p:cBhvr>
                                    </p:animEffect>
                                    <p:set>
                                      <p:cBhvr>
                                        <p:cTn id="95" fill="hold">
                                          <p:stCondLst>
                                            <p:cond delay="499"/>
                                          </p:stCondLst>
                                        </p:cTn>
                                        <p:tgtEl>
                                          <p:spTgt spid="220">
                                            <p:txEl>
                                              <p:pRg st="6" end="6"/>
                                            </p:txEl>
                                          </p:spTgt>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3" presetClass="exit" presetSubtype="10" fill="hold" grpId="2" nodeType="clickEffect">
                                  <p:stCondLst>
                                    <p:cond delay="0"/>
                                  </p:stCondLst>
                                  <p:iterate>
                                    <p:tmAbs val="0"/>
                                  </p:iterate>
                                  <p:childTnLst>
                                    <p:animEffect transition="out" filter="blinds(horizontal)">
                                      <p:cBhvr>
                                        <p:cTn id="99" dur="500" fill="hold"/>
                                        <p:tgtEl>
                                          <p:spTgt spid="220">
                                            <p:txEl>
                                              <p:pRg st="7" end="7"/>
                                            </p:txEl>
                                          </p:spTgt>
                                        </p:tgtEl>
                                      </p:cBhvr>
                                    </p:animEffect>
                                    <p:set>
                                      <p:cBhvr>
                                        <p:cTn id="100" fill="hold">
                                          <p:stCondLst>
                                            <p:cond delay="499"/>
                                          </p:stCondLst>
                                        </p:cTn>
                                        <p:tgtEl>
                                          <p:spTgt spid="220">
                                            <p:txEl>
                                              <p:pRg st="7" end="7"/>
                                            </p:txEl>
                                          </p:spTgt>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3" presetClass="exit" presetSubtype="10" fill="hold" grpId="2" nodeType="clickEffect">
                                  <p:stCondLst>
                                    <p:cond delay="0"/>
                                  </p:stCondLst>
                                  <p:iterate>
                                    <p:tmAbs val="0"/>
                                  </p:iterate>
                                  <p:childTnLst>
                                    <p:animEffect transition="out" filter="blinds(horizontal)">
                                      <p:cBhvr>
                                        <p:cTn id="104" dur="500" fill="hold"/>
                                        <p:tgtEl>
                                          <p:spTgt spid="220">
                                            <p:txEl>
                                              <p:pRg st="8" end="8"/>
                                            </p:txEl>
                                          </p:spTgt>
                                        </p:tgtEl>
                                      </p:cBhvr>
                                    </p:animEffect>
                                    <p:set>
                                      <p:cBhvr>
                                        <p:cTn id="105" fill="hold">
                                          <p:stCondLst>
                                            <p:cond delay="499"/>
                                          </p:stCondLst>
                                        </p:cTn>
                                        <p:tgtEl>
                                          <p:spTgt spid="220">
                                            <p:txEl>
                                              <p:pRg st="8" end="8"/>
                                            </p:txEl>
                                          </p:spTgt>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3" presetClass="exit" presetSubtype="10" fill="hold" grpId="2" nodeType="clickEffect">
                                  <p:stCondLst>
                                    <p:cond delay="0"/>
                                  </p:stCondLst>
                                  <p:iterate>
                                    <p:tmAbs val="0"/>
                                  </p:iterate>
                                  <p:childTnLst>
                                    <p:animEffect transition="out" filter="blinds(horizontal)">
                                      <p:cBhvr>
                                        <p:cTn id="109" dur="500" fill="hold"/>
                                        <p:tgtEl>
                                          <p:spTgt spid="220">
                                            <p:txEl>
                                              <p:pRg st="9" end="9"/>
                                            </p:txEl>
                                          </p:spTgt>
                                        </p:tgtEl>
                                      </p:cBhvr>
                                    </p:animEffect>
                                    <p:set>
                                      <p:cBhvr>
                                        <p:cTn id="110" fill="hold">
                                          <p:stCondLst>
                                            <p:cond delay="499"/>
                                          </p:stCondLst>
                                        </p:cTn>
                                        <p:tgtEl>
                                          <p:spTgt spid="220">
                                            <p:txEl>
                                              <p:pRg st="9" end="9"/>
                                            </p:txEl>
                                          </p:spTgt>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3" presetClass="exit" presetSubtype="10" fill="hold" grpId="2" nodeType="clickEffect">
                                  <p:stCondLst>
                                    <p:cond delay="0"/>
                                  </p:stCondLst>
                                  <p:iterate>
                                    <p:tmAbs val="0"/>
                                  </p:iterate>
                                  <p:childTnLst>
                                    <p:animEffect transition="out" filter="blinds(horizontal)">
                                      <p:cBhvr>
                                        <p:cTn id="114" dur="500" fill="hold"/>
                                        <p:tgtEl>
                                          <p:spTgt spid="220">
                                            <p:txEl>
                                              <p:pRg st="10" end="10"/>
                                            </p:txEl>
                                          </p:spTgt>
                                        </p:tgtEl>
                                      </p:cBhvr>
                                    </p:animEffect>
                                    <p:set>
                                      <p:cBhvr>
                                        <p:cTn id="115" fill="hold">
                                          <p:stCondLst>
                                            <p:cond delay="499"/>
                                          </p:stCondLst>
                                        </p:cTn>
                                        <p:tgtEl>
                                          <p:spTgt spid="220">
                                            <p:txEl>
                                              <p:pRg st="10" end="10"/>
                                            </p:txEl>
                                          </p:spTgt>
                                        </p:tgtEl>
                                        <p:attrNameLst>
                                          <p:attrName>style.visibility</p:attrName>
                                        </p:attrNameLst>
                                      </p:cBhvr>
                                      <p:to>
                                        <p:strVal val="hidden"/>
                                      </p:to>
                                    </p:set>
                                  </p:childTnLst>
                                </p:cTn>
                              </p:par>
                              <p:par>
                                <p:cTn id="116" presetID="3" presetClass="exit" presetSubtype="10" fill="hold" grpId="2" nodeType="withEffect">
                                  <p:stCondLst>
                                    <p:cond delay="0"/>
                                  </p:stCondLst>
                                  <p:iterate>
                                    <p:tmAbs val="0"/>
                                  </p:iterate>
                                  <p:childTnLst>
                                    <p:animEffect transition="out" filter="blinds(horizontal)">
                                      <p:cBhvr>
                                        <p:cTn id="117" dur="500" fill="hold"/>
                                        <p:tgtEl>
                                          <p:spTgt spid="220">
                                            <p:bg/>
                                          </p:spTgt>
                                        </p:tgtEl>
                                      </p:cBhvr>
                                    </p:animEffect>
                                    <p:set>
                                      <p:cBhvr>
                                        <p:cTn id="118" fill="hold">
                                          <p:stCondLst>
                                            <p:cond delay="499"/>
                                          </p:stCondLst>
                                        </p:cTn>
                                        <p:tgtEl>
                                          <p:spTgt spid="220">
                                            <p:bg/>
                                          </p:spTgt>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3" nodeType="clickEffect">
                                  <p:stCondLst>
                                    <p:cond delay="0"/>
                                  </p:stCondLst>
                                  <p:iterate>
                                    <p:tmAbs val="0"/>
                                  </p:iterate>
                                  <p:childTnLst>
                                    <p:set>
                                      <p:cBhvr>
                                        <p:cTn id="122" fill="hold"/>
                                        <p:tgtEl>
                                          <p:spTgt spid="221"/>
                                        </p:tgtEl>
                                        <p:attrNameLst>
                                          <p:attrName>style.visibility</p:attrName>
                                        </p:attrNameLst>
                                      </p:cBhvr>
                                      <p:to>
                                        <p:strVal val="visible"/>
                                      </p:to>
                                    </p:set>
                                    <p:animEffect transition="in" filter="blinds(horizontal)">
                                      <p:cBhvr>
                                        <p:cTn id="123" dur="500"/>
                                        <p:tgtEl>
                                          <p:spTgt spid="221"/>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xit" presetSubtype="10" fill="hold" grpId="4" nodeType="clickEffect">
                                  <p:stCondLst>
                                    <p:cond delay="0"/>
                                  </p:stCondLst>
                                  <p:iterate>
                                    <p:tmAbs val="0"/>
                                  </p:iterate>
                                  <p:childTnLst>
                                    <p:animEffect transition="out" filter="blinds(horizontal)">
                                      <p:cBhvr>
                                        <p:cTn id="127" dur="500" fill="hold"/>
                                        <p:tgtEl>
                                          <p:spTgt spid="221"/>
                                        </p:tgtEl>
                                      </p:cBhvr>
                                    </p:animEffect>
                                    <p:set>
                                      <p:cBhvr>
                                        <p:cTn id="128" fill="hold">
                                          <p:stCondLst>
                                            <p:cond delay="499"/>
                                          </p:stCondLst>
                                        </p:cTn>
                                        <p:tgtEl>
                                          <p:spTgt spid="2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1" build="p" animBg="1" advAuto="0"/>
      <p:bldP spid="220" grpId="2" build="p" animBg="1" advAuto="0"/>
      <p:bldP spid="221" grpId="3" animBg="1" advAuto="0"/>
      <p:bldP spid="221" grpId="4"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16</a:t>
            </a:fld>
            <a:endParaRPr/>
          </a:p>
        </p:txBody>
      </p:sp>
      <p:sp>
        <p:nvSpPr>
          <p:cNvPr id="224" name="3. ECMAScript6 基本语法-字符串模板(7)"/>
          <p:cNvSpPr txBox="1">
            <a:spLocks noGrp="1"/>
          </p:cNvSpPr>
          <p:nvPr>
            <p:ph type="title" idx="4294967295"/>
          </p:nvPr>
        </p:nvSpPr>
        <p:spPr>
          <a:xfrm>
            <a:off x="319087" y="227012"/>
            <a:ext cx="7458076"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基本语法-字符串模板(7)</a:t>
            </a:r>
          </a:p>
        </p:txBody>
      </p:sp>
      <p:sp>
        <p:nvSpPr>
          <p:cNvPr id="225" name="ES6中有一种字符串``反单引号，这种字符串中可以使用${变量}…"/>
          <p:cNvSpPr txBox="1">
            <a:spLocks noGrp="1"/>
          </p:cNvSpPr>
          <p:nvPr>
            <p:ph type="body" idx="4294967295"/>
          </p:nvPr>
        </p:nvSpPr>
        <p:spPr>
          <a:xfrm>
            <a:off x="117474" y="800099"/>
            <a:ext cx="8848727" cy="4645027"/>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t>ES6中有一种字符串``反单引号，这种字符串中可以使用${变量}</a:t>
            </a:r>
          </a:p>
          <a:p>
            <a:pPr marL="381000" indent="-381000">
              <a:lnSpc>
                <a:spcPct val="150000"/>
              </a:lnSpc>
              <a:spcBef>
                <a:spcPts val="700"/>
              </a:spcBef>
              <a:buChar char="▪"/>
              <a:defRPr sz="1600">
                <a:latin typeface="微软雅黑"/>
                <a:ea typeface="微软雅黑"/>
                <a:cs typeface="微软雅黑"/>
                <a:sym typeface="微软雅黑"/>
              </a:defRPr>
            </a:pPr>
            <a:r>
              <a:t>代码:demo11.html</a:t>
            </a:r>
          </a:p>
          <a:p>
            <a:pPr marL="381000" indent="-381000">
              <a:lnSpc>
                <a:spcPct val="150000"/>
              </a:lnSpc>
              <a:spcBef>
                <a:spcPts val="700"/>
              </a:spcBef>
              <a:buChar char="▪"/>
              <a:defRPr sz="1600">
                <a:latin typeface="微软雅黑"/>
                <a:ea typeface="微软雅黑"/>
                <a:cs typeface="微软雅黑"/>
                <a:sym typeface="微软雅黑"/>
              </a:defRPr>
            </a:pPr>
            <a:r>
              <a:t>let myNum=9;</a:t>
            </a:r>
          </a:p>
          <a:p>
            <a:pPr marL="381000" indent="-381000">
              <a:lnSpc>
                <a:spcPct val="150000"/>
              </a:lnSpc>
              <a:spcBef>
                <a:spcPts val="700"/>
              </a:spcBef>
              <a:buChar char="▪"/>
              <a:defRPr sz="1600">
                <a:latin typeface="微软雅黑"/>
                <a:ea typeface="微软雅黑"/>
                <a:cs typeface="微软雅黑"/>
                <a:sym typeface="微软雅黑"/>
              </a:defRPr>
            </a:pPr>
            <a:r>
              <a:t>console.log(`num is ${myNum}`);</a:t>
            </a:r>
          </a:p>
          <a:p>
            <a:pPr marL="381000" indent="-381000">
              <a:lnSpc>
                <a:spcPct val="150000"/>
              </a:lnSpc>
              <a:buChar char="▪"/>
              <a:defRPr sz="1600">
                <a:latin typeface="微软雅黑"/>
                <a:ea typeface="微软雅黑"/>
                <a:cs typeface="微软雅黑"/>
                <a:sym typeface="微软雅黑"/>
              </a:defRPr>
            </a:pPr>
            <a:endParaRPr/>
          </a:p>
          <a:p>
            <a:pPr marL="381000" indent="-381000">
              <a:lnSpc>
                <a:spcPct val="150000"/>
              </a:lnSpc>
              <a:spcBef>
                <a:spcPts val="700"/>
              </a:spcBef>
              <a:buChar char="▪"/>
              <a:defRPr sz="1600">
                <a:latin typeface="微软雅黑"/>
                <a:ea typeface="微软雅黑"/>
                <a:cs typeface="微软雅黑"/>
                <a:sym typeface="微软雅黑"/>
              </a:defRPr>
            </a:pPr>
            <a:r>
              <a:t>输出结果:num is 9</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225">
                                            <p:bg/>
                                          </p:spTgt>
                                        </p:tgtEl>
                                        <p:attrNameLst>
                                          <p:attrName>style.visibility</p:attrName>
                                        </p:attrNameLst>
                                      </p:cBhvr>
                                      <p:to>
                                        <p:strVal val="visible"/>
                                      </p:to>
                                    </p:set>
                                    <p:animEffect transition="in" filter="blinds(horizontal)">
                                      <p:cBhvr>
                                        <p:cTn id="7" dur="500"/>
                                        <p:tgtEl>
                                          <p:spTgt spid="225">
                                            <p:bg/>
                                          </p:spTgt>
                                        </p:tgtEl>
                                      </p:cBhvr>
                                    </p:animEffect>
                                  </p:childTnLst>
                                </p:cTn>
                              </p:par>
                              <p:par>
                                <p:cTn id="8" presetID="3" presetClass="entr" presetSubtype="10" fill="hold" grpId="1" nodeType="withEffect">
                                  <p:stCondLst>
                                    <p:cond delay="0"/>
                                  </p:stCondLst>
                                  <p:iterate>
                                    <p:tmAbs val="0"/>
                                  </p:iterate>
                                  <p:childTnLst>
                                    <p:set>
                                      <p:cBhvr>
                                        <p:cTn id="9" fill="hold"/>
                                        <p:tgtEl>
                                          <p:spTgt spid="225">
                                            <p:txEl>
                                              <p:pRg st="0" end="0"/>
                                            </p:txEl>
                                          </p:spTgt>
                                        </p:tgtEl>
                                        <p:attrNameLst>
                                          <p:attrName>style.visibility</p:attrName>
                                        </p:attrNameLst>
                                      </p:cBhvr>
                                      <p:to>
                                        <p:strVal val="visible"/>
                                      </p:to>
                                    </p:set>
                                    <p:animEffect transition="in" filter="blinds(horizontal)">
                                      <p:cBhvr>
                                        <p:cTn id="10" dur="500"/>
                                        <p:tgtEl>
                                          <p:spTgt spid="22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225">
                                            <p:txEl>
                                              <p:pRg st="1" end="1"/>
                                            </p:txEl>
                                          </p:spTgt>
                                        </p:tgtEl>
                                        <p:attrNameLst>
                                          <p:attrName>style.visibility</p:attrName>
                                        </p:attrNameLst>
                                      </p:cBhvr>
                                      <p:to>
                                        <p:strVal val="visible"/>
                                      </p:to>
                                    </p:set>
                                    <p:animEffect transition="in" filter="blinds(horizontal)">
                                      <p:cBhvr>
                                        <p:cTn id="15" dur="500"/>
                                        <p:tgtEl>
                                          <p:spTgt spid="22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225">
                                            <p:txEl>
                                              <p:pRg st="2" end="2"/>
                                            </p:txEl>
                                          </p:spTgt>
                                        </p:tgtEl>
                                        <p:attrNameLst>
                                          <p:attrName>style.visibility</p:attrName>
                                        </p:attrNameLst>
                                      </p:cBhvr>
                                      <p:to>
                                        <p:strVal val="visible"/>
                                      </p:to>
                                    </p:set>
                                    <p:animEffect transition="in" filter="blinds(horizontal)">
                                      <p:cBhvr>
                                        <p:cTn id="20" dur="500"/>
                                        <p:tgtEl>
                                          <p:spTgt spid="22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225">
                                            <p:txEl>
                                              <p:pRg st="3" end="3"/>
                                            </p:txEl>
                                          </p:spTgt>
                                        </p:tgtEl>
                                        <p:attrNameLst>
                                          <p:attrName>style.visibility</p:attrName>
                                        </p:attrNameLst>
                                      </p:cBhvr>
                                      <p:to>
                                        <p:strVal val="visible"/>
                                      </p:to>
                                    </p:set>
                                    <p:animEffect transition="in" filter="blinds(horizontal)">
                                      <p:cBhvr>
                                        <p:cTn id="25" dur="500"/>
                                        <p:tgtEl>
                                          <p:spTgt spid="225">
                                            <p:txEl>
                                              <p:pRg st="3" end="3"/>
                                            </p:txEl>
                                          </p:spTgt>
                                        </p:tgtEl>
                                      </p:cBhvr>
                                    </p:animEffect>
                                  </p:childTnLst>
                                </p:cTn>
                              </p:par>
                            </p:childTnLst>
                          </p:cTn>
                        </p:par>
                        <p:par>
                          <p:cTn id="26" fill="hold">
                            <p:stCondLst>
                              <p:cond delay="500"/>
                            </p:stCondLst>
                            <p:childTnLst>
                              <p:par>
                                <p:cTn id="27" presetID="3" presetClass="entr" presetSubtype="10" fill="hold" grpId="1" nodeType="afterEffect">
                                  <p:stCondLst>
                                    <p:cond delay="0"/>
                                  </p:stCondLst>
                                  <p:iterate>
                                    <p:tmAbs val="0"/>
                                  </p:iterate>
                                  <p:childTnLst>
                                    <p:set>
                                      <p:cBhvr>
                                        <p:cTn id="28" fill="hold"/>
                                        <p:tgtEl>
                                          <p:spTgt spid="225">
                                            <p:txEl>
                                              <p:pRg st="4" end="4"/>
                                            </p:txEl>
                                          </p:spTgt>
                                        </p:tgtEl>
                                        <p:attrNameLst>
                                          <p:attrName>style.visibility</p:attrName>
                                        </p:attrNameLst>
                                      </p:cBhvr>
                                      <p:to>
                                        <p:strVal val="visible"/>
                                      </p:to>
                                    </p:set>
                                    <p:animEffect transition="in" filter="blinds(horizontal)">
                                      <p:cBhvr>
                                        <p:cTn id="29" dur="500"/>
                                        <p:tgtEl>
                                          <p:spTgt spid="22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1" nodeType="clickEffect">
                                  <p:stCondLst>
                                    <p:cond delay="0"/>
                                  </p:stCondLst>
                                  <p:iterate>
                                    <p:tmAbs val="0"/>
                                  </p:iterate>
                                  <p:childTnLst>
                                    <p:set>
                                      <p:cBhvr>
                                        <p:cTn id="33" fill="hold"/>
                                        <p:tgtEl>
                                          <p:spTgt spid="225">
                                            <p:txEl>
                                              <p:pRg st="5" end="5"/>
                                            </p:txEl>
                                          </p:spTgt>
                                        </p:tgtEl>
                                        <p:attrNameLst>
                                          <p:attrName>style.visibility</p:attrName>
                                        </p:attrNameLst>
                                      </p:cBhvr>
                                      <p:to>
                                        <p:strVal val="visible"/>
                                      </p:to>
                                    </p:set>
                                    <p:animEffect transition="in" filter="blinds(horizontal)">
                                      <p:cBhvr>
                                        <p:cTn id="34" dur="500"/>
                                        <p:tgtEl>
                                          <p:spTgt spid="225">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xit" presetSubtype="10" fill="hold" grpId="2" nodeType="clickEffect">
                                  <p:stCondLst>
                                    <p:cond delay="0"/>
                                  </p:stCondLst>
                                  <p:iterate>
                                    <p:tmAbs val="0"/>
                                  </p:iterate>
                                  <p:childTnLst>
                                    <p:animEffect transition="out" filter="blinds(horizontal)">
                                      <p:cBhvr>
                                        <p:cTn id="38" dur="500" fill="hold"/>
                                        <p:tgtEl>
                                          <p:spTgt spid="225">
                                            <p:txEl>
                                              <p:pRg st="0" end="0"/>
                                            </p:txEl>
                                          </p:spTgt>
                                        </p:tgtEl>
                                      </p:cBhvr>
                                    </p:animEffect>
                                    <p:set>
                                      <p:cBhvr>
                                        <p:cTn id="39" fill="hold">
                                          <p:stCondLst>
                                            <p:cond delay="499"/>
                                          </p:stCondLst>
                                        </p:cTn>
                                        <p:tgtEl>
                                          <p:spTgt spid="225">
                                            <p:txEl>
                                              <p:pRg st="0" end="0"/>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grpId="2" nodeType="clickEffect">
                                  <p:stCondLst>
                                    <p:cond delay="0"/>
                                  </p:stCondLst>
                                  <p:iterate>
                                    <p:tmAbs val="0"/>
                                  </p:iterate>
                                  <p:childTnLst>
                                    <p:animEffect transition="out" filter="blinds(horizontal)">
                                      <p:cBhvr>
                                        <p:cTn id="43" dur="500" fill="hold"/>
                                        <p:tgtEl>
                                          <p:spTgt spid="225">
                                            <p:txEl>
                                              <p:pRg st="1" end="1"/>
                                            </p:txEl>
                                          </p:spTgt>
                                        </p:tgtEl>
                                      </p:cBhvr>
                                    </p:animEffect>
                                    <p:set>
                                      <p:cBhvr>
                                        <p:cTn id="44" fill="hold">
                                          <p:stCondLst>
                                            <p:cond delay="499"/>
                                          </p:stCondLst>
                                        </p:cTn>
                                        <p:tgtEl>
                                          <p:spTgt spid="225">
                                            <p:txEl>
                                              <p:pRg st="1" end="1"/>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xit" presetSubtype="10" fill="hold" grpId="2" nodeType="clickEffect">
                                  <p:stCondLst>
                                    <p:cond delay="0"/>
                                  </p:stCondLst>
                                  <p:iterate>
                                    <p:tmAbs val="0"/>
                                  </p:iterate>
                                  <p:childTnLst>
                                    <p:animEffect transition="out" filter="blinds(horizontal)">
                                      <p:cBhvr>
                                        <p:cTn id="48" dur="500" fill="hold"/>
                                        <p:tgtEl>
                                          <p:spTgt spid="225">
                                            <p:txEl>
                                              <p:pRg st="2" end="2"/>
                                            </p:txEl>
                                          </p:spTgt>
                                        </p:tgtEl>
                                      </p:cBhvr>
                                    </p:animEffect>
                                    <p:set>
                                      <p:cBhvr>
                                        <p:cTn id="49" fill="hold">
                                          <p:stCondLst>
                                            <p:cond delay="499"/>
                                          </p:stCondLst>
                                        </p:cTn>
                                        <p:tgtEl>
                                          <p:spTgt spid="225">
                                            <p:txEl>
                                              <p:pRg st="2" end="2"/>
                                            </p:tx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3" presetClass="exit" presetSubtype="10" fill="hold" grpId="2" nodeType="clickEffect">
                                  <p:stCondLst>
                                    <p:cond delay="0"/>
                                  </p:stCondLst>
                                  <p:iterate>
                                    <p:tmAbs val="0"/>
                                  </p:iterate>
                                  <p:childTnLst>
                                    <p:animEffect transition="out" filter="blinds(horizontal)">
                                      <p:cBhvr>
                                        <p:cTn id="53" dur="500" fill="hold"/>
                                        <p:tgtEl>
                                          <p:spTgt spid="225">
                                            <p:txEl>
                                              <p:pRg st="3" end="3"/>
                                            </p:txEl>
                                          </p:spTgt>
                                        </p:tgtEl>
                                      </p:cBhvr>
                                    </p:animEffect>
                                    <p:set>
                                      <p:cBhvr>
                                        <p:cTn id="54" fill="hold">
                                          <p:stCondLst>
                                            <p:cond delay="499"/>
                                          </p:stCondLst>
                                        </p:cTn>
                                        <p:tgtEl>
                                          <p:spTgt spid="225">
                                            <p:txEl>
                                              <p:pRg st="3" end="3"/>
                                            </p:txEl>
                                          </p:spTgt>
                                        </p:tgtEl>
                                        <p:attrNameLst>
                                          <p:attrName>style.visibility</p:attrName>
                                        </p:attrNameLst>
                                      </p:cBhvr>
                                      <p:to>
                                        <p:strVal val="hidden"/>
                                      </p:to>
                                    </p:set>
                                  </p:childTnLst>
                                </p:cTn>
                              </p:par>
                            </p:childTnLst>
                          </p:cTn>
                        </p:par>
                        <p:par>
                          <p:cTn id="55" fill="hold">
                            <p:stCondLst>
                              <p:cond delay="500"/>
                            </p:stCondLst>
                            <p:childTnLst>
                              <p:par>
                                <p:cTn id="56" presetID="3" presetClass="exit" presetSubtype="10" fill="hold" grpId="2" nodeType="afterEffect">
                                  <p:stCondLst>
                                    <p:cond delay="0"/>
                                  </p:stCondLst>
                                  <p:iterate>
                                    <p:tmAbs val="0"/>
                                  </p:iterate>
                                  <p:childTnLst>
                                    <p:animEffect transition="out" filter="blinds(horizontal)">
                                      <p:cBhvr>
                                        <p:cTn id="57" dur="500" fill="hold"/>
                                        <p:tgtEl>
                                          <p:spTgt spid="225">
                                            <p:txEl>
                                              <p:pRg st="4" end="4"/>
                                            </p:txEl>
                                          </p:spTgt>
                                        </p:tgtEl>
                                      </p:cBhvr>
                                    </p:animEffect>
                                    <p:set>
                                      <p:cBhvr>
                                        <p:cTn id="58" fill="hold">
                                          <p:stCondLst>
                                            <p:cond delay="499"/>
                                          </p:stCondLst>
                                        </p:cTn>
                                        <p:tgtEl>
                                          <p:spTgt spid="225">
                                            <p:txEl>
                                              <p:pRg st="4" end="4"/>
                                            </p:txEl>
                                          </p:spTgt>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 presetClass="exit" presetSubtype="10" fill="hold" grpId="2" nodeType="clickEffect">
                                  <p:stCondLst>
                                    <p:cond delay="0"/>
                                  </p:stCondLst>
                                  <p:iterate>
                                    <p:tmAbs val="0"/>
                                  </p:iterate>
                                  <p:childTnLst>
                                    <p:animEffect transition="out" filter="blinds(horizontal)">
                                      <p:cBhvr>
                                        <p:cTn id="62" dur="500" fill="hold"/>
                                        <p:tgtEl>
                                          <p:spTgt spid="225">
                                            <p:txEl>
                                              <p:pRg st="5" end="5"/>
                                            </p:txEl>
                                          </p:spTgt>
                                        </p:tgtEl>
                                      </p:cBhvr>
                                    </p:animEffect>
                                    <p:set>
                                      <p:cBhvr>
                                        <p:cTn id="63" fill="hold">
                                          <p:stCondLst>
                                            <p:cond delay="499"/>
                                          </p:stCondLst>
                                        </p:cTn>
                                        <p:tgtEl>
                                          <p:spTgt spid="225">
                                            <p:txEl>
                                              <p:pRg st="5" end="5"/>
                                            </p:txEl>
                                          </p:spTgt>
                                        </p:tgtEl>
                                        <p:attrNameLst>
                                          <p:attrName>style.visibility</p:attrName>
                                        </p:attrNameLst>
                                      </p:cBhvr>
                                      <p:to>
                                        <p:strVal val="hidden"/>
                                      </p:to>
                                    </p:set>
                                  </p:childTnLst>
                                </p:cTn>
                              </p:par>
                              <p:par>
                                <p:cTn id="64" presetID="3" presetClass="exit" presetSubtype="10" fill="hold" grpId="2" nodeType="withEffect">
                                  <p:stCondLst>
                                    <p:cond delay="0"/>
                                  </p:stCondLst>
                                  <p:iterate>
                                    <p:tmAbs val="0"/>
                                  </p:iterate>
                                  <p:childTnLst>
                                    <p:animEffect transition="out" filter="blinds(horizontal)">
                                      <p:cBhvr>
                                        <p:cTn id="65" dur="500" fill="hold"/>
                                        <p:tgtEl>
                                          <p:spTgt spid="225">
                                            <p:bg/>
                                          </p:spTgt>
                                        </p:tgtEl>
                                      </p:cBhvr>
                                    </p:animEffect>
                                    <p:set>
                                      <p:cBhvr>
                                        <p:cTn id="66" fill="hold">
                                          <p:stCondLst>
                                            <p:cond delay="499"/>
                                          </p:stCondLst>
                                        </p:cTn>
                                        <p:tgtEl>
                                          <p:spTgt spid="225">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1" build="p" animBg="1" advAuto="0"/>
      <p:bldP spid="225" grpId="2" build="p"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17</a:t>
            </a:fld>
            <a:endParaRPr/>
          </a:p>
        </p:txBody>
      </p:sp>
      <p:sp>
        <p:nvSpPr>
          <p:cNvPr id="228" name="3. ECMAScript6 基本语法-解构(8)"/>
          <p:cNvSpPr txBox="1">
            <a:spLocks noGrp="1"/>
          </p:cNvSpPr>
          <p:nvPr>
            <p:ph type="title" idx="4294967295"/>
          </p:nvPr>
        </p:nvSpPr>
        <p:spPr>
          <a:xfrm>
            <a:off x="319087" y="227012"/>
            <a:ext cx="7458076"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基本语法-解构(8)</a:t>
            </a:r>
          </a:p>
        </p:txBody>
      </p:sp>
      <p:sp>
        <p:nvSpPr>
          <p:cNvPr id="229" name="ES6中，自动解析数组或对象中的值。比如若一个函数要返回多个值，常规的做法是返回一个对象，将每个值做为这个对象的属性返回。但在ES6中，利用解构这一特性，可以直接返回一个数组，然后数组中的值会自动被解析到对应接收该值的变量中代码:…"/>
          <p:cNvSpPr txBox="1">
            <a:spLocks noGrp="1"/>
          </p:cNvSpPr>
          <p:nvPr>
            <p:ph type="body" idx="4294967295"/>
          </p:nvPr>
        </p:nvSpPr>
        <p:spPr>
          <a:xfrm>
            <a:off x="117474" y="800099"/>
            <a:ext cx="8848727" cy="4645027"/>
          </a:xfrm>
          <a:prstGeom prst="rect">
            <a:avLst/>
          </a:prstGeom>
        </p:spPr>
        <p:txBody>
          <a:bodyPr/>
          <a:lstStyle/>
          <a:p>
            <a:pPr marL="369570" indent="-369570" defTabSz="886968">
              <a:lnSpc>
                <a:spcPct val="150000"/>
              </a:lnSpc>
              <a:spcBef>
                <a:spcPts val="800"/>
              </a:spcBef>
              <a:buChar char="▪"/>
              <a:defRPr sz="1746">
                <a:latin typeface="微软雅黑"/>
                <a:ea typeface="微软雅黑"/>
                <a:cs typeface="微软雅黑"/>
                <a:sym typeface="微软雅黑"/>
              </a:defRPr>
            </a:pPr>
            <a:r>
              <a:rPr dirty="0"/>
              <a:t>ES6中，自动解析数组或对象中的值。</a:t>
            </a:r>
            <a:r>
              <a:rPr dirty="0" err="1"/>
              <a:t>比如若一个函数要返回多个值，常规的做法是返回一个对象，将每个值做为这个对象的属性返回</a:t>
            </a:r>
            <a:r>
              <a:rPr dirty="0"/>
              <a:t>。但在ES6中，利用解构这一特性，可以直接返回一个数组，然后数组中的值会自动被解析到对应接收该值的变量中</a:t>
            </a:r>
            <a:r>
              <a:rPr sz="1552" dirty="0"/>
              <a:t>代码:</a:t>
            </a:r>
          </a:p>
          <a:p>
            <a:pPr marL="369570" indent="-369570" defTabSz="886968">
              <a:lnSpc>
                <a:spcPct val="150000"/>
              </a:lnSpc>
              <a:spcBef>
                <a:spcPts val="700"/>
              </a:spcBef>
              <a:buChar char="▪"/>
              <a:defRPr sz="1552">
                <a:latin typeface="微软雅黑"/>
                <a:ea typeface="微软雅黑"/>
                <a:cs typeface="微软雅黑"/>
                <a:sym typeface="微软雅黑"/>
              </a:defRPr>
            </a:pPr>
            <a:r>
              <a:rPr dirty="0"/>
              <a:t>代码:</a:t>
            </a:r>
            <a:r>
              <a:rPr dirty="0" smtClean="0"/>
              <a:t>demo13.html</a:t>
            </a:r>
            <a:endParaRPr lang="en-US" dirty="0" smtClean="0"/>
          </a:p>
          <a:p>
            <a:pPr marL="369570" indent="-369570" defTabSz="886968">
              <a:lnSpc>
                <a:spcPct val="150000"/>
              </a:lnSpc>
              <a:spcBef>
                <a:spcPts val="700"/>
              </a:spcBef>
              <a:buChar char="▪"/>
              <a:defRPr sz="1552">
                <a:latin typeface="微软雅黑"/>
                <a:ea typeface="微软雅黑"/>
                <a:cs typeface="微软雅黑"/>
                <a:sym typeface="微软雅黑"/>
              </a:defRPr>
            </a:pPr>
            <a:r>
              <a:rPr lang="en-US" dirty="0" smtClean="0"/>
              <a:t>       </a:t>
            </a:r>
            <a:r>
              <a:rPr dirty="0" smtClean="0"/>
              <a:t>  </a:t>
            </a:r>
            <a:r>
              <a:rPr dirty="0" err="1"/>
              <a:t>var</a:t>
            </a:r>
            <a:r>
              <a:rPr dirty="0"/>
              <a:t> [</a:t>
            </a:r>
            <a:r>
              <a:rPr dirty="0" err="1"/>
              <a:t>x,y,z</a:t>
            </a:r>
            <a:r>
              <a:rPr dirty="0"/>
              <a:t>]=[3,7,9];//</a:t>
            </a:r>
            <a:r>
              <a:rPr dirty="0" err="1"/>
              <a:t>自动解构，将数组元素赋值给相对应的变量</a:t>
            </a:r>
            <a:endParaRPr dirty="0"/>
          </a:p>
          <a:p>
            <a:pPr marL="369570" lvl="3" indent="412686" defTabSz="886968">
              <a:lnSpc>
                <a:spcPct val="150000"/>
              </a:lnSpc>
              <a:spcBef>
                <a:spcPts val="0"/>
              </a:spcBef>
              <a:buSzTx/>
              <a:buFont typeface="Wingdings"/>
              <a:buNone/>
              <a:defRPr sz="1552">
                <a:latin typeface="微软雅黑"/>
                <a:ea typeface="微软雅黑"/>
                <a:cs typeface="微软雅黑"/>
                <a:sym typeface="微软雅黑"/>
              </a:defRPr>
            </a:pPr>
            <a:r>
              <a:rPr dirty="0"/>
              <a:t>	console.log(x);</a:t>
            </a:r>
          </a:p>
          <a:p>
            <a:pPr marL="369570" lvl="3" indent="412686" defTabSz="886968">
              <a:lnSpc>
                <a:spcPct val="150000"/>
              </a:lnSpc>
              <a:spcBef>
                <a:spcPts val="0"/>
              </a:spcBef>
              <a:buSzTx/>
              <a:buFont typeface="Wingdings"/>
              <a:buNone/>
              <a:defRPr sz="1552">
                <a:latin typeface="微软雅黑"/>
                <a:ea typeface="微软雅黑"/>
                <a:cs typeface="微软雅黑"/>
                <a:sym typeface="微软雅黑"/>
              </a:defRPr>
            </a:pPr>
            <a:r>
              <a:rPr dirty="0"/>
              <a:t>	console.log(y);</a:t>
            </a:r>
          </a:p>
          <a:p>
            <a:pPr marL="369570" lvl="3" indent="412686" defTabSz="886968">
              <a:lnSpc>
                <a:spcPct val="150000"/>
              </a:lnSpc>
              <a:spcBef>
                <a:spcPts val="0"/>
              </a:spcBef>
              <a:buSzTx/>
              <a:buFont typeface="Wingdings"/>
              <a:buNone/>
              <a:defRPr sz="1552">
                <a:latin typeface="微软雅黑"/>
                <a:ea typeface="微软雅黑"/>
                <a:cs typeface="微软雅黑"/>
                <a:sym typeface="微软雅黑"/>
              </a:defRPr>
            </a:pPr>
            <a:r>
              <a:rPr dirty="0"/>
              <a:t>	console.log(z);</a:t>
            </a:r>
          </a:p>
          <a:p>
            <a:pPr marL="369570" lvl="3" indent="412686" defTabSz="886968">
              <a:lnSpc>
                <a:spcPct val="150000"/>
              </a:lnSpc>
              <a:spcBef>
                <a:spcPts val="0"/>
              </a:spcBef>
              <a:buSzTx/>
              <a:buFont typeface="Wingdings"/>
              <a:buNone/>
              <a:defRPr sz="1552">
                <a:latin typeface="微软雅黑"/>
                <a:ea typeface="微软雅黑"/>
                <a:cs typeface="微软雅黑"/>
                <a:sym typeface="微软雅黑"/>
              </a:defRPr>
            </a:pPr>
            <a:r>
              <a:rPr dirty="0"/>
              <a:t>     //</a:t>
            </a:r>
            <a:r>
              <a:rPr dirty="0" err="1"/>
              <a:t>输出结果</a:t>
            </a:r>
            <a:r>
              <a:rPr dirty="0"/>
              <a:t> 3 </a:t>
            </a:r>
          </a:p>
          <a:p>
            <a:pPr marL="369570" lvl="3" indent="412686" defTabSz="886968">
              <a:lnSpc>
                <a:spcPct val="150000"/>
              </a:lnSpc>
              <a:spcBef>
                <a:spcPts val="0"/>
              </a:spcBef>
              <a:buSzTx/>
              <a:buFont typeface="Wingdings"/>
              <a:buNone/>
              <a:defRPr sz="1552">
                <a:latin typeface="微软雅黑"/>
                <a:ea typeface="微软雅黑"/>
                <a:cs typeface="微软雅黑"/>
                <a:sym typeface="微软雅黑"/>
              </a:defRPr>
            </a:pPr>
            <a:r>
              <a:rPr dirty="0"/>
              <a:t>                  7</a:t>
            </a:r>
          </a:p>
          <a:p>
            <a:pPr marL="369570" lvl="3" indent="412686" defTabSz="886968">
              <a:lnSpc>
                <a:spcPct val="150000"/>
              </a:lnSpc>
              <a:spcBef>
                <a:spcPts val="0"/>
              </a:spcBef>
              <a:buSzTx/>
              <a:buFont typeface="Wingdings"/>
              <a:buNone/>
              <a:defRPr sz="1552">
                <a:latin typeface="微软雅黑"/>
                <a:ea typeface="微软雅黑"/>
                <a:cs typeface="微软雅黑"/>
                <a:sym typeface="微软雅黑"/>
              </a:defRPr>
            </a:pPr>
            <a:r>
              <a:rPr dirty="0"/>
              <a:t>                  9</a:t>
            </a:r>
          </a:p>
        </p:txBody>
      </p:sp>
    </p:spTree>
  </p:cSld>
  <p:clrMapOvr>
    <a:masterClrMapping/>
  </p:clrMapOvr>
  <p:transition spd="med"/>
  <p:timing>
    <p:tnLst>
      <p:par>
        <p:cTn id="1" dur="indefinite" restart="never" fill="hold"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18</a:t>
            </a:fld>
            <a:endParaRPr/>
          </a:p>
        </p:txBody>
      </p:sp>
      <p:sp>
        <p:nvSpPr>
          <p:cNvPr id="232" name="3. ECMAScript6 基本语法-解构(8)"/>
          <p:cNvSpPr txBox="1">
            <a:spLocks noGrp="1"/>
          </p:cNvSpPr>
          <p:nvPr>
            <p:ph type="title" idx="4294967295"/>
          </p:nvPr>
        </p:nvSpPr>
        <p:spPr>
          <a:xfrm>
            <a:off x="319087" y="227012"/>
            <a:ext cx="7458076"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基本语法-解构(8)</a:t>
            </a:r>
          </a:p>
        </p:txBody>
      </p:sp>
      <p:sp>
        <p:nvSpPr>
          <p:cNvPr id="233" name="ES6中，自动解析数组或对象中的值。比如若一个函数要返回多个值，常规的做法是返回一个对象，将每个值做为这个对象的属性返回。但在ES6中，利用解构这一特性，可以直接返回一个数组，然后数组中的值会自动被解析到对应接收该值的变量中代码:…"/>
          <p:cNvSpPr txBox="1">
            <a:spLocks noGrp="1"/>
          </p:cNvSpPr>
          <p:nvPr>
            <p:ph type="body" idx="4294967295"/>
          </p:nvPr>
        </p:nvSpPr>
        <p:spPr>
          <a:xfrm>
            <a:off x="117474" y="800099"/>
            <a:ext cx="8848727" cy="4645027"/>
          </a:xfrm>
          <a:prstGeom prst="rect">
            <a:avLst/>
          </a:prstGeom>
        </p:spPr>
        <p:txBody>
          <a:bodyPr/>
          <a:lstStyle/>
          <a:p>
            <a:pPr marL="369570" indent="-369570" defTabSz="886968">
              <a:lnSpc>
                <a:spcPct val="150000"/>
              </a:lnSpc>
              <a:spcBef>
                <a:spcPts val="800"/>
              </a:spcBef>
              <a:buChar char="▪"/>
              <a:defRPr sz="1746">
                <a:latin typeface="微软雅黑"/>
                <a:ea typeface="微软雅黑"/>
                <a:cs typeface="微软雅黑"/>
                <a:sym typeface="微软雅黑"/>
              </a:defRPr>
            </a:pPr>
            <a:r>
              <a:rPr dirty="0"/>
              <a:t>ES6中，自动解析数组或对象中的值。</a:t>
            </a:r>
            <a:r>
              <a:rPr dirty="0" err="1"/>
              <a:t>比如若一个函数要返回多个值，常规的做法是返回一个对象，将每个值做为这个对象的属性返回</a:t>
            </a:r>
            <a:r>
              <a:rPr dirty="0"/>
              <a:t>。但在ES6中，利用解构这一特性，可以直接返回一个数组，然后数组中的值会自动被解析到对应接收该值的变量中</a:t>
            </a:r>
            <a:r>
              <a:rPr sz="1552" dirty="0"/>
              <a:t>代码:</a:t>
            </a:r>
          </a:p>
          <a:p>
            <a:pPr marL="369570" indent="-369570" defTabSz="886968">
              <a:lnSpc>
                <a:spcPct val="150000"/>
              </a:lnSpc>
              <a:spcBef>
                <a:spcPts val="700"/>
              </a:spcBef>
              <a:buChar char="▪"/>
              <a:defRPr sz="1552">
                <a:latin typeface="微软雅黑"/>
                <a:ea typeface="微软雅黑"/>
                <a:cs typeface="微软雅黑"/>
                <a:sym typeface="微软雅黑"/>
              </a:defRPr>
            </a:pPr>
            <a:r>
              <a:rPr dirty="0"/>
              <a:t>代码:demo13.html</a:t>
            </a:r>
          </a:p>
          <a:p>
            <a:pPr marL="369570" lvl="3" indent="412686" defTabSz="886968">
              <a:lnSpc>
                <a:spcPct val="150000"/>
              </a:lnSpc>
              <a:spcBef>
                <a:spcPts val="0"/>
              </a:spcBef>
              <a:buSzTx/>
              <a:buFont typeface="Wingdings"/>
              <a:buNone/>
              <a:defRPr sz="1552">
                <a:latin typeface="微软雅黑"/>
                <a:ea typeface="微软雅黑"/>
                <a:cs typeface="微软雅黑"/>
                <a:sym typeface="微软雅黑"/>
              </a:defRPr>
            </a:pPr>
            <a:r>
              <a:rPr dirty="0"/>
              <a:t> </a:t>
            </a:r>
            <a:r>
              <a:rPr dirty="0" smtClean="0"/>
              <a:t> </a:t>
            </a:r>
            <a:r>
              <a:rPr dirty="0" err="1"/>
              <a:t>var</a:t>
            </a:r>
            <a:r>
              <a:rPr dirty="0"/>
              <a:t> [</a:t>
            </a:r>
            <a:r>
              <a:rPr dirty="0" err="1"/>
              <a:t>x,y,z</a:t>
            </a:r>
            <a:r>
              <a:rPr dirty="0"/>
              <a:t>]=[3,7,9];//</a:t>
            </a:r>
            <a:r>
              <a:rPr dirty="0" err="1"/>
              <a:t>自动解构，将数组元素赋值给相对应的变量</a:t>
            </a:r>
            <a:endParaRPr dirty="0"/>
          </a:p>
          <a:p>
            <a:pPr marL="369570" lvl="3" indent="412686" defTabSz="886968">
              <a:lnSpc>
                <a:spcPct val="150000"/>
              </a:lnSpc>
              <a:spcBef>
                <a:spcPts val="0"/>
              </a:spcBef>
              <a:buSzTx/>
              <a:buFont typeface="Wingdings"/>
              <a:buNone/>
              <a:defRPr sz="1552">
                <a:latin typeface="微软雅黑"/>
                <a:ea typeface="微软雅黑"/>
                <a:cs typeface="微软雅黑"/>
                <a:sym typeface="微软雅黑"/>
              </a:defRPr>
            </a:pPr>
            <a:r>
              <a:rPr dirty="0"/>
              <a:t>	console.log(x);</a:t>
            </a:r>
          </a:p>
          <a:p>
            <a:pPr marL="369570" lvl="3" indent="412686" defTabSz="886968">
              <a:lnSpc>
                <a:spcPct val="150000"/>
              </a:lnSpc>
              <a:spcBef>
                <a:spcPts val="0"/>
              </a:spcBef>
              <a:buSzTx/>
              <a:buFont typeface="Wingdings"/>
              <a:buNone/>
              <a:defRPr sz="1552">
                <a:latin typeface="微软雅黑"/>
                <a:ea typeface="微软雅黑"/>
                <a:cs typeface="微软雅黑"/>
                <a:sym typeface="微软雅黑"/>
              </a:defRPr>
            </a:pPr>
            <a:r>
              <a:rPr dirty="0"/>
              <a:t>	console.log(y);</a:t>
            </a:r>
          </a:p>
          <a:p>
            <a:pPr marL="369570" lvl="3" indent="412686" defTabSz="886968">
              <a:lnSpc>
                <a:spcPct val="150000"/>
              </a:lnSpc>
              <a:spcBef>
                <a:spcPts val="0"/>
              </a:spcBef>
              <a:buSzTx/>
              <a:buFont typeface="Wingdings"/>
              <a:buNone/>
              <a:defRPr sz="1552">
                <a:latin typeface="微软雅黑"/>
                <a:ea typeface="微软雅黑"/>
                <a:cs typeface="微软雅黑"/>
                <a:sym typeface="微软雅黑"/>
              </a:defRPr>
            </a:pPr>
            <a:r>
              <a:rPr dirty="0"/>
              <a:t>	console.log(z);</a:t>
            </a:r>
          </a:p>
          <a:p>
            <a:pPr marL="369570" lvl="3" indent="412686" defTabSz="886968">
              <a:lnSpc>
                <a:spcPct val="150000"/>
              </a:lnSpc>
              <a:spcBef>
                <a:spcPts val="0"/>
              </a:spcBef>
              <a:buSzTx/>
              <a:buFont typeface="Wingdings"/>
              <a:buNone/>
              <a:defRPr sz="1552">
                <a:latin typeface="微软雅黑"/>
                <a:ea typeface="微软雅黑"/>
                <a:cs typeface="微软雅黑"/>
                <a:sym typeface="微软雅黑"/>
              </a:defRPr>
            </a:pPr>
            <a:r>
              <a:rPr dirty="0"/>
              <a:t>//</a:t>
            </a:r>
            <a:r>
              <a:rPr dirty="0" err="1"/>
              <a:t>输出结果</a:t>
            </a:r>
            <a:r>
              <a:rPr dirty="0"/>
              <a:t> 3 </a:t>
            </a:r>
          </a:p>
          <a:p>
            <a:pPr marL="369570" lvl="3" indent="412686" defTabSz="886968">
              <a:lnSpc>
                <a:spcPct val="150000"/>
              </a:lnSpc>
              <a:spcBef>
                <a:spcPts val="0"/>
              </a:spcBef>
              <a:buSzTx/>
              <a:buFont typeface="Wingdings"/>
              <a:buNone/>
              <a:defRPr sz="1552">
                <a:latin typeface="微软雅黑"/>
                <a:ea typeface="微软雅黑"/>
                <a:cs typeface="微软雅黑"/>
                <a:sym typeface="微软雅黑"/>
              </a:defRPr>
            </a:pPr>
            <a:r>
              <a:rPr dirty="0"/>
              <a:t>                  7</a:t>
            </a:r>
          </a:p>
          <a:p>
            <a:pPr marL="369570" lvl="3" indent="412686" defTabSz="886968">
              <a:lnSpc>
                <a:spcPct val="150000"/>
              </a:lnSpc>
              <a:spcBef>
                <a:spcPts val="0"/>
              </a:spcBef>
              <a:buSzTx/>
              <a:buFont typeface="Wingdings"/>
              <a:buNone/>
              <a:defRPr sz="1552">
                <a:latin typeface="微软雅黑"/>
                <a:ea typeface="微软雅黑"/>
                <a:cs typeface="微软雅黑"/>
                <a:sym typeface="微软雅黑"/>
              </a:defRPr>
            </a:pPr>
            <a:r>
              <a:rPr dirty="0"/>
              <a:t>                  9</a:t>
            </a:r>
          </a:p>
        </p:txBody>
      </p:sp>
    </p:spTree>
  </p:cSld>
  <p:clrMapOvr>
    <a:masterClrMapping/>
  </p:clrMapOvr>
  <p:transition spd="med"/>
  <p:timing>
    <p:tnLst>
      <p:par>
        <p:cTn id="1" dur="indefinite" restart="never" fill="hold"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19</a:t>
            </a:fld>
            <a:endParaRPr/>
          </a:p>
        </p:txBody>
      </p:sp>
      <p:sp>
        <p:nvSpPr>
          <p:cNvPr id="236" name="3. ECMAScript6 基本语法-解构(8)"/>
          <p:cNvSpPr txBox="1">
            <a:spLocks noGrp="1"/>
          </p:cNvSpPr>
          <p:nvPr>
            <p:ph type="title" idx="4294967295"/>
          </p:nvPr>
        </p:nvSpPr>
        <p:spPr>
          <a:xfrm>
            <a:off x="319087" y="227012"/>
            <a:ext cx="7458076"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基本语法-解构(8)</a:t>
            </a:r>
          </a:p>
        </p:txBody>
      </p:sp>
      <p:sp>
        <p:nvSpPr>
          <p:cNvPr id="237" name="ES6中，自动解析数组或对象中的值。比如若一个函数要返回多个值，常规的做法是返回一个对象，将每个值做为这个对象的属性返回。但在ES6中，利用解构这一特性，可以直接返回一个数组，然后数组中的值会自动被解析到对应接收该值的变量中代码:…"/>
          <p:cNvSpPr txBox="1">
            <a:spLocks noGrp="1"/>
          </p:cNvSpPr>
          <p:nvPr>
            <p:ph type="body" idx="4294967295"/>
          </p:nvPr>
        </p:nvSpPr>
        <p:spPr>
          <a:xfrm>
            <a:off x="117474" y="800099"/>
            <a:ext cx="8848727" cy="4645027"/>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rPr dirty="0"/>
              <a:t>ES6中，自动解析数组或对象中的值。</a:t>
            </a:r>
            <a:r>
              <a:rPr dirty="0" err="1"/>
              <a:t>比如若一个函数要返回多个值，常规的做法是返回一个对象，将每个值做为这个对象的属性返回</a:t>
            </a:r>
            <a:r>
              <a:rPr dirty="0"/>
              <a:t>。但在ES6中，利用解构这一特性，可以直接返回一个数组，然后数组中的值会自动被解析到对应接收该值的变量中</a:t>
            </a:r>
            <a:r>
              <a:rPr sz="1600" dirty="0"/>
              <a:t>代码:</a:t>
            </a:r>
          </a:p>
          <a:p>
            <a:pPr marL="381000" indent="-381000">
              <a:lnSpc>
                <a:spcPct val="150000"/>
              </a:lnSpc>
              <a:spcBef>
                <a:spcPts val="700"/>
              </a:spcBef>
              <a:buChar char="▪"/>
              <a:defRPr sz="1600">
                <a:latin typeface="微软雅黑"/>
                <a:ea typeface="微软雅黑"/>
                <a:cs typeface="微软雅黑"/>
                <a:sym typeface="微软雅黑"/>
              </a:defRPr>
            </a:pPr>
            <a:r>
              <a:rPr dirty="0"/>
              <a:t>代码:demo13.html</a:t>
            </a:r>
          </a:p>
          <a:p>
            <a:pPr marL="381000" lvl="3" indent="425450">
              <a:lnSpc>
                <a:spcPct val="150000"/>
              </a:lnSpc>
              <a:spcBef>
                <a:spcPts val="0"/>
              </a:spcBef>
              <a:buSzTx/>
              <a:buFont typeface="Wingdings"/>
              <a:buNone/>
              <a:defRPr sz="1600">
                <a:latin typeface="微软雅黑"/>
                <a:ea typeface="微软雅黑"/>
                <a:cs typeface="微软雅黑"/>
                <a:sym typeface="微软雅黑"/>
              </a:defRPr>
            </a:pPr>
            <a:r>
              <a:rPr dirty="0" err="1"/>
              <a:t>var</a:t>
            </a:r>
            <a:r>
              <a:rPr dirty="0"/>
              <a:t> test=()=&gt;{</a:t>
            </a:r>
          </a:p>
          <a:p>
            <a:pPr marL="381000" lvl="3" indent="425450">
              <a:lnSpc>
                <a:spcPct val="150000"/>
              </a:lnSpc>
              <a:spcBef>
                <a:spcPts val="0"/>
              </a:spcBef>
              <a:buSzTx/>
              <a:buFont typeface="Wingdings"/>
              <a:buNone/>
              <a:defRPr sz="1600">
                <a:latin typeface="微软雅黑"/>
                <a:ea typeface="微软雅黑"/>
                <a:cs typeface="微软雅黑"/>
                <a:sym typeface="微软雅黑"/>
              </a:defRPr>
            </a:pPr>
            <a:r>
              <a:rPr dirty="0"/>
              <a:t>           return ["</a:t>
            </a:r>
            <a:r>
              <a:rPr dirty="0" err="1"/>
              <a:t>语文","数学","历史</a:t>
            </a:r>
            <a:r>
              <a:rPr dirty="0"/>
              <a:t>"];</a:t>
            </a:r>
          </a:p>
          <a:p>
            <a:pPr marL="381000" lvl="3" indent="425450">
              <a:lnSpc>
                <a:spcPct val="150000"/>
              </a:lnSpc>
              <a:spcBef>
                <a:spcPts val="0"/>
              </a:spcBef>
              <a:buSzTx/>
              <a:buFont typeface="Wingdings"/>
              <a:buNone/>
              <a:defRPr sz="1600">
                <a:latin typeface="微软雅黑"/>
                <a:ea typeface="微软雅黑"/>
                <a:cs typeface="微软雅黑"/>
                <a:sym typeface="微软雅黑"/>
              </a:defRPr>
            </a:pPr>
            <a:r>
              <a:rPr dirty="0"/>
              <a:t>		};</a:t>
            </a:r>
          </a:p>
          <a:p>
            <a:pPr marL="381000" lvl="3" indent="425450">
              <a:lnSpc>
                <a:spcPct val="150000"/>
              </a:lnSpc>
              <a:spcBef>
                <a:spcPts val="0"/>
              </a:spcBef>
              <a:buSzTx/>
              <a:buFont typeface="Wingdings"/>
              <a:buNone/>
              <a:defRPr sz="1600">
                <a:latin typeface="微软雅黑"/>
                <a:ea typeface="微软雅黑"/>
                <a:cs typeface="微软雅黑"/>
                <a:sym typeface="微软雅黑"/>
              </a:defRPr>
            </a:pPr>
            <a:r>
              <a:rPr dirty="0"/>
              <a:t>		</a:t>
            </a:r>
            <a:r>
              <a:rPr dirty="0" err="1"/>
              <a:t>var</a:t>
            </a:r>
            <a:r>
              <a:rPr dirty="0"/>
              <a:t> [</a:t>
            </a:r>
            <a:r>
              <a:rPr dirty="0" err="1"/>
              <a:t>x,，y</a:t>
            </a:r>
            <a:r>
              <a:rPr dirty="0"/>
              <a:t>]=test();</a:t>
            </a:r>
          </a:p>
          <a:p>
            <a:pPr marL="381000" lvl="3" indent="425450">
              <a:lnSpc>
                <a:spcPct val="150000"/>
              </a:lnSpc>
              <a:spcBef>
                <a:spcPts val="0"/>
              </a:spcBef>
              <a:buSzTx/>
              <a:buFont typeface="Wingdings"/>
              <a:buNone/>
              <a:defRPr sz="1600">
                <a:latin typeface="微软雅黑"/>
                <a:ea typeface="微软雅黑"/>
                <a:cs typeface="微软雅黑"/>
                <a:sym typeface="微软雅黑"/>
              </a:defRPr>
            </a:pPr>
            <a:r>
              <a:rPr dirty="0"/>
              <a:t>		console.log(x);</a:t>
            </a:r>
          </a:p>
          <a:p>
            <a:pPr marL="381000" lvl="3" indent="425450">
              <a:lnSpc>
                <a:spcPct val="150000"/>
              </a:lnSpc>
              <a:spcBef>
                <a:spcPts val="0"/>
              </a:spcBef>
              <a:buSzTx/>
              <a:buFont typeface="Wingdings"/>
              <a:buNone/>
              <a:defRPr sz="1600">
                <a:latin typeface="微软雅黑"/>
                <a:ea typeface="微软雅黑"/>
                <a:cs typeface="微软雅黑"/>
                <a:sym typeface="微软雅黑"/>
              </a:defRPr>
            </a:pPr>
            <a:r>
              <a:rPr dirty="0"/>
              <a:t>		console.log(y);</a:t>
            </a:r>
          </a:p>
        </p:txBody>
      </p:sp>
    </p:spTree>
  </p:cSld>
  <p:clrMapOvr>
    <a:masterClrMapping/>
  </p:clrMapOvr>
  <p:transition spd="med"/>
  <p:timing>
    <p:tnLst>
      <p:par>
        <p:cT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幻灯片编号"/>
          <p:cNvSpPr txBox="1">
            <a:spLocks noGrp="1"/>
          </p:cNvSpPr>
          <p:nvPr>
            <p:ph type="sldNum" sz="quarter" idx="2"/>
          </p:nvPr>
        </p:nvSpPr>
        <p:spPr>
          <a:xfrm>
            <a:off x="219075" y="6365875"/>
            <a:ext cx="174772"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2</a:t>
            </a:fld>
            <a:endParaRPr/>
          </a:p>
        </p:txBody>
      </p:sp>
      <p:sp>
        <p:nvSpPr>
          <p:cNvPr id="164" name="本章目标"/>
          <p:cNvSpPr txBox="1">
            <a:spLocks noGrp="1"/>
          </p:cNvSpPr>
          <p:nvPr>
            <p:ph type="title" idx="4294967295"/>
          </p:nvPr>
        </p:nvSpPr>
        <p:spPr>
          <a:prstGeom prst="rect">
            <a:avLst/>
          </a:prstGeom>
        </p:spPr>
        <p:txBody>
          <a:bodyPr/>
          <a:lstStyle>
            <a:lvl1pPr>
              <a:defRPr>
                <a:latin typeface="微软雅黑"/>
                <a:ea typeface="微软雅黑"/>
                <a:cs typeface="微软雅黑"/>
                <a:sym typeface="微软雅黑"/>
              </a:defRPr>
            </a:lvl1pPr>
          </a:lstStyle>
          <a:p>
            <a:r>
              <a:t>本章目标</a:t>
            </a:r>
          </a:p>
        </p:txBody>
      </p:sp>
      <p:sp>
        <p:nvSpPr>
          <p:cNvPr id="165" name="ECMAScript 6 简介…"/>
          <p:cNvSpPr txBox="1">
            <a:spLocks noGrp="1"/>
          </p:cNvSpPr>
          <p:nvPr>
            <p:ph type="body" idx="4294967295"/>
          </p:nvPr>
        </p:nvSpPr>
        <p:spPr>
          <a:xfrm>
            <a:off x="295275" y="1223962"/>
            <a:ext cx="8524875" cy="4645026"/>
          </a:xfrm>
          <a:prstGeom prst="rect">
            <a:avLst/>
          </a:prstGeom>
        </p:spPr>
        <p:txBody>
          <a:bodyPr/>
          <a:lstStyle/>
          <a:p>
            <a:pPr marL="381000" indent="-381000">
              <a:spcBef>
                <a:spcPts val="800"/>
              </a:spcBef>
              <a:buAutoNum type="arabicPeriod"/>
              <a:defRPr sz="1800">
                <a:latin typeface="微软雅黑"/>
                <a:ea typeface="微软雅黑"/>
                <a:cs typeface="微软雅黑"/>
                <a:sym typeface="微软雅黑"/>
              </a:defRPr>
            </a:pPr>
            <a:r>
              <a:rPr dirty="0" err="1"/>
              <a:t>ECMAScript</a:t>
            </a:r>
            <a:r>
              <a:rPr dirty="0"/>
              <a:t> 6 </a:t>
            </a:r>
            <a:r>
              <a:rPr dirty="0" err="1"/>
              <a:t>简介</a:t>
            </a:r>
            <a:endParaRPr dirty="0"/>
          </a:p>
          <a:p>
            <a:pPr marL="381000" indent="-381000">
              <a:spcBef>
                <a:spcPts val="800"/>
              </a:spcBef>
              <a:buAutoNum type="arabicPeriod"/>
              <a:defRPr sz="1800">
                <a:latin typeface="微软雅黑"/>
                <a:ea typeface="微软雅黑"/>
                <a:cs typeface="微软雅黑"/>
                <a:sym typeface="微软雅黑"/>
              </a:defRPr>
            </a:pPr>
            <a:r>
              <a:rPr dirty="0" err="1"/>
              <a:t>ECMAScript和JavaScript之间的关系</a:t>
            </a:r>
            <a:endParaRPr dirty="0"/>
          </a:p>
          <a:p>
            <a:pPr marL="381000" indent="-381000">
              <a:spcBef>
                <a:spcPts val="800"/>
              </a:spcBef>
              <a:buAutoNum type="arabicPeriod"/>
              <a:defRPr sz="1800">
                <a:latin typeface="微软雅黑"/>
                <a:ea typeface="微软雅黑"/>
                <a:cs typeface="微软雅黑"/>
                <a:sym typeface="微软雅黑"/>
              </a:defRPr>
            </a:pPr>
            <a:r>
              <a:rPr dirty="0" err="1"/>
              <a:t>ECMAScript</a:t>
            </a:r>
            <a:r>
              <a:rPr dirty="0"/>
              <a:t> </a:t>
            </a:r>
            <a:r>
              <a:rPr dirty="0" err="1" smtClean="0"/>
              <a:t>基本语法</a:t>
            </a:r>
            <a:endParaRPr lang="en-US" dirty="0" smtClean="0"/>
          </a:p>
          <a:p>
            <a:pPr marL="381000" indent="-381000">
              <a:spcBef>
                <a:spcPts val="800"/>
              </a:spcBef>
              <a:buAutoNum type="arabicPeriod"/>
              <a:defRPr sz="1800">
                <a:latin typeface="微软雅黑"/>
                <a:ea typeface="微软雅黑"/>
                <a:cs typeface="微软雅黑"/>
                <a:sym typeface="微软雅黑"/>
              </a:defRPr>
            </a:pPr>
            <a:r>
              <a:rPr lang="zh-CN" altLang="en-US" dirty="0" smtClean="0"/>
              <a:t>严格模式</a:t>
            </a:r>
            <a:endParaRPr lang="en-US" altLang="zh-CN" dirty="0" smtClean="0"/>
          </a:p>
          <a:p>
            <a:pPr marL="381000" indent="-381000">
              <a:spcBef>
                <a:spcPts val="800"/>
              </a:spcBef>
              <a:buFontTx/>
              <a:buAutoNum type="arabicPeriod"/>
              <a:defRPr sz="1800">
                <a:latin typeface="微软雅黑"/>
                <a:ea typeface="微软雅黑"/>
                <a:cs typeface="微软雅黑"/>
                <a:sym typeface="微软雅黑"/>
              </a:defRPr>
            </a:pPr>
            <a:r>
              <a:rPr lang="en-US" altLang="zh-CN" dirty="0" err="1" smtClean="0"/>
              <a:t>ECMAScript</a:t>
            </a:r>
            <a:r>
              <a:rPr lang="en-US" altLang="zh-CN" dirty="0" smtClean="0"/>
              <a:t> </a:t>
            </a:r>
            <a:r>
              <a:rPr lang="zh-CN" altLang="en-US" dirty="0" smtClean="0"/>
              <a:t>基本语法</a:t>
            </a:r>
          </a:p>
          <a:p>
            <a:pPr marL="381000" indent="-381000">
              <a:spcBef>
                <a:spcPts val="800"/>
              </a:spcBef>
              <a:buNone/>
              <a:defRPr sz="1800">
                <a:latin typeface="微软雅黑"/>
                <a:ea typeface="微软雅黑"/>
                <a:cs typeface="微软雅黑"/>
                <a:sym typeface="微软雅黑"/>
              </a:defRPr>
            </a:pPr>
            <a:endParaRPr lang="en-US" altLang="zh-CN" dirty="0" smtClean="0"/>
          </a:p>
          <a:p>
            <a:pPr marL="381000" indent="-381000">
              <a:spcBef>
                <a:spcPts val="800"/>
              </a:spcBef>
              <a:buAutoNum type="arabicPeriod"/>
              <a:defRPr sz="1800">
                <a:latin typeface="微软雅黑"/>
                <a:ea typeface="微软雅黑"/>
                <a:cs typeface="微软雅黑"/>
                <a:sym typeface="微软雅黑"/>
              </a:defRPr>
            </a:pPr>
            <a:endParaRPr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20</a:t>
            </a:fld>
            <a:endParaRPr/>
          </a:p>
        </p:txBody>
      </p:sp>
      <p:sp>
        <p:nvSpPr>
          <p:cNvPr id="240" name="3. ECMAScript6 基本语法-参数默认值(9)"/>
          <p:cNvSpPr txBox="1">
            <a:spLocks noGrp="1"/>
          </p:cNvSpPr>
          <p:nvPr>
            <p:ph type="title" idx="4294967295"/>
          </p:nvPr>
        </p:nvSpPr>
        <p:spPr>
          <a:xfrm>
            <a:off x="319087" y="227012"/>
            <a:ext cx="7458076"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基本语法-参数默认值(9)</a:t>
            </a:r>
          </a:p>
        </p:txBody>
      </p:sp>
      <p:sp>
        <p:nvSpPr>
          <p:cNvPr id="241" name="ES6中函数可以设置形参可以设置默认值…"/>
          <p:cNvSpPr txBox="1">
            <a:spLocks noGrp="1"/>
          </p:cNvSpPr>
          <p:nvPr>
            <p:ph type="body" idx="4294967295"/>
          </p:nvPr>
        </p:nvSpPr>
        <p:spPr>
          <a:xfrm>
            <a:off x="117474" y="800099"/>
            <a:ext cx="8848727" cy="4645027"/>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rPr dirty="0"/>
              <a:t>ES6中函数可以设置形参可以设置默认值</a:t>
            </a:r>
          </a:p>
          <a:p>
            <a:pPr marL="381000" indent="-381000">
              <a:lnSpc>
                <a:spcPct val="150000"/>
              </a:lnSpc>
              <a:spcBef>
                <a:spcPts val="800"/>
              </a:spcBef>
              <a:buChar char="▪"/>
              <a:defRPr sz="1800">
                <a:latin typeface="微软雅黑"/>
                <a:ea typeface="微软雅黑"/>
                <a:cs typeface="微软雅黑"/>
                <a:sym typeface="微软雅黑"/>
              </a:defRPr>
            </a:pPr>
            <a:r>
              <a:rPr dirty="0"/>
              <a:t>代码:demo14.html</a:t>
            </a:r>
          </a:p>
          <a:p>
            <a:pPr marL="381000" indent="-381000">
              <a:lnSpc>
                <a:spcPct val="150000"/>
              </a:lnSpc>
              <a:spcBef>
                <a:spcPts val="800"/>
              </a:spcBef>
              <a:buSzTx/>
              <a:buFont typeface="Wingdings"/>
              <a:buNone/>
              <a:defRPr sz="1800">
                <a:latin typeface="微软雅黑"/>
                <a:ea typeface="微软雅黑"/>
                <a:cs typeface="微软雅黑"/>
                <a:sym typeface="微软雅黑"/>
              </a:defRPr>
            </a:pPr>
            <a:r>
              <a:rPr dirty="0"/>
              <a:t>        </a:t>
            </a:r>
            <a:r>
              <a:rPr dirty="0" err="1"/>
              <a:t>var</a:t>
            </a:r>
            <a:r>
              <a:rPr dirty="0"/>
              <a:t> test=(x=9)=&gt;x+10;</a:t>
            </a:r>
          </a:p>
          <a:p>
            <a:pPr marL="381000" indent="-381000">
              <a:lnSpc>
                <a:spcPct val="150000"/>
              </a:lnSpc>
              <a:spcBef>
                <a:spcPts val="800"/>
              </a:spcBef>
              <a:buSzTx/>
              <a:buFont typeface="Wingdings"/>
              <a:buNone/>
              <a:defRPr sz="1800">
                <a:latin typeface="微软雅黑"/>
                <a:ea typeface="微软雅黑"/>
                <a:cs typeface="微软雅黑"/>
                <a:sym typeface="微软雅黑"/>
              </a:defRPr>
            </a:pPr>
            <a:r>
              <a:rPr dirty="0"/>
              <a:t>        console.log(test());</a:t>
            </a:r>
          </a:p>
        </p:txBody>
      </p:sp>
    </p:spTree>
  </p:cSld>
  <p:clrMapOvr>
    <a:masterClrMapping/>
  </p:clrMapOvr>
  <p:transition spd="med"/>
  <p:timing>
    <p:tnLst>
      <p:par>
        <p:cTn id="1" dur="indefinite" restart="never" fill="hold"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21</a:t>
            </a:fld>
            <a:endParaRPr/>
          </a:p>
        </p:txBody>
      </p:sp>
      <p:sp>
        <p:nvSpPr>
          <p:cNvPr id="244" name="3. ECMAScript6 基本语法-不定参数(9)"/>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基本语法-不定参数(9)</a:t>
            </a:r>
          </a:p>
        </p:txBody>
      </p:sp>
      <p:sp>
        <p:nvSpPr>
          <p:cNvPr id="245" name="ES6中,允许用不定参数…形参,代替arguments…"/>
          <p:cNvSpPr txBox="1">
            <a:spLocks noGrp="1"/>
          </p:cNvSpPr>
          <p:nvPr>
            <p:ph type="body" idx="4294967295"/>
          </p:nvPr>
        </p:nvSpPr>
        <p:spPr>
          <a:xfrm>
            <a:off x="117474" y="800099"/>
            <a:ext cx="8848727" cy="4645027"/>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t>ES6中,允许用不定参数…形参,代替arguments</a:t>
            </a:r>
          </a:p>
          <a:p>
            <a:pPr marL="381000" indent="-381000">
              <a:lnSpc>
                <a:spcPct val="150000"/>
              </a:lnSpc>
              <a:spcBef>
                <a:spcPts val="800"/>
              </a:spcBef>
              <a:buChar char="▪"/>
              <a:defRPr sz="1800">
                <a:latin typeface="微软雅黑"/>
                <a:ea typeface="微软雅黑"/>
                <a:cs typeface="微软雅黑"/>
                <a:sym typeface="微软雅黑"/>
              </a:defRPr>
            </a:pPr>
            <a:r>
              <a:t>代码:demo15.html</a:t>
            </a:r>
          </a:p>
          <a:p>
            <a:pPr marL="381000" indent="-381000">
              <a:lnSpc>
                <a:spcPct val="150000"/>
              </a:lnSpc>
              <a:spcBef>
                <a:spcPts val="800"/>
              </a:spcBef>
              <a:buSzTx/>
              <a:buFont typeface="Wingdings"/>
              <a:buNone/>
              <a:defRPr sz="1800">
                <a:latin typeface="微软雅黑"/>
                <a:ea typeface="微软雅黑"/>
                <a:cs typeface="微软雅黑"/>
                <a:sym typeface="微软雅黑"/>
              </a:defRPr>
            </a:pPr>
            <a:r>
              <a:t>             var test=(...arg)=&gt;arg[0]+arg[1];</a:t>
            </a:r>
          </a:p>
          <a:p>
            <a:pPr marL="381000" indent="-381000">
              <a:lnSpc>
                <a:spcPct val="150000"/>
              </a:lnSpc>
              <a:spcBef>
                <a:spcPts val="800"/>
              </a:spcBef>
              <a:buSzTx/>
              <a:buFont typeface="Wingdings"/>
              <a:buNone/>
              <a:defRPr sz="1800">
                <a:latin typeface="微软雅黑"/>
                <a:ea typeface="微软雅黑"/>
                <a:cs typeface="微软雅黑"/>
                <a:sym typeface="微软雅黑"/>
              </a:defRPr>
            </a:pPr>
            <a:r>
              <a:t>		console.log(test(1,4));</a:t>
            </a:r>
          </a:p>
          <a:p>
            <a:pPr marL="381000" indent="-381000">
              <a:lnSpc>
                <a:spcPct val="150000"/>
              </a:lnSpc>
              <a:spcBef>
                <a:spcPts val="800"/>
              </a:spcBef>
              <a:buSzTx/>
              <a:buFont typeface="Wingdings"/>
              <a:buNone/>
              <a:defRPr sz="1800">
                <a:latin typeface="微软雅黑"/>
                <a:ea typeface="微软雅黑"/>
                <a:cs typeface="微软雅黑"/>
                <a:sym typeface="微软雅黑"/>
              </a:defRPr>
            </a:pPr>
            <a:r>
              <a:t>      </a:t>
            </a:r>
          </a:p>
        </p:txBody>
      </p:sp>
    </p:spTree>
  </p:cSld>
  <p:clrMapOvr>
    <a:masterClrMapping/>
  </p:clrMapOvr>
  <p:transition spd="med"/>
  <p:timing>
    <p:tnLst>
      <p:par>
        <p:cT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22</a:t>
            </a:fld>
            <a:endParaRPr/>
          </a:p>
        </p:txBody>
      </p:sp>
      <p:sp>
        <p:nvSpPr>
          <p:cNvPr id="248" name="3. ECMAScript6 基本语法-不定参数(9)"/>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基本语法-不定参数(9)</a:t>
            </a:r>
          </a:p>
        </p:txBody>
      </p:sp>
      <p:sp>
        <p:nvSpPr>
          <p:cNvPr id="249" name="ES6中,允许用不定参数…形参,代替arguments…"/>
          <p:cNvSpPr txBox="1">
            <a:spLocks noGrp="1"/>
          </p:cNvSpPr>
          <p:nvPr>
            <p:ph type="body" idx="4294967295"/>
          </p:nvPr>
        </p:nvSpPr>
        <p:spPr>
          <a:xfrm>
            <a:off x="117474" y="800099"/>
            <a:ext cx="8848727" cy="4645027"/>
          </a:xfrm>
          <a:prstGeom prst="rect">
            <a:avLst/>
          </a:prstGeom>
        </p:spPr>
        <p:txBody>
          <a:bodyPr/>
          <a:lstStyle/>
          <a:p>
            <a:pPr marL="369570" indent="-369570" defTabSz="886968">
              <a:lnSpc>
                <a:spcPct val="150000"/>
              </a:lnSpc>
              <a:spcBef>
                <a:spcPts val="800"/>
              </a:spcBef>
              <a:buChar char="▪"/>
              <a:defRPr sz="1746">
                <a:latin typeface="微软雅黑"/>
                <a:ea typeface="微软雅黑"/>
                <a:cs typeface="微软雅黑"/>
                <a:sym typeface="微软雅黑"/>
              </a:defRPr>
            </a:pPr>
            <a:r>
              <a:rPr dirty="0"/>
              <a:t>ES6中,允许用不定参数…</a:t>
            </a:r>
            <a:r>
              <a:rPr dirty="0" err="1"/>
              <a:t>形参,代替arguments</a:t>
            </a:r>
            <a:endParaRPr dirty="0"/>
          </a:p>
          <a:p>
            <a:pPr marL="369570" indent="-369570" defTabSz="886968">
              <a:lnSpc>
                <a:spcPct val="150000"/>
              </a:lnSpc>
              <a:spcBef>
                <a:spcPts val="800"/>
              </a:spcBef>
              <a:buChar char="▪"/>
              <a:defRPr sz="1746">
                <a:latin typeface="微软雅黑"/>
                <a:ea typeface="微软雅黑"/>
                <a:cs typeface="微软雅黑"/>
                <a:sym typeface="微软雅黑"/>
              </a:defRPr>
            </a:pPr>
            <a:r>
              <a:rPr dirty="0"/>
              <a:t>代码:demo15.1.html</a:t>
            </a:r>
          </a:p>
          <a:p>
            <a:pPr marL="369570" lvl="3" indent="412686" defTabSz="886968">
              <a:lnSpc>
                <a:spcPct val="150000"/>
              </a:lnSpc>
              <a:spcBef>
                <a:spcPts val="0"/>
              </a:spcBef>
              <a:buSzTx/>
              <a:buFont typeface="Wingdings"/>
              <a:buNone/>
              <a:defRPr sz="1746">
                <a:latin typeface="微软雅黑"/>
                <a:ea typeface="微软雅黑"/>
                <a:cs typeface="微软雅黑"/>
                <a:sym typeface="微软雅黑"/>
              </a:defRPr>
            </a:pPr>
            <a:r>
              <a:rPr dirty="0"/>
              <a:t>           </a:t>
            </a:r>
            <a:r>
              <a:rPr dirty="0" err="1"/>
              <a:t>var</a:t>
            </a:r>
            <a:r>
              <a:rPr dirty="0"/>
              <a:t> sum=0;</a:t>
            </a:r>
          </a:p>
          <a:p>
            <a:pPr marL="369570" lvl="3" indent="412686" defTabSz="886968">
              <a:lnSpc>
                <a:spcPct val="150000"/>
              </a:lnSpc>
              <a:spcBef>
                <a:spcPts val="0"/>
              </a:spcBef>
              <a:buSzTx/>
              <a:buFont typeface="Wingdings"/>
              <a:buNone/>
              <a:defRPr sz="1746">
                <a:latin typeface="微软雅黑"/>
                <a:ea typeface="微软雅黑"/>
                <a:cs typeface="微软雅黑"/>
                <a:sym typeface="微软雅黑"/>
              </a:defRPr>
            </a:pPr>
            <a:r>
              <a:rPr dirty="0"/>
              <a:t>	      </a:t>
            </a:r>
            <a:r>
              <a:rPr dirty="0" err="1"/>
              <a:t>var</a:t>
            </a:r>
            <a:r>
              <a:rPr dirty="0"/>
              <a:t> test=(...</a:t>
            </a:r>
            <a:r>
              <a:rPr dirty="0" err="1"/>
              <a:t>arg</a:t>
            </a:r>
            <a:r>
              <a:rPr dirty="0"/>
              <a:t>)=&gt;{</a:t>
            </a:r>
          </a:p>
          <a:p>
            <a:pPr marL="369570" lvl="3" indent="412686" defTabSz="886968">
              <a:lnSpc>
                <a:spcPct val="150000"/>
              </a:lnSpc>
              <a:spcBef>
                <a:spcPts val="0"/>
              </a:spcBef>
              <a:buSzTx/>
              <a:buFont typeface="Wingdings"/>
              <a:buNone/>
              <a:defRPr sz="1746">
                <a:latin typeface="微软雅黑"/>
                <a:ea typeface="微软雅黑"/>
                <a:cs typeface="微软雅黑"/>
                <a:sym typeface="微软雅黑"/>
              </a:defRPr>
            </a:pPr>
            <a:r>
              <a:rPr dirty="0"/>
              <a:t>           for(</a:t>
            </a:r>
            <a:r>
              <a:rPr dirty="0" err="1"/>
              <a:t>var</a:t>
            </a:r>
            <a:r>
              <a:rPr dirty="0"/>
              <a:t> </a:t>
            </a:r>
            <a:r>
              <a:rPr dirty="0" err="1"/>
              <a:t>i</a:t>
            </a:r>
            <a:r>
              <a:rPr dirty="0"/>
              <a:t> in </a:t>
            </a:r>
            <a:r>
              <a:rPr dirty="0" err="1"/>
              <a:t>arg</a:t>
            </a:r>
            <a:r>
              <a:rPr dirty="0"/>
              <a:t>){</a:t>
            </a:r>
          </a:p>
          <a:p>
            <a:pPr marL="369570" lvl="3" indent="412686" defTabSz="886968">
              <a:lnSpc>
                <a:spcPct val="150000"/>
              </a:lnSpc>
              <a:spcBef>
                <a:spcPts val="0"/>
              </a:spcBef>
              <a:buSzTx/>
              <a:buFont typeface="Wingdings"/>
              <a:buNone/>
              <a:defRPr sz="1746">
                <a:latin typeface="微软雅黑"/>
                <a:ea typeface="微软雅黑"/>
                <a:cs typeface="微软雅黑"/>
                <a:sym typeface="微软雅黑"/>
              </a:defRPr>
            </a:pPr>
            <a:r>
              <a:rPr dirty="0"/>
              <a:t>            sum=</a:t>
            </a:r>
            <a:r>
              <a:rPr dirty="0" err="1"/>
              <a:t>sum+arg</a:t>
            </a:r>
            <a:r>
              <a:rPr dirty="0"/>
              <a:t>[</a:t>
            </a:r>
            <a:r>
              <a:rPr dirty="0" err="1"/>
              <a:t>i</a:t>
            </a:r>
            <a:r>
              <a:rPr dirty="0"/>
              <a:t>];</a:t>
            </a:r>
          </a:p>
          <a:p>
            <a:pPr marL="369570" lvl="3" indent="412686" defTabSz="886968">
              <a:lnSpc>
                <a:spcPct val="150000"/>
              </a:lnSpc>
              <a:spcBef>
                <a:spcPts val="0"/>
              </a:spcBef>
              <a:buSzTx/>
              <a:buFont typeface="Wingdings"/>
              <a:buNone/>
              <a:defRPr sz="1746">
                <a:latin typeface="微软雅黑"/>
                <a:ea typeface="微软雅黑"/>
                <a:cs typeface="微软雅黑"/>
                <a:sym typeface="微软雅黑"/>
              </a:defRPr>
            </a:pPr>
            <a:r>
              <a:rPr dirty="0"/>
              <a:t>           }</a:t>
            </a:r>
          </a:p>
          <a:p>
            <a:pPr marL="369570" lvl="3" indent="412686" defTabSz="886968">
              <a:lnSpc>
                <a:spcPct val="150000"/>
              </a:lnSpc>
              <a:spcBef>
                <a:spcPts val="0"/>
              </a:spcBef>
              <a:buSzTx/>
              <a:buFont typeface="Wingdings"/>
              <a:buNone/>
              <a:defRPr sz="1746">
                <a:latin typeface="微软雅黑"/>
                <a:ea typeface="微软雅黑"/>
                <a:cs typeface="微软雅黑"/>
                <a:sym typeface="微软雅黑"/>
              </a:defRPr>
            </a:pPr>
            <a:r>
              <a:rPr dirty="0"/>
              <a:t>           return sum;</a:t>
            </a:r>
          </a:p>
          <a:p>
            <a:pPr marL="369570" lvl="3" indent="412686" defTabSz="886968">
              <a:lnSpc>
                <a:spcPct val="150000"/>
              </a:lnSpc>
              <a:spcBef>
                <a:spcPts val="0"/>
              </a:spcBef>
              <a:buSzTx/>
              <a:buFont typeface="Wingdings"/>
              <a:buNone/>
              <a:defRPr sz="1746">
                <a:latin typeface="微软雅黑"/>
                <a:ea typeface="微软雅黑"/>
                <a:cs typeface="微软雅黑"/>
                <a:sym typeface="微软雅黑"/>
              </a:defRPr>
            </a:pPr>
            <a:r>
              <a:rPr dirty="0"/>
              <a:t>		};</a:t>
            </a:r>
          </a:p>
          <a:p>
            <a:pPr marL="369570" lvl="3" indent="412686" defTabSz="886968">
              <a:lnSpc>
                <a:spcPct val="150000"/>
              </a:lnSpc>
              <a:spcBef>
                <a:spcPts val="0"/>
              </a:spcBef>
              <a:buSzTx/>
              <a:buFont typeface="Wingdings"/>
              <a:buNone/>
              <a:defRPr sz="1746">
                <a:latin typeface="微软雅黑"/>
                <a:ea typeface="微软雅黑"/>
                <a:cs typeface="微软雅黑"/>
                <a:sym typeface="微软雅黑"/>
              </a:defRPr>
            </a:pPr>
            <a:r>
              <a:rPr dirty="0"/>
              <a:t>	 console.log(test(1,4,5));</a:t>
            </a:r>
          </a:p>
          <a:p>
            <a:pPr marL="369570" indent="-369570" defTabSz="886968">
              <a:lnSpc>
                <a:spcPct val="150000"/>
              </a:lnSpc>
              <a:spcBef>
                <a:spcPts val="800"/>
              </a:spcBef>
              <a:buSzTx/>
              <a:buFont typeface="Wingdings"/>
              <a:buNone/>
              <a:defRPr sz="1746">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23</a:t>
            </a:fld>
            <a:endParaRPr/>
          </a:p>
        </p:txBody>
      </p:sp>
      <p:sp>
        <p:nvSpPr>
          <p:cNvPr id="252" name="3. ECMAScript6 基本语法-拓展参数(10)"/>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基本语法-拓展参数(10)</a:t>
            </a:r>
          </a:p>
        </p:txBody>
      </p:sp>
      <p:sp>
        <p:nvSpPr>
          <p:cNvPr id="253" name="ES6中,拓展参数则是另一种形式的语法糖，它允许传递数组或者类数组直接做为函数的参数而不用通过apply。…"/>
          <p:cNvSpPr txBox="1">
            <a:spLocks noGrp="1"/>
          </p:cNvSpPr>
          <p:nvPr>
            <p:ph type="body" idx="4294967295"/>
          </p:nvPr>
        </p:nvSpPr>
        <p:spPr>
          <a:xfrm>
            <a:off x="0" y="980728"/>
            <a:ext cx="8848727" cy="4645027"/>
          </a:xfrm>
          <a:prstGeom prst="rect">
            <a:avLst/>
          </a:prstGeom>
        </p:spPr>
        <p:txBody>
          <a:bodyPr/>
          <a:lstStyle/>
          <a:p>
            <a:pPr>
              <a:spcBef>
                <a:spcPts val="800"/>
              </a:spcBef>
              <a:buChar char="▪"/>
              <a:defRPr sz="1800">
                <a:latin typeface="微软雅黑"/>
                <a:ea typeface="微软雅黑"/>
                <a:cs typeface="微软雅黑"/>
                <a:sym typeface="微软雅黑"/>
              </a:defRPr>
            </a:pPr>
            <a:r>
              <a:rPr dirty="0"/>
              <a:t>ES6中,拓展参数则是另一种形式的语法糖，它允许传递数组或者类数组直接做为函数的参数而不用通过apply。</a:t>
            </a:r>
          </a:p>
          <a:p>
            <a:pPr>
              <a:lnSpc>
                <a:spcPct val="150000"/>
              </a:lnSpc>
              <a:spcBef>
                <a:spcPts val="800"/>
              </a:spcBef>
              <a:buChar char="▪"/>
              <a:defRPr sz="1800">
                <a:latin typeface="微软雅黑"/>
                <a:ea typeface="微软雅黑"/>
                <a:cs typeface="微软雅黑"/>
                <a:sym typeface="微软雅黑"/>
              </a:defRPr>
            </a:pPr>
            <a:r>
              <a:rPr dirty="0"/>
              <a:t>代码:demo16.html</a:t>
            </a:r>
          </a:p>
          <a:p>
            <a:pPr marL="381000" lvl="3" indent="425450">
              <a:lnSpc>
                <a:spcPct val="150000"/>
              </a:lnSpc>
              <a:spcBef>
                <a:spcPts val="0"/>
              </a:spcBef>
              <a:buSzTx/>
              <a:buFont typeface="Wingdings"/>
              <a:buNone/>
              <a:defRPr sz="1800">
                <a:latin typeface="微软雅黑"/>
                <a:ea typeface="微软雅黑"/>
                <a:cs typeface="微软雅黑"/>
                <a:sym typeface="微软雅黑"/>
              </a:defRPr>
            </a:pPr>
            <a:r>
              <a:rPr dirty="0"/>
              <a:t>         </a:t>
            </a:r>
            <a:r>
              <a:rPr dirty="0" err="1"/>
              <a:t>var</a:t>
            </a:r>
            <a:r>
              <a:rPr dirty="0"/>
              <a:t> </a:t>
            </a:r>
            <a:r>
              <a:rPr dirty="0" err="1"/>
              <a:t>pople</a:t>
            </a:r>
            <a:r>
              <a:rPr dirty="0"/>
              <a:t>=["</a:t>
            </a:r>
            <a:r>
              <a:rPr dirty="0" err="1"/>
              <a:t>Tom","Jarry","Susan</a:t>
            </a:r>
            <a:r>
              <a:rPr dirty="0"/>
              <a:t>"];</a:t>
            </a:r>
          </a:p>
          <a:p>
            <a:pPr marL="381000" lvl="3" indent="425450">
              <a:lnSpc>
                <a:spcPct val="150000"/>
              </a:lnSpc>
              <a:spcBef>
                <a:spcPts val="0"/>
              </a:spcBef>
              <a:buSzTx/>
              <a:buFont typeface="Wingdings"/>
              <a:buNone/>
              <a:defRPr sz="1800">
                <a:latin typeface="微软雅黑"/>
                <a:ea typeface="微软雅黑"/>
                <a:cs typeface="微软雅黑"/>
                <a:sym typeface="微软雅黑"/>
              </a:defRPr>
            </a:pPr>
            <a:r>
              <a:rPr dirty="0"/>
              <a:t>	    </a:t>
            </a:r>
            <a:r>
              <a:rPr dirty="0" err="1"/>
              <a:t>var</a:t>
            </a:r>
            <a:r>
              <a:rPr dirty="0"/>
              <a:t> test=(pople1,pople2,pople3)=&gt;{</a:t>
            </a:r>
          </a:p>
          <a:p>
            <a:pPr marL="381000" lvl="3" indent="425450">
              <a:lnSpc>
                <a:spcPct val="150000"/>
              </a:lnSpc>
              <a:spcBef>
                <a:spcPts val="0"/>
              </a:spcBef>
              <a:buSzTx/>
              <a:buFont typeface="Wingdings"/>
              <a:buNone/>
              <a:defRPr sz="1800">
                <a:latin typeface="微软雅黑"/>
                <a:ea typeface="微软雅黑"/>
                <a:cs typeface="微软雅黑"/>
                <a:sym typeface="微软雅黑"/>
              </a:defRPr>
            </a:pPr>
            <a:r>
              <a:rPr dirty="0"/>
              <a:t>            console.log(`${pople1}|${pople2}|${pople3}`);</a:t>
            </a:r>
          </a:p>
          <a:p>
            <a:pPr marL="381000" lvl="3" indent="425450">
              <a:lnSpc>
                <a:spcPct val="150000"/>
              </a:lnSpc>
              <a:spcBef>
                <a:spcPts val="0"/>
              </a:spcBef>
              <a:buSzTx/>
              <a:buFont typeface="Wingdings"/>
              <a:buNone/>
              <a:defRPr sz="1800">
                <a:latin typeface="微软雅黑"/>
                <a:ea typeface="微软雅黑"/>
                <a:cs typeface="微软雅黑"/>
                <a:sym typeface="微软雅黑"/>
              </a:defRPr>
            </a:pPr>
            <a:r>
              <a:rPr dirty="0"/>
              <a:t>	    };</a:t>
            </a:r>
          </a:p>
          <a:p>
            <a:pPr marL="381000" lvl="3" indent="425450">
              <a:lnSpc>
                <a:spcPct val="150000"/>
              </a:lnSpc>
              <a:spcBef>
                <a:spcPts val="0"/>
              </a:spcBef>
              <a:buSzTx/>
              <a:buFont typeface="Wingdings"/>
              <a:buNone/>
              <a:defRPr sz="1800">
                <a:latin typeface="微软雅黑"/>
                <a:ea typeface="微软雅黑"/>
                <a:cs typeface="微软雅黑"/>
                <a:sym typeface="微软雅黑"/>
              </a:defRPr>
            </a:pPr>
            <a:r>
              <a:rPr dirty="0"/>
              <a:t>	    test(...</a:t>
            </a:r>
            <a:r>
              <a:rPr dirty="0" err="1"/>
              <a:t>pople</a:t>
            </a:r>
            <a:r>
              <a:rPr dirty="0"/>
              <a:t>);                   </a:t>
            </a:r>
          </a:p>
        </p:txBody>
      </p:sp>
    </p:spTree>
  </p:cSld>
  <p:clrMapOvr>
    <a:masterClrMapping/>
  </p:clrMapOvr>
  <p:transition spd="med"/>
  <p:timing>
    <p:tnLst>
      <p:par>
        <p:cTn id="1" dur="indefinite" restart="never" fill="hold"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24</a:t>
            </a:fld>
            <a:endParaRPr/>
          </a:p>
        </p:txBody>
      </p:sp>
      <p:sp>
        <p:nvSpPr>
          <p:cNvPr id="256" name="3. ECMAScript6 基本语法-for  of值遍历(11)"/>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基本语法-for  of值遍历(11)</a:t>
            </a:r>
          </a:p>
        </p:txBody>
      </p:sp>
      <p:sp>
        <p:nvSpPr>
          <p:cNvPr id="257" name="ES6中,我们都知道for in 循环用于遍历数组，类数组或对象，ES6中新引入的for of循环功能相似，不同的是每次循环它提供的不是序号而是值。…"/>
          <p:cNvSpPr txBox="1">
            <a:spLocks noGrp="1"/>
          </p:cNvSpPr>
          <p:nvPr>
            <p:ph type="body" idx="4294967295"/>
          </p:nvPr>
        </p:nvSpPr>
        <p:spPr>
          <a:xfrm>
            <a:off x="117474" y="800099"/>
            <a:ext cx="8848727" cy="4645027"/>
          </a:xfrm>
          <a:prstGeom prst="rect">
            <a:avLst/>
          </a:prstGeom>
        </p:spPr>
        <p:txBody>
          <a:bodyPr/>
          <a:lstStyle/>
          <a:p>
            <a:pPr>
              <a:spcBef>
                <a:spcPts val="800"/>
              </a:spcBef>
              <a:buChar char="▪"/>
              <a:defRPr sz="1800">
                <a:latin typeface="微软雅黑"/>
                <a:ea typeface="微软雅黑"/>
                <a:cs typeface="微软雅黑"/>
                <a:sym typeface="微软雅黑"/>
              </a:defRPr>
            </a:pPr>
            <a:r>
              <a:rPr dirty="0"/>
              <a:t>ES6中,我们都知道for in 循环用于遍历数组，类数组或对象，ES6中新引入的for </a:t>
            </a:r>
            <a:r>
              <a:rPr dirty="0" err="1"/>
              <a:t>of循环功能相似，不同的是每次循环它提供的不是序号而是值</a:t>
            </a:r>
            <a:r>
              <a:rPr dirty="0"/>
              <a:t>。</a:t>
            </a:r>
          </a:p>
          <a:p>
            <a:pPr>
              <a:lnSpc>
                <a:spcPct val="150000"/>
              </a:lnSpc>
              <a:spcBef>
                <a:spcPts val="800"/>
              </a:spcBef>
              <a:buChar char="▪"/>
              <a:defRPr sz="1800">
                <a:latin typeface="微软雅黑"/>
                <a:ea typeface="微软雅黑"/>
                <a:cs typeface="微软雅黑"/>
                <a:sym typeface="微软雅黑"/>
              </a:defRPr>
            </a:pPr>
            <a:r>
              <a:rPr dirty="0"/>
              <a:t>代码:demo17.html</a:t>
            </a:r>
          </a:p>
          <a:p>
            <a:pPr marL="381000" lvl="3" indent="425450">
              <a:lnSpc>
                <a:spcPct val="150000"/>
              </a:lnSpc>
              <a:spcBef>
                <a:spcPts val="0"/>
              </a:spcBef>
              <a:buSzTx/>
              <a:buFont typeface="Wingdings"/>
              <a:buNone/>
              <a:defRPr sz="1800">
                <a:latin typeface="微软雅黑"/>
                <a:ea typeface="微软雅黑"/>
                <a:cs typeface="微软雅黑"/>
                <a:sym typeface="微软雅黑"/>
              </a:defRPr>
            </a:pPr>
            <a:r>
              <a:rPr dirty="0"/>
              <a:t>       </a:t>
            </a:r>
            <a:r>
              <a:rPr dirty="0" err="1"/>
              <a:t>var</a:t>
            </a:r>
            <a:r>
              <a:rPr dirty="0"/>
              <a:t> a1=["</a:t>
            </a:r>
            <a:r>
              <a:rPr dirty="0" err="1"/>
              <a:t>语文","数学","历史","地理</a:t>
            </a:r>
            <a:r>
              <a:rPr dirty="0"/>
              <a:t>"];</a:t>
            </a:r>
          </a:p>
          <a:p>
            <a:pPr marL="381000" lvl="3" indent="425450">
              <a:lnSpc>
                <a:spcPct val="150000"/>
              </a:lnSpc>
              <a:spcBef>
                <a:spcPts val="0"/>
              </a:spcBef>
              <a:buSzTx/>
              <a:buFont typeface="Wingdings"/>
              <a:buNone/>
              <a:defRPr sz="1800">
                <a:latin typeface="微软雅黑"/>
                <a:ea typeface="微软雅黑"/>
                <a:cs typeface="微软雅黑"/>
                <a:sym typeface="微软雅黑"/>
              </a:defRPr>
            </a:pPr>
            <a:r>
              <a:rPr dirty="0"/>
              <a:t>	for(value of a1){//</a:t>
            </a:r>
            <a:r>
              <a:rPr dirty="0" err="1"/>
              <a:t>和for</a:t>
            </a:r>
            <a:r>
              <a:rPr dirty="0"/>
              <a:t> in </a:t>
            </a:r>
            <a:r>
              <a:rPr dirty="0" err="1"/>
              <a:t>不同的是，for</a:t>
            </a:r>
            <a:r>
              <a:rPr dirty="0"/>
              <a:t> in </a:t>
            </a:r>
            <a:r>
              <a:rPr dirty="0" err="1"/>
              <a:t>得到的是下标，而for</a:t>
            </a:r>
            <a:r>
              <a:rPr dirty="0"/>
              <a:t> </a:t>
            </a:r>
            <a:r>
              <a:rPr dirty="0" err="1"/>
              <a:t>of得到的是数组元素的值</a:t>
            </a:r>
            <a:endParaRPr dirty="0"/>
          </a:p>
          <a:p>
            <a:pPr marL="381000" lvl="3" indent="425450">
              <a:lnSpc>
                <a:spcPct val="150000"/>
              </a:lnSpc>
              <a:spcBef>
                <a:spcPts val="0"/>
              </a:spcBef>
              <a:buSzTx/>
              <a:buFont typeface="Wingdings"/>
              <a:buNone/>
              <a:defRPr sz="1800">
                <a:latin typeface="微软雅黑"/>
                <a:ea typeface="微软雅黑"/>
                <a:cs typeface="微软雅黑"/>
                <a:sym typeface="微软雅黑"/>
              </a:defRPr>
            </a:pPr>
            <a:r>
              <a:rPr dirty="0"/>
              <a:t>            console.log(value);</a:t>
            </a:r>
          </a:p>
          <a:p>
            <a:pPr marL="381000" lvl="3" indent="425450">
              <a:lnSpc>
                <a:spcPct val="150000"/>
              </a:lnSpc>
              <a:spcBef>
                <a:spcPts val="0"/>
              </a:spcBef>
              <a:buSzTx/>
              <a:buFont typeface="Wingdings"/>
              <a:buNone/>
              <a:defRPr sz="1800">
                <a:latin typeface="微软雅黑"/>
                <a:ea typeface="微软雅黑"/>
                <a:cs typeface="微软雅黑"/>
                <a:sym typeface="微软雅黑"/>
              </a:defRPr>
            </a:pPr>
            <a:r>
              <a:rPr dirty="0"/>
              <a:t>		}           </a:t>
            </a:r>
          </a:p>
        </p:txBody>
      </p:sp>
    </p:spTree>
  </p:cSld>
  <p:clrMapOvr>
    <a:masterClrMapping/>
  </p:clrMapOvr>
  <p:transition spd="med"/>
  <p:timing>
    <p:tnLst>
      <p:par>
        <p:cTn id="1" dur="indefinite" restart="never" fill="hold"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25</a:t>
            </a:fld>
            <a:endParaRPr/>
          </a:p>
        </p:txBody>
      </p:sp>
      <p:sp>
        <p:nvSpPr>
          <p:cNvPr id="260" name="预备知识:"/>
          <p:cNvSpPr txBox="1">
            <a:spLocks noGrp="1"/>
          </p:cNvSpPr>
          <p:nvPr>
            <p:ph type="title" idx="4294967295"/>
          </p:nvPr>
        </p:nvSpPr>
        <p:spPr>
          <a:xfrm>
            <a:off x="319087" y="227012"/>
            <a:ext cx="8685213" cy="647701"/>
          </a:xfrm>
          <a:prstGeom prst="rect">
            <a:avLst/>
          </a:prstGeom>
        </p:spPr>
        <p:txBody>
          <a:bodyPr/>
          <a:lstStyle/>
          <a:p>
            <a:pPr marL="381000" indent="-381000">
              <a:defRPr sz="2800">
                <a:latin typeface="微软雅黑"/>
                <a:ea typeface="微软雅黑"/>
                <a:cs typeface="微软雅黑"/>
                <a:sym typeface="微软雅黑"/>
              </a:defRPr>
            </a:pPr>
            <a:r>
              <a:t>预备知识:</a:t>
            </a:r>
          </a:p>
        </p:txBody>
      </p:sp>
      <p:sp>
        <p:nvSpPr>
          <p:cNvPr id="261" name="ES5中新增map方法，用来遍历数组…"/>
          <p:cNvSpPr txBox="1">
            <a:spLocks noGrp="1"/>
          </p:cNvSpPr>
          <p:nvPr>
            <p:ph type="body" idx="4294967295"/>
          </p:nvPr>
        </p:nvSpPr>
        <p:spPr>
          <a:xfrm>
            <a:off x="117474" y="800099"/>
            <a:ext cx="8848727" cy="4645027"/>
          </a:xfrm>
          <a:prstGeom prst="rect">
            <a:avLst/>
          </a:prstGeom>
        </p:spPr>
        <p:txBody>
          <a:bodyPr/>
          <a:lstStyle/>
          <a:p>
            <a:pPr>
              <a:spcBef>
                <a:spcPts val="800"/>
              </a:spcBef>
              <a:buChar char="▪"/>
              <a:defRPr sz="1800">
                <a:latin typeface="微软雅黑"/>
                <a:ea typeface="微软雅黑"/>
                <a:cs typeface="微软雅黑"/>
                <a:sym typeface="微软雅黑"/>
              </a:defRPr>
            </a:pPr>
            <a:r>
              <a:rPr dirty="0"/>
              <a:t>ES5中新增map方法，用来遍历数组</a:t>
            </a:r>
          </a:p>
          <a:p>
            <a:pPr>
              <a:spcBef>
                <a:spcPts val="800"/>
              </a:spcBef>
              <a:buChar char="▪"/>
              <a:defRPr sz="1800">
                <a:latin typeface="微软雅黑"/>
                <a:ea typeface="微软雅黑"/>
                <a:cs typeface="微软雅黑"/>
                <a:sym typeface="微软雅黑"/>
              </a:defRPr>
            </a:pPr>
            <a:r>
              <a:rPr dirty="0"/>
              <a:t>数组对象.map(</a:t>
            </a:r>
            <a:r>
              <a:rPr dirty="0" err="1"/>
              <a:t>匿名回调函数</a:t>
            </a:r>
            <a:r>
              <a:rPr dirty="0"/>
              <a:t>(</a:t>
            </a:r>
            <a:r>
              <a:rPr dirty="0" err="1"/>
              <a:t>形参</a:t>
            </a:r>
            <a:r>
              <a:rPr dirty="0"/>
              <a:t>){</a:t>
            </a:r>
          </a:p>
          <a:p>
            <a:pPr>
              <a:spcBef>
                <a:spcPts val="800"/>
              </a:spcBef>
              <a:buSzTx/>
              <a:buFont typeface="Wingdings"/>
              <a:buNone/>
              <a:defRPr sz="1800">
                <a:latin typeface="微软雅黑"/>
                <a:ea typeface="微软雅黑"/>
                <a:cs typeface="微软雅黑"/>
                <a:sym typeface="微软雅黑"/>
              </a:defRPr>
            </a:pPr>
            <a:r>
              <a:rPr dirty="0"/>
              <a:t>           </a:t>
            </a:r>
            <a:r>
              <a:rPr dirty="0" err="1"/>
              <a:t>处理数组元素</a:t>
            </a:r>
            <a:r>
              <a:rPr dirty="0"/>
              <a:t>;</a:t>
            </a:r>
          </a:p>
          <a:p>
            <a:pPr>
              <a:spcBef>
                <a:spcPts val="800"/>
              </a:spcBef>
              <a:buSzTx/>
              <a:buFont typeface="Wingdings"/>
              <a:buNone/>
              <a:defRPr sz="1800">
                <a:latin typeface="微软雅黑"/>
                <a:ea typeface="微软雅黑"/>
                <a:cs typeface="微软雅黑"/>
                <a:sym typeface="微软雅黑"/>
              </a:defRPr>
            </a:pPr>
            <a:r>
              <a:rPr dirty="0"/>
              <a:t>           return </a:t>
            </a:r>
            <a:r>
              <a:rPr dirty="0" err="1"/>
              <a:t>数组元素</a:t>
            </a:r>
            <a:r>
              <a:rPr dirty="0"/>
              <a:t>;</a:t>
            </a:r>
          </a:p>
          <a:p>
            <a:pPr>
              <a:spcBef>
                <a:spcPts val="800"/>
              </a:spcBef>
              <a:buSzTx/>
              <a:buFont typeface="Wingdings"/>
              <a:buNone/>
              <a:defRPr sz="1800">
                <a:latin typeface="微软雅黑"/>
                <a:ea typeface="微软雅黑"/>
                <a:cs typeface="微软雅黑"/>
                <a:sym typeface="微软雅黑"/>
              </a:defRPr>
            </a:pPr>
            <a:r>
              <a:rPr dirty="0"/>
              <a:t>})</a:t>
            </a:r>
          </a:p>
          <a:p>
            <a:pPr>
              <a:spcBef>
                <a:spcPts val="800"/>
              </a:spcBef>
              <a:buSzTx/>
              <a:buFont typeface="Wingdings"/>
              <a:buNone/>
              <a:defRPr sz="1800">
                <a:latin typeface="微软雅黑"/>
                <a:ea typeface="微软雅黑"/>
                <a:cs typeface="微软雅黑"/>
                <a:sym typeface="微软雅黑"/>
              </a:defRPr>
            </a:pPr>
            <a:r>
              <a:rPr dirty="0" err="1"/>
              <a:t>代码:预备知识.html</a:t>
            </a:r>
            <a:endParaRPr dirty="0"/>
          </a:p>
          <a:p>
            <a:pPr>
              <a:spcBef>
                <a:spcPts val="800"/>
              </a:spcBef>
              <a:buSzTx/>
              <a:buFont typeface="Wingdings"/>
              <a:buNone/>
              <a:defRPr sz="1800">
                <a:latin typeface="微软雅黑"/>
                <a:ea typeface="微软雅黑"/>
                <a:cs typeface="微软雅黑"/>
                <a:sym typeface="微软雅黑"/>
              </a:defRPr>
            </a:pPr>
            <a:r>
              <a:rPr dirty="0"/>
              <a:t>             </a:t>
            </a:r>
            <a:r>
              <a:rPr dirty="0" err="1"/>
              <a:t>var</a:t>
            </a:r>
            <a:r>
              <a:rPr dirty="0"/>
              <a:t> </a:t>
            </a:r>
            <a:r>
              <a:rPr dirty="0" err="1"/>
              <a:t>arr</a:t>
            </a:r>
            <a:r>
              <a:rPr dirty="0"/>
              <a:t>=["</a:t>
            </a:r>
            <a:r>
              <a:rPr dirty="0" err="1"/>
              <a:t>语文","数学","历史","地理","数学","历史</a:t>
            </a:r>
            <a:r>
              <a:rPr dirty="0"/>
              <a:t>"];</a:t>
            </a:r>
          </a:p>
          <a:p>
            <a:pPr>
              <a:spcBef>
                <a:spcPts val="800"/>
              </a:spcBef>
              <a:buSzTx/>
              <a:buFont typeface="Wingdings"/>
              <a:buNone/>
              <a:defRPr sz="1800">
                <a:latin typeface="微软雅黑"/>
                <a:ea typeface="微软雅黑"/>
                <a:cs typeface="微软雅黑"/>
                <a:sym typeface="微软雅黑"/>
              </a:defRPr>
            </a:pPr>
            <a:r>
              <a:rPr dirty="0"/>
              <a:t>		console.log(</a:t>
            </a:r>
            <a:r>
              <a:rPr dirty="0" err="1"/>
              <a:t>arr</a:t>
            </a:r>
            <a:r>
              <a:rPr dirty="0"/>
              <a:t>);</a:t>
            </a:r>
          </a:p>
          <a:p>
            <a:pPr>
              <a:spcBef>
                <a:spcPts val="800"/>
              </a:spcBef>
              <a:buSzTx/>
              <a:buFont typeface="Wingdings"/>
              <a:buNone/>
              <a:defRPr sz="1800">
                <a:latin typeface="微软雅黑"/>
                <a:ea typeface="微软雅黑"/>
                <a:cs typeface="微软雅黑"/>
                <a:sym typeface="微软雅黑"/>
              </a:defRPr>
            </a:pPr>
            <a:r>
              <a:rPr dirty="0"/>
              <a:t>		</a:t>
            </a:r>
            <a:r>
              <a:rPr dirty="0" err="1"/>
              <a:t>var</a:t>
            </a:r>
            <a:r>
              <a:rPr dirty="0"/>
              <a:t> </a:t>
            </a:r>
            <a:r>
              <a:rPr dirty="0" err="1"/>
              <a:t>arrNew</a:t>
            </a:r>
            <a:r>
              <a:rPr dirty="0"/>
              <a:t>=arr.map(x=&gt;"</a:t>
            </a:r>
            <a:r>
              <a:rPr dirty="0" err="1"/>
              <a:t>科目</a:t>
            </a:r>
            <a:r>
              <a:rPr dirty="0"/>
              <a:t>:"+x);</a:t>
            </a:r>
          </a:p>
          <a:p>
            <a:pPr>
              <a:spcBef>
                <a:spcPts val="800"/>
              </a:spcBef>
              <a:buSzTx/>
              <a:buFont typeface="Wingdings"/>
              <a:buNone/>
              <a:defRPr sz="1800">
                <a:latin typeface="微软雅黑"/>
                <a:ea typeface="微软雅黑"/>
                <a:cs typeface="微软雅黑"/>
                <a:sym typeface="微软雅黑"/>
              </a:defRPr>
            </a:pPr>
            <a:r>
              <a:rPr dirty="0"/>
              <a:t>		console.log(</a:t>
            </a:r>
            <a:r>
              <a:rPr dirty="0" err="1"/>
              <a:t>arrNew</a:t>
            </a:r>
            <a:r>
              <a:rPr dirty="0"/>
              <a:t>);</a:t>
            </a:r>
          </a:p>
        </p:txBody>
      </p:sp>
    </p:spTree>
  </p:cSld>
  <p:clrMapOvr>
    <a:masterClrMapping/>
  </p:clrMapOvr>
  <p:transition spd="med"/>
  <p:timing>
    <p:tnLst>
      <p:par>
        <p:cTn id="1" dur="indefinite" restart="never" fill="hold"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26</a:t>
            </a:fld>
            <a:endParaRPr/>
          </a:p>
        </p:txBody>
      </p:sp>
      <p:sp>
        <p:nvSpPr>
          <p:cNvPr id="264" name="3. ECMAScript6 基本语法-set (12)"/>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基本语法-set (12)</a:t>
            </a:r>
          </a:p>
        </p:txBody>
      </p:sp>
      <p:sp>
        <p:nvSpPr>
          <p:cNvPr id="265" name="ES6 提供了新的数据结构 Set 。它类似于数组，但是成员的值都是唯一的，没有重复的值。…"/>
          <p:cNvSpPr txBox="1">
            <a:spLocks noGrp="1"/>
          </p:cNvSpPr>
          <p:nvPr>
            <p:ph type="body" idx="4294967295"/>
          </p:nvPr>
        </p:nvSpPr>
        <p:spPr>
          <a:xfrm>
            <a:off x="147637" y="800099"/>
            <a:ext cx="8848726" cy="4645027"/>
          </a:xfrm>
          <a:prstGeom prst="rect">
            <a:avLst/>
          </a:prstGeom>
        </p:spPr>
        <p:txBody>
          <a:bodyPr/>
          <a:lstStyle/>
          <a:p>
            <a:pPr marL="170116" indent="-170116" defTabSz="859536">
              <a:spcBef>
                <a:spcPts val="800"/>
              </a:spcBef>
              <a:buChar char="▪"/>
              <a:defRPr sz="1692">
                <a:latin typeface="微软雅黑"/>
                <a:ea typeface="微软雅黑"/>
                <a:cs typeface="微软雅黑"/>
                <a:sym typeface="微软雅黑"/>
              </a:defRPr>
            </a:pPr>
            <a:r>
              <a:rPr dirty="0"/>
              <a:t>ES6 </a:t>
            </a:r>
            <a:r>
              <a:rPr dirty="0" err="1"/>
              <a:t>提供了新的数据结构</a:t>
            </a:r>
            <a:r>
              <a:rPr dirty="0"/>
              <a:t> Set 。</a:t>
            </a:r>
            <a:r>
              <a:rPr dirty="0" err="1"/>
              <a:t>它类似于数组，但是成员的值都是唯一的，没有重复的值</a:t>
            </a:r>
            <a:r>
              <a:rPr dirty="0"/>
              <a:t>。</a:t>
            </a:r>
          </a:p>
          <a:p>
            <a:pPr marL="170116" indent="-170116" defTabSz="859536">
              <a:spcBef>
                <a:spcPts val="800"/>
              </a:spcBef>
              <a:buChar char="▪"/>
              <a:defRPr sz="1692">
                <a:latin typeface="微软雅黑"/>
                <a:ea typeface="微软雅黑"/>
                <a:cs typeface="微软雅黑"/>
                <a:sym typeface="微软雅黑"/>
              </a:defRPr>
            </a:pPr>
            <a:r>
              <a:rPr dirty="0"/>
              <a:t>Set </a:t>
            </a:r>
            <a:r>
              <a:rPr dirty="0" err="1"/>
              <a:t>本身是一个构造函数，用来生成</a:t>
            </a:r>
            <a:r>
              <a:rPr dirty="0"/>
              <a:t> Set </a:t>
            </a:r>
            <a:r>
              <a:rPr dirty="0" err="1"/>
              <a:t>数据结构</a:t>
            </a:r>
            <a:r>
              <a:rPr dirty="0"/>
              <a:t>。</a:t>
            </a:r>
          </a:p>
          <a:p>
            <a:pPr marL="170116" indent="-170116" defTabSz="859536">
              <a:spcBef>
                <a:spcPts val="800"/>
              </a:spcBef>
              <a:buChar char="▪"/>
              <a:defRPr sz="1692">
                <a:latin typeface="微软雅黑"/>
                <a:ea typeface="微软雅黑"/>
                <a:cs typeface="微软雅黑"/>
                <a:sym typeface="微软雅黑"/>
              </a:defRPr>
            </a:pPr>
            <a:r>
              <a:rPr dirty="0"/>
              <a:t>代码:demo18.html</a:t>
            </a:r>
          </a:p>
          <a:p>
            <a:pPr marL="249205" lvl="3" indent="429768" defTabSz="859536">
              <a:spcBef>
                <a:spcPts val="0"/>
              </a:spcBef>
              <a:buSzTx/>
              <a:buFont typeface="Wingdings"/>
              <a:buNone/>
              <a:defRPr sz="1692">
                <a:latin typeface="微软雅黑"/>
                <a:ea typeface="微软雅黑"/>
                <a:cs typeface="微软雅黑"/>
                <a:sym typeface="微软雅黑"/>
              </a:defRPr>
            </a:pPr>
            <a:r>
              <a:rPr dirty="0"/>
              <a:t> </a:t>
            </a:r>
            <a:r>
              <a:rPr dirty="0" err="1"/>
              <a:t>var</a:t>
            </a:r>
            <a:r>
              <a:rPr dirty="0"/>
              <a:t> s=new Set();//new </a:t>
            </a:r>
            <a:r>
              <a:rPr dirty="0" err="1"/>
              <a:t>一个Set实例</a:t>
            </a:r>
            <a:endParaRPr dirty="0"/>
          </a:p>
          <a:p>
            <a:pPr marL="249205" lvl="3" indent="429768" defTabSz="859536">
              <a:spcBef>
                <a:spcPts val="0"/>
              </a:spcBef>
              <a:buSzTx/>
              <a:buFont typeface="Wingdings"/>
              <a:buNone/>
              <a:defRPr sz="1692">
                <a:latin typeface="微软雅黑"/>
                <a:ea typeface="微软雅黑"/>
                <a:cs typeface="微软雅黑"/>
                <a:sym typeface="微软雅黑"/>
              </a:defRPr>
            </a:pPr>
            <a:r>
              <a:rPr dirty="0"/>
              <a:t>		</a:t>
            </a:r>
            <a:r>
              <a:rPr dirty="0" err="1"/>
              <a:t>var</a:t>
            </a:r>
            <a:r>
              <a:rPr dirty="0"/>
              <a:t> </a:t>
            </a:r>
            <a:r>
              <a:rPr dirty="0" err="1"/>
              <a:t>arr</a:t>
            </a:r>
            <a:r>
              <a:rPr dirty="0"/>
              <a:t>=["</a:t>
            </a:r>
            <a:r>
              <a:rPr dirty="0" err="1"/>
              <a:t>语文","数学","历史","地理","数学","历史</a:t>
            </a:r>
            <a:r>
              <a:rPr dirty="0"/>
              <a:t>"];</a:t>
            </a:r>
          </a:p>
          <a:p>
            <a:pPr marL="249205" lvl="3" indent="429768" defTabSz="859536">
              <a:spcBef>
                <a:spcPts val="0"/>
              </a:spcBef>
              <a:buSzTx/>
              <a:buFont typeface="Wingdings"/>
              <a:buNone/>
              <a:defRPr sz="1692">
                <a:latin typeface="微软雅黑"/>
                <a:ea typeface="微软雅黑"/>
                <a:cs typeface="微软雅黑"/>
                <a:sym typeface="微软雅黑"/>
              </a:defRPr>
            </a:pPr>
            <a:r>
              <a:rPr dirty="0"/>
              <a:t>		console.log("</a:t>
            </a:r>
            <a:r>
              <a:rPr dirty="0" err="1"/>
              <a:t>原数组</a:t>
            </a:r>
            <a:r>
              <a:rPr dirty="0"/>
              <a:t>:");</a:t>
            </a:r>
          </a:p>
          <a:p>
            <a:pPr marL="249205" lvl="3" indent="429768" defTabSz="859536">
              <a:spcBef>
                <a:spcPts val="0"/>
              </a:spcBef>
              <a:buSzTx/>
              <a:buFont typeface="Wingdings"/>
              <a:buNone/>
              <a:defRPr sz="1692">
                <a:latin typeface="微软雅黑"/>
                <a:ea typeface="微软雅黑"/>
                <a:cs typeface="微软雅黑"/>
                <a:sym typeface="微软雅黑"/>
              </a:defRPr>
            </a:pPr>
            <a:r>
              <a:rPr dirty="0"/>
              <a:t>	    for(</a:t>
            </a:r>
            <a:r>
              <a:rPr dirty="0" err="1"/>
              <a:t>var</a:t>
            </a:r>
            <a:r>
              <a:rPr dirty="0"/>
              <a:t> value of </a:t>
            </a:r>
            <a:r>
              <a:rPr dirty="0" err="1"/>
              <a:t>arr</a:t>
            </a:r>
            <a:r>
              <a:rPr dirty="0"/>
              <a:t>){</a:t>
            </a:r>
          </a:p>
          <a:p>
            <a:pPr marL="249205" lvl="3" indent="429768" defTabSz="859536">
              <a:spcBef>
                <a:spcPts val="0"/>
              </a:spcBef>
              <a:buSzTx/>
              <a:buFont typeface="Wingdings"/>
              <a:buNone/>
              <a:defRPr sz="1692">
                <a:latin typeface="微软雅黑"/>
                <a:ea typeface="微软雅黑"/>
                <a:cs typeface="微软雅黑"/>
                <a:sym typeface="微软雅黑"/>
              </a:defRPr>
            </a:pPr>
            <a:r>
              <a:rPr dirty="0"/>
              <a:t>	    	console.log(value);</a:t>
            </a:r>
          </a:p>
          <a:p>
            <a:pPr marL="249205" lvl="3" indent="429768" defTabSz="859536">
              <a:spcBef>
                <a:spcPts val="0"/>
              </a:spcBef>
              <a:buSzTx/>
              <a:buFont typeface="Wingdings"/>
              <a:buNone/>
              <a:defRPr sz="1692">
                <a:latin typeface="微软雅黑"/>
                <a:ea typeface="微软雅黑"/>
                <a:cs typeface="微软雅黑"/>
                <a:sym typeface="微软雅黑"/>
              </a:defRPr>
            </a:pPr>
            <a:r>
              <a:rPr dirty="0"/>
              <a:t>	    }</a:t>
            </a:r>
          </a:p>
          <a:p>
            <a:pPr marL="249205" lvl="3" indent="429768" defTabSz="859536">
              <a:spcBef>
                <a:spcPts val="0"/>
              </a:spcBef>
              <a:buSzTx/>
              <a:buFont typeface="Wingdings"/>
              <a:buNone/>
              <a:defRPr sz="1692">
                <a:latin typeface="微软雅黑"/>
                <a:ea typeface="微软雅黑"/>
                <a:cs typeface="微软雅黑"/>
                <a:sym typeface="微软雅黑"/>
              </a:defRPr>
            </a:pPr>
            <a:r>
              <a:rPr dirty="0"/>
              <a:t>		arr.map(course=&gt;</a:t>
            </a:r>
            <a:r>
              <a:rPr dirty="0" err="1"/>
              <a:t>s.add</a:t>
            </a:r>
            <a:r>
              <a:rPr dirty="0"/>
              <a:t>(course));//</a:t>
            </a:r>
            <a:r>
              <a:rPr dirty="0" err="1"/>
              <a:t>通过set对象s的add</a:t>
            </a:r>
            <a:r>
              <a:rPr dirty="0"/>
              <a:t>()</a:t>
            </a:r>
            <a:r>
              <a:rPr dirty="0" err="1"/>
              <a:t>方法项s中添加元素</a:t>
            </a:r>
            <a:endParaRPr dirty="0"/>
          </a:p>
          <a:p>
            <a:pPr marL="249205" lvl="3" indent="429768" defTabSz="859536">
              <a:spcBef>
                <a:spcPts val="0"/>
              </a:spcBef>
              <a:buSzTx/>
              <a:buFont typeface="Wingdings"/>
              <a:buNone/>
              <a:defRPr sz="1692">
                <a:latin typeface="微软雅黑"/>
                <a:ea typeface="微软雅黑"/>
                <a:cs typeface="微软雅黑"/>
                <a:sym typeface="微软雅黑"/>
              </a:defRPr>
            </a:pPr>
            <a:r>
              <a:rPr dirty="0"/>
              <a:t>		console.log</a:t>
            </a:r>
            <a:r>
              <a:rPr dirty="0" smtClean="0"/>
              <a:t>("</a:t>
            </a:r>
            <a:r>
              <a:rPr lang="zh-CN" altLang="en-US" dirty="0" smtClean="0"/>
              <a:t>新</a:t>
            </a:r>
            <a:r>
              <a:rPr lang="en-US" altLang="zh-CN" dirty="0" smtClean="0"/>
              <a:t>set</a:t>
            </a:r>
            <a:r>
              <a:rPr lang="zh-CN" altLang="en-US" dirty="0" smtClean="0"/>
              <a:t>结构</a:t>
            </a:r>
            <a:r>
              <a:rPr dirty="0" smtClean="0"/>
              <a:t>:");</a:t>
            </a:r>
            <a:endParaRPr dirty="0"/>
          </a:p>
          <a:p>
            <a:pPr marL="249205" lvl="3" indent="429768" defTabSz="859536">
              <a:spcBef>
                <a:spcPts val="0"/>
              </a:spcBef>
              <a:buSzTx/>
              <a:buFont typeface="Wingdings"/>
              <a:buNone/>
              <a:defRPr sz="1692">
                <a:latin typeface="微软雅黑"/>
                <a:ea typeface="微软雅黑"/>
                <a:cs typeface="微软雅黑"/>
                <a:sym typeface="微软雅黑"/>
              </a:defRPr>
            </a:pPr>
            <a:r>
              <a:rPr dirty="0"/>
              <a:t>        for(</a:t>
            </a:r>
            <a:r>
              <a:rPr dirty="0" err="1"/>
              <a:t>var</a:t>
            </a:r>
            <a:r>
              <a:rPr dirty="0"/>
              <a:t> value of s){</a:t>
            </a:r>
          </a:p>
          <a:p>
            <a:pPr marL="249205" lvl="3" indent="429768" defTabSz="859536">
              <a:spcBef>
                <a:spcPts val="0"/>
              </a:spcBef>
              <a:buSzTx/>
              <a:buFont typeface="Wingdings"/>
              <a:buNone/>
              <a:defRPr sz="1692">
                <a:latin typeface="微软雅黑"/>
                <a:ea typeface="微软雅黑"/>
                <a:cs typeface="微软雅黑"/>
                <a:sym typeface="微软雅黑"/>
              </a:defRPr>
            </a:pPr>
            <a:r>
              <a:rPr dirty="0"/>
              <a:t>	    	console.log(value);</a:t>
            </a:r>
          </a:p>
          <a:p>
            <a:pPr marL="249205" lvl="3" indent="429768" defTabSz="859536">
              <a:spcBef>
                <a:spcPts val="0"/>
              </a:spcBef>
              <a:buSzTx/>
              <a:buFont typeface="Wingdings"/>
              <a:buNone/>
              <a:defRPr sz="1692">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27</a:t>
            </a:fld>
            <a:endParaRPr/>
          </a:p>
        </p:txBody>
      </p:sp>
      <p:sp>
        <p:nvSpPr>
          <p:cNvPr id="268" name="3. ECMAScript6 基本语法-set (12)"/>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基本语法-set (12)</a:t>
            </a:r>
          </a:p>
        </p:txBody>
      </p:sp>
      <p:sp>
        <p:nvSpPr>
          <p:cNvPr id="269" name="ES6 提供了新的数据结构 Set 。它类似于数组，但是成员的值都是唯一的，没有重复的值。…"/>
          <p:cNvSpPr txBox="1">
            <a:spLocks noGrp="1"/>
          </p:cNvSpPr>
          <p:nvPr>
            <p:ph type="body" idx="4294967295"/>
          </p:nvPr>
        </p:nvSpPr>
        <p:spPr>
          <a:xfrm>
            <a:off x="117474" y="800099"/>
            <a:ext cx="8848727" cy="4645027"/>
          </a:xfrm>
          <a:prstGeom prst="rect">
            <a:avLst/>
          </a:prstGeom>
        </p:spPr>
        <p:txBody>
          <a:bodyPr/>
          <a:lstStyle/>
          <a:p>
            <a:pPr>
              <a:spcBef>
                <a:spcPts val="800"/>
              </a:spcBef>
              <a:buChar char="▪"/>
              <a:defRPr sz="1800">
                <a:latin typeface="微软雅黑"/>
                <a:ea typeface="微软雅黑"/>
                <a:cs typeface="微软雅黑"/>
                <a:sym typeface="微软雅黑"/>
              </a:defRPr>
            </a:pPr>
            <a:r>
              <a:rPr dirty="0"/>
              <a:t>ES6 </a:t>
            </a:r>
            <a:r>
              <a:rPr dirty="0" err="1"/>
              <a:t>提供了新的数据结构</a:t>
            </a:r>
            <a:r>
              <a:rPr dirty="0"/>
              <a:t> Set 。</a:t>
            </a:r>
            <a:r>
              <a:rPr dirty="0" err="1"/>
              <a:t>它类似于数组，但是成员的值都是唯一的，没有重复的值</a:t>
            </a:r>
            <a:r>
              <a:rPr dirty="0"/>
              <a:t>。</a:t>
            </a:r>
          </a:p>
          <a:p>
            <a:pPr>
              <a:spcBef>
                <a:spcPts val="800"/>
              </a:spcBef>
              <a:buChar char="▪"/>
              <a:defRPr sz="1800">
                <a:latin typeface="微软雅黑"/>
                <a:ea typeface="微软雅黑"/>
                <a:cs typeface="微软雅黑"/>
                <a:sym typeface="微软雅黑"/>
              </a:defRPr>
            </a:pPr>
            <a:r>
              <a:rPr dirty="0"/>
              <a:t>Set </a:t>
            </a:r>
            <a:r>
              <a:rPr dirty="0" err="1"/>
              <a:t>本身是一个构造函数，用来生成</a:t>
            </a:r>
            <a:r>
              <a:rPr dirty="0"/>
              <a:t> Set </a:t>
            </a:r>
            <a:r>
              <a:rPr dirty="0" err="1"/>
              <a:t>数据结构</a:t>
            </a:r>
            <a:r>
              <a:rPr dirty="0"/>
              <a:t>。</a:t>
            </a:r>
          </a:p>
          <a:p>
            <a:pPr>
              <a:spcBef>
                <a:spcPts val="800"/>
              </a:spcBef>
              <a:buChar char="▪"/>
              <a:defRPr sz="1800">
                <a:latin typeface="微软雅黑"/>
                <a:ea typeface="微软雅黑"/>
                <a:cs typeface="微软雅黑"/>
                <a:sym typeface="微软雅黑"/>
              </a:defRPr>
            </a:pPr>
            <a:r>
              <a:rPr dirty="0"/>
              <a:t>代码:demo19.html</a:t>
            </a:r>
          </a:p>
          <a:p>
            <a:pPr marL="265112" lvl="3" indent="457200">
              <a:spcBef>
                <a:spcPts val="0"/>
              </a:spcBef>
              <a:buSzTx/>
              <a:buFont typeface="Wingdings"/>
              <a:buNone/>
              <a:defRPr sz="1800">
                <a:latin typeface="微软雅黑"/>
                <a:ea typeface="微软雅黑"/>
                <a:cs typeface="微软雅黑"/>
                <a:sym typeface="微软雅黑"/>
              </a:defRPr>
            </a:pPr>
            <a:r>
              <a:rPr dirty="0"/>
              <a:t>   </a:t>
            </a:r>
            <a:r>
              <a:rPr dirty="0" err="1"/>
              <a:t>var</a:t>
            </a:r>
            <a:r>
              <a:rPr dirty="0"/>
              <a:t> s=new Set(["</a:t>
            </a:r>
            <a:r>
              <a:rPr dirty="0" err="1"/>
              <a:t>语文","数学","历史","地理","数学","历史</a:t>
            </a:r>
            <a:r>
              <a:rPr dirty="0"/>
              <a:t>"]);//new </a:t>
            </a:r>
            <a:r>
              <a:rPr dirty="0" err="1"/>
              <a:t>一个Set实例</a:t>
            </a:r>
            <a:endParaRPr dirty="0"/>
          </a:p>
          <a:p>
            <a:pPr marL="265112" lvl="3" indent="457200">
              <a:spcBef>
                <a:spcPts val="0"/>
              </a:spcBef>
              <a:buSzTx/>
              <a:buFont typeface="Wingdings"/>
              <a:buNone/>
              <a:defRPr sz="1800">
                <a:latin typeface="微软雅黑"/>
                <a:ea typeface="微软雅黑"/>
                <a:cs typeface="微软雅黑"/>
                <a:sym typeface="微软雅黑"/>
              </a:defRPr>
            </a:pPr>
            <a:r>
              <a:rPr dirty="0"/>
              <a:t>	    for(</a:t>
            </a:r>
            <a:r>
              <a:rPr dirty="0" err="1"/>
              <a:t>var</a:t>
            </a:r>
            <a:r>
              <a:rPr dirty="0"/>
              <a:t> value of s){</a:t>
            </a:r>
          </a:p>
          <a:p>
            <a:pPr marL="265112" lvl="3" indent="457200">
              <a:spcBef>
                <a:spcPts val="0"/>
              </a:spcBef>
              <a:buSzTx/>
              <a:buFont typeface="Wingdings"/>
              <a:buNone/>
              <a:defRPr sz="1800">
                <a:latin typeface="微软雅黑"/>
                <a:ea typeface="微软雅黑"/>
                <a:cs typeface="微软雅黑"/>
                <a:sym typeface="微软雅黑"/>
              </a:defRPr>
            </a:pPr>
            <a:r>
              <a:rPr dirty="0"/>
              <a:t>	    	console.log(value);</a:t>
            </a:r>
          </a:p>
          <a:p>
            <a:pPr marL="265112" lvl="3" indent="457200">
              <a:spcBef>
                <a:spcPts val="0"/>
              </a:spcBef>
              <a:buSzTx/>
              <a:buFont typeface="Wingdings"/>
              <a:buNone/>
              <a:defRPr sz="1800">
                <a:latin typeface="微软雅黑"/>
                <a:ea typeface="微软雅黑"/>
                <a:cs typeface="微软雅黑"/>
                <a:sym typeface="微软雅黑"/>
              </a:defRPr>
            </a:pPr>
            <a:r>
              <a:rPr dirty="0"/>
              <a:t>	    }</a:t>
            </a:r>
          </a:p>
          <a:p>
            <a:pPr marL="265112" lvl="3" indent="457200">
              <a:spcBef>
                <a:spcPts val="0"/>
              </a:spcBef>
              <a:buSzTx/>
              <a:buFont typeface="Wingdings"/>
              <a:buNone/>
              <a:defRPr sz="1800">
                <a:latin typeface="微软雅黑"/>
                <a:ea typeface="微软雅黑"/>
                <a:cs typeface="微软雅黑"/>
                <a:sym typeface="微软雅黑"/>
              </a:defRPr>
            </a:pPr>
            <a:r>
              <a:rPr dirty="0"/>
              <a:t>//</a:t>
            </a:r>
            <a:r>
              <a:rPr dirty="0" err="1"/>
              <a:t>输出Set对象大小</a:t>
            </a:r>
            <a:endParaRPr dirty="0"/>
          </a:p>
          <a:p>
            <a:pPr marL="265112" lvl="3" indent="457200">
              <a:spcBef>
                <a:spcPts val="0"/>
              </a:spcBef>
              <a:buSzTx/>
              <a:buFont typeface="Wingdings"/>
              <a:buNone/>
              <a:defRPr sz="1800">
                <a:latin typeface="微软雅黑"/>
                <a:ea typeface="微软雅黑"/>
                <a:cs typeface="微软雅黑"/>
                <a:sym typeface="微软雅黑"/>
              </a:defRPr>
            </a:pPr>
            <a:r>
              <a:rPr dirty="0"/>
              <a:t>console.log(</a:t>
            </a:r>
            <a:r>
              <a:rPr dirty="0" err="1"/>
              <a:t>s.size</a:t>
            </a:r>
            <a:r>
              <a:rPr dirty="0"/>
              <a:t>);</a:t>
            </a:r>
          </a:p>
        </p:txBody>
      </p:sp>
    </p:spTree>
  </p:cSld>
  <p:clrMapOvr>
    <a:masterClrMapping/>
  </p:clrMapOvr>
  <p:transition spd="med"/>
  <p:timing>
    <p:tnLst>
      <p:par>
        <p:cTn id="1" dur="indefinite" restart="never" fill="hold"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28</a:t>
            </a:fld>
            <a:endParaRPr/>
          </a:p>
        </p:txBody>
      </p:sp>
      <p:sp>
        <p:nvSpPr>
          <p:cNvPr id="272" name="3. ECMAScript6 基本语法-set (12)"/>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基本语法-set (12)</a:t>
            </a:r>
          </a:p>
        </p:txBody>
      </p:sp>
      <p:sp>
        <p:nvSpPr>
          <p:cNvPr id="273" name="ES6 提供了新的数据结构 Set 。它类似于数组，但是成员的值都是唯一的，没有重复的值。…"/>
          <p:cNvSpPr txBox="1">
            <a:spLocks noGrp="1"/>
          </p:cNvSpPr>
          <p:nvPr>
            <p:ph type="body" idx="4294967295"/>
          </p:nvPr>
        </p:nvSpPr>
        <p:spPr>
          <a:xfrm>
            <a:off x="117474" y="800099"/>
            <a:ext cx="8848727" cy="4645027"/>
          </a:xfrm>
          <a:prstGeom prst="rect">
            <a:avLst/>
          </a:prstGeom>
        </p:spPr>
        <p:txBody>
          <a:bodyPr/>
          <a:lstStyle/>
          <a:p>
            <a:pPr>
              <a:spcBef>
                <a:spcPts val="800"/>
              </a:spcBef>
              <a:buChar char="▪"/>
              <a:defRPr sz="1800">
                <a:latin typeface="微软雅黑"/>
                <a:ea typeface="微软雅黑"/>
                <a:cs typeface="微软雅黑"/>
                <a:sym typeface="微软雅黑"/>
              </a:defRPr>
            </a:pPr>
            <a:r>
              <a:rPr dirty="0"/>
              <a:t>ES6 </a:t>
            </a:r>
            <a:r>
              <a:rPr dirty="0" err="1"/>
              <a:t>提供了新的数据结构</a:t>
            </a:r>
            <a:r>
              <a:rPr dirty="0"/>
              <a:t> Set 。</a:t>
            </a:r>
            <a:r>
              <a:rPr dirty="0" err="1"/>
              <a:t>它类似于数组，但是成员的值都是唯一的，没有重复的值</a:t>
            </a:r>
            <a:r>
              <a:rPr dirty="0"/>
              <a:t>。</a:t>
            </a:r>
          </a:p>
          <a:p>
            <a:pPr>
              <a:spcBef>
                <a:spcPts val="800"/>
              </a:spcBef>
              <a:buChar char="▪"/>
              <a:defRPr sz="1800">
                <a:latin typeface="微软雅黑"/>
                <a:ea typeface="微软雅黑"/>
                <a:cs typeface="微软雅黑"/>
                <a:sym typeface="微软雅黑"/>
              </a:defRPr>
            </a:pPr>
            <a:r>
              <a:rPr dirty="0"/>
              <a:t>Set </a:t>
            </a:r>
            <a:r>
              <a:rPr dirty="0" err="1"/>
              <a:t>本身是一个构造函数，用来生成</a:t>
            </a:r>
            <a:r>
              <a:rPr dirty="0"/>
              <a:t> Set </a:t>
            </a:r>
            <a:r>
              <a:rPr dirty="0" err="1"/>
              <a:t>数据结构</a:t>
            </a:r>
            <a:r>
              <a:rPr dirty="0"/>
              <a:t>。</a:t>
            </a:r>
          </a:p>
          <a:p>
            <a:pPr>
              <a:spcBef>
                <a:spcPts val="800"/>
              </a:spcBef>
              <a:buChar char="▪"/>
              <a:defRPr sz="1800">
                <a:latin typeface="微软雅黑"/>
                <a:ea typeface="微软雅黑"/>
                <a:cs typeface="微软雅黑"/>
                <a:sym typeface="微软雅黑"/>
              </a:defRPr>
            </a:pPr>
            <a:r>
              <a:rPr dirty="0"/>
              <a:t>代码:demo20.html</a:t>
            </a:r>
          </a:p>
          <a:p>
            <a:pPr marL="265112" lvl="3" indent="457200">
              <a:spcBef>
                <a:spcPts val="0"/>
              </a:spcBef>
              <a:buSzTx/>
              <a:buFont typeface="Wingdings"/>
              <a:buNone/>
              <a:defRPr sz="1800">
                <a:latin typeface="微软雅黑"/>
                <a:ea typeface="微软雅黑"/>
                <a:cs typeface="微软雅黑"/>
                <a:sym typeface="微软雅黑"/>
              </a:defRPr>
            </a:pPr>
            <a:r>
              <a:rPr dirty="0"/>
              <a:t>       console.log("</a:t>
            </a:r>
            <a:r>
              <a:rPr dirty="0" err="1"/>
              <a:t>数组结构</a:t>
            </a:r>
            <a:r>
              <a:rPr dirty="0"/>
              <a:t>:"+["9",9,NaN,NaN,"语文","语文"]);</a:t>
            </a:r>
          </a:p>
          <a:p>
            <a:pPr marL="265112" lvl="3" indent="457200">
              <a:spcBef>
                <a:spcPts val="0"/>
              </a:spcBef>
              <a:buSzTx/>
              <a:buFont typeface="Wingdings"/>
              <a:buNone/>
              <a:defRPr sz="1800">
                <a:latin typeface="微软雅黑"/>
                <a:ea typeface="微软雅黑"/>
                <a:cs typeface="微软雅黑"/>
                <a:sym typeface="微软雅黑"/>
              </a:defRPr>
            </a:pPr>
            <a:r>
              <a:rPr dirty="0"/>
              <a:t>	    </a:t>
            </a:r>
            <a:r>
              <a:rPr dirty="0" err="1"/>
              <a:t>var</a:t>
            </a:r>
            <a:r>
              <a:rPr dirty="0"/>
              <a:t> s=new Set(["9",9,NaN,NaN,"语文","语文"]);//new </a:t>
            </a:r>
            <a:r>
              <a:rPr dirty="0" err="1"/>
              <a:t>一个Set实例</a:t>
            </a:r>
            <a:endParaRPr dirty="0"/>
          </a:p>
          <a:p>
            <a:pPr marL="265112" lvl="3" indent="457200">
              <a:spcBef>
                <a:spcPts val="0"/>
              </a:spcBef>
              <a:buSzTx/>
              <a:buFont typeface="Wingdings"/>
              <a:buNone/>
              <a:defRPr sz="1800">
                <a:latin typeface="微软雅黑"/>
                <a:ea typeface="微软雅黑"/>
                <a:cs typeface="微软雅黑"/>
                <a:sym typeface="微软雅黑"/>
              </a:defRPr>
            </a:pPr>
            <a:r>
              <a:rPr dirty="0"/>
              <a:t>	    console.dir("</a:t>
            </a:r>
            <a:r>
              <a:rPr dirty="0" err="1"/>
              <a:t>Set结构</a:t>
            </a:r>
            <a:r>
              <a:rPr dirty="0"/>
              <a:t>："+s);</a:t>
            </a:r>
          </a:p>
          <a:p>
            <a:pPr marL="265112" lvl="3" indent="457200">
              <a:spcBef>
                <a:spcPts val="0"/>
              </a:spcBef>
              <a:buSzTx/>
              <a:buFont typeface="Wingdings"/>
              <a:buNone/>
              <a:defRPr sz="1800">
                <a:latin typeface="微软雅黑"/>
                <a:ea typeface="微软雅黑"/>
                <a:cs typeface="微软雅黑"/>
                <a:sym typeface="微软雅黑"/>
              </a:defRPr>
            </a:pPr>
            <a:r>
              <a:rPr dirty="0"/>
              <a:t>	    for(</a:t>
            </a:r>
            <a:r>
              <a:rPr dirty="0" err="1"/>
              <a:t>var</a:t>
            </a:r>
            <a:r>
              <a:rPr dirty="0"/>
              <a:t> value of s){</a:t>
            </a:r>
          </a:p>
          <a:p>
            <a:pPr marL="265112" lvl="3" indent="457200">
              <a:spcBef>
                <a:spcPts val="0"/>
              </a:spcBef>
              <a:buSzTx/>
              <a:buFont typeface="Wingdings"/>
              <a:buNone/>
              <a:defRPr sz="1800">
                <a:latin typeface="微软雅黑"/>
                <a:ea typeface="微软雅黑"/>
                <a:cs typeface="微软雅黑"/>
                <a:sym typeface="微软雅黑"/>
              </a:defRPr>
            </a:pPr>
            <a:r>
              <a:rPr dirty="0"/>
              <a:t>	    	console.log(value);</a:t>
            </a:r>
          </a:p>
          <a:p>
            <a:pPr marL="265112" lvl="3" indent="457200">
              <a:spcBef>
                <a:spcPts val="0"/>
              </a:spcBef>
              <a:buSzTx/>
              <a:buFont typeface="Wingdings"/>
              <a:buNone/>
              <a:defRPr sz="1800">
                <a:latin typeface="微软雅黑"/>
                <a:ea typeface="微软雅黑"/>
                <a:cs typeface="微软雅黑"/>
                <a:sym typeface="微软雅黑"/>
              </a:defRPr>
            </a:pPr>
            <a:r>
              <a:rPr dirty="0"/>
              <a:t>	    }</a:t>
            </a:r>
          </a:p>
          <a:p>
            <a:pPr marL="265112" lvl="3" indent="457200">
              <a:spcBef>
                <a:spcPts val="0"/>
              </a:spcBef>
              <a:buSzTx/>
              <a:buFont typeface="Wingdings"/>
              <a:buNone/>
              <a:defRPr sz="1800">
                <a:latin typeface="微软雅黑"/>
                <a:ea typeface="微软雅黑"/>
                <a:cs typeface="微软雅黑"/>
                <a:sym typeface="微软雅黑"/>
              </a:defRPr>
            </a:pPr>
            <a:r>
              <a:rPr dirty="0"/>
              <a:t>		//</a:t>
            </a:r>
            <a:r>
              <a:rPr dirty="0" err="1"/>
              <a:t>输出Set对象的大小</a:t>
            </a:r>
            <a:endParaRPr dirty="0"/>
          </a:p>
          <a:p>
            <a:pPr marL="265112" lvl="3" indent="457200">
              <a:spcBef>
                <a:spcPts val="0"/>
              </a:spcBef>
              <a:buSzTx/>
              <a:buFont typeface="Wingdings"/>
              <a:buNone/>
              <a:defRPr sz="1800">
                <a:latin typeface="微软雅黑"/>
                <a:ea typeface="微软雅黑"/>
                <a:cs typeface="微软雅黑"/>
                <a:sym typeface="微软雅黑"/>
              </a:defRPr>
            </a:pPr>
            <a:r>
              <a:rPr dirty="0"/>
              <a:t>		console.log(</a:t>
            </a:r>
            <a:r>
              <a:rPr dirty="0" err="1"/>
              <a:t>s.size</a:t>
            </a:r>
            <a:r>
              <a:rPr dirty="0"/>
              <a:t>);</a:t>
            </a:r>
          </a:p>
          <a:p>
            <a:pPr marL="265112" lvl="3" indent="457200">
              <a:spcBef>
                <a:spcPts val="0"/>
              </a:spcBef>
              <a:buSzTx/>
              <a:buFont typeface="Wingdings"/>
              <a:buNone/>
              <a:defRPr sz="1800">
                <a:latin typeface="微软雅黑"/>
                <a:ea typeface="微软雅黑"/>
                <a:cs typeface="微软雅黑"/>
                <a:sym typeface="微软雅黑"/>
              </a:defRPr>
            </a:pPr>
            <a:r>
              <a:rPr dirty="0"/>
              <a:t>		//</a:t>
            </a:r>
            <a:r>
              <a:rPr dirty="0" err="1"/>
              <a:t>总结:NaN不等于</a:t>
            </a:r>
            <a:r>
              <a:rPr dirty="0" err="1" smtClean="0"/>
              <a:t>NaN</a:t>
            </a:r>
            <a:r>
              <a:rPr lang="zh-CN" altLang="en-US" dirty="0" smtClean="0"/>
              <a:t>特例认为相等</a:t>
            </a:r>
            <a:r>
              <a:rPr dirty="0" smtClean="0"/>
              <a:t>,"</a:t>
            </a:r>
            <a:r>
              <a:rPr dirty="0"/>
              <a:t>9"不等于数字9；所以Set</a:t>
            </a:r>
            <a:r>
              <a:rPr dirty="0" smtClean="0"/>
              <a:t>内部</a:t>
            </a:r>
            <a:r>
              <a:rPr lang="zh-CN" altLang="en-US" dirty="0" smtClean="0"/>
              <a:t>除了</a:t>
            </a:r>
            <a:r>
              <a:rPr lang="en-US" altLang="zh-CN" dirty="0" err="1" smtClean="0"/>
              <a:t>NaN</a:t>
            </a:r>
            <a:r>
              <a:rPr lang="zh-CN" altLang="en-US" dirty="0" smtClean="0"/>
              <a:t>之外，其他情况使用</a:t>
            </a:r>
            <a:r>
              <a:rPr dirty="0" smtClean="0"/>
              <a:t>===</a:t>
            </a:r>
            <a:r>
              <a:rPr dirty="0" err="1"/>
              <a:t>实现比较，不进行类型转换</a:t>
            </a:r>
            <a:endParaRPr dirty="0"/>
          </a:p>
        </p:txBody>
      </p:sp>
    </p:spTree>
  </p:cSld>
  <p:clrMapOvr>
    <a:masterClrMapping/>
  </p:clrMapOvr>
  <p:transition spd="med"/>
  <p:timing>
    <p:tnLst>
      <p:par>
        <p:cTn id="1" dur="indefinite" restart="never" fill="hold"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29</a:t>
            </a:fld>
            <a:endParaRPr/>
          </a:p>
        </p:txBody>
      </p:sp>
      <p:sp>
        <p:nvSpPr>
          <p:cNvPr id="276" name="3. ECMAScript6 基本语法-set (12)"/>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基本语法-set (12)</a:t>
            </a:r>
          </a:p>
        </p:txBody>
      </p:sp>
      <p:sp>
        <p:nvSpPr>
          <p:cNvPr id="277" name="ES6 Set对象，属性…"/>
          <p:cNvSpPr txBox="1">
            <a:spLocks noGrp="1"/>
          </p:cNvSpPr>
          <p:nvPr>
            <p:ph type="body" idx="4294967295"/>
          </p:nvPr>
        </p:nvSpPr>
        <p:spPr>
          <a:xfrm>
            <a:off x="117474" y="800099"/>
            <a:ext cx="8848727" cy="4645027"/>
          </a:xfrm>
          <a:prstGeom prst="rect">
            <a:avLst/>
          </a:prstGeom>
        </p:spPr>
        <p:txBody>
          <a:bodyPr/>
          <a:lstStyle/>
          <a:p>
            <a:pPr>
              <a:spcBef>
                <a:spcPts val="800"/>
              </a:spcBef>
              <a:buChar char="▪"/>
              <a:defRPr sz="1800">
                <a:latin typeface="微软雅黑"/>
                <a:ea typeface="微软雅黑"/>
                <a:cs typeface="微软雅黑"/>
                <a:sym typeface="微软雅黑"/>
              </a:defRPr>
            </a:pPr>
            <a:r>
              <a:rPr dirty="0"/>
              <a:t>ES6 </a:t>
            </a:r>
            <a:r>
              <a:rPr dirty="0" err="1"/>
              <a:t>Set对象，属性</a:t>
            </a:r>
            <a:endParaRPr dirty="0"/>
          </a:p>
          <a:p>
            <a:pPr>
              <a:spcBef>
                <a:spcPts val="800"/>
              </a:spcBef>
              <a:buChar char="▪"/>
              <a:defRPr sz="1800">
                <a:latin typeface="微软雅黑"/>
                <a:ea typeface="微软雅黑"/>
                <a:cs typeface="微软雅黑"/>
                <a:sym typeface="微软雅黑"/>
              </a:defRPr>
            </a:pPr>
            <a:r>
              <a:rPr dirty="0" err="1"/>
              <a:t>Set对象.size</a:t>
            </a:r>
            <a:r>
              <a:rPr dirty="0"/>
              <a:t>    </a:t>
            </a:r>
            <a:r>
              <a:rPr dirty="0" err="1"/>
              <a:t>对象属性总数</a:t>
            </a:r>
            <a:endParaRPr dirty="0"/>
          </a:p>
          <a:p>
            <a:pPr>
              <a:spcBef>
                <a:spcPts val="800"/>
              </a:spcBef>
              <a:buChar char="▪"/>
              <a:defRPr sz="1800">
                <a:latin typeface="微软雅黑"/>
                <a:ea typeface="微软雅黑"/>
                <a:cs typeface="微软雅黑"/>
                <a:sym typeface="微软雅黑"/>
              </a:defRPr>
            </a:pPr>
            <a:r>
              <a:rPr dirty="0"/>
              <a:t>代码:demo21.html</a:t>
            </a:r>
          </a:p>
          <a:p>
            <a:pPr marL="265112" lvl="3" indent="457200">
              <a:spcBef>
                <a:spcPts val="0"/>
              </a:spcBef>
              <a:buSzTx/>
              <a:buFont typeface="Wingdings"/>
              <a:buNone/>
              <a:defRPr sz="1800">
                <a:latin typeface="微软雅黑"/>
                <a:ea typeface="微软雅黑"/>
                <a:cs typeface="微软雅黑"/>
                <a:sym typeface="微软雅黑"/>
              </a:defRPr>
            </a:pPr>
            <a:r>
              <a:rPr dirty="0"/>
              <a:t>       </a:t>
            </a:r>
            <a:r>
              <a:rPr dirty="0" err="1"/>
              <a:t>var</a:t>
            </a:r>
            <a:r>
              <a:rPr dirty="0"/>
              <a:t> s=new Set(["语文","数学",8,"语文"]);</a:t>
            </a:r>
          </a:p>
          <a:p>
            <a:pPr marL="265112" lvl="3" indent="457200">
              <a:spcBef>
                <a:spcPts val="0"/>
              </a:spcBef>
              <a:buSzTx/>
              <a:buFont typeface="Wingdings"/>
              <a:buNone/>
              <a:defRPr sz="1800">
                <a:latin typeface="微软雅黑"/>
                <a:ea typeface="微软雅黑"/>
                <a:cs typeface="微软雅黑"/>
                <a:sym typeface="微软雅黑"/>
              </a:defRPr>
            </a:pPr>
            <a:r>
              <a:rPr dirty="0"/>
              <a:t>	    console.log("</a:t>
            </a:r>
            <a:r>
              <a:rPr dirty="0" err="1"/>
              <a:t>Set对象属性个数</a:t>
            </a:r>
            <a:r>
              <a:rPr dirty="0"/>
              <a:t>:"+</a:t>
            </a:r>
            <a:r>
              <a:rPr dirty="0" err="1"/>
              <a:t>s.size</a:t>
            </a:r>
            <a:r>
              <a:rPr dirty="0"/>
              <a:t>);</a:t>
            </a:r>
          </a:p>
        </p:txBody>
      </p:sp>
    </p:spTree>
  </p:cSld>
  <p:clrMapOvr>
    <a:masterClrMapping/>
  </p:clrMapOvr>
  <p:transition spd="med"/>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幻灯片编号"/>
          <p:cNvSpPr txBox="1">
            <a:spLocks noGrp="1"/>
          </p:cNvSpPr>
          <p:nvPr>
            <p:ph type="sldNum" sz="quarter" idx="2"/>
          </p:nvPr>
        </p:nvSpPr>
        <p:spPr>
          <a:xfrm>
            <a:off x="219075" y="6365875"/>
            <a:ext cx="174772"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3</a:t>
            </a:fld>
            <a:endParaRPr/>
          </a:p>
        </p:txBody>
      </p:sp>
      <p:sp>
        <p:nvSpPr>
          <p:cNvPr id="168" name="1. ECMAScript 6 简介"/>
          <p:cNvSpPr txBox="1">
            <a:spLocks noGrp="1"/>
          </p:cNvSpPr>
          <p:nvPr>
            <p:ph type="title" idx="4294967295"/>
          </p:nvPr>
        </p:nvSpPr>
        <p:spPr>
          <a:prstGeom prst="rect">
            <a:avLst/>
          </a:prstGeom>
        </p:spPr>
        <p:txBody>
          <a:bodyPr/>
          <a:lstStyle/>
          <a:p>
            <a:pPr>
              <a:defRPr>
                <a:latin typeface="微软雅黑"/>
                <a:ea typeface="微软雅黑"/>
                <a:cs typeface="微软雅黑"/>
                <a:sym typeface="微软雅黑"/>
              </a:defRPr>
            </a:pPr>
            <a:r>
              <a:t>1. ECMAScript 6 简介</a:t>
            </a:r>
          </a:p>
        </p:txBody>
      </p:sp>
      <p:sp>
        <p:nvSpPr>
          <p:cNvPr id="169" name="ECMAScript 6.0（以下简称ES6）是JavaScript语言的下一代标准，已经在2015年6月正式发布了。它的目标，是使得JavaScript语言可以用来编写复杂的大型应用程序，成为企业级开发语言。…"/>
          <p:cNvSpPr txBox="1">
            <a:spLocks noGrp="1"/>
          </p:cNvSpPr>
          <p:nvPr>
            <p:ph type="body" idx="4294967295"/>
          </p:nvPr>
        </p:nvSpPr>
        <p:spPr>
          <a:xfrm>
            <a:off x="126999" y="1100137"/>
            <a:ext cx="8848727" cy="4645026"/>
          </a:xfrm>
          <a:prstGeom prst="rect">
            <a:avLst/>
          </a:prstGeom>
        </p:spPr>
        <p:txBody>
          <a:bodyPr/>
          <a:lstStyle/>
          <a:p>
            <a:pPr marL="175545" indent="-175545" defTabSz="886968">
              <a:lnSpc>
                <a:spcPct val="150000"/>
              </a:lnSpc>
              <a:spcBef>
                <a:spcPts val="800"/>
              </a:spcBef>
              <a:buChar char="▪"/>
              <a:defRPr sz="1746">
                <a:latin typeface="微软雅黑"/>
                <a:ea typeface="微软雅黑"/>
                <a:cs typeface="微软雅黑"/>
                <a:sym typeface="微软雅黑"/>
              </a:defRPr>
            </a:pPr>
            <a:r>
              <a:rPr dirty="0" err="1"/>
              <a:t>ECMAScript</a:t>
            </a:r>
            <a:r>
              <a:rPr dirty="0"/>
              <a:t> 6.0（以下简称ES6）是JavaScript语言的下一代标准，已经在2015年6月正式发布了。</a:t>
            </a:r>
            <a:r>
              <a:rPr dirty="0" err="1"/>
              <a:t>它的目标，是使得JavaScript语言可以用来编写复杂的大型应用程序，成为企业级开发语言</a:t>
            </a:r>
            <a:r>
              <a:rPr dirty="0"/>
              <a:t>。</a:t>
            </a:r>
          </a:p>
          <a:p>
            <a:pPr marL="175545" indent="-175545" defTabSz="886968">
              <a:buChar char="▪"/>
              <a:defRPr sz="1746">
                <a:latin typeface="微软雅黑"/>
                <a:ea typeface="微软雅黑"/>
                <a:cs typeface="微软雅黑"/>
                <a:sym typeface="微软雅黑"/>
              </a:defRPr>
            </a:pPr>
            <a:endParaRPr dirty="0"/>
          </a:p>
          <a:p>
            <a:pPr marL="175545" indent="-175545" defTabSz="886968">
              <a:lnSpc>
                <a:spcPct val="150000"/>
              </a:lnSpc>
              <a:spcBef>
                <a:spcPts val="800"/>
              </a:spcBef>
              <a:buChar char="▪"/>
              <a:defRPr sz="1746">
                <a:latin typeface="微软雅黑"/>
                <a:ea typeface="微软雅黑"/>
                <a:cs typeface="微软雅黑"/>
                <a:sym typeface="微软雅黑"/>
              </a:defRPr>
            </a:pPr>
            <a:r>
              <a:rPr dirty="0" err="1"/>
              <a:t>标准的制定者有计划，以后每年发布一次标准，使用年份作为版本</a:t>
            </a:r>
            <a:r>
              <a:rPr dirty="0"/>
              <a:t>。因为ES6的第一个版本是在2015年发布的，所以又称ECMAScript 2015（简称ES2015）。</a:t>
            </a:r>
            <a:br>
              <a:rPr dirty="0"/>
            </a:br>
            <a:endParaRPr dirty="0"/>
          </a:p>
          <a:p>
            <a:pPr marL="175545" indent="-175545" defTabSz="886968">
              <a:lnSpc>
                <a:spcPct val="150000"/>
              </a:lnSpc>
              <a:spcBef>
                <a:spcPts val="800"/>
              </a:spcBef>
              <a:buChar char="▪"/>
              <a:defRPr sz="1746">
                <a:latin typeface="微软雅黑"/>
                <a:ea typeface="微软雅黑"/>
                <a:cs typeface="微软雅黑"/>
                <a:sym typeface="微软雅黑"/>
              </a:defRPr>
            </a:pPr>
            <a:r>
              <a:rPr dirty="0"/>
              <a:t>2016年6月，小幅修订的《ECMAScript 2016 </a:t>
            </a:r>
            <a:r>
              <a:rPr dirty="0" err="1"/>
              <a:t>标准</a:t>
            </a:r>
            <a:r>
              <a:rPr dirty="0"/>
              <a:t>》（</a:t>
            </a:r>
            <a:r>
              <a:rPr dirty="0" err="1"/>
              <a:t>简称</a:t>
            </a:r>
            <a:r>
              <a:rPr dirty="0"/>
              <a:t> ES2016）如期发布。</a:t>
            </a:r>
            <a:r>
              <a:rPr dirty="0" err="1"/>
              <a:t>由于变动非常小（只新增了数组实例的includes方法和指数运算符</a:t>
            </a:r>
            <a:r>
              <a:rPr dirty="0"/>
              <a:t>），</a:t>
            </a:r>
            <a:r>
              <a:rPr dirty="0" err="1"/>
              <a:t>因此</a:t>
            </a:r>
            <a:r>
              <a:rPr dirty="0"/>
              <a:t> ES2016 与 ES2015 </a:t>
            </a:r>
            <a:r>
              <a:rPr dirty="0" err="1"/>
              <a:t>基本上是同一个标准，都被看作是</a:t>
            </a:r>
            <a:r>
              <a:rPr dirty="0"/>
              <a:t> ES6。根据计划，2017年6</a:t>
            </a:r>
            <a:r>
              <a:rPr dirty="0" smtClean="0"/>
              <a:t>月发布 </a:t>
            </a:r>
            <a:r>
              <a:rPr dirty="0"/>
              <a:t>ES2017。</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169">
                                            <p:bg/>
                                          </p:spTgt>
                                        </p:tgtEl>
                                        <p:attrNameLst>
                                          <p:attrName>style.visibility</p:attrName>
                                        </p:attrNameLst>
                                      </p:cBhvr>
                                      <p:to>
                                        <p:strVal val="visible"/>
                                      </p:to>
                                    </p:set>
                                    <p:animEffect transition="in" filter="blinds(horizontal)">
                                      <p:cBhvr>
                                        <p:cTn id="7" dur="500"/>
                                        <p:tgtEl>
                                          <p:spTgt spid="169">
                                            <p:bg/>
                                          </p:spTgt>
                                        </p:tgtEl>
                                      </p:cBhvr>
                                    </p:animEffect>
                                  </p:childTnLst>
                                </p:cTn>
                              </p:par>
                              <p:par>
                                <p:cTn id="8" presetID="3" presetClass="entr" presetSubtype="10" fill="hold" grpId="1" nodeType="withEffect">
                                  <p:stCondLst>
                                    <p:cond delay="0"/>
                                  </p:stCondLst>
                                  <p:iterate>
                                    <p:tmAbs val="0"/>
                                  </p:iterate>
                                  <p:childTnLst>
                                    <p:set>
                                      <p:cBhvr>
                                        <p:cTn id="9" fill="hold"/>
                                        <p:tgtEl>
                                          <p:spTgt spid="169">
                                            <p:txEl>
                                              <p:pRg st="0" end="0"/>
                                            </p:txEl>
                                          </p:spTgt>
                                        </p:tgtEl>
                                        <p:attrNameLst>
                                          <p:attrName>style.visibility</p:attrName>
                                        </p:attrNameLst>
                                      </p:cBhvr>
                                      <p:to>
                                        <p:strVal val="visible"/>
                                      </p:to>
                                    </p:set>
                                    <p:animEffect transition="in" filter="blinds(horizontal)">
                                      <p:cBhvr>
                                        <p:cTn id="10" dur="500"/>
                                        <p:tgtEl>
                                          <p:spTgt spid="16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169">
                                            <p:txEl>
                                              <p:pRg st="2" end="2"/>
                                            </p:txEl>
                                          </p:spTgt>
                                        </p:tgtEl>
                                        <p:attrNameLst>
                                          <p:attrName>style.visibility</p:attrName>
                                        </p:attrNameLst>
                                      </p:cBhvr>
                                      <p:to>
                                        <p:strVal val="visible"/>
                                      </p:to>
                                    </p:set>
                                    <p:animEffect transition="in" filter="blinds(horizontal)">
                                      <p:cBhvr>
                                        <p:cTn id="15" dur="500"/>
                                        <p:tgtEl>
                                          <p:spTgt spid="16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169">
                                            <p:txEl>
                                              <p:pRg st="3" end="3"/>
                                            </p:txEl>
                                          </p:spTgt>
                                        </p:tgtEl>
                                        <p:attrNameLst>
                                          <p:attrName>style.visibility</p:attrName>
                                        </p:attrNameLst>
                                      </p:cBhvr>
                                      <p:to>
                                        <p:strVal val="visible"/>
                                      </p:to>
                                    </p:set>
                                    <p:animEffect transition="in" filter="blinds(horizontal)">
                                      <p:cBhvr>
                                        <p:cTn id="20" dur="500"/>
                                        <p:tgtEl>
                                          <p:spTgt spid="1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1" build="p"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30</a:t>
            </a:fld>
            <a:endParaRPr/>
          </a:p>
        </p:txBody>
      </p:sp>
      <p:sp>
        <p:nvSpPr>
          <p:cNvPr id="280" name="3. ECMAScript6 基本语法-set (12)"/>
          <p:cNvSpPr txBox="1">
            <a:spLocks noGrp="1"/>
          </p:cNvSpPr>
          <p:nvPr>
            <p:ph type="title" idx="4294967295"/>
          </p:nvPr>
        </p:nvSpPr>
        <p:spPr>
          <a:xfrm>
            <a:off x="319087" y="6445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基本语法-set (12)</a:t>
            </a:r>
          </a:p>
        </p:txBody>
      </p:sp>
      <p:sp>
        <p:nvSpPr>
          <p:cNvPr id="281" name="ES6 Set对象，方法…"/>
          <p:cNvSpPr txBox="1">
            <a:spLocks noGrp="1"/>
          </p:cNvSpPr>
          <p:nvPr>
            <p:ph type="body" idx="4294967295"/>
          </p:nvPr>
        </p:nvSpPr>
        <p:spPr>
          <a:xfrm>
            <a:off x="237330" y="547687"/>
            <a:ext cx="9975654" cy="6658294"/>
          </a:xfrm>
          <a:prstGeom prst="rect">
            <a:avLst/>
          </a:prstGeom>
        </p:spPr>
        <p:txBody>
          <a:bodyPr/>
          <a:lstStyle/>
          <a:p>
            <a:pPr marL="83248" indent="-83248" defTabSz="420623">
              <a:spcBef>
                <a:spcPts val="300"/>
              </a:spcBef>
              <a:buChar char="▪"/>
              <a:defRPr sz="1104">
                <a:latin typeface="微软雅黑"/>
                <a:ea typeface="微软雅黑"/>
                <a:cs typeface="微软雅黑"/>
                <a:sym typeface="微软雅黑"/>
              </a:defRPr>
            </a:pPr>
            <a:r>
              <a:rPr dirty="0"/>
              <a:t>ES6 </a:t>
            </a:r>
            <a:r>
              <a:rPr dirty="0" err="1"/>
              <a:t>Set对象，方法</a:t>
            </a:r>
            <a:endParaRPr dirty="0"/>
          </a:p>
          <a:p>
            <a:pPr marL="83248" indent="-83248" defTabSz="420623">
              <a:spcBef>
                <a:spcPts val="300"/>
              </a:spcBef>
              <a:buChar char="▪"/>
              <a:defRPr sz="1104">
                <a:latin typeface="微软雅黑"/>
                <a:ea typeface="微软雅黑"/>
                <a:cs typeface="微软雅黑"/>
                <a:sym typeface="微软雅黑"/>
              </a:defRPr>
            </a:pPr>
            <a:r>
              <a:rPr dirty="0" err="1"/>
              <a:t>Set对象.add</a:t>
            </a:r>
            <a:r>
              <a:rPr dirty="0"/>
              <a:t>(value) </a:t>
            </a:r>
            <a:r>
              <a:rPr dirty="0" err="1"/>
              <a:t>添加某个值，返回Set对象本身</a:t>
            </a:r>
            <a:endParaRPr dirty="0"/>
          </a:p>
          <a:p>
            <a:pPr marL="83248" indent="-83248" defTabSz="420623">
              <a:spcBef>
                <a:spcPts val="300"/>
              </a:spcBef>
              <a:buChar char="▪"/>
              <a:defRPr sz="1104">
                <a:latin typeface="微软雅黑"/>
                <a:ea typeface="微软雅黑"/>
                <a:cs typeface="微软雅黑"/>
                <a:sym typeface="微软雅黑"/>
              </a:defRPr>
            </a:pPr>
            <a:r>
              <a:rPr dirty="0" err="1"/>
              <a:t>Set对象.delete</a:t>
            </a:r>
            <a:r>
              <a:rPr dirty="0"/>
              <a:t>(value) </a:t>
            </a:r>
            <a:r>
              <a:rPr dirty="0" err="1"/>
              <a:t>删除某个值，返回一个布尔值，表示删除是否成功</a:t>
            </a:r>
            <a:endParaRPr dirty="0"/>
          </a:p>
          <a:p>
            <a:pPr marL="83248" indent="-83248" defTabSz="420623">
              <a:spcBef>
                <a:spcPts val="300"/>
              </a:spcBef>
              <a:buChar char="▪"/>
              <a:defRPr sz="1104">
                <a:latin typeface="微软雅黑"/>
                <a:ea typeface="微软雅黑"/>
                <a:cs typeface="微软雅黑"/>
                <a:sym typeface="微软雅黑"/>
              </a:defRPr>
            </a:pPr>
            <a:r>
              <a:rPr dirty="0" err="1"/>
              <a:t>Set对象.has</a:t>
            </a:r>
            <a:r>
              <a:rPr dirty="0"/>
              <a:t>(value) </a:t>
            </a:r>
            <a:r>
              <a:rPr dirty="0" err="1"/>
              <a:t>返回一个布尔值，表示参数是否为Set的成员</a:t>
            </a:r>
            <a:endParaRPr dirty="0"/>
          </a:p>
          <a:p>
            <a:pPr marL="83248" indent="-83248" defTabSz="420623">
              <a:spcBef>
                <a:spcPts val="300"/>
              </a:spcBef>
              <a:buChar char="▪"/>
              <a:defRPr sz="1104">
                <a:latin typeface="微软雅黑"/>
                <a:ea typeface="微软雅黑"/>
                <a:cs typeface="微软雅黑"/>
                <a:sym typeface="微软雅黑"/>
              </a:defRPr>
            </a:pPr>
            <a:r>
              <a:rPr dirty="0" err="1"/>
              <a:t>Set对象.clear</a:t>
            </a:r>
            <a:r>
              <a:rPr dirty="0"/>
              <a:t>() </a:t>
            </a:r>
            <a:r>
              <a:rPr dirty="0" err="1"/>
              <a:t>清除所有成员</a:t>
            </a:r>
            <a:endParaRPr dirty="0"/>
          </a:p>
          <a:p>
            <a:pPr marL="83248" indent="-83248" defTabSz="420623">
              <a:spcBef>
                <a:spcPts val="300"/>
              </a:spcBef>
              <a:buChar char="▪"/>
              <a:defRPr sz="1104">
                <a:latin typeface="微软雅黑"/>
                <a:ea typeface="微软雅黑"/>
                <a:cs typeface="微软雅黑"/>
                <a:sym typeface="微软雅黑"/>
              </a:defRPr>
            </a:pPr>
            <a:r>
              <a:rPr dirty="0"/>
              <a:t>代码:demo22.html</a:t>
            </a:r>
          </a:p>
          <a:p>
            <a:pPr marL="83248" indent="-83248" defTabSz="420623">
              <a:spcBef>
                <a:spcPts val="300"/>
              </a:spcBef>
              <a:buChar char="▪"/>
              <a:defRPr sz="1104">
                <a:latin typeface="微软雅黑"/>
                <a:ea typeface="微软雅黑"/>
                <a:cs typeface="微软雅黑"/>
                <a:sym typeface="微软雅黑"/>
              </a:defRPr>
            </a:pPr>
            <a:r>
              <a:rPr dirty="0"/>
              <a:t> //add()</a:t>
            </a:r>
            <a:r>
              <a:rPr dirty="0" err="1"/>
              <a:t>方法</a:t>
            </a:r>
            <a:endParaRPr dirty="0"/>
          </a:p>
          <a:p>
            <a:pPr marL="83248" indent="-83248" defTabSz="420623">
              <a:spcBef>
                <a:spcPts val="300"/>
              </a:spcBef>
              <a:buChar char="▪"/>
              <a:defRPr sz="1104">
                <a:latin typeface="微软雅黑"/>
                <a:ea typeface="微软雅黑"/>
                <a:cs typeface="微软雅黑"/>
                <a:sym typeface="微软雅黑"/>
              </a:defRPr>
            </a:pPr>
            <a:r>
              <a:rPr dirty="0"/>
              <a:t>	    </a:t>
            </a:r>
            <a:r>
              <a:rPr dirty="0" err="1"/>
              <a:t>var</a:t>
            </a:r>
            <a:r>
              <a:rPr dirty="0"/>
              <a:t> s=new Set();</a:t>
            </a:r>
          </a:p>
          <a:p>
            <a:pPr marL="83248" indent="-83248" defTabSz="420623">
              <a:spcBef>
                <a:spcPts val="300"/>
              </a:spcBef>
              <a:buChar char="▪"/>
              <a:defRPr sz="1104">
                <a:latin typeface="微软雅黑"/>
                <a:ea typeface="微软雅黑"/>
                <a:cs typeface="微软雅黑"/>
                <a:sym typeface="微软雅黑"/>
              </a:defRPr>
            </a:pPr>
            <a:r>
              <a:rPr dirty="0"/>
              <a:t>	    </a:t>
            </a:r>
            <a:r>
              <a:rPr dirty="0" err="1"/>
              <a:t>s.add</a:t>
            </a:r>
            <a:r>
              <a:rPr dirty="0"/>
              <a:t>(2); </a:t>
            </a:r>
            <a:r>
              <a:rPr dirty="0" err="1"/>
              <a:t>s.add</a:t>
            </a:r>
            <a:r>
              <a:rPr dirty="0"/>
              <a:t>(2); </a:t>
            </a:r>
            <a:r>
              <a:rPr dirty="0" err="1"/>
              <a:t>s.add</a:t>
            </a:r>
            <a:r>
              <a:rPr dirty="0"/>
              <a:t>(4); </a:t>
            </a:r>
            <a:r>
              <a:rPr dirty="0" err="1"/>
              <a:t>s.add</a:t>
            </a:r>
            <a:r>
              <a:rPr dirty="0"/>
              <a:t>(5);	  </a:t>
            </a:r>
          </a:p>
          <a:p>
            <a:pPr marL="83248" indent="-83248" defTabSz="420623">
              <a:spcBef>
                <a:spcPts val="300"/>
              </a:spcBef>
              <a:buChar char="▪"/>
              <a:defRPr sz="1104">
                <a:latin typeface="微软雅黑"/>
                <a:ea typeface="微软雅黑"/>
                <a:cs typeface="微软雅黑"/>
                <a:sym typeface="微软雅黑"/>
              </a:defRPr>
            </a:pPr>
            <a:r>
              <a:rPr dirty="0"/>
              <a:t>	    console.log("</a:t>
            </a:r>
            <a:r>
              <a:rPr dirty="0" err="1"/>
              <a:t>输出Set对象元素</a:t>
            </a:r>
            <a:r>
              <a:rPr dirty="0"/>
              <a:t>:");</a:t>
            </a:r>
          </a:p>
          <a:p>
            <a:pPr marL="83248" indent="-83248" defTabSz="420623">
              <a:spcBef>
                <a:spcPts val="300"/>
              </a:spcBef>
              <a:buChar char="▪"/>
              <a:defRPr sz="1104">
                <a:latin typeface="微软雅黑"/>
                <a:ea typeface="微软雅黑"/>
                <a:cs typeface="微软雅黑"/>
                <a:sym typeface="微软雅黑"/>
              </a:defRPr>
            </a:pPr>
            <a:r>
              <a:rPr dirty="0"/>
              <a:t>	    for(</a:t>
            </a:r>
            <a:r>
              <a:rPr dirty="0" err="1"/>
              <a:t>var</a:t>
            </a:r>
            <a:r>
              <a:rPr dirty="0"/>
              <a:t> value of s){</a:t>
            </a:r>
          </a:p>
          <a:p>
            <a:pPr marL="83248" indent="-83248" defTabSz="420623">
              <a:spcBef>
                <a:spcPts val="300"/>
              </a:spcBef>
              <a:buChar char="▪"/>
              <a:defRPr sz="1104">
                <a:latin typeface="微软雅黑"/>
                <a:ea typeface="微软雅黑"/>
                <a:cs typeface="微软雅黑"/>
                <a:sym typeface="微软雅黑"/>
              </a:defRPr>
            </a:pPr>
            <a:r>
              <a:rPr dirty="0"/>
              <a:t>	    	console.log(value);</a:t>
            </a:r>
          </a:p>
          <a:p>
            <a:pPr marL="83248" indent="-83248" defTabSz="420623">
              <a:spcBef>
                <a:spcPts val="300"/>
              </a:spcBef>
              <a:buChar char="▪"/>
              <a:defRPr sz="1104">
                <a:latin typeface="微软雅黑"/>
                <a:ea typeface="微软雅黑"/>
                <a:cs typeface="微软雅黑"/>
                <a:sym typeface="微软雅黑"/>
              </a:defRPr>
            </a:pPr>
            <a:r>
              <a:rPr dirty="0"/>
              <a:t>	    }</a:t>
            </a:r>
          </a:p>
          <a:p>
            <a:pPr marL="83248" indent="-83248" defTabSz="420623">
              <a:spcBef>
                <a:spcPts val="300"/>
              </a:spcBef>
              <a:buChar char="▪"/>
              <a:defRPr sz="1104">
                <a:latin typeface="微软雅黑"/>
                <a:ea typeface="微软雅黑"/>
                <a:cs typeface="微软雅黑"/>
                <a:sym typeface="微软雅黑"/>
              </a:defRPr>
            </a:pPr>
            <a:r>
              <a:rPr dirty="0"/>
              <a:t>	    console.log("</a:t>
            </a:r>
            <a:r>
              <a:rPr dirty="0" err="1"/>
              <a:t>输出Set对象元素个数</a:t>
            </a:r>
            <a:r>
              <a:rPr dirty="0"/>
              <a:t>："+</a:t>
            </a:r>
            <a:r>
              <a:rPr dirty="0" err="1"/>
              <a:t>s.size</a:t>
            </a:r>
            <a:r>
              <a:rPr dirty="0"/>
              <a:t>);</a:t>
            </a:r>
          </a:p>
          <a:p>
            <a:pPr marL="83248" indent="-83248" defTabSz="420623">
              <a:spcBef>
                <a:spcPts val="300"/>
              </a:spcBef>
              <a:buChar char="▪"/>
              <a:defRPr sz="1104">
                <a:latin typeface="微软雅黑"/>
                <a:ea typeface="微软雅黑"/>
                <a:cs typeface="微软雅黑"/>
                <a:sym typeface="微软雅黑"/>
              </a:defRPr>
            </a:pPr>
            <a:r>
              <a:rPr dirty="0"/>
              <a:t>	    //delete()</a:t>
            </a:r>
          </a:p>
          <a:p>
            <a:pPr marL="83248" indent="-83248" defTabSz="420623">
              <a:spcBef>
                <a:spcPts val="300"/>
              </a:spcBef>
              <a:buChar char="▪"/>
              <a:defRPr sz="1104">
                <a:latin typeface="微软雅黑"/>
                <a:ea typeface="微软雅黑"/>
                <a:cs typeface="微软雅黑"/>
                <a:sym typeface="微软雅黑"/>
              </a:defRPr>
            </a:pPr>
            <a:r>
              <a:rPr dirty="0"/>
              <a:t>	    </a:t>
            </a:r>
            <a:r>
              <a:rPr dirty="0" err="1"/>
              <a:t>s.delete</a:t>
            </a:r>
            <a:r>
              <a:rPr dirty="0"/>
              <a:t>(4);</a:t>
            </a:r>
          </a:p>
          <a:p>
            <a:pPr marL="83248" indent="-83248" defTabSz="420623">
              <a:spcBef>
                <a:spcPts val="300"/>
              </a:spcBef>
              <a:buChar char="▪"/>
              <a:defRPr sz="1104">
                <a:latin typeface="微软雅黑"/>
                <a:ea typeface="微软雅黑"/>
                <a:cs typeface="微软雅黑"/>
                <a:sym typeface="微软雅黑"/>
              </a:defRPr>
            </a:pPr>
            <a:r>
              <a:rPr dirty="0"/>
              <a:t>	    console.log("删除元素4，输出Set对象元素:");</a:t>
            </a:r>
          </a:p>
          <a:p>
            <a:pPr marL="83248" indent="-83248" defTabSz="420623">
              <a:spcBef>
                <a:spcPts val="300"/>
              </a:spcBef>
              <a:buChar char="▪"/>
              <a:defRPr sz="1104">
                <a:latin typeface="微软雅黑"/>
                <a:ea typeface="微软雅黑"/>
                <a:cs typeface="微软雅黑"/>
                <a:sym typeface="微软雅黑"/>
              </a:defRPr>
            </a:pPr>
            <a:r>
              <a:rPr dirty="0"/>
              <a:t>	    for(</a:t>
            </a:r>
            <a:r>
              <a:rPr dirty="0" err="1"/>
              <a:t>var</a:t>
            </a:r>
            <a:r>
              <a:rPr dirty="0"/>
              <a:t> value of s){</a:t>
            </a:r>
          </a:p>
          <a:p>
            <a:pPr marL="83248" indent="-83248" defTabSz="420623">
              <a:spcBef>
                <a:spcPts val="300"/>
              </a:spcBef>
              <a:buChar char="▪"/>
              <a:defRPr sz="1104">
                <a:latin typeface="微软雅黑"/>
                <a:ea typeface="微软雅黑"/>
                <a:cs typeface="微软雅黑"/>
                <a:sym typeface="微软雅黑"/>
              </a:defRPr>
            </a:pPr>
            <a:r>
              <a:rPr dirty="0"/>
              <a:t>	    	console.log(value);</a:t>
            </a:r>
          </a:p>
          <a:p>
            <a:pPr marL="83248" indent="-83248" defTabSz="420623">
              <a:spcBef>
                <a:spcPts val="300"/>
              </a:spcBef>
              <a:buChar char="▪"/>
              <a:defRPr sz="1104">
                <a:latin typeface="微软雅黑"/>
                <a:ea typeface="微软雅黑"/>
                <a:cs typeface="微软雅黑"/>
                <a:sym typeface="微软雅黑"/>
              </a:defRPr>
            </a:pPr>
            <a:r>
              <a:rPr dirty="0"/>
              <a:t>	    }</a:t>
            </a:r>
          </a:p>
          <a:p>
            <a:pPr marL="83248" indent="-83248" defTabSz="420623">
              <a:spcBef>
                <a:spcPts val="300"/>
              </a:spcBef>
              <a:buChar char="▪"/>
              <a:defRPr sz="1104">
                <a:latin typeface="微软雅黑"/>
                <a:ea typeface="微软雅黑"/>
                <a:cs typeface="微软雅黑"/>
                <a:sym typeface="微软雅黑"/>
              </a:defRPr>
            </a:pPr>
            <a:r>
              <a:rPr dirty="0"/>
              <a:t>	    console.log("</a:t>
            </a:r>
            <a:r>
              <a:rPr dirty="0" err="1"/>
              <a:t>输出Set对象元素个数</a:t>
            </a:r>
            <a:r>
              <a:rPr dirty="0"/>
              <a:t>："+</a:t>
            </a:r>
            <a:r>
              <a:rPr dirty="0" err="1"/>
              <a:t>s.size</a:t>
            </a:r>
            <a:r>
              <a:rPr dirty="0"/>
              <a:t>);</a:t>
            </a:r>
          </a:p>
          <a:p>
            <a:pPr marL="83248" indent="-83248" defTabSz="420623">
              <a:spcBef>
                <a:spcPts val="300"/>
              </a:spcBef>
              <a:buChar char="▪"/>
              <a:defRPr sz="1104">
                <a:latin typeface="微软雅黑"/>
                <a:ea typeface="微软雅黑"/>
                <a:cs typeface="微软雅黑"/>
                <a:sym typeface="微软雅黑"/>
              </a:defRPr>
            </a:pPr>
            <a:r>
              <a:rPr dirty="0"/>
              <a:t>	    //has()</a:t>
            </a:r>
          </a:p>
          <a:p>
            <a:pPr marL="83248" indent="-83248" defTabSz="420623">
              <a:spcBef>
                <a:spcPts val="300"/>
              </a:spcBef>
              <a:buChar char="▪"/>
              <a:defRPr sz="1104">
                <a:latin typeface="微软雅黑"/>
                <a:ea typeface="微软雅黑"/>
                <a:cs typeface="微软雅黑"/>
                <a:sym typeface="微软雅黑"/>
              </a:defRPr>
            </a:pPr>
            <a:r>
              <a:rPr dirty="0"/>
              <a:t>	    console.log("输出Set对象中是否包含2:"+</a:t>
            </a:r>
            <a:r>
              <a:rPr dirty="0" err="1"/>
              <a:t>s.has</a:t>
            </a:r>
            <a:r>
              <a:rPr dirty="0"/>
              <a:t>(2));</a:t>
            </a:r>
          </a:p>
          <a:p>
            <a:pPr marL="83248" indent="-83248" defTabSz="420623">
              <a:spcBef>
                <a:spcPts val="300"/>
              </a:spcBef>
              <a:buChar char="▪"/>
              <a:defRPr sz="1104">
                <a:latin typeface="微软雅黑"/>
                <a:ea typeface="微软雅黑"/>
                <a:cs typeface="微软雅黑"/>
                <a:sym typeface="微软雅黑"/>
              </a:defRPr>
            </a:pPr>
            <a:r>
              <a:rPr dirty="0"/>
              <a:t>	    //clear()</a:t>
            </a:r>
            <a:endParaRPr sz="828" dirty="0"/>
          </a:p>
          <a:p>
            <a:pPr marL="83248" indent="-83248" defTabSz="420623">
              <a:spcBef>
                <a:spcPts val="300"/>
              </a:spcBef>
              <a:buChar char="▪"/>
              <a:defRPr sz="828">
                <a:latin typeface="微软雅黑"/>
                <a:ea typeface="微软雅黑"/>
                <a:cs typeface="微软雅黑"/>
                <a:sym typeface="微软雅黑"/>
              </a:defRPr>
            </a:pPr>
            <a:r>
              <a:rPr dirty="0"/>
              <a:t>	    </a:t>
            </a:r>
            <a:r>
              <a:rPr dirty="0" err="1"/>
              <a:t>s.clear</a:t>
            </a:r>
            <a:r>
              <a:rPr dirty="0"/>
              <a:t>();</a:t>
            </a:r>
          </a:p>
          <a:p>
            <a:pPr marL="83248" indent="-83248" defTabSz="420623">
              <a:spcBef>
                <a:spcPts val="300"/>
              </a:spcBef>
              <a:buChar char="▪"/>
              <a:defRPr sz="828">
                <a:latin typeface="微软雅黑"/>
                <a:ea typeface="微软雅黑"/>
                <a:cs typeface="微软雅黑"/>
                <a:sym typeface="微软雅黑"/>
              </a:defRPr>
            </a:pPr>
            <a:r>
              <a:rPr dirty="0"/>
              <a:t>	    console.log("</a:t>
            </a:r>
            <a:r>
              <a:rPr dirty="0" err="1"/>
              <a:t>输出清空后，Set对象</a:t>
            </a:r>
            <a:r>
              <a:rPr dirty="0"/>
              <a:t>:");</a:t>
            </a:r>
          </a:p>
          <a:p>
            <a:pPr marL="83248" indent="-83248" defTabSz="420623">
              <a:spcBef>
                <a:spcPts val="300"/>
              </a:spcBef>
              <a:buChar char="▪"/>
              <a:defRPr sz="828">
                <a:latin typeface="微软雅黑"/>
                <a:ea typeface="微软雅黑"/>
                <a:cs typeface="微软雅黑"/>
                <a:sym typeface="微软雅黑"/>
              </a:defRPr>
            </a:pPr>
            <a:r>
              <a:rPr dirty="0"/>
              <a:t>	    for(</a:t>
            </a:r>
            <a:r>
              <a:rPr dirty="0" err="1"/>
              <a:t>var</a:t>
            </a:r>
            <a:r>
              <a:rPr dirty="0"/>
              <a:t> value of s){</a:t>
            </a:r>
          </a:p>
          <a:p>
            <a:pPr marL="83248" indent="-83248" defTabSz="420623">
              <a:spcBef>
                <a:spcPts val="300"/>
              </a:spcBef>
              <a:buChar char="▪"/>
              <a:defRPr sz="828">
                <a:latin typeface="微软雅黑"/>
                <a:ea typeface="微软雅黑"/>
                <a:cs typeface="微软雅黑"/>
                <a:sym typeface="微软雅黑"/>
              </a:defRPr>
            </a:pPr>
            <a:r>
              <a:rPr dirty="0"/>
              <a:t>	    	console.log(value);</a:t>
            </a:r>
          </a:p>
          <a:p>
            <a:pPr marL="83248" indent="-83248" defTabSz="420623">
              <a:spcBef>
                <a:spcPts val="300"/>
              </a:spcBef>
              <a:buChar char="▪"/>
              <a:defRPr sz="828">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31</a:t>
            </a:fld>
            <a:endParaRPr/>
          </a:p>
        </p:txBody>
      </p:sp>
      <p:sp>
        <p:nvSpPr>
          <p:cNvPr id="284" name="3. ECMAScript6 基本语法-set (12)"/>
          <p:cNvSpPr txBox="1">
            <a:spLocks noGrp="1"/>
          </p:cNvSpPr>
          <p:nvPr>
            <p:ph type="title" idx="4294967295"/>
          </p:nvPr>
        </p:nvSpPr>
        <p:spPr>
          <a:xfrm>
            <a:off x="323528" y="188640"/>
            <a:ext cx="8685213" cy="647701"/>
          </a:xfrm>
          <a:prstGeom prst="rect">
            <a:avLst/>
          </a:prstGeom>
        </p:spPr>
        <p:txBody>
          <a:bodyPr/>
          <a:lstStyle/>
          <a:p>
            <a:pPr marL="381000" indent="-381000">
              <a:defRPr>
                <a:latin typeface="微软雅黑"/>
                <a:ea typeface="微软雅黑"/>
                <a:cs typeface="微软雅黑"/>
                <a:sym typeface="微软雅黑"/>
              </a:defRPr>
            </a:pPr>
            <a:r>
              <a:rPr dirty="0"/>
              <a:t>3. </a:t>
            </a:r>
            <a:r>
              <a:rPr sz="2800" dirty="0"/>
              <a:t>ECMAScript6 </a:t>
            </a:r>
            <a:r>
              <a:rPr sz="2800" dirty="0" err="1"/>
              <a:t>基本语法</a:t>
            </a:r>
            <a:r>
              <a:rPr sz="2800" dirty="0"/>
              <a:t>-set (12)</a:t>
            </a:r>
          </a:p>
        </p:txBody>
      </p:sp>
      <p:sp>
        <p:nvSpPr>
          <p:cNvPr id="285" name="ES6 遍历Set对象方法:…"/>
          <p:cNvSpPr txBox="1">
            <a:spLocks noGrp="1"/>
          </p:cNvSpPr>
          <p:nvPr>
            <p:ph type="body" idx="4294967295"/>
          </p:nvPr>
        </p:nvSpPr>
        <p:spPr>
          <a:xfrm>
            <a:off x="176370" y="598487"/>
            <a:ext cx="9975654" cy="6658294"/>
          </a:xfrm>
          <a:prstGeom prst="rect">
            <a:avLst/>
          </a:prstGeom>
        </p:spPr>
        <p:txBody>
          <a:bodyPr/>
          <a:lstStyle/>
          <a:p>
            <a:pPr marL="180975" indent="-180975">
              <a:spcBef>
                <a:spcPts val="800"/>
              </a:spcBef>
              <a:buChar char="▪"/>
              <a:defRPr sz="1400">
                <a:latin typeface="微软雅黑"/>
                <a:ea typeface="微软雅黑"/>
                <a:cs typeface="微软雅黑"/>
                <a:sym typeface="微软雅黑"/>
              </a:defRPr>
            </a:pPr>
            <a:r>
              <a:rPr dirty="0"/>
              <a:t>ES6 </a:t>
            </a:r>
            <a:r>
              <a:rPr dirty="0" err="1"/>
              <a:t>遍历Set对象方法</a:t>
            </a:r>
            <a:r>
              <a:rPr dirty="0"/>
              <a:t>:</a:t>
            </a:r>
          </a:p>
          <a:p>
            <a:pPr marL="180975" indent="-180975">
              <a:spcBef>
                <a:spcPts val="800"/>
              </a:spcBef>
              <a:buChar char="▪"/>
              <a:defRPr sz="1400">
                <a:latin typeface="微软雅黑"/>
                <a:ea typeface="微软雅黑"/>
                <a:cs typeface="微软雅黑"/>
                <a:sym typeface="微软雅黑"/>
              </a:defRPr>
            </a:pPr>
            <a:r>
              <a:rPr dirty="0" smtClean="0"/>
              <a:t>key</a:t>
            </a:r>
            <a:r>
              <a:rPr lang="en-US" dirty="0" smtClean="0"/>
              <a:t>s</a:t>
            </a:r>
            <a:r>
              <a:rPr dirty="0" smtClean="0"/>
              <a:t>() </a:t>
            </a:r>
            <a:r>
              <a:rPr dirty="0" err="1"/>
              <a:t>返回一个键名的遍历器</a:t>
            </a:r>
            <a:endParaRPr dirty="0"/>
          </a:p>
          <a:p>
            <a:pPr marL="180975" indent="-180975">
              <a:spcBef>
                <a:spcPts val="800"/>
              </a:spcBef>
              <a:buChar char="▪"/>
              <a:defRPr sz="1400">
                <a:latin typeface="微软雅黑"/>
                <a:ea typeface="微软雅黑"/>
                <a:cs typeface="微软雅黑"/>
                <a:sym typeface="微软雅黑"/>
              </a:defRPr>
            </a:pPr>
            <a:r>
              <a:rPr dirty="0"/>
              <a:t>values() </a:t>
            </a:r>
            <a:r>
              <a:rPr dirty="0" err="1" smtClean="0"/>
              <a:t>返回一个键</a:t>
            </a:r>
            <a:r>
              <a:rPr lang="zh-CN" altLang="en-US" dirty="0" smtClean="0"/>
              <a:t>值</a:t>
            </a:r>
            <a:r>
              <a:rPr dirty="0" err="1" smtClean="0"/>
              <a:t>的遍历器</a:t>
            </a:r>
            <a:endParaRPr dirty="0"/>
          </a:p>
          <a:p>
            <a:pPr marL="180975" indent="-180975">
              <a:spcBef>
                <a:spcPts val="800"/>
              </a:spcBef>
              <a:buChar char="▪"/>
              <a:defRPr sz="1400">
                <a:latin typeface="微软雅黑"/>
                <a:ea typeface="微软雅黑"/>
                <a:cs typeface="微软雅黑"/>
                <a:sym typeface="微软雅黑"/>
              </a:defRPr>
            </a:pPr>
            <a:r>
              <a:rPr dirty="0" err="1"/>
              <a:t>说明:</a:t>
            </a:r>
            <a:r>
              <a:rPr dirty="0" err="1">
                <a:solidFill>
                  <a:srgbClr val="FF0000"/>
                </a:solidFill>
              </a:rPr>
              <a:t>由于Set对象，没有键名，只有键值，所以</a:t>
            </a:r>
            <a:r>
              <a:rPr dirty="0" err="1" smtClean="0">
                <a:solidFill>
                  <a:srgbClr val="FF0000"/>
                </a:solidFill>
              </a:rPr>
              <a:t>key</a:t>
            </a:r>
            <a:r>
              <a:rPr lang="en-US" dirty="0" err="1" smtClean="0">
                <a:solidFill>
                  <a:srgbClr val="FF0000"/>
                </a:solidFill>
              </a:rPr>
              <a:t>s</a:t>
            </a:r>
            <a:r>
              <a:rPr dirty="0" smtClean="0">
                <a:solidFill>
                  <a:srgbClr val="FF0000"/>
                </a:solidFill>
              </a:rPr>
              <a:t>()</a:t>
            </a:r>
            <a:r>
              <a:rPr dirty="0" err="1">
                <a:solidFill>
                  <a:srgbClr val="FF0000"/>
                </a:solidFill>
              </a:rPr>
              <a:t>和</a:t>
            </a:r>
            <a:r>
              <a:rPr dirty="0" err="1" smtClean="0">
                <a:solidFill>
                  <a:srgbClr val="FF0000"/>
                </a:solidFill>
              </a:rPr>
              <a:t>value</a:t>
            </a:r>
            <a:r>
              <a:rPr lang="en-US" dirty="0" err="1" smtClean="0">
                <a:solidFill>
                  <a:srgbClr val="FF0000"/>
                </a:solidFill>
              </a:rPr>
              <a:t>s</a:t>
            </a:r>
            <a:r>
              <a:rPr dirty="0" smtClean="0">
                <a:solidFill>
                  <a:srgbClr val="FF0000"/>
                </a:solidFill>
              </a:rPr>
              <a:t>()</a:t>
            </a:r>
            <a:r>
              <a:rPr dirty="0" err="1">
                <a:solidFill>
                  <a:srgbClr val="FF0000"/>
                </a:solidFill>
              </a:rPr>
              <a:t>一样的</a:t>
            </a:r>
            <a:endParaRPr dirty="0">
              <a:solidFill>
                <a:srgbClr val="FF0000"/>
              </a:solidFill>
            </a:endParaRPr>
          </a:p>
          <a:p>
            <a:pPr marL="180975" indent="-180975">
              <a:spcBef>
                <a:spcPts val="800"/>
              </a:spcBef>
              <a:buChar char="▪"/>
              <a:defRPr sz="1400">
                <a:latin typeface="微软雅黑"/>
                <a:ea typeface="微软雅黑"/>
                <a:cs typeface="微软雅黑"/>
                <a:sym typeface="微软雅黑"/>
              </a:defRPr>
            </a:pPr>
            <a:r>
              <a:rPr dirty="0"/>
              <a:t>代码:demo23.html</a:t>
            </a:r>
          </a:p>
          <a:p>
            <a:pPr marL="0" indent="0">
              <a:spcBef>
                <a:spcPts val="800"/>
              </a:spcBef>
              <a:buSzTx/>
              <a:buNone/>
              <a:defRPr sz="2400">
                <a:latin typeface="微软雅黑"/>
                <a:ea typeface="微软雅黑"/>
                <a:cs typeface="微软雅黑"/>
                <a:sym typeface="微软雅黑"/>
              </a:defRPr>
            </a:pPr>
            <a:r>
              <a:rPr dirty="0"/>
              <a:t>         </a:t>
            </a:r>
            <a:r>
              <a:rPr sz="1400" dirty="0"/>
              <a:t>   //</a:t>
            </a:r>
            <a:r>
              <a:rPr sz="1400" dirty="0" err="1"/>
              <a:t>Set对象遍历方法</a:t>
            </a:r>
            <a:endParaRPr sz="1400" dirty="0"/>
          </a:p>
          <a:p>
            <a:pPr marL="0" indent="0">
              <a:spcBef>
                <a:spcPts val="800"/>
              </a:spcBef>
              <a:buSzTx/>
              <a:buNone/>
              <a:defRPr sz="1400">
                <a:latin typeface="微软雅黑"/>
                <a:ea typeface="微软雅黑"/>
                <a:cs typeface="微软雅黑"/>
                <a:sym typeface="微软雅黑"/>
              </a:defRPr>
            </a:pPr>
            <a:r>
              <a:rPr dirty="0"/>
              <a:t>	   </a:t>
            </a:r>
            <a:r>
              <a:rPr dirty="0" err="1"/>
              <a:t>var</a:t>
            </a:r>
            <a:r>
              <a:rPr dirty="0"/>
              <a:t> s=new Set(["html5","javascript","jquery","react"]);</a:t>
            </a:r>
          </a:p>
          <a:p>
            <a:pPr marL="0" indent="0">
              <a:spcBef>
                <a:spcPts val="800"/>
              </a:spcBef>
              <a:buSzTx/>
              <a:buNone/>
              <a:defRPr sz="1400">
                <a:latin typeface="微软雅黑"/>
                <a:ea typeface="微软雅黑"/>
                <a:cs typeface="微软雅黑"/>
                <a:sym typeface="微软雅黑"/>
              </a:defRPr>
            </a:pPr>
            <a:r>
              <a:rPr dirty="0"/>
              <a:t>	   //key()</a:t>
            </a:r>
            <a:r>
              <a:rPr dirty="0" err="1"/>
              <a:t>方法遍历</a:t>
            </a:r>
            <a:endParaRPr dirty="0"/>
          </a:p>
          <a:p>
            <a:pPr marL="0" indent="0">
              <a:spcBef>
                <a:spcPts val="800"/>
              </a:spcBef>
              <a:buSzTx/>
              <a:buNone/>
              <a:defRPr sz="1400">
                <a:latin typeface="微软雅黑"/>
                <a:ea typeface="微软雅黑"/>
                <a:cs typeface="微软雅黑"/>
                <a:sym typeface="微软雅黑"/>
              </a:defRPr>
            </a:pPr>
            <a:r>
              <a:rPr dirty="0"/>
              <a:t>	   console.log("key()</a:t>
            </a:r>
            <a:r>
              <a:rPr dirty="0" err="1"/>
              <a:t>方法遍历</a:t>
            </a:r>
            <a:r>
              <a:rPr dirty="0"/>
              <a:t>:");</a:t>
            </a:r>
          </a:p>
          <a:p>
            <a:pPr marL="0" indent="0">
              <a:spcBef>
                <a:spcPts val="800"/>
              </a:spcBef>
              <a:buSzTx/>
              <a:buNone/>
              <a:defRPr sz="1400">
                <a:latin typeface="微软雅黑"/>
                <a:ea typeface="微软雅黑"/>
                <a:cs typeface="微软雅黑"/>
                <a:sym typeface="微软雅黑"/>
              </a:defRPr>
            </a:pPr>
            <a:r>
              <a:rPr dirty="0"/>
              <a:t>	   for(let item of </a:t>
            </a:r>
            <a:r>
              <a:rPr dirty="0" err="1" smtClean="0"/>
              <a:t>s</a:t>
            </a:r>
            <a:r>
              <a:rPr lang="en-US" dirty="0" err="1" smtClean="0"/>
              <a:t>.keys</a:t>
            </a:r>
            <a:r>
              <a:rPr lang="en-US" dirty="0" smtClean="0"/>
              <a:t>()</a:t>
            </a:r>
            <a:r>
              <a:rPr dirty="0" smtClean="0"/>
              <a:t>){</a:t>
            </a:r>
            <a:endParaRPr dirty="0"/>
          </a:p>
          <a:p>
            <a:pPr marL="0" indent="0">
              <a:spcBef>
                <a:spcPts val="800"/>
              </a:spcBef>
              <a:buSzTx/>
              <a:buNone/>
              <a:defRPr sz="1400">
                <a:latin typeface="微软雅黑"/>
                <a:ea typeface="微软雅黑"/>
                <a:cs typeface="微软雅黑"/>
                <a:sym typeface="微软雅黑"/>
              </a:defRPr>
            </a:pPr>
            <a:r>
              <a:rPr dirty="0"/>
              <a:t>	   	console.log(item);</a:t>
            </a:r>
          </a:p>
          <a:p>
            <a:pPr marL="0" indent="0">
              <a:spcBef>
                <a:spcPts val="800"/>
              </a:spcBef>
              <a:buSzTx/>
              <a:buNone/>
              <a:defRPr sz="1400">
                <a:latin typeface="微软雅黑"/>
                <a:ea typeface="微软雅黑"/>
                <a:cs typeface="微软雅黑"/>
                <a:sym typeface="微软雅黑"/>
              </a:defRPr>
            </a:pPr>
            <a:r>
              <a:rPr dirty="0"/>
              <a:t>	   }</a:t>
            </a:r>
          </a:p>
          <a:p>
            <a:pPr marL="0" indent="0">
              <a:spcBef>
                <a:spcPts val="800"/>
              </a:spcBef>
              <a:buSzTx/>
              <a:buNone/>
              <a:defRPr sz="1400">
                <a:latin typeface="微软雅黑"/>
                <a:ea typeface="微软雅黑"/>
                <a:cs typeface="微软雅黑"/>
                <a:sym typeface="微软雅黑"/>
              </a:defRPr>
            </a:pPr>
            <a:r>
              <a:rPr dirty="0"/>
              <a:t>	   //values()</a:t>
            </a:r>
            <a:r>
              <a:rPr dirty="0" err="1"/>
              <a:t>方法遍历</a:t>
            </a:r>
            <a:endParaRPr dirty="0"/>
          </a:p>
          <a:p>
            <a:pPr marL="0" indent="0">
              <a:spcBef>
                <a:spcPts val="800"/>
              </a:spcBef>
              <a:buSzTx/>
              <a:buNone/>
              <a:defRPr sz="1400">
                <a:latin typeface="微软雅黑"/>
                <a:ea typeface="微软雅黑"/>
                <a:cs typeface="微软雅黑"/>
                <a:sym typeface="微软雅黑"/>
              </a:defRPr>
            </a:pPr>
            <a:r>
              <a:rPr dirty="0"/>
              <a:t>	   console.log("values()</a:t>
            </a:r>
            <a:r>
              <a:rPr dirty="0" err="1"/>
              <a:t>方法遍历</a:t>
            </a:r>
            <a:r>
              <a:rPr dirty="0"/>
              <a:t>:");</a:t>
            </a:r>
          </a:p>
          <a:p>
            <a:pPr marL="0" indent="0">
              <a:spcBef>
                <a:spcPts val="800"/>
              </a:spcBef>
              <a:buSzTx/>
              <a:buNone/>
              <a:defRPr sz="1400">
                <a:latin typeface="微软雅黑"/>
                <a:ea typeface="微软雅黑"/>
                <a:cs typeface="微软雅黑"/>
                <a:sym typeface="微软雅黑"/>
              </a:defRPr>
            </a:pPr>
            <a:r>
              <a:rPr dirty="0"/>
              <a:t>	   for(let item of </a:t>
            </a:r>
            <a:r>
              <a:rPr dirty="0" err="1" smtClean="0"/>
              <a:t>s</a:t>
            </a:r>
            <a:r>
              <a:rPr lang="en-US" dirty="0" err="1" smtClean="0"/>
              <a:t>.values</a:t>
            </a:r>
            <a:r>
              <a:rPr lang="en-US" dirty="0" smtClean="0"/>
              <a:t>()</a:t>
            </a:r>
            <a:r>
              <a:rPr dirty="0" smtClean="0"/>
              <a:t>){</a:t>
            </a:r>
            <a:endParaRPr dirty="0"/>
          </a:p>
          <a:p>
            <a:pPr marL="0" indent="0">
              <a:spcBef>
                <a:spcPts val="800"/>
              </a:spcBef>
              <a:buSzTx/>
              <a:buNone/>
              <a:defRPr sz="1400">
                <a:latin typeface="微软雅黑"/>
                <a:ea typeface="微软雅黑"/>
                <a:cs typeface="微软雅黑"/>
                <a:sym typeface="微软雅黑"/>
              </a:defRPr>
            </a:pPr>
            <a:r>
              <a:rPr dirty="0"/>
              <a:t>	   	console.log(item);</a:t>
            </a:r>
          </a:p>
          <a:p>
            <a:pPr marL="0" indent="0">
              <a:spcBef>
                <a:spcPts val="800"/>
              </a:spcBef>
              <a:buSzTx/>
              <a:buNone/>
              <a:defRPr sz="1400">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32</a:t>
            </a:fld>
            <a:endParaRPr/>
          </a:p>
        </p:txBody>
      </p:sp>
      <p:sp>
        <p:nvSpPr>
          <p:cNvPr id="288" name="3. ECMAScript6 基本语法-set (12)"/>
          <p:cNvSpPr txBox="1">
            <a:spLocks noGrp="1"/>
          </p:cNvSpPr>
          <p:nvPr>
            <p:ph type="title" idx="4294967295"/>
          </p:nvPr>
        </p:nvSpPr>
        <p:spPr>
          <a:xfrm>
            <a:off x="308927" y="210343"/>
            <a:ext cx="8685214"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基本语法-set (12)</a:t>
            </a:r>
          </a:p>
        </p:txBody>
      </p:sp>
      <p:sp>
        <p:nvSpPr>
          <p:cNvPr id="289" name="ES6 遍历Set对象方法:…"/>
          <p:cNvSpPr txBox="1">
            <a:spLocks noGrp="1"/>
          </p:cNvSpPr>
          <p:nvPr>
            <p:ph type="body" idx="4294967295"/>
          </p:nvPr>
        </p:nvSpPr>
        <p:spPr>
          <a:xfrm>
            <a:off x="237330" y="943927"/>
            <a:ext cx="9975654" cy="6658294"/>
          </a:xfrm>
          <a:prstGeom prst="rect">
            <a:avLst/>
          </a:prstGeom>
        </p:spPr>
        <p:txBody>
          <a:bodyPr/>
          <a:lstStyle/>
          <a:p>
            <a:pPr>
              <a:spcBef>
                <a:spcPts val="800"/>
              </a:spcBef>
              <a:buChar char="▪"/>
              <a:defRPr sz="1800">
                <a:latin typeface="微软雅黑"/>
                <a:ea typeface="微软雅黑"/>
                <a:cs typeface="微软雅黑"/>
                <a:sym typeface="微软雅黑"/>
              </a:defRPr>
            </a:pPr>
            <a:r>
              <a:rPr dirty="0"/>
              <a:t>ES6 </a:t>
            </a:r>
            <a:r>
              <a:rPr dirty="0" err="1"/>
              <a:t>遍历Set对象方法</a:t>
            </a:r>
            <a:r>
              <a:rPr dirty="0"/>
              <a:t>:</a:t>
            </a:r>
          </a:p>
          <a:p>
            <a:pPr>
              <a:spcBef>
                <a:spcPts val="800"/>
              </a:spcBef>
              <a:buChar char="▪"/>
              <a:defRPr sz="1800">
                <a:latin typeface="微软雅黑"/>
                <a:ea typeface="微软雅黑"/>
                <a:cs typeface="微软雅黑"/>
                <a:sym typeface="微软雅黑"/>
              </a:defRPr>
            </a:pPr>
            <a:r>
              <a:rPr dirty="0"/>
              <a:t>entries() </a:t>
            </a:r>
            <a:r>
              <a:rPr dirty="0" err="1"/>
              <a:t>返回一个键名的遍历器</a:t>
            </a:r>
            <a:endParaRPr dirty="0"/>
          </a:p>
          <a:p>
            <a:pPr>
              <a:spcBef>
                <a:spcPts val="800"/>
              </a:spcBef>
              <a:buChar char="▪"/>
              <a:defRPr sz="1800">
                <a:latin typeface="微软雅黑"/>
                <a:ea typeface="微软雅黑"/>
                <a:cs typeface="微软雅黑"/>
                <a:sym typeface="微软雅黑"/>
              </a:defRPr>
            </a:pPr>
            <a:r>
              <a:rPr dirty="0" err="1"/>
              <a:t>forEach</a:t>
            </a:r>
            <a:r>
              <a:rPr dirty="0"/>
              <a:t>() </a:t>
            </a:r>
            <a:r>
              <a:rPr dirty="0" err="1"/>
              <a:t>使用回调函数遍历每个成员</a:t>
            </a:r>
            <a:endParaRPr dirty="0"/>
          </a:p>
          <a:p>
            <a:pPr>
              <a:spcBef>
                <a:spcPts val="800"/>
              </a:spcBef>
              <a:buChar char="▪"/>
              <a:defRPr sz="1800">
                <a:latin typeface="微软雅黑"/>
                <a:ea typeface="微软雅黑"/>
                <a:cs typeface="微软雅黑"/>
                <a:sym typeface="微软雅黑"/>
              </a:defRPr>
            </a:pPr>
            <a:r>
              <a:rPr dirty="0"/>
              <a:t>代码:demo24.html</a:t>
            </a:r>
          </a:p>
          <a:p>
            <a:pPr marL="0" indent="0">
              <a:spcBef>
                <a:spcPts val="800"/>
              </a:spcBef>
              <a:buSzTx/>
              <a:buNone/>
              <a:defRPr sz="2400">
                <a:latin typeface="微软雅黑"/>
                <a:ea typeface="微软雅黑"/>
                <a:cs typeface="微软雅黑"/>
                <a:sym typeface="微软雅黑"/>
              </a:defRPr>
            </a:pPr>
            <a:r>
              <a:rPr dirty="0"/>
              <a:t>          </a:t>
            </a:r>
            <a:r>
              <a:rPr sz="1800" dirty="0"/>
              <a:t>//</a:t>
            </a:r>
            <a:r>
              <a:rPr sz="1800" dirty="0" err="1"/>
              <a:t>Set对象遍历方法</a:t>
            </a:r>
            <a:endParaRPr sz="1800" dirty="0"/>
          </a:p>
          <a:p>
            <a:pPr marL="0" indent="0">
              <a:spcBef>
                <a:spcPts val="800"/>
              </a:spcBef>
              <a:buSzTx/>
              <a:buNone/>
              <a:defRPr sz="1800">
                <a:latin typeface="微软雅黑"/>
                <a:ea typeface="微软雅黑"/>
                <a:cs typeface="微软雅黑"/>
                <a:sym typeface="微软雅黑"/>
              </a:defRPr>
            </a:pPr>
            <a:r>
              <a:rPr dirty="0"/>
              <a:t>	   </a:t>
            </a:r>
            <a:r>
              <a:rPr dirty="0" err="1"/>
              <a:t>var</a:t>
            </a:r>
            <a:r>
              <a:rPr dirty="0"/>
              <a:t> s=new Set(["html5","javascript","jquery","react"]);</a:t>
            </a:r>
          </a:p>
          <a:p>
            <a:pPr marL="0" indent="0">
              <a:spcBef>
                <a:spcPts val="800"/>
              </a:spcBef>
              <a:buSzTx/>
              <a:buNone/>
              <a:defRPr sz="1800">
                <a:latin typeface="微软雅黑"/>
                <a:ea typeface="微软雅黑"/>
                <a:cs typeface="微软雅黑"/>
                <a:sym typeface="微软雅黑"/>
              </a:defRPr>
            </a:pPr>
            <a:r>
              <a:rPr dirty="0"/>
              <a:t>	  //  entries()</a:t>
            </a:r>
            <a:r>
              <a:rPr dirty="0" err="1"/>
              <a:t>方法，返回遍历器同时，包括键值，每次输出一个数组，其中两个成员一样的</a:t>
            </a:r>
            <a:endParaRPr dirty="0"/>
          </a:p>
          <a:p>
            <a:pPr marL="0" indent="0">
              <a:spcBef>
                <a:spcPts val="800"/>
              </a:spcBef>
              <a:buSzTx/>
              <a:buNone/>
              <a:defRPr sz="1800">
                <a:latin typeface="微软雅黑"/>
                <a:ea typeface="微软雅黑"/>
                <a:cs typeface="微软雅黑"/>
                <a:sym typeface="微软雅黑"/>
              </a:defRPr>
            </a:pPr>
            <a:r>
              <a:rPr dirty="0"/>
              <a:t>	  // </a:t>
            </a:r>
            <a:r>
              <a:rPr dirty="0" err="1"/>
              <a:t>名和键值，每次输出一个数组，其中两个成员一样的</a:t>
            </a:r>
            <a:endParaRPr dirty="0"/>
          </a:p>
          <a:p>
            <a:pPr marL="0" indent="0">
              <a:spcBef>
                <a:spcPts val="800"/>
              </a:spcBef>
              <a:buSzTx/>
              <a:buNone/>
              <a:defRPr sz="1800">
                <a:latin typeface="微软雅黑"/>
                <a:ea typeface="微软雅黑"/>
                <a:cs typeface="微软雅黑"/>
                <a:sym typeface="微软雅黑"/>
              </a:defRPr>
            </a:pPr>
            <a:r>
              <a:rPr dirty="0"/>
              <a:t>	  for(let item of </a:t>
            </a:r>
            <a:r>
              <a:rPr dirty="0" err="1"/>
              <a:t>s.entries</a:t>
            </a:r>
            <a:r>
              <a:rPr dirty="0"/>
              <a:t>()){</a:t>
            </a:r>
          </a:p>
          <a:p>
            <a:pPr marL="0" indent="0">
              <a:spcBef>
                <a:spcPts val="800"/>
              </a:spcBef>
              <a:buSzTx/>
              <a:buNone/>
              <a:defRPr sz="1800">
                <a:latin typeface="微软雅黑"/>
                <a:ea typeface="微软雅黑"/>
                <a:cs typeface="微软雅黑"/>
                <a:sym typeface="微软雅黑"/>
              </a:defRPr>
            </a:pPr>
            <a:r>
              <a:rPr dirty="0"/>
              <a:t>	  	console.log(item);</a:t>
            </a:r>
          </a:p>
          <a:p>
            <a:pPr marL="0" indent="0">
              <a:spcBef>
                <a:spcPts val="800"/>
              </a:spcBef>
              <a:buSzTx/>
              <a:buNone/>
              <a:defRPr sz="1800">
                <a:latin typeface="微软雅黑"/>
                <a:ea typeface="微软雅黑"/>
                <a:cs typeface="微软雅黑"/>
                <a:sym typeface="微软雅黑"/>
              </a:defRPr>
            </a:pPr>
            <a:r>
              <a:rPr dirty="0"/>
              <a:t>	  }</a:t>
            </a:r>
          </a:p>
          <a:p>
            <a:pPr marL="0" indent="0">
              <a:spcBef>
                <a:spcPts val="800"/>
              </a:spcBef>
              <a:buSzTx/>
              <a:buNone/>
              <a:defRPr sz="1800">
                <a:latin typeface="微软雅黑"/>
                <a:ea typeface="微软雅黑"/>
                <a:cs typeface="微软雅黑"/>
                <a:sym typeface="微软雅黑"/>
              </a:defRPr>
            </a:pPr>
            <a:r>
              <a:rPr dirty="0"/>
              <a:t>       //</a:t>
            </a:r>
            <a:r>
              <a:rPr dirty="0" err="1"/>
              <a:t>forEach</a:t>
            </a:r>
            <a:r>
              <a:rPr dirty="0"/>
              <a:t>()</a:t>
            </a:r>
            <a:r>
              <a:rPr dirty="0" err="1"/>
              <a:t>方法</a:t>
            </a:r>
            <a:r>
              <a:rPr dirty="0"/>
              <a:t>:</a:t>
            </a:r>
          </a:p>
          <a:p>
            <a:pPr marL="0" indent="0">
              <a:spcBef>
                <a:spcPts val="800"/>
              </a:spcBef>
              <a:buSzTx/>
              <a:buNone/>
              <a:defRPr sz="1800">
                <a:latin typeface="微软雅黑"/>
                <a:ea typeface="微软雅黑"/>
                <a:cs typeface="微软雅黑"/>
                <a:sym typeface="微软雅黑"/>
              </a:defRPr>
            </a:pPr>
            <a:r>
              <a:rPr dirty="0"/>
              <a:t>       </a:t>
            </a:r>
            <a:r>
              <a:rPr dirty="0" err="1"/>
              <a:t>s.forEach</a:t>
            </a:r>
            <a:r>
              <a:rPr dirty="0"/>
              <a:t>((</a:t>
            </a:r>
            <a:r>
              <a:rPr dirty="0" err="1"/>
              <a:t>value,key</a:t>
            </a:r>
            <a:r>
              <a:rPr dirty="0"/>
              <a:t>)=&gt;console.log("</a:t>
            </a:r>
            <a:r>
              <a:rPr dirty="0" err="1"/>
              <a:t>前端开发</a:t>
            </a:r>
            <a:r>
              <a:rPr dirty="0"/>
              <a:t>:"+value));</a:t>
            </a:r>
          </a:p>
        </p:txBody>
      </p:sp>
    </p:spTree>
  </p:cSld>
  <p:clrMapOvr>
    <a:masterClrMapping/>
  </p:clrMapOvr>
  <p:transition spd="med"/>
  <p:timing>
    <p:tnLst>
      <p:par>
        <p:cTn id="1" dur="indefinite" restart="never" fill="hold"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33</a:t>
            </a:fld>
            <a:endParaRPr/>
          </a:p>
        </p:txBody>
      </p:sp>
      <p:sp>
        <p:nvSpPr>
          <p:cNvPr id="292" name="3. ECMAScript6 基本语法-WeakSet (13)"/>
          <p:cNvSpPr txBox="1">
            <a:spLocks noGrp="1"/>
          </p:cNvSpPr>
          <p:nvPr>
            <p:ph type="title" idx="4294967295"/>
          </p:nvPr>
        </p:nvSpPr>
        <p:spPr>
          <a:xfrm>
            <a:off x="229393" y="301783"/>
            <a:ext cx="8685214"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基本语法-WeakSet (13)</a:t>
            </a:r>
          </a:p>
        </p:txBody>
      </p:sp>
      <p:sp>
        <p:nvSpPr>
          <p:cNvPr id="293" name="WeakSet结构与Set类似，也是不重复的值的集合。但是，它与Set有两个区别。…"/>
          <p:cNvSpPr txBox="1">
            <a:spLocks noGrp="1"/>
          </p:cNvSpPr>
          <p:nvPr>
            <p:ph type="body" idx="4294967295"/>
          </p:nvPr>
        </p:nvSpPr>
        <p:spPr>
          <a:xfrm>
            <a:off x="51434" y="1065847"/>
            <a:ext cx="9041132" cy="6658294"/>
          </a:xfrm>
          <a:prstGeom prst="rect">
            <a:avLst/>
          </a:prstGeom>
        </p:spPr>
        <p:txBody>
          <a:bodyPr/>
          <a:lstStyle/>
          <a:p>
            <a:pPr>
              <a:spcBef>
                <a:spcPts val="800"/>
              </a:spcBef>
              <a:buChar char="▪"/>
              <a:defRPr sz="1800">
                <a:latin typeface="微软雅黑"/>
                <a:ea typeface="微软雅黑"/>
                <a:cs typeface="微软雅黑"/>
                <a:sym typeface="微软雅黑"/>
              </a:defRPr>
            </a:pPr>
            <a:r>
              <a:rPr dirty="0" err="1"/>
              <a:t>WeakSet结构与Set类似，也是不重复的值的集合</a:t>
            </a:r>
            <a:r>
              <a:rPr dirty="0"/>
              <a:t>。</a:t>
            </a:r>
            <a:r>
              <a:rPr dirty="0" err="1"/>
              <a:t>但是，它与Set有两个区别</a:t>
            </a:r>
            <a:r>
              <a:rPr dirty="0"/>
              <a:t>。 </a:t>
            </a:r>
          </a:p>
          <a:p>
            <a:pPr>
              <a:spcBef>
                <a:spcPts val="800"/>
              </a:spcBef>
              <a:buChar char="▪"/>
              <a:defRPr sz="1800">
                <a:latin typeface="微软雅黑"/>
                <a:ea typeface="微软雅黑"/>
                <a:cs typeface="微软雅黑"/>
                <a:sym typeface="微软雅黑"/>
              </a:defRPr>
            </a:pPr>
            <a:r>
              <a:rPr dirty="0" err="1"/>
              <a:t>首先，WeakSet的成员只能是对象，而不能是其他类型的值</a:t>
            </a:r>
            <a:r>
              <a:rPr dirty="0"/>
              <a:t>。 </a:t>
            </a:r>
          </a:p>
          <a:p>
            <a:pPr>
              <a:spcBef>
                <a:spcPts val="800"/>
              </a:spcBef>
              <a:buChar char="▪"/>
              <a:defRPr sz="1800">
                <a:latin typeface="微软雅黑"/>
                <a:ea typeface="微软雅黑"/>
                <a:cs typeface="微软雅黑"/>
                <a:sym typeface="微软雅黑"/>
              </a:defRPr>
            </a:pPr>
            <a:r>
              <a:rPr dirty="0"/>
              <a:t>其次，WeakSet中的对象都是弱引用，即垃圾回收机制不考虑WeakSet对该对象的引用，也就是说，如果其他对象都不再引用该对象，那么垃圾回收 </a:t>
            </a:r>
            <a:r>
              <a:rPr dirty="0" err="1"/>
              <a:t>机制会自动回收该对象所占用的内存，不考虑该对象还存在于WeakSet之中</a:t>
            </a:r>
            <a:r>
              <a:rPr dirty="0"/>
              <a:t>。</a:t>
            </a:r>
            <a:r>
              <a:rPr dirty="0" err="1"/>
              <a:t>这个特点意味着，无法引用WeakSet的成员，因此WeakSet是不可遍历的</a:t>
            </a:r>
            <a:r>
              <a:rPr dirty="0"/>
              <a:t>。</a:t>
            </a:r>
          </a:p>
          <a:p>
            <a:pPr>
              <a:spcBef>
                <a:spcPts val="800"/>
              </a:spcBef>
              <a:buChar char="▪"/>
              <a:defRPr sz="1800">
                <a:latin typeface="微软雅黑"/>
                <a:ea typeface="微软雅黑"/>
                <a:cs typeface="微软雅黑"/>
                <a:sym typeface="微软雅黑"/>
              </a:defRPr>
            </a:pPr>
            <a:r>
              <a:rPr dirty="0"/>
              <a:t>代码:demo25.html</a:t>
            </a:r>
          </a:p>
          <a:p>
            <a:pPr marL="0" indent="0">
              <a:spcBef>
                <a:spcPts val="800"/>
              </a:spcBef>
              <a:buSzTx/>
              <a:buNone/>
              <a:defRPr sz="1800">
                <a:latin typeface="微软雅黑"/>
                <a:ea typeface="微软雅黑"/>
                <a:cs typeface="微软雅黑"/>
                <a:sym typeface="微软雅黑"/>
              </a:defRPr>
            </a:pPr>
            <a:r>
              <a:rPr dirty="0"/>
              <a:t>                            </a:t>
            </a:r>
            <a:r>
              <a:rPr dirty="0" err="1"/>
              <a:t>var</a:t>
            </a:r>
            <a:r>
              <a:rPr dirty="0"/>
              <a:t> </a:t>
            </a:r>
            <a:r>
              <a:rPr dirty="0" err="1"/>
              <a:t>ws</a:t>
            </a:r>
            <a:r>
              <a:rPr dirty="0"/>
              <a:t>=new </a:t>
            </a:r>
            <a:r>
              <a:rPr dirty="0" err="1"/>
              <a:t>WeakSet</a:t>
            </a:r>
            <a:r>
              <a:rPr dirty="0"/>
              <a:t>();</a:t>
            </a:r>
          </a:p>
          <a:p>
            <a:pPr marL="0" indent="0">
              <a:spcBef>
                <a:spcPts val="800"/>
              </a:spcBef>
              <a:buSzTx/>
              <a:buNone/>
              <a:defRPr sz="1800">
                <a:latin typeface="微软雅黑"/>
                <a:ea typeface="微软雅黑"/>
                <a:cs typeface="微软雅黑"/>
                <a:sym typeface="微软雅黑"/>
              </a:defRPr>
            </a:pPr>
            <a:r>
              <a:rPr dirty="0"/>
              <a:t>		</a:t>
            </a:r>
            <a:r>
              <a:rPr dirty="0" err="1"/>
              <a:t>ws.add</a:t>
            </a:r>
            <a:r>
              <a:rPr dirty="0"/>
              <a:t>([1,3]);</a:t>
            </a:r>
          </a:p>
          <a:p>
            <a:pPr marL="0" indent="0">
              <a:spcBef>
                <a:spcPts val="800"/>
              </a:spcBef>
              <a:buSzTx/>
              <a:buNone/>
              <a:defRPr sz="1800">
                <a:latin typeface="微软雅黑"/>
                <a:ea typeface="微软雅黑"/>
                <a:cs typeface="微软雅黑"/>
                <a:sym typeface="微软雅黑"/>
              </a:defRPr>
            </a:pPr>
            <a:r>
              <a:rPr dirty="0"/>
              <a:t>		</a:t>
            </a:r>
            <a:r>
              <a:rPr dirty="0" err="1"/>
              <a:t>ws.add</a:t>
            </a:r>
            <a:r>
              <a:rPr dirty="0"/>
              <a:t>(1);//</a:t>
            </a:r>
            <a:r>
              <a:rPr dirty="0" err="1"/>
              <a:t>报错WeakSet对象的成员必须是对象</a:t>
            </a:r>
            <a:r>
              <a:rPr dirty="0"/>
              <a:t>        </a:t>
            </a:r>
          </a:p>
        </p:txBody>
      </p:sp>
    </p:spTree>
  </p:cSld>
  <p:clrMapOvr>
    <a:masterClrMapping/>
  </p:clrMapOvr>
  <p:transition spd="med"/>
  <p:timing>
    <p:tnLst>
      <p:par>
        <p:cTn id="1" dur="indefinite" restart="never" fill="hold"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34</a:t>
            </a:fld>
            <a:endParaRPr/>
          </a:p>
        </p:txBody>
      </p:sp>
      <p:sp>
        <p:nvSpPr>
          <p:cNvPr id="296" name="3. ECMAScript6 基本语法-WeakSet (13)"/>
          <p:cNvSpPr txBox="1">
            <a:spLocks noGrp="1"/>
          </p:cNvSpPr>
          <p:nvPr>
            <p:ph type="title" idx="4294967295"/>
          </p:nvPr>
        </p:nvSpPr>
        <p:spPr>
          <a:xfrm>
            <a:off x="229393" y="301783"/>
            <a:ext cx="8685214"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基本语法-WeakSet (13)</a:t>
            </a:r>
          </a:p>
        </p:txBody>
      </p:sp>
      <p:sp>
        <p:nvSpPr>
          <p:cNvPr id="297" name="WeakSet结构与Set类似，也是不重复的值的集合。…"/>
          <p:cNvSpPr txBox="1">
            <a:spLocks noGrp="1"/>
          </p:cNvSpPr>
          <p:nvPr>
            <p:ph type="body" idx="4294967295"/>
          </p:nvPr>
        </p:nvSpPr>
        <p:spPr>
          <a:xfrm>
            <a:off x="51434" y="1065847"/>
            <a:ext cx="9041132" cy="6658294"/>
          </a:xfrm>
          <a:prstGeom prst="rect">
            <a:avLst/>
          </a:prstGeom>
        </p:spPr>
        <p:txBody>
          <a:bodyPr/>
          <a:lstStyle/>
          <a:p>
            <a:pPr>
              <a:spcBef>
                <a:spcPts val="800"/>
              </a:spcBef>
              <a:buChar char="▪"/>
              <a:defRPr sz="1800">
                <a:latin typeface="微软雅黑"/>
                <a:ea typeface="微软雅黑"/>
                <a:cs typeface="微软雅黑"/>
                <a:sym typeface="微软雅黑"/>
              </a:defRPr>
            </a:pPr>
            <a:r>
              <a:rPr dirty="0" err="1"/>
              <a:t>WeakSet结构与Set类似，也是不重复的值的集合</a:t>
            </a:r>
            <a:r>
              <a:rPr dirty="0"/>
              <a:t>。</a:t>
            </a:r>
          </a:p>
          <a:p>
            <a:pPr>
              <a:spcBef>
                <a:spcPts val="800"/>
              </a:spcBef>
              <a:buChar char="▪"/>
              <a:defRPr sz="1800">
                <a:latin typeface="微软雅黑"/>
                <a:ea typeface="微软雅黑"/>
                <a:cs typeface="微软雅黑"/>
                <a:sym typeface="微软雅黑"/>
              </a:defRPr>
            </a:pPr>
            <a:r>
              <a:rPr dirty="0"/>
              <a:t>代码:demo26.html</a:t>
            </a:r>
          </a:p>
          <a:p>
            <a:pPr marL="0" indent="0">
              <a:spcBef>
                <a:spcPts val="800"/>
              </a:spcBef>
              <a:buSzTx/>
              <a:buNone/>
              <a:defRPr sz="1800">
                <a:latin typeface="微软雅黑"/>
                <a:ea typeface="微软雅黑"/>
                <a:cs typeface="微软雅黑"/>
                <a:sym typeface="微软雅黑"/>
              </a:defRPr>
            </a:pPr>
            <a:r>
              <a:rPr dirty="0"/>
              <a:t>                           </a:t>
            </a:r>
            <a:r>
              <a:rPr dirty="0" err="1"/>
              <a:t>var</a:t>
            </a:r>
            <a:r>
              <a:rPr dirty="0"/>
              <a:t> </a:t>
            </a:r>
            <a:r>
              <a:rPr dirty="0" err="1"/>
              <a:t>ws</a:t>
            </a:r>
            <a:r>
              <a:rPr dirty="0"/>
              <a:t>=new </a:t>
            </a:r>
            <a:r>
              <a:rPr dirty="0" err="1"/>
              <a:t>WeakSet</a:t>
            </a:r>
            <a:r>
              <a:rPr dirty="0"/>
              <a:t>();</a:t>
            </a:r>
          </a:p>
          <a:p>
            <a:pPr marL="0" indent="0">
              <a:spcBef>
                <a:spcPts val="800"/>
              </a:spcBef>
              <a:buSzTx/>
              <a:buNone/>
              <a:defRPr sz="1800">
                <a:latin typeface="微软雅黑"/>
                <a:ea typeface="微软雅黑"/>
                <a:cs typeface="微软雅黑"/>
                <a:sym typeface="微软雅黑"/>
              </a:defRPr>
            </a:pPr>
            <a:r>
              <a:rPr dirty="0"/>
              <a:t>	             </a:t>
            </a:r>
            <a:r>
              <a:rPr dirty="0" err="1"/>
              <a:t>ws.add</a:t>
            </a:r>
            <a:r>
              <a:rPr dirty="0"/>
              <a:t>([[1,5],[3,5]]);</a:t>
            </a:r>
          </a:p>
          <a:p>
            <a:pPr marL="0" indent="0">
              <a:spcBef>
                <a:spcPts val="800"/>
              </a:spcBef>
              <a:buSzTx/>
              <a:buNone/>
              <a:defRPr sz="1800">
                <a:latin typeface="微软雅黑"/>
                <a:ea typeface="微软雅黑"/>
                <a:cs typeface="微软雅黑"/>
                <a:sym typeface="微软雅黑"/>
              </a:defRPr>
            </a:pPr>
            <a:r>
              <a:rPr dirty="0"/>
              <a:t>                           //</a:t>
            </a:r>
            <a:r>
              <a:rPr dirty="0" err="1"/>
              <a:t>WeakSet结构，成员随时会被销毁，所以无法遍历，报错</a:t>
            </a:r>
            <a:endParaRPr dirty="0"/>
          </a:p>
          <a:p>
            <a:pPr marL="0" indent="0">
              <a:spcBef>
                <a:spcPts val="800"/>
              </a:spcBef>
              <a:buSzTx/>
              <a:buNone/>
              <a:defRPr sz="1800">
                <a:latin typeface="微软雅黑"/>
                <a:ea typeface="微软雅黑"/>
                <a:cs typeface="微软雅黑"/>
                <a:sym typeface="微软雅黑"/>
              </a:defRPr>
            </a:pPr>
            <a:r>
              <a:rPr dirty="0"/>
              <a:t>                           for(</a:t>
            </a:r>
            <a:r>
              <a:rPr dirty="0" err="1"/>
              <a:t>var</a:t>
            </a:r>
            <a:r>
              <a:rPr dirty="0"/>
              <a:t> value of </a:t>
            </a:r>
            <a:r>
              <a:rPr dirty="0" err="1"/>
              <a:t>ws</a:t>
            </a:r>
            <a:r>
              <a:rPr dirty="0"/>
              <a:t>){       	         </a:t>
            </a:r>
          </a:p>
          <a:p>
            <a:pPr marL="0" indent="0">
              <a:spcBef>
                <a:spcPts val="800"/>
              </a:spcBef>
              <a:buSzTx/>
              <a:buNone/>
              <a:defRPr sz="1800">
                <a:latin typeface="微软雅黑"/>
                <a:ea typeface="微软雅黑"/>
                <a:cs typeface="微软雅黑"/>
                <a:sym typeface="微软雅黑"/>
              </a:defRPr>
            </a:pPr>
            <a:r>
              <a:rPr dirty="0"/>
              <a:t>                                console.log(value);</a:t>
            </a:r>
          </a:p>
          <a:p>
            <a:pPr marL="0" indent="0">
              <a:spcBef>
                <a:spcPts val="800"/>
              </a:spcBef>
              <a:buSzTx/>
              <a:buNone/>
              <a:defRPr sz="1800">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35</a:t>
            </a:fld>
            <a:endParaRPr/>
          </a:p>
        </p:txBody>
      </p:sp>
      <p:sp>
        <p:nvSpPr>
          <p:cNvPr id="300" name="3. ECMAScript6 基本语法-WeakSet (13)"/>
          <p:cNvSpPr txBox="1">
            <a:spLocks noGrp="1"/>
          </p:cNvSpPr>
          <p:nvPr>
            <p:ph type="title" idx="4294967295"/>
          </p:nvPr>
        </p:nvSpPr>
        <p:spPr>
          <a:xfrm>
            <a:off x="229393" y="301783"/>
            <a:ext cx="8685214"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基本语法-WeakSet (13)</a:t>
            </a:r>
          </a:p>
        </p:txBody>
      </p:sp>
      <p:sp>
        <p:nvSpPr>
          <p:cNvPr id="301" name="ES6 WeakSet对象有三个方法:…"/>
          <p:cNvSpPr txBox="1">
            <a:spLocks noGrp="1"/>
          </p:cNvSpPr>
          <p:nvPr>
            <p:ph type="body" idx="4294967295"/>
          </p:nvPr>
        </p:nvSpPr>
        <p:spPr>
          <a:xfrm>
            <a:off x="51434" y="923607"/>
            <a:ext cx="9041132" cy="6658294"/>
          </a:xfrm>
          <a:prstGeom prst="rect">
            <a:avLst/>
          </a:prstGeom>
        </p:spPr>
        <p:txBody>
          <a:bodyPr/>
          <a:lstStyle/>
          <a:p>
            <a:pPr marL="180975" indent="-180975">
              <a:spcBef>
                <a:spcPts val="800"/>
              </a:spcBef>
              <a:buChar char="▪"/>
              <a:defRPr sz="1400">
                <a:latin typeface="微软雅黑"/>
                <a:ea typeface="微软雅黑"/>
                <a:cs typeface="微软雅黑"/>
                <a:sym typeface="微软雅黑"/>
              </a:defRPr>
            </a:pPr>
            <a:r>
              <a:rPr dirty="0"/>
              <a:t>ES6 </a:t>
            </a:r>
            <a:r>
              <a:rPr dirty="0" err="1"/>
              <a:t>WeakSet对象有三个方法</a:t>
            </a:r>
            <a:r>
              <a:rPr dirty="0"/>
              <a:t>:</a:t>
            </a:r>
          </a:p>
          <a:p>
            <a:pPr marL="180975" indent="-180975">
              <a:spcBef>
                <a:spcPts val="800"/>
              </a:spcBef>
              <a:buChar char="▪"/>
              <a:defRPr sz="1400">
                <a:latin typeface="微软雅黑"/>
                <a:ea typeface="微软雅黑"/>
                <a:cs typeface="微软雅黑"/>
                <a:sym typeface="微软雅黑"/>
              </a:defRPr>
            </a:pPr>
            <a:r>
              <a:rPr dirty="0" err="1"/>
              <a:t>WeakSet对象.add</a:t>
            </a:r>
            <a:r>
              <a:rPr dirty="0"/>
              <a:t>();  </a:t>
            </a:r>
            <a:r>
              <a:rPr dirty="0" err="1"/>
              <a:t>向WeakSet对象中添加一个新成员</a:t>
            </a:r>
            <a:endParaRPr dirty="0"/>
          </a:p>
          <a:p>
            <a:pPr marL="180975" indent="-180975">
              <a:spcBef>
                <a:spcPts val="800"/>
              </a:spcBef>
              <a:buChar char="▪"/>
              <a:defRPr sz="1400">
                <a:latin typeface="微软雅黑"/>
                <a:ea typeface="微软雅黑"/>
                <a:cs typeface="微软雅黑"/>
                <a:sym typeface="微软雅黑"/>
              </a:defRPr>
            </a:pPr>
            <a:r>
              <a:rPr dirty="0" err="1"/>
              <a:t>WeakSet对象.delete</a:t>
            </a:r>
            <a:r>
              <a:rPr dirty="0"/>
              <a:t>();</a:t>
            </a:r>
            <a:r>
              <a:rPr dirty="0" err="1"/>
              <a:t>清除WeakSet对象中的指定成员</a:t>
            </a:r>
            <a:endParaRPr dirty="0"/>
          </a:p>
          <a:p>
            <a:pPr marL="180975" indent="-180975">
              <a:spcBef>
                <a:spcPts val="800"/>
              </a:spcBef>
              <a:buChar char="▪"/>
              <a:defRPr sz="1400">
                <a:latin typeface="微软雅黑"/>
                <a:ea typeface="微软雅黑"/>
                <a:cs typeface="微软雅黑"/>
                <a:sym typeface="微软雅黑"/>
              </a:defRPr>
            </a:pPr>
            <a:r>
              <a:rPr dirty="0" err="1"/>
              <a:t>WeakSet对象.has</a:t>
            </a:r>
            <a:r>
              <a:rPr dirty="0"/>
              <a:t>();</a:t>
            </a:r>
            <a:r>
              <a:rPr dirty="0" err="1"/>
              <a:t>返回一个布尔值，表示某个值是否在WeakSet对象中</a:t>
            </a:r>
            <a:endParaRPr dirty="0"/>
          </a:p>
          <a:p>
            <a:pPr marL="180975" indent="-180975">
              <a:spcBef>
                <a:spcPts val="800"/>
              </a:spcBef>
              <a:buChar char="▪"/>
              <a:defRPr sz="1400">
                <a:latin typeface="微软雅黑"/>
                <a:ea typeface="微软雅黑"/>
                <a:cs typeface="微软雅黑"/>
                <a:sym typeface="微软雅黑"/>
              </a:defRPr>
            </a:pPr>
            <a:r>
              <a:rPr dirty="0"/>
              <a:t>代码:demo27.html</a:t>
            </a:r>
          </a:p>
          <a:p>
            <a:pPr marL="0" indent="0">
              <a:spcBef>
                <a:spcPts val="800"/>
              </a:spcBef>
              <a:buSzTx/>
              <a:buNone/>
              <a:defRPr sz="1400">
                <a:latin typeface="微软雅黑"/>
                <a:ea typeface="微软雅黑"/>
                <a:cs typeface="微软雅黑"/>
                <a:sym typeface="微软雅黑"/>
              </a:defRPr>
            </a:pPr>
            <a:r>
              <a:rPr dirty="0"/>
              <a:t>                                     </a:t>
            </a:r>
            <a:r>
              <a:rPr dirty="0" err="1"/>
              <a:t>var</a:t>
            </a:r>
            <a:r>
              <a:rPr dirty="0"/>
              <a:t> </a:t>
            </a:r>
            <a:r>
              <a:rPr dirty="0" err="1"/>
              <a:t>ws</a:t>
            </a:r>
            <a:r>
              <a:rPr dirty="0"/>
              <a:t>=new </a:t>
            </a:r>
            <a:r>
              <a:rPr dirty="0" err="1"/>
              <a:t>WeakSet</a:t>
            </a:r>
            <a:r>
              <a:rPr dirty="0"/>
              <a:t>();</a:t>
            </a:r>
          </a:p>
          <a:p>
            <a:pPr marL="0" indent="0">
              <a:spcBef>
                <a:spcPts val="800"/>
              </a:spcBef>
              <a:buSzTx/>
              <a:buNone/>
              <a:defRPr sz="1400">
                <a:latin typeface="微软雅黑"/>
                <a:ea typeface="微软雅黑"/>
                <a:cs typeface="微软雅黑"/>
                <a:sym typeface="微软雅黑"/>
              </a:defRPr>
            </a:pPr>
            <a:r>
              <a:rPr dirty="0"/>
              <a:t>		</a:t>
            </a:r>
            <a:r>
              <a:rPr dirty="0" err="1"/>
              <a:t>var</a:t>
            </a:r>
            <a:r>
              <a:rPr dirty="0"/>
              <a:t> </a:t>
            </a:r>
            <a:r>
              <a:rPr dirty="0" err="1"/>
              <a:t>obj</a:t>
            </a:r>
            <a:r>
              <a:rPr dirty="0"/>
              <a:t>={};</a:t>
            </a:r>
          </a:p>
          <a:p>
            <a:pPr marL="0" indent="0">
              <a:spcBef>
                <a:spcPts val="800"/>
              </a:spcBef>
              <a:buSzTx/>
              <a:buNone/>
              <a:defRPr sz="1400">
                <a:latin typeface="微软雅黑"/>
                <a:ea typeface="微软雅黑"/>
                <a:cs typeface="微软雅黑"/>
                <a:sym typeface="微软雅黑"/>
              </a:defRPr>
            </a:pPr>
            <a:r>
              <a:rPr dirty="0"/>
              <a:t>		</a:t>
            </a:r>
            <a:r>
              <a:rPr dirty="0" err="1"/>
              <a:t>var</a:t>
            </a:r>
            <a:r>
              <a:rPr dirty="0"/>
              <a:t> </a:t>
            </a:r>
            <a:r>
              <a:rPr dirty="0" err="1"/>
              <a:t>foo</a:t>
            </a:r>
            <a:r>
              <a:rPr dirty="0"/>
              <a:t>={};</a:t>
            </a:r>
          </a:p>
          <a:p>
            <a:pPr marL="0" indent="0">
              <a:spcBef>
                <a:spcPts val="800"/>
              </a:spcBef>
              <a:buSzTx/>
              <a:buNone/>
              <a:defRPr sz="1400">
                <a:latin typeface="微软雅黑"/>
                <a:ea typeface="微软雅黑"/>
                <a:cs typeface="微软雅黑"/>
                <a:sym typeface="微软雅黑"/>
              </a:defRPr>
            </a:pPr>
            <a:r>
              <a:rPr dirty="0"/>
              <a:t>		</a:t>
            </a:r>
            <a:r>
              <a:rPr dirty="0" err="1"/>
              <a:t>ws.add</a:t>
            </a:r>
            <a:r>
              <a:rPr dirty="0"/>
              <a:t>(window);</a:t>
            </a:r>
          </a:p>
          <a:p>
            <a:pPr marL="0" indent="0">
              <a:spcBef>
                <a:spcPts val="800"/>
              </a:spcBef>
              <a:buSzTx/>
              <a:buNone/>
              <a:defRPr sz="1400">
                <a:latin typeface="微软雅黑"/>
                <a:ea typeface="微软雅黑"/>
                <a:cs typeface="微软雅黑"/>
                <a:sym typeface="微软雅黑"/>
              </a:defRPr>
            </a:pPr>
            <a:r>
              <a:rPr dirty="0"/>
              <a:t>		</a:t>
            </a:r>
            <a:r>
              <a:rPr dirty="0" err="1"/>
              <a:t>ws.add</a:t>
            </a:r>
            <a:r>
              <a:rPr dirty="0"/>
              <a:t>(</a:t>
            </a:r>
            <a:r>
              <a:rPr dirty="0" err="1"/>
              <a:t>obj</a:t>
            </a:r>
            <a:r>
              <a:rPr dirty="0"/>
              <a:t>);</a:t>
            </a:r>
          </a:p>
          <a:p>
            <a:pPr marL="0" indent="0">
              <a:spcBef>
                <a:spcPts val="800"/>
              </a:spcBef>
              <a:buSzTx/>
              <a:buNone/>
              <a:defRPr sz="1400">
                <a:latin typeface="微软雅黑"/>
                <a:ea typeface="微软雅黑"/>
                <a:cs typeface="微软雅黑"/>
                <a:sym typeface="微软雅黑"/>
              </a:defRPr>
            </a:pPr>
            <a:r>
              <a:rPr dirty="0"/>
              <a:t>		</a:t>
            </a:r>
            <a:r>
              <a:rPr dirty="0" err="1"/>
              <a:t>ws.has</a:t>
            </a:r>
            <a:r>
              <a:rPr dirty="0"/>
              <a:t>(window);//true window </a:t>
            </a:r>
            <a:r>
              <a:rPr dirty="0" err="1"/>
              <a:t>为当前窗口对象，窗口没有销毁</a:t>
            </a:r>
            <a:endParaRPr dirty="0"/>
          </a:p>
          <a:p>
            <a:pPr marL="0" indent="0">
              <a:spcBef>
                <a:spcPts val="800"/>
              </a:spcBef>
              <a:buSzTx/>
              <a:buNone/>
              <a:defRPr sz="1400">
                <a:latin typeface="微软雅黑"/>
                <a:ea typeface="微软雅黑"/>
                <a:cs typeface="微软雅黑"/>
                <a:sym typeface="微软雅黑"/>
              </a:defRPr>
            </a:pPr>
            <a:r>
              <a:rPr dirty="0"/>
              <a:t>		</a:t>
            </a:r>
            <a:r>
              <a:rPr dirty="0" err="1"/>
              <a:t>ws.has</a:t>
            </a:r>
            <a:r>
              <a:rPr dirty="0"/>
              <a:t>(</a:t>
            </a:r>
            <a:r>
              <a:rPr dirty="0" err="1"/>
              <a:t>obj</a:t>
            </a:r>
            <a:r>
              <a:rPr dirty="0"/>
              <a:t>);//false </a:t>
            </a:r>
            <a:r>
              <a:rPr dirty="0" err="1"/>
              <a:t>添加后弱引用立即销毁</a:t>
            </a:r>
            <a:endParaRPr dirty="0"/>
          </a:p>
          <a:p>
            <a:pPr marL="0" indent="0">
              <a:spcBef>
                <a:spcPts val="800"/>
              </a:spcBef>
              <a:buSzTx/>
              <a:buNone/>
              <a:defRPr sz="1400">
                <a:latin typeface="微软雅黑"/>
                <a:ea typeface="微软雅黑"/>
                <a:cs typeface="微软雅黑"/>
                <a:sym typeface="微软雅黑"/>
              </a:defRPr>
            </a:pPr>
            <a:r>
              <a:rPr dirty="0"/>
              <a:t>		</a:t>
            </a:r>
            <a:r>
              <a:rPr dirty="0" err="1"/>
              <a:t>ws.delete</a:t>
            </a:r>
            <a:r>
              <a:rPr dirty="0"/>
              <a:t>(window);</a:t>
            </a:r>
          </a:p>
          <a:p>
            <a:pPr marL="0" indent="0">
              <a:spcBef>
                <a:spcPts val="800"/>
              </a:spcBef>
              <a:buSzTx/>
              <a:buNone/>
              <a:defRPr sz="1400">
                <a:latin typeface="微软雅黑"/>
                <a:ea typeface="微软雅黑"/>
                <a:cs typeface="微软雅黑"/>
                <a:sym typeface="微软雅黑"/>
              </a:defRPr>
            </a:pPr>
            <a:r>
              <a:rPr dirty="0"/>
              <a:t>		</a:t>
            </a:r>
            <a:r>
              <a:rPr dirty="0" err="1"/>
              <a:t>ws.has</a:t>
            </a:r>
            <a:r>
              <a:rPr dirty="0"/>
              <a:t>(window);//false</a:t>
            </a:r>
          </a:p>
          <a:p>
            <a:pPr marL="0" indent="0">
              <a:spcBef>
                <a:spcPts val="800"/>
              </a:spcBef>
              <a:buSzTx/>
              <a:buNone/>
              <a:defRPr sz="1400">
                <a:latin typeface="微软雅黑"/>
                <a:ea typeface="微软雅黑"/>
                <a:cs typeface="微软雅黑"/>
                <a:sym typeface="微软雅黑"/>
              </a:defRPr>
            </a:pPr>
            <a:r>
              <a:rPr dirty="0"/>
              <a:t>		//</a:t>
            </a:r>
            <a:r>
              <a:rPr dirty="0" err="1"/>
              <a:t>WeakSet对象没有size属性，没有办法遍历其成员</a:t>
            </a:r>
            <a:endParaRPr dirty="0"/>
          </a:p>
          <a:p>
            <a:pPr marL="0" indent="0">
              <a:spcBef>
                <a:spcPts val="800"/>
              </a:spcBef>
              <a:buSzTx/>
              <a:buNone/>
              <a:defRPr sz="1400">
                <a:latin typeface="微软雅黑"/>
                <a:ea typeface="微软雅黑"/>
                <a:cs typeface="微软雅黑"/>
                <a:sym typeface="微软雅黑"/>
              </a:defRPr>
            </a:pPr>
            <a:r>
              <a:rPr dirty="0"/>
              <a:t>		</a:t>
            </a:r>
            <a:r>
              <a:rPr dirty="0" err="1"/>
              <a:t>ws.size</a:t>
            </a:r>
            <a:r>
              <a:rPr dirty="0"/>
              <a:t> //undefined</a:t>
            </a:r>
          </a:p>
          <a:p>
            <a:pPr marL="0" indent="0">
              <a:spcBef>
                <a:spcPts val="800"/>
              </a:spcBef>
              <a:buSzTx/>
              <a:buNone/>
              <a:defRPr sz="1400">
                <a:latin typeface="微软雅黑"/>
                <a:ea typeface="微软雅黑"/>
                <a:cs typeface="微软雅黑"/>
                <a:sym typeface="微软雅黑"/>
              </a:defRPr>
            </a:pPr>
            <a:r>
              <a:rPr dirty="0"/>
              <a:t>		</a:t>
            </a:r>
            <a:r>
              <a:rPr dirty="0" err="1"/>
              <a:t>ws.forEach</a:t>
            </a:r>
            <a:r>
              <a:rPr dirty="0"/>
              <a:t> //undefined</a:t>
            </a:r>
          </a:p>
        </p:txBody>
      </p:sp>
    </p:spTree>
  </p:cSld>
  <p:clrMapOvr>
    <a:masterClrMapping/>
  </p:clrMapOvr>
  <p:transition spd="med"/>
  <p:timing>
    <p:tnLst>
      <p:par>
        <p:cTn id="1" dur="indefinite" restart="never" fill="hold"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36</a:t>
            </a:fld>
            <a:endParaRPr/>
          </a:p>
        </p:txBody>
      </p:sp>
      <p:sp>
        <p:nvSpPr>
          <p:cNvPr id="304" name="3. ECMAScript6 基本语法-WeakSet (13)"/>
          <p:cNvSpPr txBox="1">
            <a:spLocks noGrp="1"/>
          </p:cNvSpPr>
          <p:nvPr>
            <p:ph type="title" idx="4294967295"/>
          </p:nvPr>
        </p:nvSpPr>
        <p:spPr>
          <a:xfrm>
            <a:off x="229393" y="301783"/>
            <a:ext cx="8685214"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基本语法-WeakSet (13)</a:t>
            </a:r>
          </a:p>
        </p:txBody>
      </p:sp>
      <p:sp>
        <p:nvSpPr>
          <p:cNvPr id="305" name="ES6中，WeakSet 不能遍历，是因为成员都是弱引用，随时可能消失，遍历机制无法保证成员存在，很可能刚刚遍历结束，成员就取不到了…"/>
          <p:cNvSpPr txBox="1">
            <a:spLocks noGrp="1"/>
          </p:cNvSpPr>
          <p:nvPr>
            <p:ph type="body" idx="4294967295"/>
          </p:nvPr>
        </p:nvSpPr>
        <p:spPr>
          <a:xfrm>
            <a:off x="51434" y="923607"/>
            <a:ext cx="9041132" cy="6658294"/>
          </a:xfrm>
          <a:prstGeom prst="rect">
            <a:avLst/>
          </a:prstGeom>
        </p:spPr>
        <p:txBody>
          <a:bodyPr/>
          <a:lstStyle/>
          <a:p>
            <a:pPr marL="180975" indent="-180975">
              <a:spcBef>
                <a:spcPts val="800"/>
              </a:spcBef>
              <a:buChar char="▪"/>
              <a:defRPr sz="1400">
                <a:latin typeface="微软雅黑"/>
                <a:ea typeface="微软雅黑"/>
                <a:cs typeface="微软雅黑"/>
                <a:sym typeface="微软雅黑"/>
              </a:defRPr>
            </a:pPr>
            <a:r>
              <a:rPr dirty="0"/>
              <a:t>ES6中，WeakSet </a:t>
            </a:r>
            <a:r>
              <a:rPr dirty="0" err="1"/>
              <a:t>不能遍历，是因为成员都是弱引用，随时可能消失，遍历机制无法保证成员存在，很可能刚刚遍历结束，成员就取不到了</a:t>
            </a:r>
            <a:endParaRPr dirty="0"/>
          </a:p>
          <a:p>
            <a:pPr marL="180975" indent="-180975">
              <a:spcBef>
                <a:spcPts val="800"/>
              </a:spcBef>
              <a:buChar char="▪"/>
              <a:defRPr sz="1400">
                <a:latin typeface="微软雅黑"/>
                <a:ea typeface="微软雅黑"/>
                <a:cs typeface="微软雅黑"/>
                <a:sym typeface="微软雅黑"/>
              </a:defRPr>
            </a:pPr>
            <a:r>
              <a:rPr dirty="0" err="1"/>
              <a:t>WeakSet的一个用处是存储DOM节点，而不用担心这些节点从文档移除时会引发内存泄漏</a:t>
            </a:r>
            <a:r>
              <a:rPr dirty="0"/>
              <a:t>。</a:t>
            </a:r>
          </a:p>
          <a:p>
            <a:pPr marL="180975" indent="-180975">
              <a:spcBef>
                <a:spcPts val="800"/>
              </a:spcBef>
              <a:buChar char="▪"/>
              <a:defRPr sz="1400">
                <a:latin typeface="微软雅黑"/>
                <a:ea typeface="微软雅黑"/>
                <a:cs typeface="微软雅黑"/>
                <a:sym typeface="微软雅黑"/>
              </a:defRPr>
            </a:pPr>
            <a:r>
              <a:rPr dirty="0"/>
              <a:t>代码:demo28.html</a:t>
            </a:r>
          </a:p>
          <a:p>
            <a:pPr marL="0" indent="0">
              <a:spcBef>
                <a:spcPts val="800"/>
              </a:spcBef>
              <a:buSzTx/>
              <a:buNone/>
              <a:defRPr sz="1400">
                <a:latin typeface="微软雅黑"/>
                <a:ea typeface="微软雅黑"/>
                <a:cs typeface="微软雅黑"/>
                <a:sym typeface="微软雅黑"/>
              </a:defRPr>
            </a:pPr>
            <a:r>
              <a:rPr dirty="0"/>
              <a:t>               &lt;div&gt;11&lt;/div&gt;</a:t>
            </a:r>
          </a:p>
          <a:p>
            <a:pPr marL="0" indent="0">
              <a:spcBef>
                <a:spcPts val="800"/>
              </a:spcBef>
              <a:buSzTx/>
              <a:buNone/>
              <a:defRPr sz="1400">
                <a:latin typeface="微软雅黑"/>
                <a:ea typeface="微软雅黑"/>
                <a:cs typeface="微软雅黑"/>
                <a:sym typeface="微软雅黑"/>
              </a:defRPr>
            </a:pPr>
            <a:r>
              <a:rPr dirty="0"/>
              <a:t>	&lt;div&gt;22&lt;/div&gt;</a:t>
            </a:r>
          </a:p>
          <a:p>
            <a:pPr marL="0" indent="0">
              <a:spcBef>
                <a:spcPts val="800"/>
              </a:spcBef>
              <a:buSzTx/>
              <a:buNone/>
              <a:defRPr sz="1400">
                <a:latin typeface="微软雅黑"/>
                <a:ea typeface="微软雅黑"/>
                <a:cs typeface="微软雅黑"/>
                <a:sym typeface="微软雅黑"/>
              </a:defRPr>
            </a:pPr>
            <a:r>
              <a:rPr dirty="0"/>
              <a:t>	&lt;input type="button" id="t1" value="点击按钮删除11"&gt;</a:t>
            </a:r>
          </a:p>
          <a:p>
            <a:pPr marL="0" indent="0">
              <a:spcBef>
                <a:spcPts val="800"/>
              </a:spcBef>
              <a:buSzTx/>
              <a:buNone/>
              <a:defRPr sz="1400">
                <a:latin typeface="微软雅黑"/>
                <a:ea typeface="微软雅黑"/>
                <a:cs typeface="微软雅黑"/>
                <a:sym typeface="微软雅黑"/>
              </a:defRPr>
            </a:pPr>
            <a:r>
              <a:rPr dirty="0"/>
              <a:t>      &lt;/body&gt;</a:t>
            </a:r>
          </a:p>
          <a:p>
            <a:pPr marL="0" indent="0">
              <a:spcBef>
                <a:spcPts val="800"/>
              </a:spcBef>
              <a:buSzTx/>
              <a:buNone/>
              <a:defRPr sz="1400">
                <a:latin typeface="微软雅黑"/>
                <a:ea typeface="微软雅黑"/>
                <a:cs typeface="微软雅黑"/>
                <a:sym typeface="微软雅黑"/>
              </a:defRPr>
            </a:pPr>
            <a:r>
              <a:rPr dirty="0"/>
              <a:t>      &lt;script type="text/</a:t>
            </a:r>
            <a:r>
              <a:rPr dirty="0" err="1"/>
              <a:t>javascript</a:t>
            </a:r>
            <a:r>
              <a:rPr dirty="0"/>
              <a:t>"&gt;</a:t>
            </a:r>
          </a:p>
          <a:p>
            <a:pPr marL="0" indent="0">
              <a:spcBef>
                <a:spcPts val="800"/>
              </a:spcBef>
              <a:buSzTx/>
              <a:buNone/>
              <a:defRPr sz="1400">
                <a:latin typeface="微软雅黑"/>
                <a:ea typeface="微软雅黑"/>
                <a:cs typeface="微软雅黑"/>
                <a:sym typeface="微软雅黑"/>
              </a:defRPr>
            </a:pPr>
            <a:r>
              <a:rPr dirty="0"/>
              <a:t>	</a:t>
            </a:r>
            <a:r>
              <a:rPr dirty="0" err="1"/>
              <a:t>var</a:t>
            </a:r>
            <a:r>
              <a:rPr dirty="0"/>
              <a:t> </a:t>
            </a:r>
            <a:r>
              <a:rPr dirty="0" err="1"/>
              <a:t>divs</a:t>
            </a:r>
            <a:r>
              <a:rPr dirty="0"/>
              <a:t>=</a:t>
            </a:r>
            <a:r>
              <a:rPr dirty="0" err="1"/>
              <a:t>document.getElementsByTagName</a:t>
            </a:r>
            <a:r>
              <a:rPr dirty="0"/>
              <a:t>("div");</a:t>
            </a:r>
          </a:p>
          <a:p>
            <a:pPr marL="0" indent="0">
              <a:spcBef>
                <a:spcPts val="800"/>
              </a:spcBef>
              <a:buSzTx/>
              <a:buNone/>
              <a:defRPr sz="1400">
                <a:latin typeface="微软雅黑"/>
                <a:ea typeface="微软雅黑"/>
                <a:cs typeface="微软雅黑"/>
                <a:sym typeface="微软雅黑"/>
              </a:defRPr>
            </a:pPr>
            <a:r>
              <a:rPr dirty="0"/>
              <a:t>	</a:t>
            </a:r>
            <a:r>
              <a:rPr dirty="0" err="1"/>
              <a:t>var</a:t>
            </a:r>
            <a:r>
              <a:rPr dirty="0"/>
              <a:t> </a:t>
            </a:r>
            <a:r>
              <a:rPr dirty="0" err="1"/>
              <a:t>ws</a:t>
            </a:r>
            <a:r>
              <a:rPr dirty="0"/>
              <a:t>=new </a:t>
            </a:r>
            <a:r>
              <a:rPr dirty="0" err="1"/>
              <a:t>WeakSet</a:t>
            </a:r>
            <a:r>
              <a:rPr dirty="0"/>
              <a:t>();</a:t>
            </a:r>
          </a:p>
          <a:p>
            <a:pPr marL="0" indent="0">
              <a:spcBef>
                <a:spcPts val="800"/>
              </a:spcBef>
              <a:buSzTx/>
              <a:buNone/>
              <a:defRPr sz="1400">
                <a:latin typeface="微软雅黑"/>
                <a:ea typeface="微软雅黑"/>
                <a:cs typeface="微软雅黑"/>
                <a:sym typeface="微软雅黑"/>
              </a:defRPr>
            </a:pPr>
            <a:r>
              <a:rPr dirty="0"/>
              <a:t>	</a:t>
            </a:r>
            <a:r>
              <a:rPr dirty="0" err="1"/>
              <a:t>ws.add</a:t>
            </a:r>
            <a:r>
              <a:rPr dirty="0"/>
              <a:t>(</a:t>
            </a:r>
            <a:r>
              <a:rPr dirty="0" err="1"/>
              <a:t>divs</a:t>
            </a:r>
            <a:r>
              <a:rPr dirty="0"/>
              <a:t>);</a:t>
            </a:r>
          </a:p>
          <a:p>
            <a:pPr marL="0" indent="0">
              <a:spcBef>
                <a:spcPts val="800"/>
              </a:spcBef>
              <a:buSzTx/>
              <a:buNone/>
              <a:defRPr sz="1400">
                <a:latin typeface="微软雅黑"/>
                <a:ea typeface="微软雅黑"/>
                <a:cs typeface="微软雅黑"/>
                <a:sym typeface="微软雅黑"/>
              </a:defRPr>
            </a:pPr>
            <a:r>
              <a:rPr dirty="0"/>
              <a:t>	console.dir(</a:t>
            </a:r>
            <a:r>
              <a:rPr dirty="0" err="1"/>
              <a:t>ws</a:t>
            </a:r>
            <a:r>
              <a:rPr dirty="0"/>
              <a:t>);</a:t>
            </a:r>
          </a:p>
          <a:p>
            <a:pPr marL="0" indent="0">
              <a:spcBef>
                <a:spcPts val="800"/>
              </a:spcBef>
              <a:buSzTx/>
              <a:buNone/>
              <a:defRPr sz="1400">
                <a:latin typeface="微软雅黑"/>
                <a:ea typeface="微软雅黑"/>
                <a:cs typeface="微软雅黑"/>
                <a:sym typeface="微软雅黑"/>
              </a:defRPr>
            </a:pPr>
            <a:r>
              <a:rPr dirty="0"/>
              <a:t>                   </a:t>
            </a:r>
            <a:r>
              <a:rPr dirty="0" err="1"/>
              <a:t>var</a:t>
            </a:r>
            <a:r>
              <a:rPr dirty="0"/>
              <a:t> t1=</a:t>
            </a:r>
            <a:r>
              <a:rPr dirty="0" err="1"/>
              <a:t>document.getElementById</a:t>
            </a:r>
            <a:r>
              <a:rPr dirty="0"/>
              <a:t>("t1");</a:t>
            </a:r>
          </a:p>
          <a:p>
            <a:pPr marL="0" indent="0">
              <a:spcBef>
                <a:spcPts val="800"/>
              </a:spcBef>
              <a:buSzTx/>
              <a:buNone/>
              <a:defRPr sz="1400">
                <a:latin typeface="微软雅黑"/>
                <a:ea typeface="微软雅黑"/>
                <a:cs typeface="微软雅黑"/>
                <a:sym typeface="微软雅黑"/>
              </a:defRPr>
            </a:pPr>
            <a:r>
              <a:rPr dirty="0"/>
              <a:t>                   t1.onclick=function(){</a:t>
            </a:r>
          </a:p>
          <a:p>
            <a:pPr marL="0" indent="0">
              <a:spcBef>
                <a:spcPts val="800"/>
              </a:spcBef>
              <a:buSzTx/>
              <a:buNone/>
              <a:defRPr sz="1400">
                <a:latin typeface="微软雅黑"/>
                <a:ea typeface="微软雅黑"/>
                <a:cs typeface="微软雅黑"/>
                <a:sym typeface="微软雅黑"/>
              </a:defRPr>
            </a:pPr>
            <a:r>
              <a:rPr dirty="0"/>
              <a:t>    	</a:t>
            </a:r>
            <a:r>
              <a:rPr dirty="0" err="1"/>
              <a:t>divs</a:t>
            </a:r>
            <a:r>
              <a:rPr dirty="0"/>
              <a:t>[0].remove();//</a:t>
            </a:r>
            <a:r>
              <a:rPr dirty="0" err="1"/>
              <a:t>DOM节点删除，WeakSet中的DOM对象自动销毁</a:t>
            </a:r>
            <a:endParaRPr dirty="0"/>
          </a:p>
          <a:p>
            <a:pPr marL="0" indent="0">
              <a:spcBef>
                <a:spcPts val="800"/>
              </a:spcBef>
              <a:buSzTx/>
              <a:buNone/>
              <a:defRPr sz="1400">
                <a:latin typeface="微软雅黑"/>
                <a:ea typeface="微软雅黑"/>
                <a:cs typeface="微软雅黑"/>
                <a:sym typeface="微软雅黑"/>
              </a:defRPr>
            </a:pPr>
            <a:r>
              <a:rPr dirty="0"/>
              <a:t>    	console.log(</a:t>
            </a:r>
            <a:r>
              <a:rPr dirty="0" err="1"/>
              <a:t>ws</a:t>
            </a:r>
            <a:r>
              <a:rPr dirty="0"/>
              <a:t>);</a:t>
            </a:r>
          </a:p>
          <a:p>
            <a:pPr marL="0" indent="0">
              <a:spcBef>
                <a:spcPts val="800"/>
              </a:spcBef>
              <a:buSzTx/>
              <a:buNone/>
              <a:defRPr sz="1400">
                <a:latin typeface="微软雅黑"/>
                <a:ea typeface="微软雅黑"/>
                <a:cs typeface="微软雅黑"/>
                <a:sym typeface="微软雅黑"/>
              </a:defRPr>
            </a:pPr>
            <a:r>
              <a:rPr dirty="0"/>
              <a:t>    };</a:t>
            </a:r>
          </a:p>
          <a:p>
            <a:pPr marL="0" indent="0">
              <a:spcBef>
                <a:spcPts val="800"/>
              </a:spcBef>
              <a:buSzTx/>
              <a:buNone/>
              <a:defRPr sz="1400">
                <a:latin typeface="微软雅黑"/>
                <a:ea typeface="微软雅黑"/>
                <a:cs typeface="微软雅黑"/>
                <a:sym typeface="微软雅黑"/>
              </a:defRPr>
            </a:pPr>
            <a:r>
              <a:rPr dirty="0"/>
              <a:t>&lt;/script&gt;                     </a:t>
            </a:r>
          </a:p>
        </p:txBody>
      </p:sp>
    </p:spTree>
  </p:cSld>
  <p:clrMapOvr>
    <a:masterClrMapping/>
  </p:clrMapOvr>
  <p:transition spd="med"/>
  <p:timing>
    <p:tnLst>
      <p:par>
        <p:cTn id="1" dur="indefinite" restart="never" fill="hold"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37</a:t>
            </a:fld>
            <a:endParaRPr/>
          </a:p>
        </p:txBody>
      </p:sp>
      <p:sp>
        <p:nvSpPr>
          <p:cNvPr id="308" name="3. ECMAScript6 基本语法-Map (14)"/>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基本语法-Map (14)</a:t>
            </a:r>
          </a:p>
        </p:txBody>
      </p:sp>
      <p:sp>
        <p:nvSpPr>
          <p:cNvPr id="309" name="ES6提供了Map数据结构。它类似于对象，也是键值对的集合，但是“键”的范围不限于字符串，各种类型的值(包括对象)都可以 当作键。也就是说，Object结构提供了“字符串—值”的对应，Map结构提供了“值—值”的对应，是一种更完善的Hash结构实现。如果你需要“键值对”的 数据结构，Map比Object更合适。…"/>
          <p:cNvSpPr txBox="1">
            <a:spLocks noGrp="1"/>
          </p:cNvSpPr>
          <p:nvPr>
            <p:ph type="body" idx="4294967295"/>
          </p:nvPr>
        </p:nvSpPr>
        <p:spPr>
          <a:xfrm>
            <a:off x="147637" y="800099"/>
            <a:ext cx="8848726" cy="4645027"/>
          </a:xfrm>
          <a:prstGeom prst="rect">
            <a:avLst/>
          </a:prstGeom>
        </p:spPr>
        <p:txBody>
          <a:bodyPr/>
          <a:lstStyle/>
          <a:p>
            <a:pPr>
              <a:spcBef>
                <a:spcPts val="800"/>
              </a:spcBef>
              <a:buChar char="▪"/>
              <a:defRPr sz="1800">
                <a:latin typeface="微软雅黑"/>
                <a:ea typeface="微软雅黑"/>
                <a:cs typeface="微软雅黑"/>
                <a:sym typeface="微软雅黑"/>
              </a:defRPr>
            </a:pPr>
            <a:r>
              <a:rPr dirty="0"/>
              <a:t>ES6提供了Map数据结构。</a:t>
            </a:r>
            <a:r>
              <a:rPr dirty="0" err="1"/>
              <a:t>它类似于对象，也是键值对的集合，但是“键”的范围不限于字符串，各种类型的值</a:t>
            </a:r>
            <a:r>
              <a:rPr dirty="0"/>
              <a:t>(</a:t>
            </a:r>
            <a:r>
              <a:rPr dirty="0" err="1"/>
              <a:t>包括对象</a:t>
            </a:r>
            <a:r>
              <a:rPr dirty="0"/>
              <a:t>)</a:t>
            </a:r>
            <a:r>
              <a:rPr dirty="0" err="1"/>
              <a:t>都可以</a:t>
            </a:r>
            <a:r>
              <a:rPr dirty="0"/>
              <a:t> </a:t>
            </a:r>
            <a:r>
              <a:rPr dirty="0" err="1"/>
              <a:t>当作键</a:t>
            </a:r>
            <a:r>
              <a:rPr dirty="0"/>
              <a:t>。</a:t>
            </a:r>
            <a:r>
              <a:rPr dirty="0" err="1"/>
              <a:t>也就是说，Object结构提供了“字符串—值”的对应，Map结构提供了“值—值”的对应，是一种更完善的Hash结构实现</a:t>
            </a:r>
            <a:r>
              <a:rPr dirty="0"/>
              <a:t>。</a:t>
            </a:r>
            <a:r>
              <a:rPr dirty="0" err="1"/>
              <a:t>如果你需要“键值对”的</a:t>
            </a:r>
            <a:r>
              <a:rPr dirty="0"/>
              <a:t> </a:t>
            </a:r>
            <a:r>
              <a:rPr dirty="0" err="1"/>
              <a:t>数据结构，Map比Object更合适</a:t>
            </a:r>
            <a:r>
              <a:rPr dirty="0"/>
              <a:t>。 </a:t>
            </a:r>
          </a:p>
          <a:p>
            <a:pPr>
              <a:spcBef>
                <a:spcPts val="800"/>
              </a:spcBef>
              <a:buChar char="▪"/>
              <a:defRPr sz="1800">
                <a:latin typeface="微软雅黑"/>
                <a:ea typeface="微软雅黑"/>
                <a:cs typeface="微软雅黑"/>
                <a:sym typeface="微软雅黑"/>
              </a:defRPr>
            </a:pPr>
            <a:r>
              <a:rPr dirty="0"/>
              <a:t>代码:demo29.html</a:t>
            </a:r>
          </a:p>
          <a:p>
            <a:pPr marL="0" indent="0">
              <a:spcBef>
                <a:spcPts val="800"/>
              </a:spcBef>
              <a:buSzTx/>
              <a:buNone/>
              <a:defRPr sz="1800">
                <a:latin typeface="微软雅黑"/>
                <a:ea typeface="微软雅黑"/>
                <a:cs typeface="微软雅黑"/>
                <a:sym typeface="微软雅黑"/>
              </a:defRPr>
            </a:pPr>
            <a:r>
              <a:rPr dirty="0"/>
              <a:t>                </a:t>
            </a:r>
            <a:r>
              <a:rPr dirty="0" err="1"/>
              <a:t>var</a:t>
            </a:r>
            <a:r>
              <a:rPr dirty="0"/>
              <a:t> m=new Map();</a:t>
            </a:r>
          </a:p>
          <a:p>
            <a:pPr marL="0" indent="0">
              <a:spcBef>
                <a:spcPts val="800"/>
              </a:spcBef>
              <a:buSzTx/>
              <a:buNone/>
              <a:defRPr sz="1800">
                <a:latin typeface="微软雅黑"/>
                <a:ea typeface="微软雅黑"/>
                <a:cs typeface="微软雅黑"/>
                <a:sym typeface="微软雅黑"/>
              </a:defRPr>
            </a:pPr>
            <a:r>
              <a:rPr dirty="0"/>
              <a:t>	  </a:t>
            </a:r>
            <a:r>
              <a:rPr dirty="0" err="1"/>
              <a:t>var</a:t>
            </a:r>
            <a:r>
              <a:rPr dirty="0"/>
              <a:t> </a:t>
            </a:r>
            <a:r>
              <a:rPr dirty="0" err="1"/>
              <a:t>obj</a:t>
            </a:r>
            <a:r>
              <a:rPr dirty="0"/>
              <a:t>={"name":"tom"};</a:t>
            </a:r>
          </a:p>
          <a:p>
            <a:pPr marL="0" indent="0">
              <a:spcBef>
                <a:spcPts val="800"/>
              </a:spcBef>
              <a:buSzTx/>
              <a:buNone/>
              <a:defRPr sz="1800">
                <a:latin typeface="微软雅黑"/>
                <a:ea typeface="微软雅黑"/>
                <a:cs typeface="微软雅黑"/>
                <a:sym typeface="微软雅黑"/>
              </a:defRPr>
            </a:pPr>
            <a:r>
              <a:rPr dirty="0"/>
              <a:t>	  </a:t>
            </a:r>
            <a:r>
              <a:rPr dirty="0" err="1"/>
              <a:t>m.set</a:t>
            </a:r>
            <a:r>
              <a:rPr dirty="0"/>
              <a:t>(</a:t>
            </a:r>
            <a:r>
              <a:rPr dirty="0" err="1"/>
              <a:t>obj,"this</a:t>
            </a:r>
            <a:r>
              <a:rPr dirty="0"/>
              <a:t> is a student");</a:t>
            </a:r>
          </a:p>
          <a:p>
            <a:pPr marL="0" indent="0">
              <a:spcBef>
                <a:spcPts val="800"/>
              </a:spcBef>
              <a:buSzTx/>
              <a:buNone/>
              <a:defRPr sz="1800">
                <a:latin typeface="微软雅黑"/>
                <a:ea typeface="微软雅黑"/>
                <a:cs typeface="微软雅黑"/>
                <a:sym typeface="微软雅黑"/>
              </a:defRPr>
            </a:pPr>
            <a:r>
              <a:rPr dirty="0"/>
              <a:t>	  console.log(</a:t>
            </a:r>
            <a:r>
              <a:rPr dirty="0" err="1"/>
              <a:t>m.get</a:t>
            </a:r>
            <a:r>
              <a:rPr dirty="0"/>
              <a:t>(</a:t>
            </a:r>
            <a:r>
              <a:rPr dirty="0" err="1"/>
              <a:t>obj</a:t>
            </a:r>
            <a:r>
              <a:rPr dirty="0"/>
              <a:t>));</a:t>
            </a:r>
          </a:p>
          <a:p>
            <a:pPr marL="0" indent="0">
              <a:spcBef>
                <a:spcPts val="800"/>
              </a:spcBef>
              <a:buSzTx/>
              <a:buNone/>
              <a:defRPr sz="1800">
                <a:latin typeface="微软雅黑"/>
                <a:ea typeface="微软雅黑"/>
                <a:cs typeface="微软雅黑"/>
                <a:sym typeface="微软雅黑"/>
              </a:defRPr>
            </a:pPr>
            <a:r>
              <a:rPr dirty="0"/>
              <a:t>	  console.log(</a:t>
            </a:r>
            <a:r>
              <a:rPr dirty="0" err="1"/>
              <a:t>m.has</a:t>
            </a:r>
            <a:r>
              <a:rPr dirty="0"/>
              <a:t>(</a:t>
            </a:r>
            <a:r>
              <a:rPr dirty="0" err="1"/>
              <a:t>obj</a:t>
            </a:r>
            <a:r>
              <a:rPr dirty="0"/>
              <a:t>));//true</a:t>
            </a:r>
          </a:p>
          <a:p>
            <a:pPr marL="0" indent="0">
              <a:spcBef>
                <a:spcPts val="800"/>
              </a:spcBef>
              <a:buSzTx/>
              <a:buNone/>
              <a:defRPr sz="1800">
                <a:latin typeface="微软雅黑"/>
                <a:ea typeface="微软雅黑"/>
                <a:cs typeface="微软雅黑"/>
                <a:sym typeface="微软雅黑"/>
              </a:defRPr>
            </a:pPr>
            <a:r>
              <a:rPr dirty="0"/>
              <a:t>	  console.log(</a:t>
            </a:r>
            <a:r>
              <a:rPr dirty="0" err="1"/>
              <a:t>m.delete</a:t>
            </a:r>
            <a:r>
              <a:rPr dirty="0"/>
              <a:t>(</a:t>
            </a:r>
            <a:r>
              <a:rPr dirty="0" err="1"/>
              <a:t>obj</a:t>
            </a:r>
            <a:r>
              <a:rPr dirty="0"/>
              <a:t>));//true</a:t>
            </a:r>
          </a:p>
          <a:p>
            <a:pPr marL="0" indent="0">
              <a:spcBef>
                <a:spcPts val="800"/>
              </a:spcBef>
              <a:buSzTx/>
              <a:buNone/>
              <a:defRPr sz="1800">
                <a:latin typeface="微软雅黑"/>
                <a:ea typeface="微软雅黑"/>
                <a:cs typeface="微软雅黑"/>
                <a:sym typeface="微软雅黑"/>
              </a:defRPr>
            </a:pPr>
            <a:r>
              <a:rPr dirty="0"/>
              <a:t>	  console.log(</a:t>
            </a:r>
            <a:r>
              <a:rPr dirty="0" err="1"/>
              <a:t>m.has</a:t>
            </a:r>
            <a:r>
              <a:rPr dirty="0"/>
              <a:t>(</a:t>
            </a:r>
            <a:r>
              <a:rPr dirty="0" err="1"/>
              <a:t>obj</a:t>
            </a:r>
            <a:r>
              <a:rPr dirty="0"/>
              <a:t>));//false</a:t>
            </a:r>
          </a:p>
        </p:txBody>
      </p:sp>
    </p:spTree>
  </p:cSld>
  <p:clrMapOvr>
    <a:masterClrMapping/>
  </p:clrMapOvr>
  <p:transition spd="med"/>
  <p:timing>
    <p:tnLst>
      <p:par>
        <p:cTn id="1" dur="indefinite" restart="never" fill="hold"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38</a:t>
            </a:fld>
            <a:endParaRPr/>
          </a:p>
        </p:txBody>
      </p:sp>
      <p:sp>
        <p:nvSpPr>
          <p:cNvPr id="312" name="3. ECMAScript6 基本语法-Map (14)"/>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基本语法-Map (14)</a:t>
            </a:r>
          </a:p>
        </p:txBody>
      </p:sp>
      <p:sp>
        <p:nvSpPr>
          <p:cNvPr id="313" name="ES6提供了Map数据结构。也可以接受一个数组作为参数，该数组成员是一个一个表示键值对的数组…"/>
          <p:cNvSpPr txBox="1">
            <a:spLocks noGrp="1"/>
          </p:cNvSpPr>
          <p:nvPr>
            <p:ph type="body" idx="4294967295"/>
          </p:nvPr>
        </p:nvSpPr>
        <p:spPr>
          <a:xfrm>
            <a:off x="147637" y="800099"/>
            <a:ext cx="8848726" cy="4645027"/>
          </a:xfrm>
          <a:prstGeom prst="rect">
            <a:avLst/>
          </a:prstGeom>
        </p:spPr>
        <p:txBody>
          <a:bodyPr/>
          <a:lstStyle/>
          <a:p>
            <a:pPr>
              <a:spcBef>
                <a:spcPts val="800"/>
              </a:spcBef>
              <a:buChar char="▪"/>
              <a:defRPr sz="1800">
                <a:latin typeface="微软雅黑"/>
                <a:ea typeface="微软雅黑"/>
                <a:cs typeface="微软雅黑"/>
                <a:sym typeface="微软雅黑"/>
              </a:defRPr>
            </a:pPr>
            <a:r>
              <a:rPr dirty="0"/>
              <a:t>ES6提供了Map数据结构。</a:t>
            </a:r>
            <a:r>
              <a:rPr dirty="0" err="1"/>
              <a:t>也可以接受一个数组作为参数，该数组成员是一个一个表示键值对的数组</a:t>
            </a:r>
            <a:r>
              <a:rPr dirty="0"/>
              <a:t> </a:t>
            </a:r>
          </a:p>
          <a:p>
            <a:pPr>
              <a:spcBef>
                <a:spcPts val="800"/>
              </a:spcBef>
              <a:buChar char="▪"/>
              <a:defRPr sz="1800">
                <a:latin typeface="微软雅黑"/>
                <a:ea typeface="微软雅黑"/>
                <a:cs typeface="微软雅黑"/>
                <a:sym typeface="微软雅黑"/>
              </a:defRPr>
            </a:pPr>
            <a:r>
              <a:rPr dirty="0"/>
              <a:t>代码:demo30.html</a:t>
            </a:r>
          </a:p>
          <a:p>
            <a:pPr marL="0" indent="0">
              <a:spcBef>
                <a:spcPts val="800"/>
              </a:spcBef>
              <a:buSzTx/>
              <a:buNone/>
              <a:defRPr sz="1800">
                <a:latin typeface="微软雅黑"/>
                <a:ea typeface="微软雅黑"/>
                <a:cs typeface="微软雅黑"/>
                <a:sym typeface="微软雅黑"/>
              </a:defRPr>
            </a:pPr>
            <a:r>
              <a:rPr dirty="0"/>
              <a:t>               </a:t>
            </a:r>
            <a:r>
              <a:rPr dirty="0" err="1"/>
              <a:t>var</a:t>
            </a:r>
            <a:r>
              <a:rPr dirty="0"/>
              <a:t> m=new Map([["</a:t>
            </a:r>
            <a:r>
              <a:rPr dirty="0" err="1"/>
              <a:t>name","tom</a:t>
            </a:r>
            <a:r>
              <a:rPr dirty="0"/>
              <a:t>"],["age","19"],["</a:t>
            </a:r>
            <a:r>
              <a:rPr dirty="0" err="1"/>
              <a:t>sex","男</a:t>
            </a:r>
            <a:r>
              <a:rPr dirty="0"/>
              <a:t>"]]);	 </a:t>
            </a:r>
          </a:p>
          <a:p>
            <a:pPr marL="0" indent="0">
              <a:spcBef>
                <a:spcPts val="800"/>
              </a:spcBef>
              <a:buSzTx/>
              <a:buNone/>
              <a:defRPr sz="1800">
                <a:latin typeface="微软雅黑"/>
                <a:ea typeface="微软雅黑"/>
                <a:cs typeface="微软雅黑"/>
                <a:sym typeface="微软雅黑"/>
              </a:defRPr>
            </a:pPr>
            <a:r>
              <a:rPr dirty="0"/>
              <a:t>	  console.log(</a:t>
            </a:r>
            <a:r>
              <a:rPr dirty="0" err="1"/>
              <a:t>m.get</a:t>
            </a:r>
            <a:r>
              <a:rPr dirty="0"/>
              <a:t>("name"));//"tom"</a:t>
            </a:r>
          </a:p>
          <a:p>
            <a:pPr marL="0" indent="0">
              <a:spcBef>
                <a:spcPts val="800"/>
              </a:spcBef>
              <a:buSzTx/>
              <a:buNone/>
              <a:defRPr sz="1800">
                <a:latin typeface="微软雅黑"/>
                <a:ea typeface="微软雅黑"/>
                <a:cs typeface="微软雅黑"/>
                <a:sym typeface="微软雅黑"/>
              </a:defRPr>
            </a:pPr>
            <a:r>
              <a:rPr dirty="0"/>
              <a:t>	  console.log(</a:t>
            </a:r>
            <a:r>
              <a:rPr dirty="0" err="1"/>
              <a:t>m.has</a:t>
            </a:r>
            <a:r>
              <a:rPr dirty="0"/>
              <a:t>("name"));//true</a:t>
            </a:r>
          </a:p>
          <a:p>
            <a:pPr marL="0" indent="0">
              <a:spcBef>
                <a:spcPts val="800"/>
              </a:spcBef>
              <a:buSzTx/>
              <a:buNone/>
              <a:defRPr sz="1800">
                <a:latin typeface="微软雅黑"/>
                <a:ea typeface="微软雅黑"/>
                <a:cs typeface="微软雅黑"/>
                <a:sym typeface="微软雅黑"/>
              </a:defRPr>
            </a:pPr>
            <a:r>
              <a:rPr dirty="0"/>
              <a:t>	  console.log(</a:t>
            </a:r>
            <a:r>
              <a:rPr dirty="0" err="1"/>
              <a:t>m.delete</a:t>
            </a:r>
            <a:r>
              <a:rPr dirty="0"/>
              <a:t>("name"));//true</a:t>
            </a:r>
          </a:p>
          <a:p>
            <a:pPr marL="0" indent="0">
              <a:spcBef>
                <a:spcPts val="800"/>
              </a:spcBef>
              <a:buSzTx/>
              <a:buNone/>
              <a:defRPr sz="1800">
                <a:latin typeface="微软雅黑"/>
                <a:ea typeface="微软雅黑"/>
                <a:cs typeface="微软雅黑"/>
                <a:sym typeface="微软雅黑"/>
              </a:defRPr>
            </a:pPr>
            <a:r>
              <a:rPr dirty="0"/>
              <a:t>	  console.log(</a:t>
            </a:r>
            <a:r>
              <a:rPr dirty="0" err="1"/>
              <a:t>m.has</a:t>
            </a:r>
            <a:r>
              <a:rPr dirty="0"/>
              <a:t>(name));//false</a:t>
            </a:r>
          </a:p>
        </p:txBody>
      </p:sp>
    </p:spTree>
  </p:cSld>
  <p:clrMapOvr>
    <a:masterClrMapping/>
  </p:clrMapOvr>
  <p:transition spd="med"/>
  <p:timing>
    <p:tnLst>
      <p:par>
        <p:cTn id="1" dur="indefinite" restart="never" fill="hold"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39</a:t>
            </a:fld>
            <a:endParaRPr/>
          </a:p>
        </p:txBody>
      </p:sp>
      <p:sp>
        <p:nvSpPr>
          <p:cNvPr id="316" name="3. ECMAScript6 基本语法-Map (14)"/>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基本语法-Map (14)</a:t>
            </a:r>
          </a:p>
        </p:txBody>
      </p:sp>
      <p:sp>
        <p:nvSpPr>
          <p:cNvPr id="317" name="ES6提供了Map数据结构。…"/>
          <p:cNvSpPr txBox="1">
            <a:spLocks noGrp="1"/>
          </p:cNvSpPr>
          <p:nvPr>
            <p:ph type="body" idx="4294967295"/>
          </p:nvPr>
        </p:nvSpPr>
        <p:spPr>
          <a:xfrm>
            <a:off x="147637" y="800099"/>
            <a:ext cx="8848726" cy="4645027"/>
          </a:xfrm>
          <a:prstGeom prst="rect">
            <a:avLst/>
          </a:prstGeom>
        </p:spPr>
        <p:txBody>
          <a:bodyPr/>
          <a:lstStyle/>
          <a:p>
            <a:pPr marL="173735" indent="-173735" defTabSz="877823">
              <a:spcBef>
                <a:spcPts val="800"/>
              </a:spcBef>
              <a:buChar char="▪"/>
              <a:defRPr sz="1727">
                <a:latin typeface="微软雅黑"/>
                <a:ea typeface="微软雅黑"/>
                <a:cs typeface="微软雅黑"/>
                <a:sym typeface="微软雅黑"/>
              </a:defRPr>
            </a:pPr>
            <a:r>
              <a:rPr dirty="0"/>
              <a:t>ES6提供了Map数据结构。</a:t>
            </a:r>
          </a:p>
          <a:p>
            <a:pPr marL="173735" indent="-173735" defTabSz="877823">
              <a:spcBef>
                <a:spcPts val="800"/>
              </a:spcBef>
              <a:buChar char="▪"/>
              <a:defRPr sz="1727">
                <a:latin typeface="微软雅黑"/>
                <a:ea typeface="微软雅黑"/>
                <a:cs typeface="微软雅黑"/>
                <a:sym typeface="微软雅黑"/>
              </a:defRPr>
            </a:pPr>
            <a:r>
              <a:rPr dirty="0"/>
              <a:t>代码:demo31.html</a:t>
            </a:r>
          </a:p>
          <a:p>
            <a:pPr marL="0" indent="0" defTabSz="877823">
              <a:spcBef>
                <a:spcPts val="800"/>
              </a:spcBef>
              <a:buSzTx/>
              <a:buNone/>
              <a:defRPr sz="1727">
                <a:latin typeface="微软雅黑"/>
                <a:ea typeface="微软雅黑"/>
                <a:cs typeface="微软雅黑"/>
                <a:sym typeface="微软雅黑"/>
              </a:defRPr>
            </a:pPr>
            <a:r>
              <a:rPr dirty="0"/>
              <a:t>                 </a:t>
            </a:r>
            <a:r>
              <a:rPr dirty="0" err="1"/>
              <a:t>var</a:t>
            </a:r>
            <a:r>
              <a:rPr dirty="0"/>
              <a:t> m=new Map();</a:t>
            </a:r>
          </a:p>
          <a:p>
            <a:pPr marL="0" indent="0" defTabSz="877823">
              <a:spcBef>
                <a:spcPts val="800"/>
              </a:spcBef>
              <a:buSzTx/>
              <a:buNone/>
              <a:defRPr sz="1727">
                <a:latin typeface="微软雅黑"/>
                <a:ea typeface="微软雅黑"/>
                <a:cs typeface="微软雅黑"/>
                <a:sym typeface="微软雅黑"/>
              </a:defRPr>
            </a:pPr>
            <a:r>
              <a:rPr dirty="0"/>
              <a:t>	 //</a:t>
            </a:r>
            <a:r>
              <a:rPr dirty="0" err="1"/>
              <a:t>在Map结构中，true和"true"是两个不同的值</a:t>
            </a:r>
            <a:endParaRPr dirty="0"/>
          </a:p>
          <a:p>
            <a:pPr marL="0" indent="0" defTabSz="877823">
              <a:spcBef>
                <a:spcPts val="800"/>
              </a:spcBef>
              <a:buSzTx/>
              <a:buNone/>
              <a:defRPr sz="1727">
                <a:latin typeface="微软雅黑"/>
                <a:ea typeface="微软雅黑"/>
                <a:cs typeface="微软雅黑"/>
                <a:sym typeface="微软雅黑"/>
              </a:defRPr>
            </a:pPr>
            <a:r>
              <a:rPr dirty="0"/>
              <a:t>	 </a:t>
            </a:r>
            <a:r>
              <a:rPr dirty="0" err="1"/>
              <a:t>m.set</a:t>
            </a:r>
            <a:r>
              <a:rPr dirty="0"/>
              <a:t>(</a:t>
            </a:r>
            <a:r>
              <a:rPr dirty="0" err="1"/>
              <a:t>true,"A</a:t>
            </a:r>
            <a:r>
              <a:rPr dirty="0"/>
              <a:t>");</a:t>
            </a:r>
          </a:p>
          <a:p>
            <a:pPr marL="0" indent="0" defTabSz="877823">
              <a:spcBef>
                <a:spcPts val="800"/>
              </a:spcBef>
              <a:buSzTx/>
              <a:buNone/>
              <a:defRPr sz="1727">
                <a:latin typeface="微软雅黑"/>
                <a:ea typeface="微软雅黑"/>
                <a:cs typeface="微软雅黑"/>
                <a:sym typeface="微软雅黑"/>
              </a:defRPr>
            </a:pPr>
            <a:r>
              <a:rPr dirty="0"/>
              <a:t>	 </a:t>
            </a:r>
            <a:r>
              <a:rPr dirty="0" err="1"/>
              <a:t>m.set</a:t>
            </a:r>
            <a:r>
              <a:rPr dirty="0"/>
              <a:t>("</a:t>
            </a:r>
            <a:r>
              <a:rPr dirty="0" err="1"/>
              <a:t>true","B</a:t>
            </a:r>
            <a:r>
              <a:rPr dirty="0"/>
              <a:t>");</a:t>
            </a:r>
          </a:p>
          <a:p>
            <a:pPr marL="0" indent="0" defTabSz="877823">
              <a:spcBef>
                <a:spcPts val="800"/>
              </a:spcBef>
              <a:buSzTx/>
              <a:buNone/>
              <a:defRPr sz="1727">
                <a:latin typeface="微软雅黑"/>
                <a:ea typeface="微软雅黑"/>
                <a:cs typeface="微软雅黑"/>
                <a:sym typeface="微软雅黑"/>
              </a:defRPr>
            </a:pPr>
            <a:r>
              <a:rPr dirty="0"/>
              <a:t>	 console.log(</a:t>
            </a:r>
            <a:r>
              <a:rPr dirty="0" err="1"/>
              <a:t>m.get</a:t>
            </a:r>
            <a:r>
              <a:rPr dirty="0"/>
              <a:t>(true));//</a:t>
            </a:r>
            <a:r>
              <a:rPr dirty="0" err="1"/>
              <a:t>输出A</a:t>
            </a:r>
            <a:endParaRPr dirty="0"/>
          </a:p>
          <a:p>
            <a:pPr marL="0" indent="0" defTabSz="877823">
              <a:spcBef>
                <a:spcPts val="800"/>
              </a:spcBef>
              <a:buSzTx/>
              <a:buNone/>
              <a:defRPr sz="1727">
                <a:latin typeface="微软雅黑"/>
                <a:ea typeface="微软雅黑"/>
                <a:cs typeface="微软雅黑"/>
                <a:sym typeface="微软雅黑"/>
              </a:defRPr>
            </a:pPr>
            <a:r>
              <a:rPr dirty="0"/>
              <a:t>	 console.log(</a:t>
            </a:r>
            <a:r>
              <a:rPr dirty="0" err="1"/>
              <a:t>m.get</a:t>
            </a:r>
            <a:r>
              <a:rPr dirty="0"/>
              <a:t>("true"));//</a:t>
            </a:r>
            <a:r>
              <a:rPr dirty="0" err="1"/>
              <a:t>输出B</a:t>
            </a:r>
            <a:endParaRPr dirty="0"/>
          </a:p>
          <a:p>
            <a:pPr marL="0" indent="0" defTabSz="877823">
              <a:spcBef>
                <a:spcPts val="800"/>
              </a:spcBef>
              <a:buSzTx/>
              <a:buNone/>
              <a:defRPr sz="1727">
                <a:latin typeface="微软雅黑"/>
                <a:ea typeface="微软雅黑"/>
                <a:cs typeface="微软雅黑"/>
                <a:sym typeface="微软雅黑"/>
              </a:defRPr>
            </a:pPr>
            <a:r>
              <a:rPr dirty="0"/>
              <a:t>	 //</a:t>
            </a:r>
            <a:r>
              <a:rPr dirty="0" err="1"/>
              <a:t>在Map结构中，同一个值后面的会覆盖前面的</a:t>
            </a:r>
            <a:endParaRPr dirty="0"/>
          </a:p>
          <a:p>
            <a:pPr marL="0" indent="0" defTabSz="877823">
              <a:spcBef>
                <a:spcPts val="800"/>
              </a:spcBef>
              <a:buSzTx/>
              <a:buNone/>
              <a:defRPr sz="1727">
                <a:latin typeface="微软雅黑"/>
                <a:ea typeface="微软雅黑"/>
                <a:cs typeface="微软雅黑"/>
                <a:sym typeface="微软雅黑"/>
              </a:defRPr>
            </a:pPr>
            <a:r>
              <a:rPr dirty="0"/>
              <a:t>	 </a:t>
            </a:r>
            <a:r>
              <a:rPr dirty="0" err="1"/>
              <a:t>m.set</a:t>
            </a:r>
            <a:r>
              <a:rPr dirty="0"/>
              <a:t>(1,"C");</a:t>
            </a:r>
          </a:p>
          <a:p>
            <a:pPr marL="0" indent="0" defTabSz="877823">
              <a:spcBef>
                <a:spcPts val="800"/>
              </a:spcBef>
              <a:buSzTx/>
              <a:buNone/>
              <a:defRPr sz="1727">
                <a:latin typeface="微软雅黑"/>
                <a:ea typeface="微软雅黑"/>
                <a:cs typeface="微软雅黑"/>
                <a:sym typeface="微软雅黑"/>
              </a:defRPr>
            </a:pPr>
            <a:r>
              <a:rPr dirty="0"/>
              <a:t>	 </a:t>
            </a:r>
            <a:r>
              <a:rPr dirty="0" err="1"/>
              <a:t>m.set</a:t>
            </a:r>
            <a:r>
              <a:rPr dirty="0"/>
              <a:t>(1,"D");</a:t>
            </a:r>
          </a:p>
          <a:p>
            <a:pPr marL="0" indent="0" defTabSz="877823">
              <a:spcBef>
                <a:spcPts val="800"/>
              </a:spcBef>
              <a:buSzTx/>
              <a:buNone/>
              <a:defRPr sz="1727">
                <a:latin typeface="微软雅黑"/>
                <a:ea typeface="微软雅黑"/>
                <a:cs typeface="微软雅黑"/>
                <a:sym typeface="微软雅黑"/>
              </a:defRPr>
            </a:pPr>
            <a:r>
              <a:rPr dirty="0"/>
              <a:t>	 console.log(</a:t>
            </a:r>
            <a:r>
              <a:rPr dirty="0" err="1"/>
              <a:t>m.get</a:t>
            </a:r>
            <a:r>
              <a:rPr dirty="0"/>
              <a:t>(1));//</a:t>
            </a:r>
            <a:r>
              <a:rPr dirty="0" err="1"/>
              <a:t>输出D</a:t>
            </a:r>
            <a:endParaRPr dirty="0"/>
          </a:p>
        </p:txBody>
      </p:sp>
    </p:spTree>
  </p:cSld>
  <p:clrMapOvr>
    <a:masterClrMapping/>
  </p:clrMapOvr>
  <p:transition spd="med"/>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幻灯片编号"/>
          <p:cNvSpPr txBox="1">
            <a:spLocks noGrp="1"/>
          </p:cNvSpPr>
          <p:nvPr>
            <p:ph type="sldNum" sz="quarter" idx="2"/>
          </p:nvPr>
        </p:nvSpPr>
        <p:spPr>
          <a:xfrm>
            <a:off x="219075" y="6365875"/>
            <a:ext cx="174772"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4</a:t>
            </a:fld>
            <a:endParaRPr/>
          </a:p>
        </p:txBody>
      </p:sp>
      <p:sp>
        <p:nvSpPr>
          <p:cNvPr id="172" name="2. ECMAScript和JavaScript之间的关系"/>
          <p:cNvSpPr txBox="1">
            <a:spLocks noGrp="1"/>
          </p:cNvSpPr>
          <p:nvPr>
            <p:ph type="title" idx="4294967295"/>
          </p:nvPr>
        </p:nvSpPr>
        <p:spPr>
          <a:prstGeom prst="rect">
            <a:avLst/>
          </a:prstGeom>
        </p:spPr>
        <p:txBody>
          <a:bodyPr/>
          <a:lstStyle/>
          <a:p>
            <a:pPr marL="381000" indent="-381000">
              <a:defRPr>
                <a:latin typeface="微软雅黑"/>
                <a:ea typeface="微软雅黑"/>
                <a:cs typeface="微软雅黑"/>
                <a:sym typeface="微软雅黑"/>
              </a:defRPr>
            </a:pPr>
            <a:r>
              <a:t>2. </a:t>
            </a:r>
            <a:r>
              <a:rPr sz="2800"/>
              <a:t>ECMAScript和JavaScript之间的关系</a:t>
            </a:r>
          </a:p>
        </p:txBody>
      </p:sp>
      <p:sp>
        <p:nvSpPr>
          <p:cNvPr id="173" name="ECMAScript和JavaScript到底是什么关系？…"/>
          <p:cNvSpPr txBox="1">
            <a:spLocks noGrp="1"/>
          </p:cNvSpPr>
          <p:nvPr>
            <p:ph type="body" idx="4294967295"/>
          </p:nvPr>
        </p:nvSpPr>
        <p:spPr>
          <a:xfrm>
            <a:off x="155574" y="1042987"/>
            <a:ext cx="8848727" cy="4645026"/>
          </a:xfrm>
          <a:prstGeom prst="rect">
            <a:avLst/>
          </a:prstGeom>
        </p:spPr>
        <p:txBody>
          <a:bodyPr/>
          <a:lstStyle/>
          <a:p>
            <a:pPr marL="381000" indent="-381000">
              <a:spcBef>
                <a:spcPts val="800"/>
              </a:spcBef>
              <a:buChar char="▪"/>
              <a:defRPr sz="1800">
                <a:latin typeface="微软雅黑"/>
                <a:ea typeface="微软雅黑"/>
                <a:cs typeface="微软雅黑"/>
                <a:sym typeface="微软雅黑"/>
              </a:defRPr>
            </a:pPr>
            <a:r>
              <a:t>ECMAScript和JavaScript到底是什么关系？</a:t>
            </a:r>
          </a:p>
          <a:p>
            <a:pPr marL="381000" indent="-381000">
              <a:spcBef>
                <a:spcPts val="800"/>
              </a:spcBef>
              <a:buChar char="▪"/>
              <a:defRPr sz="1800">
                <a:latin typeface="微软雅黑"/>
                <a:ea typeface="微软雅黑"/>
                <a:cs typeface="微软雅黑"/>
                <a:sym typeface="微软雅黑"/>
              </a:defRPr>
            </a:pPr>
            <a:r>
              <a:t>要讲清楚这个问题，需要回顾历史。1996年11月，JavaScript的创造者Netscape公司，决定将JavaScript提交给国际标准化组织ECMA，希望这种语言能够成为国际标准。次年，ECMA发布262号标准文件（ECMA-262）的第一版，规定了浏览器脚本语言的标准，并将这种语言称为ECMAScript，这个版本就是1.0版。</a:t>
            </a:r>
          </a:p>
          <a:p>
            <a:pPr marL="381000" indent="-381000">
              <a:spcBef>
                <a:spcPts val="800"/>
              </a:spcBef>
              <a:buChar char="▪"/>
              <a:defRPr sz="1800">
                <a:latin typeface="微软雅黑"/>
                <a:ea typeface="微软雅黑"/>
                <a:cs typeface="微软雅黑"/>
                <a:sym typeface="微软雅黑"/>
              </a:defRPr>
            </a:pPr>
            <a:r>
              <a:t>该标准从一开始就是针对JavaScript语言制定的，但是之所以不叫JavaScript，有两个原因。一是商标，Java是Sun公司的商标，根据授权协议，只有Netscape公司可以合法地使用JavaScript这个名字，且JavaScript本身也已经被Netscape公司注册为商标。二是想体现这门语言的制定者是ECMA，不是Netscape，这样有利于保证这门语言的开放性和中立性。</a:t>
            </a:r>
          </a:p>
          <a:p>
            <a:pPr marL="381000" indent="-381000">
              <a:spcBef>
                <a:spcPts val="800"/>
              </a:spcBef>
              <a:buChar char="▪"/>
              <a:defRPr sz="1800">
                <a:latin typeface="微软雅黑"/>
                <a:ea typeface="微软雅黑"/>
                <a:cs typeface="微软雅黑"/>
                <a:sym typeface="微软雅黑"/>
              </a:defRPr>
            </a:pPr>
            <a:r>
              <a:t>因此，ECMAScript和JavaScript的关系是，前者是后者的规格，后者是前者的一种实现（另外的ECMAScript方言还有Jscript和ActionScript）。日常场合，这两个词是可以互换的。</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40</a:t>
            </a:fld>
            <a:endParaRPr/>
          </a:p>
        </p:txBody>
      </p:sp>
      <p:sp>
        <p:nvSpPr>
          <p:cNvPr id="320" name="3. ECMAScript6 基本语法-Map (14)"/>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基本语法-Map (14)</a:t>
            </a:r>
          </a:p>
        </p:txBody>
      </p:sp>
      <p:sp>
        <p:nvSpPr>
          <p:cNvPr id="321" name="ES6提供了Map数据结构。…"/>
          <p:cNvSpPr txBox="1">
            <a:spLocks noGrp="1"/>
          </p:cNvSpPr>
          <p:nvPr>
            <p:ph type="body" idx="4294967295"/>
          </p:nvPr>
        </p:nvSpPr>
        <p:spPr>
          <a:xfrm>
            <a:off x="147637" y="800099"/>
            <a:ext cx="8848726" cy="4645027"/>
          </a:xfrm>
          <a:prstGeom prst="rect">
            <a:avLst/>
          </a:prstGeom>
        </p:spPr>
        <p:txBody>
          <a:bodyPr/>
          <a:lstStyle/>
          <a:p>
            <a:pPr marL="152018" indent="-152018" defTabSz="768095">
              <a:spcBef>
                <a:spcPts val="700"/>
              </a:spcBef>
              <a:buChar char="▪"/>
              <a:defRPr sz="1512">
                <a:latin typeface="微软雅黑"/>
                <a:ea typeface="微软雅黑"/>
                <a:cs typeface="微软雅黑"/>
                <a:sym typeface="微软雅黑"/>
              </a:defRPr>
            </a:pPr>
            <a:r>
              <a:rPr dirty="0"/>
              <a:t>ES6提供了Map数据结构。</a:t>
            </a:r>
          </a:p>
          <a:p>
            <a:pPr marL="152018" indent="-152018" defTabSz="768095">
              <a:spcBef>
                <a:spcPts val="700"/>
              </a:spcBef>
              <a:buChar char="▪"/>
              <a:defRPr sz="1512">
                <a:latin typeface="微软雅黑"/>
                <a:ea typeface="微软雅黑"/>
                <a:cs typeface="微软雅黑"/>
                <a:sym typeface="微软雅黑"/>
              </a:defRPr>
            </a:pPr>
            <a:r>
              <a:rPr dirty="0"/>
              <a:t>代码:demo32.html</a:t>
            </a:r>
          </a:p>
          <a:p>
            <a:pPr marL="0" indent="0" defTabSz="768095">
              <a:spcBef>
                <a:spcPts val="700"/>
              </a:spcBef>
              <a:buSzTx/>
              <a:buNone/>
              <a:defRPr sz="1512">
                <a:latin typeface="微软雅黑"/>
                <a:ea typeface="微软雅黑"/>
                <a:cs typeface="微软雅黑"/>
                <a:sym typeface="微软雅黑"/>
              </a:defRPr>
            </a:pPr>
            <a:r>
              <a:rPr dirty="0"/>
              <a:t>                </a:t>
            </a:r>
            <a:r>
              <a:rPr dirty="0" err="1"/>
              <a:t>var</a:t>
            </a:r>
            <a:r>
              <a:rPr dirty="0"/>
              <a:t> m=new Map();</a:t>
            </a:r>
          </a:p>
          <a:p>
            <a:pPr marL="0" indent="0" defTabSz="768095">
              <a:spcBef>
                <a:spcPts val="700"/>
              </a:spcBef>
              <a:buSzTx/>
              <a:buNone/>
              <a:defRPr sz="1512">
                <a:latin typeface="微软雅黑"/>
                <a:ea typeface="微软雅黑"/>
                <a:cs typeface="微软雅黑"/>
                <a:sym typeface="微软雅黑"/>
              </a:defRPr>
            </a:pPr>
            <a:r>
              <a:rPr dirty="0"/>
              <a:t>	 //</a:t>
            </a:r>
            <a:r>
              <a:rPr dirty="0" err="1"/>
              <a:t>在Map结构中，对象作为键名地址是不同的</a:t>
            </a:r>
            <a:endParaRPr dirty="0"/>
          </a:p>
          <a:p>
            <a:pPr marL="0" indent="0" defTabSz="768095">
              <a:spcBef>
                <a:spcPts val="700"/>
              </a:spcBef>
              <a:buSzTx/>
              <a:buNone/>
              <a:defRPr sz="1512">
                <a:latin typeface="微软雅黑"/>
                <a:ea typeface="微软雅黑"/>
                <a:cs typeface="微软雅黑"/>
                <a:sym typeface="微软雅黑"/>
              </a:defRPr>
            </a:pPr>
            <a:r>
              <a:rPr dirty="0"/>
              <a:t>	 </a:t>
            </a:r>
            <a:r>
              <a:rPr dirty="0" err="1"/>
              <a:t>m.set</a:t>
            </a:r>
            <a:r>
              <a:rPr dirty="0"/>
              <a:t>([2,3],"A");</a:t>
            </a:r>
          </a:p>
          <a:p>
            <a:pPr marL="0" indent="0" defTabSz="768095">
              <a:spcBef>
                <a:spcPts val="700"/>
              </a:spcBef>
              <a:buSzTx/>
              <a:buNone/>
              <a:defRPr sz="1512">
                <a:latin typeface="微软雅黑"/>
                <a:ea typeface="微软雅黑"/>
                <a:cs typeface="微软雅黑"/>
                <a:sym typeface="微软雅黑"/>
              </a:defRPr>
            </a:pPr>
            <a:r>
              <a:rPr dirty="0"/>
              <a:t>	 </a:t>
            </a:r>
            <a:r>
              <a:rPr dirty="0" err="1"/>
              <a:t>m.set</a:t>
            </a:r>
            <a:r>
              <a:rPr dirty="0"/>
              <a:t>([2,3],"B");</a:t>
            </a:r>
          </a:p>
          <a:p>
            <a:pPr marL="0" indent="0" defTabSz="768095">
              <a:spcBef>
                <a:spcPts val="700"/>
              </a:spcBef>
              <a:buSzTx/>
              <a:buNone/>
              <a:defRPr sz="1512">
                <a:latin typeface="微软雅黑"/>
                <a:ea typeface="微软雅黑"/>
                <a:cs typeface="微软雅黑"/>
                <a:sym typeface="微软雅黑"/>
              </a:defRPr>
            </a:pPr>
            <a:r>
              <a:rPr dirty="0"/>
              <a:t>	 console.log(</a:t>
            </a:r>
            <a:r>
              <a:rPr dirty="0" err="1"/>
              <a:t>m.get</a:t>
            </a:r>
            <a:r>
              <a:rPr dirty="0"/>
              <a:t>(['2,3']));//undefined</a:t>
            </a:r>
          </a:p>
          <a:p>
            <a:pPr marL="0" indent="0" defTabSz="768095">
              <a:spcBef>
                <a:spcPts val="700"/>
              </a:spcBef>
              <a:buSzTx/>
              <a:buNone/>
              <a:defRPr sz="1512">
                <a:latin typeface="微软雅黑"/>
                <a:ea typeface="微软雅黑"/>
                <a:cs typeface="微软雅黑"/>
                <a:sym typeface="微软雅黑"/>
              </a:defRPr>
            </a:pPr>
            <a:r>
              <a:rPr dirty="0"/>
              <a:t>	 </a:t>
            </a:r>
          </a:p>
          <a:p>
            <a:pPr marL="0" indent="0" defTabSz="768095">
              <a:spcBef>
                <a:spcPts val="700"/>
              </a:spcBef>
              <a:buSzTx/>
              <a:buNone/>
              <a:defRPr sz="1512">
                <a:latin typeface="微软雅黑"/>
                <a:ea typeface="微软雅黑"/>
                <a:cs typeface="微软雅黑"/>
                <a:sym typeface="微软雅黑"/>
              </a:defRPr>
            </a:pPr>
            <a:r>
              <a:rPr dirty="0"/>
              <a:t>	 </a:t>
            </a:r>
            <a:r>
              <a:rPr dirty="0" err="1"/>
              <a:t>var</a:t>
            </a:r>
            <a:r>
              <a:rPr dirty="0"/>
              <a:t> a1=["a"];</a:t>
            </a:r>
          </a:p>
          <a:p>
            <a:pPr marL="0" indent="0" defTabSz="768095">
              <a:spcBef>
                <a:spcPts val="700"/>
              </a:spcBef>
              <a:buSzTx/>
              <a:buNone/>
              <a:defRPr sz="1512">
                <a:latin typeface="微软雅黑"/>
                <a:ea typeface="微软雅黑"/>
                <a:cs typeface="微软雅黑"/>
                <a:sym typeface="微软雅黑"/>
              </a:defRPr>
            </a:pPr>
            <a:r>
              <a:rPr dirty="0"/>
              <a:t>	 </a:t>
            </a:r>
            <a:r>
              <a:rPr dirty="0" err="1"/>
              <a:t>var</a:t>
            </a:r>
            <a:r>
              <a:rPr dirty="0"/>
              <a:t> a2=["a"];</a:t>
            </a:r>
          </a:p>
          <a:p>
            <a:pPr marL="0" indent="0" defTabSz="768095">
              <a:spcBef>
                <a:spcPts val="700"/>
              </a:spcBef>
              <a:buSzTx/>
              <a:buNone/>
              <a:defRPr sz="1512">
                <a:latin typeface="微软雅黑"/>
                <a:ea typeface="微软雅黑"/>
                <a:cs typeface="微软雅黑"/>
                <a:sym typeface="微软雅黑"/>
              </a:defRPr>
            </a:pPr>
            <a:r>
              <a:rPr dirty="0"/>
              <a:t>	 </a:t>
            </a:r>
            <a:r>
              <a:rPr dirty="0" err="1"/>
              <a:t>m.set</a:t>
            </a:r>
            <a:r>
              <a:rPr dirty="0"/>
              <a:t>(a1,"A");</a:t>
            </a:r>
          </a:p>
          <a:p>
            <a:pPr marL="0" indent="0" defTabSz="768095">
              <a:spcBef>
                <a:spcPts val="700"/>
              </a:spcBef>
              <a:buSzTx/>
              <a:buNone/>
              <a:defRPr sz="1512">
                <a:latin typeface="微软雅黑"/>
                <a:ea typeface="微软雅黑"/>
                <a:cs typeface="微软雅黑"/>
                <a:sym typeface="微软雅黑"/>
              </a:defRPr>
            </a:pPr>
            <a:r>
              <a:rPr dirty="0"/>
              <a:t>	 </a:t>
            </a:r>
            <a:r>
              <a:rPr dirty="0" err="1"/>
              <a:t>m.set</a:t>
            </a:r>
            <a:r>
              <a:rPr dirty="0"/>
              <a:t>(a2,"B");</a:t>
            </a:r>
          </a:p>
          <a:p>
            <a:pPr marL="0" indent="0" defTabSz="768095">
              <a:spcBef>
                <a:spcPts val="700"/>
              </a:spcBef>
              <a:buSzTx/>
              <a:buNone/>
              <a:defRPr sz="1512">
                <a:latin typeface="微软雅黑"/>
                <a:ea typeface="微软雅黑"/>
                <a:cs typeface="微软雅黑"/>
                <a:sym typeface="微软雅黑"/>
              </a:defRPr>
            </a:pPr>
            <a:r>
              <a:rPr dirty="0"/>
              <a:t>	 console.log(</a:t>
            </a:r>
            <a:r>
              <a:rPr dirty="0" err="1"/>
              <a:t>m.get</a:t>
            </a:r>
            <a:r>
              <a:rPr dirty="0"/>
              <a:t>(a1));//A</a:t>
            </a:r>
          </a:p>
          <a:p>
            <a:pPr marL="0" indent="0" defTabSz="768095">
              <a:spcBef>
                <a:spcPts val="700"/>
              </a:spcBef>
              <a:buSzTx/>
              <a:buNone/>
              <a:defRPr sz="1512">
                <a:latin typeface="微软雅黑"/>
                <a:ea typeface="微软雅黑"/>
                <a:cs typeface="微软雅黑"/>
                <a:sym typeface="微软雅黑"/>
              </a:defRPr>
            </a:pPr>
            <a:r>
              <a:rPr dirty="0"/>
              <a:t>	 console.log(</a:t>
            </a:r>
            <a:r>
              <a:rPr dirty="0" err="1"/>
              <a:t>m.get</a:t>
            </a:r>
            <a:r>
              <a:rPr dirty="0"/>
              <a:t>(a2));//B</a:t>
            </a:r>
          </a:p>
        </p:txBody>
      </p:sp>
    </p:spTree>
  </p:cSld>
  <p:clrMapOvr>
    <a:masterClrMapping/>
  </p:clrMapOvr>
  <p:transition spd="med"/>
  <p:timing>
    <p:tnLst>
      <p:par>
        <p:cTn id="1" dur="indefinite" restart="never" fill="hold"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41</a:t>
            </a:fld>
            <a:endParaRPr/>
          </a:p>
        </p:txBody>
      </p:sp>
      <p:sp>
        <p:nvSpPr>
          <p:cNvPr id="324" name="3. ECMAScript6 基本语法-Map (14)"/>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基本语法-Map (14)</a:t>
            </a:r>
          </a:p>
        </p:txBody>
      </p:sp>
      <p:sp>
        <p:nvSpPr>
          <p:cNvPr id="325" name="ES6提供了Map数据结构。Map对象的方法。…"/>
          <p:cNvSpPr txBox="1">
            <a:spLocks noGrp="1"/>
          </p:cNvSpPr>
          <p:nvPr>
            <p:ph type="body" idx="4294967295"/>
          </p:nvPr>
        </p:nvSpPr>
        <p:spPr>
          <a:xfrm>
            <a:off x="147637" y="800099"/>
            <a:ext cx="8848726" cy="4645027"/>
          </a:xfrm>
          <a:prstGeom prst="rect">
            <a:avLst/>
          </a:prstGeom>
        </p:spPr>
        <p:txBody>
          <a:bodyPr/>
          <a:lstStyle/>
          <a:p>
            <a:pPr marL="99536" indent="-99536" defTabSz="502920">
              <a:spcBef>
                <a:spcPts val="400"/>
              </a:spcBef>
              <a:buChar char="▪"/>
              <a:defRPr sz="1320">
                <a:latin typeface="微软雅黑"/>
                <a:ea typeface="微软雅黑"/>
                <a:cs typeface="微软雅黑"/>
                <a:sym typeface="微软雅黑"/>
              </a:defRPr>
            </a:pPr>
            <a:r>
              <a:rPr dirty="0"/>
              <a:t>ES6提供了Map数据结构。</a:t>
            </a:r>
            <a:r>
              <a:rPr dirty="0" err="1"/>
              <a:t>Map对象的方法</a:t>
            </a:r>
            <a:r>
              <a:rPr dirty="0"/>
              <a:t>。</a:t>
            </a:r>
          </a:p>
          <a:p>
            <a:pPr marL="99536" indent="-99536" defTabSz="502920">
              <a:spcBef>
                <a:spcPts val="400"/>
              </a:spcBef>
              <a:buChar char="▪"/>
              <a:defRPr sz="1320">
                <a:latin typeface="微软雅黑"/>
                <a:ea typeface="微软雅黑"/>
                <a:cs typeface="微软雅黑"/>
                <a:sym typeface="微软雅黑"/>
              </a:defRPr>
            </a:pPr>
            <a:r>
              <a:rPr dirty="0" err="1"/>
              <a:t>Map对象</a:t>
            </a:r>
            <a:r>
              <a:rPr dirty="0" err="1" smtClean="0"/>
              <a:t>.</a:t>
            </a:r>
            <a:r>
              <a:rPr lang="en-US" dirty="0" err="1" smtClean="0"/>
              <a:t>set</a:t>
            </a:r>
            <a:r>
              <a:rPr dirty="0" smtClean="0"/>
              <a:t>(value</a:t>
            </a:r>
            <a:r>
              <a:rPr dirty="0"/>
              <a:t>) </a:t>
            </a:r>
            <a:r>
              <a:rPr dirty="0" err="1"/>
              <a:t>添加某个值，返回Set对象本身</a:t>
            </a:r>
            <a:endParaRPr dirty="0"/>
          </a:p>
          <a:p>
            <a:pPr marL="99536" indent="-99536" defTabSz="502920">
              <a:spcBef>
                <a:spcPts val="400"/>
              </a:spcBef>
              <a:buChar char="▪"/>
              <a:defRPr sz="1320">
                <a:latin typeface="微软雅黑"/>
                <a:ea typeface="微软雅黑"/>
                <a:cs typeface="微软雅黑"/>
                <a:sym typeface="微软雅黑"/>
              </a:defRPr>
            </a:pPr>
            <a:r>
              <a:rPr dirty="0" err="1"/>
              <a:t>Map对象.delete</a:t>
            </a:r>
            <a:r>
              <a:rPr dirty="0"/>
              <a:t>(value) </a:t>
            </a:r>
            <a:r>
              <a:rPr dirty="0" err="1"/>
              <a:t>删除某个值，返回一个布尔值，表示删除是否成功</a:t>
            </a:r>
            <a:endParaRPr dirty="0"/>
          </a:p>
          <a:p>
            <a:pPr marL="99536" indent="-99536" defTabSz="502920">
              <a:spcBef>
                <a:spcPts val="400"/>
              </a:spcBef>
              <a:buChar char="▪"/>
              <a:defRPr sz="1320">
                <a:latin typeface="微软雅黑"/>
                <a:ea typeface="微软雅黑"/>
                <a:cs typeface="微软雅黑"/>
                <a:sym typeface="微软雅黑"/>
              </a:defRPr>
            </a:pPr>
            <a:r>
              <a:rPr dirty="0" err="1"/>
              <a:t>Map对象.has</a:t>
            </a:r>
            <a:r>
              <a:rPr dirty="0"/>
              <a:t>(value) </a:t>
            </a:r>
            <a:r>
              <a:rPr dirty="0" err="1"/>
              <a:t>返回一个布尔值，表示参数是否为Set的成员</a:t>
            </a:r>
            <a:endParaRPr dirty="0"/>
          </a:p>
          <a:p>
            <a:pPr marL="99536" indent="-99536" defTabSz="502920">
              <a:spcBef>
                <a:spcPts val="400"/>
              </a:spcBef>
              <a:buChar char="▪"/>
              <a:defRPr sz="1320">
                <a:latin typeface="微软雅黑"/>
                <a:ea typeface="微软雅黑"/>
                <a:cs typeface="微软雅黑"/>
                <a:sym typeface="微软雅黑"/>
              </a:defRPr>
            </a:pPr>
            <a:r>
              <a:rPr dirty="0" err="1"/>
              <a:t>Map对象.clear</a:t>
            </a:r>
            <a:r>
              <a:rPr dirty="0"/>
              <a:t>() </a:t>
            </a:r>
            <a:r>
              <a:rPr dirty="0" err="1"/>
              <a:t>清除所有成员</a:t>
            </a:r>
            <a:endParaRPr dirty="0"/>
          </a:p>
          <a:p>
            <a:pPr marL="99536" indent="-99536" defTabSz="502920">
              <a:spcBef>
                <a:spcPts val="400"/>
              </a:spcBef>
              <a:buChar char="▪"/>
              <a:defRPr sz="1320">
                <a:latin typeface="微软雅黑"/>
                <a:ea typeface="微软雅黑"/>
                <a:cs typeface="微软雅黑"/>
                <a:sym typeface="微软雅黑"/>
              </a:defRPr>
            </a:pPr>
            <a:r>
              <a:rPr dirty="0"/>
              <a:t>代码:demo33.html</a:t>
            </a:r>
          </a:p>
          <a:p>
            <a:pPr marL="0" indent="0" defTabSz="502920">
              <a:spcBef>
                <a:spcPts val="400"/>
              </a:spcBef>
              <a:buSzTx/>
              <a:buNone/>
              <a:defRPr sz="1320">
                <a:latin typeface="微软雅黑"/>
                <a:ea typeface="微软雅黑"/>
                <a:cs typeface="微软雅黑"/>
                <a:sym typeface="微软雅黑"/>
              </a:defRPr>
            </a:pPr>
            <a:r>
              <a:rPr dirty="0"/>
              <a:t>                    </a:t>
            </a:r>
            <a:r>
              <a:rPr dirty="0" err="1"/>
              <a:t>var</a:t>
            </a:r>
            <a:r>
              <a:rPr dirty="0"/>
              <a:t> m=new Map();</a:t>
            </a:r>
          </a:p>
          <a:p>
            <a:pPr marL="0" indent="0" defTabSz="502920">
              <a:spcBef>
                <a:spcPts val="400"/>
              </a:spcBef>
              <a:buSzTx/>
              <a:buNone/>
              <a:defRPr sz="1320">
                <a:latin typeface="微软雅黑"/>
                <a:ea typeface="微软雅黑"/>
                <a:cs typeface="微软雅黑"/>
                <a:sym typeface="微软雅黑"/>
              </a:defRPr>
            </a:pPr>
            <a:r>
              <a:rPr dirty="0"/>
              <a:t>	 </a:t>
            </a:r>
            <a:r>
              <a:rPr dirty="0" err="1"/>
              <a:t>m.set</a:t>
            </a:r>
            <a:r>
              <a:rPr dirty="0"/>
              <a:t>("</a:t>
            </a:r>
            <a:r>
              <a:rPr dirty="0" err="1"/>
              <a:t>a","abc</a:t>
            </a:r>
            <a:r>
              <a:rPr dirty="0"/>
              <a:t>");</a:t>
            </a:r>
          </a:p>
          <a:p>
            <a:pPr marL="0" indent="0" defTabSz="502920">
              <a:spcBef>
                <a:spcPts val="400"/>
              </a:spcBef>
              <a:buSzTx/>
              <a:buNone/>
              <a:defRPr sz="1320">
                <a:latin typeface="微软雅黑"/>
                <a:ea typeface="微软雅黑"/>
                <a:cs typeface="微软雅黑"/>
                <a:sym typeface="微软雅黑"/>
              </a:defRPr>
            </a:pPr>
            <a:r>
              <a:rPr dirty="0"/>
              <a:t>	 </a:t>
            </a:r>
            <a:r>
              <a:rPr dirty="0" err="1"/>
              <a:t>m.set</a:t>
            </a:r>
            <a:r>
              <a:rPr dirty="0"/>
              <a:t>("</a:t>
            </a:r>
            <a:r>
              <a:rPr dirty="0" err="1"/>
              <a:t>b","cef</a:t>
            </a:r>
            <a:r>
              <a:rPr dirty="0"/>
              <a:t>");</a:t>
            </a:r>
          </a:p>
          <a:p>
            <a:pPr marL="0" indent="0" defTabSz="502920">
              <a:spcBef>
                <a:spcPts val="400"/>
              </a:spcBef>
              <a:buSzTx/>
              <a:buNone/>
              <a:defRPr sz="1320">
                <a:latin typeface="微软雅黑"/>
                <a:ea typeface="微软雅黑"/>
                <a:cs typeface="微软雅黑"/>
                <a:sym typeface="微软雅黑"/>
              </a:defRPr>
            </a:pPr>
            <a:r>
              <a:rPr dirty="0"/>
              <a:t>	 </a:t>
            </a:r>
            <a:r>
              <a:rPr dirty="0" err="1"/>
              <a:t>m.set</a:t>
            </a:r>
            <a:r>
              <a:rPr dirty="0"/>
              <a:t>("</a:t>
            </a:r>
            <a:r>
              <a:rPr dirty="0" err="1"/>
              <a:t>c","ghk</a:t>
            </a:r>
            <a:r>
              <a:rPr dirty="0"/>
              <a:t>");</a:t>
            </a:r>
          </a:p>
          <a:p>
            <a:pPr marL="0" indent="0" defTabSz="502920">
              <a:spcBef>
                <a:spcPts val="400"/>
              </a:spcBef>
              <a:buSzTx/>
              <a:buNone/>
              <a:defRPr sz="1320">
                <a:latin typeface="微软雅黑"/>
                <a:ea typeface="微软雅黑"/>
                <a:cs typeface="微软雅黑"/>
                <a:sym typeface="微软雅黑"/>
              </a:defRPr>
            </a:pPr>
            <a:r>
              <a:rPr dirty="0"/>
              <a:t>	 console.log(</a:t>
            </a:r>
            <a:r>
              <a:rPr dirty="0" err="1"/>
              <a:t>m.size</a:t>
            </a:r>
            <a:r>
              <a:rPr dirty="0"/>
              <a:t>);//</a:t>
            </a:r>
            <a:r>
              <a:rPr dirty="0" err="1"/>
              <a:t>Map对象，成员总数</a:t>
            </a:r>
            <a:endParaRPr dirty="0"/>
          </a:p>
          <a:p>
            <a:pPr marL="0" indent="0" defTabSz="502920">
              <a:spcBef>
                <a:spcPts val="400"/>
              </a:spcBef>
              <a:buSzTx/>
              <a:buNone/>
              <a:defRPr sz="1320">
                <a:latin typeface="微软雅黑"/>
                <a:ea typeface="微软雅黑"/>
                <a:cs typeface="微软雅黑"/>
                <a:sym typeface="微软雅黑"/>
              </a:defRPr>
            </a:pPr>
            <a:endParaRPr dirty="0"/>
          </a:p>
          <a:p>
            <a:pPr marL="0" indent="0" defTabSz="502920">
              <a:spcBef>
                <a:spcPts val="400"/>
              </a:spcBef>
              <a:buSzTx/>
              <a:buNone/>
              <a:defRPr sz="1320">
                <a:latin typeface="微软雅黑"/>
                <a:ea typeface="微软雅黑"/>
                <a:cs typeface="微软雅黑"/>
                <a:sym typeface="微软雅黑"/>
              </a:defRPr>
            </a:pPr>
            <a:r>
              <a:rPr dirty="0"/>
              <a:t>	 console.log(</a:t>
            </a:r>
            <a:r>
              <a:rPr dirty="0" err="1"/>
              <a:t>m.has</a:t>
            </a:r>
            <a:r>
              <a:rPr dirty="0"/>
              <a:t>("a"));//true</a:t>
            </a:r>
          </a:p>
          <a:p>
            <a:pPr marL="0" indent="0" defTabSz="502920">
              <a:spcBef>
                <a:spcPts val="400"/>
              </a:spcBef>
              <a:buSzTx/>
              <a:buNone/>
              <a:defRPr sz="1320">
                <a:latin typeface="微软雅黑"/>
                <a:ea typeface="微软雅黑"/>
                <a:cs typeface="微软雅黑"/>
                <a:sym typeface="微软雅黑"/>
              </a:defRPr>
            </a:pPr>
            <a:r>
              <a:rPr dirty="0"/>
              <a:t>	 </a:t>
            </a:r>
            <a:r>
              <a:rPr dirty="0" err="1"/>
              <a:t>m.delete</a:t>
            </a:r>
            <a:r>
              <a:rPr dirty="0"/>
              <a:t>("a");//</a:t>
            </a:r>
            <a:r>
              <a:rPr dirty="0" err="1"/>
              <a:t>删除成员</a:t>
            </a:r>
            <a:r>
              <a:rPr dirty="0"/>
              <a:t> "a"</a:t>
            </a:r>
          </a:p>
          <a:p>
            <a:pPr marL="0" indent="0" defTabSz="502920">
              <a:spcBef>
                <a:spcPts val="400"/>
              </a:spcBef>
              <a:buSzTx/>
              <a:buNone/>
              <a:defRPr sz="1320">
                <a:latin typeface="微软雅黑"/>
                <a:ea typeface="微软雅黑"/>
                <a:cs typeface="微软雅黑"/>
                <a:sym typeface="微软雅黑"/>
              </a:defRPr>
            </a:pPr>
            <a:r>
              <a:rPr dirty="0"/>
              <a:t>	 console.log(</a:t>
            </a:r>
            <a:r>
              <a:rPr dirty="0" err="1"/>
              <a:t>m.has</a:t>
            </a:r>
            <a:r>
              <a:rPr dirty="0"/>
              <a:t>("a"));//false</a:t>
            </a:r>
          </a:p>
          <a:p>
            <a:pPr marL="0" indent="0" defTabSz="502920">
              <a:spcBef>
                <a:spcPts val="400"/>
              </a:spcBef>
              <a:buSzTx/>
              <a:buNone/>
              <a:defRPr sz="1320">
                <a:latin typeface="微软雅黑"/>
                <a:ea typeface="微软雅黑"/>
                <a:cs typeface="微软雅黑"/>
                <a:sym typeface="微软雅黑"/>
              </a:defRPr>
            </a:pPr>
            <a:r>
              <a:rPr dirty="0"/>
              <a:t>	 </a:t>
            </a:r>
            <a:r>
              <a:rPr dirty="0" err="1"/>
              <a:t>m.clear</a:t>
            </a:r>
            <a:r>
              <a:rPr dirty="0"/>
              <a:t>();</a:t>
            </a:r>
          </a:p>
          <a:p>
            <a:pPr marL="0" indent="0" defTabSz="502920">
              <a:spcBef>
                <a:spcPts val="400"/>
              </a:spcBef>
              <a:buSzTx/>
              <a:buNone/>
              <a:defRPr sz="1320">
                <a:latin typeface="微软雅黑"/>
                <a:ea typeface="微软雅黑"/>
                <a:cs typeface="微软雅黑"/>
                <a:sym typeface="微软雅黑"/>
              </a:defRPr>
            </a:pPr>
            <a:r>
              <a:rPr dirty="0"/>
              <a:t>	 console.log(</a:t>
            </a:r>
            <a:r>
              <a:rPr dirty="0" err="1"/>
              <a:t>m.size</a:t>
            </a:r>
            <a:r>
              <a:rPr dirty="0"/>
              <a:t>);</a:t>
            </a:r>
          </a:p>
        </p:txBody>
      </p:sp>
    </p:spTree>
  </p:cSld>
  <p:clrMapOvr>
    <a:masterClrMapping/>
  </p:clrMapOvr>
  <p:transition spd="med"/>
  <p:timing>
    <p:tnLst>
      <p:par>
        <p:cTn id="1" dur="indefinite" restart="never" fill="hold"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42</a:t>
            </a:fld>
            <a:endParaRPr/>
          </a:p>
        </p:txBody>
      </p:sp>
      <p:sp>
        <p:nvSpPr>
          <p:cNvPr id="328" name="3. ECMAScript6 基本语法-Map (14)"/>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基本语法-Map (14)</a:t>
            </a:r>
          </a:p>
        </p:txBody>
      </p:sp>
      <p:sp>
        <p:nvSpPr>
          <p:cNvPr id="329" name="Map原生提供三个遍历器生成函数和一个遍历方法。…"/>
          <p:cNvSpPr txBox="1">
            <a:spLocks noGrp="1"/>
          </p:cNvSpPr>
          <p:nvPr>
            <p:ph type="body" idx="4294967295"/>
          </p:nvPr>
        </p:nvSpPr>
        <p:spPr>
          <a:xfrm>
            <a:off x="237330" y="688339"/>
            <a:ext cx="8848727" cy="6136483"/>
          </a:xfrm>
          <a:prstGeom prst="rect">
            <a:avLst/>
          </a:prstGeom>
        </p:spPr>
        <p:txBody>
          <a:bodyPr/>
          <a:lstStyle/>
          <a:p>
            <a:pPr marL="72390" indent="-72390" defTabSz="365760">
              <a:spcBef>
                <a:spcPts val="300"/>
              </a:spcBef>
              <a:buChar char="▪"/>
              <a:defRPr sz="960">
                <a:latin typeface="微软雅黑"/>
                <a:ea typeface="微软雅黑"/>
                <a:cs typeface="微软雅黑"/>
                <a:sym typeface="微软雅黑"/>
              </a:defRPr>
            </a:pPr>
            <a:r>
              <a:rPr dirty="0" err="1"/>
              <a:t>Map原生提供三个遍历器生成函数和一个遍历方法</a:t>
            </a:r>
            <a:r>
              <a:rPr dirty="0"/>
              <a:t>。 </a:t>
            </a:r>
          </a:p>
          <a:p>
            <a:pPr marL="0" indent="0" defTabSz="182880">
              <a:lnSpc>
                <a:spcPts val="1700"/>
              </a:lnSpc>
              <a:spcBef>
                <a:spcPts val="400"/>
              </a:spcBef>
              <a:buSzTx/>
              <a:buNone/>
              <a:defRPr sz="960">
                <a:latin typeface="微软雅黑"/>
                <a:ea typeface="微软雅黑"/>
                <a:cs typeface="微软雅黑"/>
                <a:sym typeface="微软雅黑"/>
              </a:defRPr>
            </a:pPr>
            <a:r>
              <a:rPr dirty="0"/>
              <a:t>keys():</a:t>
            </a:r>
            <a:r>
              <a:rPr dirty="0" err="1"/>
              <a:t>返回键名的遍历器</a:t>
            </a:r>
            <a:r>
              <a:rPr dirty="0"/>
              <a:t>。 values():</a:t>
            </a:r>
            <a:r>
              <a:rPr dirty="0" err="1"/>
              <a:t>返回键值的遍历器</a:t>
            </a:r>
            <a:r>
              <a:rPr dirty="0"/>
              <a:t>。 entries :</a:t>
            </a:r>
            <a:r>
              <a:rPr dirty="0" err="1"/>
              <a:t>返回所有成员的遍历器</a:t>
            </a:r>
            <a:r>
              <a:rPr dirty="0"/>
              <a:t>。</a:t>
            </a:r>
          </a:p>
          <a:p>
            <a:pPr marL="0" indent="0" defTabSz="182880">
              <a:lnSpc>
                <a:spcPts val="1700"/>
              </a:lnSpc>
              <a:spcBef>
                <a:spcPts val="400"/>
              </a:spcBef>
              <a:buSzTx/>
              <a:buNone/>
              <a:defRPr sz="960">
                <a:latin typeface="微软雅黑"/>
                <a:ea typeface="微软雅黑"/>
                <a:cs typeface="微软雅黑"/>
                <a:sym typeface="微软雅黑"/>
              </a:defRPr>
            </a:pPr>
            <a:r>
              <a:rPr dirty="0" err="1"/>
              <a:t>forEach</a:t>
            </a:r>
            <a:r>
              <a:rPr dirty="0"/>
              <a:t>():</a:t>
            </a:r>
            <a:r>
              <a:rPr dirty="0" err="1"/>
              <a:t>遍历Map的所有成员</a:t>
            </a:r>
            <a:r>
              <a:rPr dirty="0"/>
              <a:t>。 </a:t>
            </a:r>
            <a:r>
              <a:rPr dirty="0" err="1"/>
              <a:t>需要特别注意的是，Map的遍历顺序就是插入顺序</a:t>
            </a:r>
            <a:r>
              <a:rPr dirty="0"/>
              <a:t>。 </a:t>
            </a:r>
          </a:p>
          <a:p>
            <a:pPr marL="72390" indent="-72390" defTabSz="365760">
              <a:spcBef>
                <a:spcPts val="300"/>
              </a:spcBef>
              <a:buChar char="▪"/>
              <a:defRPr sz="960">
                <a:latin typeface="微软雅黑"/>
                <a:ea typeface="微软雅黑"/>
                <a:cs typeface="微软雅黑"/>
                <a:sym typeface="微软雅黑"/>
              </a:defRPr>
            </a:pPr>
            <a:r>
              <a:rPr dirty="0"/>
              <a:t>代码:demo34.html</a:t>
            </a:r>
          </a:p>
          <a:p>
            <a:pPr marL="0" indent="0" defTabSz="365760">
              <a:spcBef>
                <a:spcPts val="300"/>
              </a:spcBef>
              <a:buSzTx/>
              <a:buNone/>
              <a:defRPr sz="960">
                <a:latin typeface="微软雅黑"/>
                <a:ea typeface="微软雅黑"/>
                <a:cs typeface="微软雅黑"/>
                <a:sym typeface="微软雅黑"/>
              </a:defRPr>
            </a:pPr>
            <a:r>
              <a:rPr dirty="0"/>
              <a:t>                </a:t>
            </a:r>
            <a:r>
              <a:rPr dirty="0" err="1"/>
              <a:t>var</a:t>
            </a:r>
            <a:r>
              <a:rPr dirty="0"/>
              <a:t> m=new Map();</a:t>
            </a:r>
          </a:p>
          <a:p>
            <a:pPr marL="0" indent="0" defTabSz="365760">
              <a:spcBef>
                <a:spcPts val="300"/>
              </a:spcBef>
              <a:buSzTx/>
              <a:buNone/>
              <a:defRPr sz="960">
                <a:latin typeface="微软雅黑"/>
                <a:ea typeface="微软雅黑"/>
                <a:cs typeface="微软雅黑"/>
                <a:sym typeface="微软雅黑"/>
              </a:defRPr>
            </a:pPr>
            <a:r>
              <a:rPr dirty="0"/>
              <a:t>	 </a:t>
            </a:r>
            <a:r>
              <a:rPr dirty="0" err="1"/>
              <a:t>m.set</a:t>
            </a:r>
            <a:r>
              <a:rPr dirty="0"/>
              <a:t>("</a:t>
            </a:r>
            <a:r>
              <a:rPr dirty="0" err="1"/>
              <a:t>a","abc</a:t>
            </a:r>
            <a:r>
              <a:rPr dirty="0"/>
              <a:t>");</a:t>
            </a:r>
          </a:p>
          <a:p>
            <a:pPr marL="0" indent="0" defTabSz="365760">
              <a:spcBef>
                <a:spcPts val="300"/>
              </a:spcBef>
              <a:buSzTx/>
              <a:buNone/>
              <a:defRPr sz="960">
                <a:latin typeface="微软雅黑"/>
                <a:ea typeface="微软雅黑"/>
                <a:cs typeface="微软雅黑"/>
                <a:sym typeface="微软雅黑"/>
              </a:defRPr>
            </a:pPr>
            <a:r>
              <a:rPr dirty="0"/>
              <a:t>	 </a:t>
            </a:r>
            <a:r>
              <a:rPr dirty="0" err="1"/>
              <a:t>m.set</a:t>
            </a:r>
            <a:r>
              <a:rPr dirty="0"/>
              <a:t>("</a:t>
            </a:r>
            <a:r>
              <a:rPr dirty="0" err="1"/>
              <a:t>b","cef</a:t>
            </a:r>
            <a:r>
              <a:rPr dirty="0"/>
              <a:t>");</a:t>
            </a:r>
          </a:p>
          <a:p>
            <a:pPr marL="0" indent="0" defTabSz="365760">
              <a:spcBef>
                <a:spcPts val="300"/>
              </a:spcBef>
              <a:buSzTx/>
              <a:buNone/>
              <a:defRPr sz="960">
                <a:latin typeface="微软雅黑"/>
                <a:ea typeface="微软雅黑"/>
                <a:cs typeface="微软雅黑"/>
                <a:sym typeface="微软雅黑"/>
              </a:defRPr>
            </a:pPr>
            <a:r>
              <a:rPr dirty="0"/>
              <a:t>	 </a:t>
            </a:r>
            <a:r>
              <a:rPr dirty="0" err="1"/>
              <a:t>m.set</a:t>
            </a:r>
            <a:r>
              <a:rPr dirty="0"/>
              <a:t>("</a:t>
            </a:r>
            <a:r>
              <a:rPr dirty="0" err="1"/>
              <a:t>c","ghk</a:t>
            </a:r>
            <a:r>
              <a:rPr dirty="0"/>
              <a:t>");</a:t>
            </a:r>
          </a:p>
          <a:p>
            <a:pPr marL="0" indent="0" defTabSz="365760">
              <a:spcBef>
                <a:spcPts val="300"/>
              </a:spcBef>
              <a:buSzTx/>
              <a:buNone/>
              <a:defRPr sz="960">
                <a:latin typeface="微软雅黑"/>
                <a:ea typeface="微软雅黑"/>
                <a:cs typeface="微软雅黑"/>
                <a:sym typeface="微软雅黑"/>
              </a:defRPr>
            </a:pPr>
            <a:r>
              <a:rPr dirty="0"/>
              <a:t>	// </a:t>
            </a:r>
            <a:r>
              <a:rPr dirty="0" err="1"/>
              <a:t>遍历所有键名</a:t>
            </a:r>
            <a:endParaRPr dirty="0"/>
          </a:p>
          <a:p>
            <a:pPr marL="0" indent="0" defTabSz="365760">
              <a:spcBef>
                <a:spcPts val="300"/>
              </a:spcBef>
              <a:buSzTx/>
              <a:buNone/>
              <a:defRPr sz="960">
                <a:latin typeface="微软雅黑"/>
                <a:ea typeface="微软雅黑"/>
                <a:cs typeface="微软雅黑"/>
                <a:sym typeface="微软雅黑"/>
              </a:defRPr>
            </a:pPr>
            <a:r>
              <a:rPr dirty="0"/>
              <a:t>	console.log("</a:t>
            </a:r>
            <a:r>
              <a:rPr dirty="0" err="1"/>
              <a:t>遍历所有键名</a:t>
            </a:r>
            <a:r>
              <a:rPr dirty="0"/>
              <a:t>");</a:t>
            </a:r>
          </a:p>
          <a:p>
            <a:pPr marL="0" indent="0" defTabSz="365760">
              <a:spcBef>
                <a:spcPts val="300"/>
              </a:spcBef>
              <a:buSzTx/>
              <a:buNone/>
              <a:defRPr sz="960">
                <a:latin typeface="微软雅黑"/>
                <a:ea typeface="微软雅黑"/>
                <a:cs typeface="微软雅黑"/>
                <a:sym typeface="微软雅黑"/>
              </a:defRPr>
            </a:pPr>
            <a:r>
              <a:rPr dirty="0"/>
              <a:t>	for(let key of </a:t>
            </a:r>
            <a:r>
              <a:rPr dirty="0" err="1"/>
              <a:t>m.keys</a:t>
            </a:r>
            <a:r>
              <a:rPr dirty="0"/>
              <a:t>()){</a:t>
            </a:r>
          </a:p>
          <a:p>
            <a:pPr marL="0" indent="0" defTabSz="365760">
              <a:spcBef>
                <a:spcPts val="300"/>
              </a:spcBef>
              <a:buSzTx/>
              <a:buNone/>
              <a:defRPr sz="960">
                <a:latin typeface="微软雅黑"/>
                <a:ea typeface="微软雅黑"/>
                <a:cs typeface="微软雅黑"/>
                <a:sym typeface="微软雅黑"/>
              </a:defRPr>
            </a:pPr>
            <a:r>
              <a:rPr dirty="0"/>
              <a:t>		console.log(key);</a:t>
            </a:r>
          </a:p>
          <a:p>
            <a:pPr marL="0" indent="0" defTabSz="365760">
              <a:spcBef>
                <a:spcPts val="300"/>
              </a:spcBef>
              <a:buSzTx/>
              <a:buNone/>
              <a:defRPr sz="960">
                <a:latin typeface="微软雅黑"/>
                <a:ea typeface="微软雅黑"/>
                <a:cs typeface="微软雅黑"/>
                <a:sym typeface="微软雅黑"/>
              </a:defRPr>
            </a:pPr>
            <a:r>
              <a:rPr dirty="0"/>
              <a:t>	}</a:t>
            </a:r>
          </a:p>
          <a:p>
            <a:pPr marL="0" indent="0" defTabSz="365760">
              <a:spcBef>
                <a:spcPts val="300"/>
              </a:spcBef>
              <a:buSzTx/>
              <a:buNone/>
              <a:defRPr sz="960">
                <a:latin typeface="微软雅黑"/>
                <a:ea typeface="微软雅黑"/>
                <a:cs typeface="微软雅黑"/>
                <a:sym typeface="微软雅黑"/>
              </a:defRPr>
            </a:pPr>
            <a:r>
              <a:rPr dirty="0"/>
              <a:t>	//</a:t>
            </a:r>
            <a:r>
              <a:rPr dirty="0" err="1"/>
              <a:t>遍历所有键值</a:t>
            </a:r>
            <a:endParaRPr dirty="0"/>
          </a:p>
          <a:p>
            <a:pPr marL="0" indent="0" defTabSz="365760">
              <a:spcBef>
                <a:spcPts val="300"/>
              </a:spcBef>
              <a:buSzTx/>
              <a:buNone/>
              <a:defRPr sz="960">
                <a:latin typeface="微软雅黑"/>
                <a:ea typeface="微软雅黑"/>
                <a:cs typeface="微软雅黑"/>
                <a:sym typeface="微软雅黑"/>
              </a:defRPr>
            </a:pPr>
            <a:r>
              <a:rPr dirty="0"/>
              <a:t>	console.log("</a:t>
            </a:r>
            <a:r>
              <a:rPr dirty="0" err="1"/>
              <a:t>遍历所有键值</a:t>
            </a:r>
            <a:r>
              <a:rPr dirty="0"/>
              <a:t>");</a:t>
            </a:r>
          </a:p>
          <a:p>
            <a:pPr marL="0" indent="0" defTabSz="365760">
              <a:spcBef>
                <a:spcPts val="300"/>
              </a:spcBef>
              <a:buSzTx/>
              <a:buNone/>
              <a:defRPr sz="960">
                <a:latin typeface="微软雅黑"/>
                <a:ea typeface="微软雅黑"/>
                <a:cs typeface="微软雅黑"/>
                <a:sym typeface="微软雅黑"/>
              </a:defRPr>
            </a:pPr>
            <a:r>
              <a:rPr dirty="0"/>
              <a:t>	for(let value of </a:t>
            </a:r>
            <a:r>
              <a:rPr dirty="0" err="1"/>
              <a:t>m.values</a:t>
            </a:r>
            <a:r>
              <a:rPr dirty="0"/>
              <a:t>()){</a:t>
            </a:r>
          </a:p>
          <a:p>
            <a:pPr marL="0" indent="0" defTabSz="365760">
              <a:spcBef>
                <a:spcPts val="300"/>
              </a:spcBef>
              <a:buSzTx/>
              <a:buNone/>
              <a:defRPr sz="960">
                <a:latin typeface="微软雅黑"/>
                <a:ea typeface="微软雅黑"/>
                <a:cs typeface="微软雅黑"/>
                <a:sym typeface="微软雅黑"/>
              </a:defRPr>
            </a:pPr>
            <a:r>
              <a:rPr dirty="0"/>
              <a:t>		console.log(value);</a:t>
            </a:r>
          </a:p>
          <a:p>
            <a:pPr marL="0" indent="0" defTabSz="365760">
              <a:spcBef>
                <a:spcPts val="300"/>
              </a:spcBef>
              <a:buSzTx/>
              <a:buNone/>
              <a:defRPr sz="960">
                <a:latin typeface="微软雅黑"/>
                <a:ea typeface="微软雅黑"/>
                <a:cs typeface="微软雅黑"/>
                <a:sym typeface="微软雅黑"/>
              </a:defRPr>
            </a:pPr>
            <a:r>
              <a:rPr dirty="0"/>
              <a:t>	}</a:t>
            </a:r>
          </a:p>
          <a:p>
            <a:pPr marL="0" indent="0" defTabSz="365760">
              <a:spcBef>
                <a:spcPts val="300"/>
              </a:spcBef>
              <a:buSzTx/>
              <a:buNone/>
              <a:defRPr sz="960">
                <a:latin typeface="微软雅黑"/>
                <a:ea typeface="微软雅黑"/>
                <a:cs typeface="微软雅黑"/>
                <a:sym typeface="微软雅黑"/>
              </a:defRPr>
            </a:pPr>
            <a:r>
              <a:rPr dirty="0"/>
              <a:t>	//</a:t>
            </a:r>
            <a:r>
              <a:rPr dirty="0" err="1"/>
              <a:t>遍历所有成员</a:t>
            </a:r>
            <a:endParaRPr dirty="0"/>
          </a:p>
          <a:p>
            <a:pPr marL="0" indent="0" defTabSz="365760">
              <a:spcBef>
                <a:spcPts val="300"/>
              </a:spcBef>
              <a:buSzTx/>
              <a:buNone/>
              <a:defRPr sz="960">
                <a:latin typeface="微软雅黑"/>
                <a:ea typeface="微软雅黑"/>
                <a:cs typeface="微软雅黑"/>
                <a:sym typeface="微软雅黑"/>
              </a:defRPr>
            </a:pPr>
            <a:r>
              <a:rPr dirty="0"/>
              <a:t>	console.log("</a:t>
            </a:r>
            <a:r>
              <a:rPr dirty="0" err="1"/>
              <a:t>遍历所有成员</a:t>
            </a:r>
            <a:r>
              <a:rPr dirty="0"/>
              <a:t>");</a:t>
            </a:r>
          </a:p>
          <a:p>
            <a:pPr marL="0" indent="0" defTabSz="365760">
              <a:spcBef>
                <a:spcPts val="300"/>
              </a:spcBef>
              <a:buSzTx/>
              <a:buNone/>
              <a:defRPr sz="960">
                <a:latin typeface="微软雅黑"/>
                <a:ea typeface="微软雅黑"/>
                <a:cs typeface="微软雅黑"/>
                <a:sym typeface="微软雅黑"/>
              </a:defRPr>
            </a:pPr>
            <a:r>
              <a:rPr dirty="0"/>
              <a:t>	for(let item of </a:t>
            </a:r>
            <a:r>
              <a:rPr dirty="0" err="1"/>
              <a:t>m.entries</a:t>
            </a:r>
            <a:r>
              <a:rPr dirty="0"/>
              <a:t>()){</a:t>
            </a:r>
          </a:p>
          <a:p>
            <a:pPr marL="0" indent="0" defTabSz="365760">
              <a:spcBef>
                <a:spcPts val="300"/>
              </a:spcBef>
              <a:buSzTx/>
              <a:buNone/>
              <a:defRPr sz="960">
                <a:latin typeface="微软雅黑"/>
                <a:ea typeface="微软雅黑"/>
                <a:cs typeface="微软雅黑"/>
                <a:sym typeface="微软雅黑"/>
              </a:defRPr>
            </a:pPr>
            <a:r>
              <a:rPr dirty="0"/>
              <a:t>		console.log("</a:t>
            </a:r>
            <a:r>
              <a:rPr dirty="0" err="1"/>
              <a:t>键名</a:t>
            </a:r>
            <a:r>
              <a:rPr dirty="0"/>
              <a:t>:"+item[0]+"\n"+"</a:t>
            </a:r>
            <a:r>
              <a:rPr dirty="0" err="1"/>
              <a:t>键值</a:t>
            </a:r>
            <a:r>
              <a:rPr dirty="0"/>
              <a:t>:"+item[1]);</a:t>
            </a:r>
          </a:p>
          <a:p>
            <a:pPr marL="0" indent="0" defTabSz="365760">
              <a:spcBef>
                <a:spcPts val="300"/>
              </a:spcBef>
              <a:buSzTx/>
              <a:buNone/>
              <a:defRPr sz="960">
                <a:latin typeface="微软雅黑"/>
                <a:ea typeface="微软雅黑"/>
                <a:cs typeface="微软雅黑"/>
                <a:sym typeface="微软雅黑"/>
              </a:defRPr>
            </a:pPr>
            <a:r>
              <a:rPr dirty="0"/>
              <a:t>	}</a:t>
            </a:r>
          </a:p>
          <a:p>
            <a:pPr marL="0" indent="0" defTabSz="365760">
              <a:spcBef>
                <a:spcPts val="300"/>
              </a:spcBef>
              <a:buSzTx/>
              <a:buNone/>
              <a:defRPr sz="960">
                <a:latin typeface="微软雅黑"/>
                <a:ea typeface="微软雅黑"/>
                <a:cs typeface="微软雅黑"/>
                <a:sym typeface="微软雅黑"/>
              </a:defRPr>
            </a:pPr>
            <a:r>
              <a:rPr dirty="0"/>
              <a:t>	//遍历所有成员2</a:t>
            </a:r>
          </a:p>
          <a:p>
            <a:pPr marL="0" indent="0" defTabSz="365760">
              <a:spcBef>
                <a:spcPts val="300"/>
              </a:spcBef>
              <a:buSzTx/>
              <a:buNone/>
              <a:defRPr sz="960">
                <a:latin typeface="微软雅黑"/>
                <a:ea typeface="微软雅黑"/>
                <a:cs typeface="微软雅黑"/>
                <a:sym typeface="微软雅黑"/>
              </a:defRPr>
            </a:pPr>
            <a:r>
              <a:rPr dirty="0"/>
              <a:t>	console.log("</a:t>
            </a:r>
            <a:r>
              <a:rPr dirty="0" err="1"/>
              <a:t>遍历所有成员</a:t>
            </a:r>
            <a:r>
              <a:rPr dirty="0"/>
              <a:t>");</a:t>
            </a:r>
          </a:p>
          <a:p>
            <a:pPr marL="0" indent="0" defTabSz="365760">
              <a:spcBef>
                <a:spcPts val="300"/>
              </a:spcBef>
              <a:buSzTx/>
              <a:buNone/>
              <a:defRPr sz="960">
                <a:latin typeface="微软雅黑"/>
                <a:ea typeface="微软雅黑"/>
                <a:cs typeface="微软雅黑"/>
                <a:sym typeface="微软雅黑"/>
              </a:defRPr>
            </a:pPr>
            <a:r>
              <a:rPr dirty="0"/>
              <a:t>	for(let [</a:t>
            </a:r>
            <a:r>
              <a:rPr dirty="0" err="1"/>
              <a:t>key,value</a:t>
            </a:r>
            <a:r>
              <a:rPr dirty="0"/>
              <a:t>] of </a:t>
            </a:r>
            <a:r>
              <a:rPr dirty="0" err="1"/>
              <a:t>m.entries</a:t>
            </a:r>
            <a:r>
              <a:rPr dirty="0"/>
              <a:t>()){</a:t>
            </a:r>
          </a:p>
          <a:p>
            <a:pPr marL="0" indent="0" defTabSz="365760">
              <a:spcBef>
                <a:spcPts val="300"/>
              </a:spcBef>
              <a:buSzTx/>
              <a:buNone/>
              <a:defRPr sz="960">
                <a:latin typeface="微软雅黑"/>
                <a:ea typeface="微软雅黑"/>
                <a:cs typeface="微软雅黑"/>
                <a:sym typeface="微软雅黑"/>
              </a:defRPr>
            </a:pPr>
            <a:r>
              <a:rPr dirty="0"/>
              <a:t>		console.log("</a:t>
            </a:r>
            <a:r>
              <a:rPr dirty="0" err="1"/>
              <a:t>键名</a:t>
            </a:r>
            <a:r>
              <a:rPr dirty="0"/>
              <a:t>:"+key+"\n"+"</a:t>
            </a:r>
            <a:r>
              <a:rPr dirty="0" err="1"/>
              <a:t>键值</a:t>
            </a:r>
            <a:r>
              <a:rPr dirty="0"/>
              <a:t>:"+value);</a:t>
            </a:r>
          </a:p>
          <a:p>
            <a:pPr marL="0" indent="0" defTabSz="365760">
              <a:spcBef>
                <a:spcPts val="300"/>
              </a:spcBef>
              <a:buSzTx/>
              <a:buNone/>
              <a:defRPr sz="960">
                <a:latin typeface="微软雅黑"/>
                <a:ea typeface="微软雅黑"/>
                <a:cs typeface="微软雅黑"/>
                <a:sym typeface="微软雅黑"/>
              </a:defRPr>
            </a:pPr>
            <a:r>
              <a:rPr dirty="0"/>
              <a:t>	}</a:t>
            </a:r>
          </a:p>
          <a:p>
            <a:pPr marL="0" indent="0" defTabSz="365760">
              <a:spcBef>
                <a:spcPts val="300"/>
              </a:spcBef>
              <a:buSzTx/>
              <a:buNone/>
              <a:defRPr sz="960">
                <a:latin typeface="微软雅黑"/>
                <a:ea typeface="微软雅黑"/>
                <a:cs typeface="微软雅黑"/>
                <a:sym typeface="微软雅黑"/>
              </a:defRPr>
            </a:pPr>
            <a:r>
              <a:rPr dirty="0"/>
              <a:t>	//</a:t>
            </a:r>
            <a:r>
              <a:rPr dirty="0" err="1"/>
              <a:t>forEach</a:t>
            </a:r>
            <a:endParaRPr dirty="0"/>
          </a:p>
          <a:p>
            <a:pPr marL="0" indent="0" defTabSz="365760">
              <a:spcBef>
                <a:spcPts val="300"/>
              </a:spcBef>
              <a:buSzTx/>
              <a:buNone/>
              <a:defRPr sz="960">
                <a:latin typeface="微软雅黑"/>
                <a:ea typeface="微软雅黑"/>
                <a:cs typeface="微软雅黑"/>
                <a:sym typeface="微软雅黑"/>
              </a:defRPr>
            </a:pPr>
            <a:r>
              <a:rPr dirty="0"/>
              <a:t>	console.log("</a:t>
            </a:r>
            <a:r>
              <a:rPr dirty="0" err="1"/>
              <a:t>forEach遍历:注意key和value参数的位置</a:t>
            </a:r>
            <a:r>
              <a:rPr dirty="0"/>
              <a:t>:");</a:t>
            </a:r>
          </a:p>
          <a:p>
            <a:pPr marL="0" indent="0" defTabSz="365760">
              <a:spcBef>
                <a:spcPts val="300"/>
              </a:spcBef>
              <a:buSzTx/>
              <a:buNone/>
              <a:defRPr sz="960">
                <a:latin typeface="微软雅黑"/>
                <a:ea typeface="微软雅黑"/>
                <a:cs typeface="微软雅黑"/>
                <a:sym typeface="微软雅黑"/>
              </a:defRPr>
            </a:pPr>
            <a:r>
              <a:rPr dirty="0"/>
              <a:t>	</a:t>
            </a:r>
            <a:r>
              <a:rPr dirty="0" err="1"/>
              <a:t>m.forEach</a:t>
            </a:r>
            <a:r>
              <a:rPr dirty="0"/>
              <a:t>((</a:t>
            </a:r>
            <a:r>
              <a:rPr dirty="0" err="1"/>
              <a:t>value,key</a:t>
            </a:r>
            <a:r>
              <a:rPr dirty="0"/>
              <a:t>)=&gt;{console.log("</a:t>
            </a:r>
            <a:r>
              <a:rPr dirty="0" err="1"/>
              <a:t>键名</a:t>
            </a:r>
            <a:r>
              <a:rPr dirty="0"/>
              <a:t>:"+key+"\n"+"</a:t>
            </a:r>
            <a:r>
              <a:rPr dirty="0" err="1"/>
              <a:t>键值</a:t>
            </a:r>
            <a:r>
              <a:rPr dirty="0"/>
              <a:t>:"+value);})</a:t>
            </a:r>
          </a:p>
        </p:txBody>
      </p:sp>
    </p:spTree>
  </p:cSld>
  <p:clrMapOvr>
    <a:masterClrMapping/>
  </p:clrMapOvr>
  <p:transition spd="med"/>
  <p:timing>
    <p:tnLst>
      <p:par>
        <p:cTn id="1" dur="indefinite" restart="never" fill="hold"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43</a:t>
            </a:fld>
            <a:endParaRPr/>
          </a:p>
        </p:txBody>
      </p:sp>
      <p:sp>
        <p:nvSpPr>
          <p:cNvPr id="332" name="3. ECMAScript6 基本语法-Map (14)"/>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基本语法-Map (14)</a:t>
            </a:r>
          </a:p>
        </p:txBody>
      </p:sp>
      <p:sp>
        <p:nvSpPr>
          <p:cNvPr id="333" name="Map对象转换为数组。…"/>
          <p:cNvSpPr txBox="1">
            <a:spLocks noGrp="1"/>
          </p:cNvSpPr>
          <p:nvPr>
            <p:ph type="body" idx="4294967295"/>
          </p:nvPr>
        </p:nvSpPr>
        <p:spPr>
          <a:xfrm>
            <a:off x="237330" y="688339"/>
            <a:ext cx="8848727" cy="6136483"/>
          </a:xfrm>
          <a:prstGeom prst="rect">
            <a:avLst/>
          </a:prstGeom>
        </p:spPr>
        <p:txBody>
          <a:bodyPr/>
          <a:lstStyle/>
          <a:p>
            <a:pPr marL="99536" indent="-99536" defTabSz="502920">
              <a:spcBef>
                <a:spcPts val="400"/>
              </a:spcBef>
              <a:buChar char="▪"/>
              <a:defRPr sz="1320">
                <a:latin typeface="微软雅黑"/>
                <a:ea typeface="微软雅黑"/>
                <a:cs typeface="微软雅黑"/>
                <a:sym typeface="微软雅黑"/>
              </a:defRPr>
            </a:pPr>
            <a:r>
              <a:rPr dirty="0" err="1"/>
              <a:t>Map对象转换为数组</a:t>
            </a:r>
            <a:r>
              <a:rPr dirty="0"/>
              <a:t>。</a:t>
            </a:r>
          </a:p>
          <a:p>
            <a:pPr marL="99536" indent="-99536" defTabSz="502920">
              <a:spcBef>
                <a:spcPts val="400"/>
              </a:spcBef>
              <a:buChar char="▪"/>
              <a:defRPr sz="1320">
                <a:latin typeface="微软雅黑"/>
                <a:ea typeface="微软雅黑"/>
                <a:cs typeface="微软雅黑"/>
                <a:sym typeface="微软雅黑"/>
              </a:defRPr>
            </a:pPr>
            <a:r>
              <a:rPr dirty="0" err="1"/>
              <a:t>使用扩展运算符</a:t>
            </a:r>
            <a:r>
              <a:rPr dirty="0"/>
              <a:t>...</a:t>
            </a:r>
          </a:p>
          <a:p>
            <a:pPr marL="99536" indent="-99536" defTabSz="502920">
              <a:spcBef>
                <a:spcPts val="400"/>
              </a:spcBef>
              <a:buChar char="▪"/>
              <a:defRPr sz="1320">
                <a:latin typeface="微软雅黑"/>
                <a:ea typeface="微软雅黑"/>
                <a:cs typeface="微软雅黑"/>
                <a:sym typeface="微软雅黑"/>
              </a:defRPr>
            </a:pPr>
            <a:r>
              <a:rPr dirty="0"/>
              <a:t>代码:demo35.html</a:t>
            </a:r>
          </a:p>
          <a:p>
            <a:pPr marL="0" indent="0" defTabSz="502920">
              <a:spcBef>
                <a:spcPts val="400"/>
              </a:spcBef>
              <a:buSzTx/>
              <a:buNone/>
              <a:defRPr sz="1320">
                <a:latin typeface="微软雅黑"/>
                <a:ea typeface="微软雅黑"/>
                <a:cs typeface="微软雅黑"/>
                <a:sym typeface="微软雅黑"/>
              </a:defRPr>
            </a:pPr>
            <a:r>
              <a:rPr dirty="0"/>
              <a:t> </a:t>
            </a:r>
            <a:r>
              <a:rPr dirty="0" err="1"/>
              <a:t>var</a:t>
            </a:r>
            <a:r>
              <a:rPr dirty="0"/>
              <a:t> m=new Map().set("</a:t>
            </a:r>
            <a:r>
              <a:rPr dirty="0" err="1"/>
              <a:t>a","abc</a:t>
            </a:r>
            <a:r>
              <a:rPr dirty="0"/>
              <a:t>").set("</a:t>
            </a:r>
            <a:r>
              <a:rPr dirty="0" err="1"/>
              <a:t>b","cef</a:t>
            </a:r>
            <a:r>
              <a:rPr dirty="0"/>
              <a:t>").set("</a:t>
            </a:r>
            <a:r>
              <a:rPr dirty="0" err="1"/>
              <a:t>c","ghk</a:t>
            </a:r>
            <a:r>
              <a:rPr dirty="0"/>
              <a:t>");</a:t>
            </a:r>
          </a:p>
          <a:p>
            <a:pPr marL="0" indent="0" defTabSz="502920">
              <a:spcBef>
                <a:spcPts val="400"/>
              </a:spcBef>
              <a:buSzTx/>
              <a:buNone/>
              <a:defRPr sz="1320">
                <a:latin typeface="微软雅黑"/>
                <a:ea typeface="微软雅黑"/>
                <a:cs typeface="微软雅黑"/>
                <a:sym typeface="微软雅黑"/>
              </a:defRPr>
            </a:pPr>
            <a:r>
              <a:rPr dirty="0"/>
              <a:t>	//</a:t>
            </a:r>
            <a:r>
              <a:rPr dirty="0" err="1"/>
              <a:t>Map数据结构转成数组,使用扩展运算符</a:t>
            </a:r>
            <a:r>
              <a:rPr dirty="0"/>
              <a:t>...</a:t>
            </a:r>
          </a:p>
          <a:p>
            <a:pPr marL="0" indent="0" defTabSz="502920">
              <a:spcBef>
                <a:spcPts val="400"/>
              </a:spcBef>
              <a:buSzTx/>
              <a:buNone/>
              <a:defRPr sz="1320">
                <a:latin typeface="微软雅黑"/>
                <a:ea typeface="微软雅黑"/>
                <a:cs typeface="微软雅黑"/>
                <a:sym typeface="微软雅黑"/>
              </a:defRPr>
            </a:pPr>
            <a:r>
              <a:rPr dirty="0"/>
              <a:t>	console.log("</a:t>
            </a:r>
            <a:r>
              <a:rPr dirty="0" err="1"/>
              <a:t>Map数据结构转成数组,使用扩展运算符</a:t>
            </a:r>
            <a:r>
              <a:rPr dirty="0"/>
              <a:t>...");</a:t>
            </a:r>
          </a:p>
          <a:p>
            <a:pPr marL="0" indent="0" defTabSz="502920">
              <a:spcBef>
                <a:spcPts val="400"/>
              </a:spcBef>
              <a:buSzTx/>
              <a:buNone/>
              <a:defRPr sz="1320">
                <a:latin typeface="微软雅黑"/>
                <a:ea typeface="微软雅黑"/>
                <a:cs typeface="微软雅黑"/>
                <a:sym typeface="微软雅黑"/>
              </a:defRPr>
            </a:pPr>
            <a:r>
              <a:rPr dirty="0"/>
              <a:t>    console.log(...m);</a:t>
            </a:r>
          </a:p>
          <a:p>
            <a:pPr marL="0" indent="0" defTabSz="502920">
              <a:spcBef>
                <a:spcPts val="400"/>
              </a:spcBef>
              <a:buSzTx/>
              <a:buNone/>
              <a:defRPr sz="1320">
                <a:latin typeface="微软雅黑"/>
                <a:ea typeface="微软雅黑"/>
                <a:cs typeface="微软雅黑"/>
                <a:sym typeface="微软雅黑"/>
              </a:defRPr>
            </a:pPr>
            <a:r>
              <a:rPr dirty="0"/>
              <a:t>    </a:t>
            </a:r>
          </a:p>
          <a:p>
            <a:pPr marL="0" indent="0" defTabSz="502920">
              <a:spcBef>
                <a:spcPts val="400"/>
              </a:spcBef>
              <a:buSzTx/>
              <a:buNone/>
              <a:defRPr sz="1320">
                <a:latin typeface="微软雅黑"/>
                <a:ea typeface="微软雅黑"/>
                <a:cs typeface="微软雅黑"/>
                <a:sym typeface="微软雅黑"/>
              </a:defRPr>
            </a:pPr>
            <a:r>
              <a:rPr dirty="0"/>
              <a:t>    //</a:t>
            </a:r>
            <a:r>
              <a:rPr dirty="0" err="1"/>
              <a:t>数组结构转换为Map结构</a:t>
            </a:r>
            <a:endParaRPr dirty="0"/>
          </a:p>
          <a:p>
            <a:pPr marL="0" indent="0" defTabSz="502920">
              <a:spcBef>
                <a:spcPts val="400"/>
              </a:spcBef>
              <a:buSzTx/>
              <a:buNone/>
              <a:defRPr sz="1320">
                <a:latin typeface="微软雅黑"/>
                <a:ea typeface="微软雅黑"/>
                <a:cs typeface="微软雅黑"/>
                <a:sym typeface="微软雅黑"/>
              </a:defRPr>
            </a:pPr>
            <a:r>
              <a:rPr dirty="0"/>
              <a:t>    console.log("</a:t>
            </a:r>
            <a:r>
              <a:rPr dirty="0" err="1"/>
              <a:t>数组结构转换为Map结构</a:t>
            </a:r>
            <a:r>
              <a:rPr dirty="0"/>
              <a:t>");</a:t>
            </a:r>
          </a:p>
          <a:p>
            <a:pPr marL="0" indent="0" defTabSz="502920">
              <a:spcBef>
                <a:spcPts val="400"/>
              </a:spcBef>
              <a:buSzTx/>
              <a:buNone/>
              <a:defRPr sz="1320">
                <a:latin typeface="微软雅黑"/>
                <a:ea typeface="微软雅黑"/>
                <a:cs typeface="微软雅黑"/>
                <a:sym typeface="微软雅黑"/>
              </a:defRPr>
            </a:pPr>
            <a:r>
              <a:rPr dirty="0"/>
              <a:t>    </a:t>
            </a:r>
            <a:r>
              <a:rPr dirty="0" err="1"/>
              <a:t>var</a:t>
            </a:r>
            <a:r>
              <a:rPr dirty="0"/>
              <a:t> m=new Map([["</a:t>
            </a:r>
            <a:r>
              <a:rPr dirty="0" err="1"/>
              <a:t>a","abc</a:t>
            </a:r>
            <a:r>
              <a:rPr dirty="0"/>
              <a:t>"],["</a:t>
            </a:r>
            <a:r>
              <a:rPr dirty="0" err="1"/>
              <a:t>b","cef</a:t>
            </a:r>
            <a:r>
              <a:rPr dirty="0"/>
              <a:t>"],["</a:t>
            </a:r>
            <a:r>
              <a:rPr dirty="0" err="1"/>
              <a:t>c","ghk</a:t>
            </a:r>
            <a:r>
              <a:rPr dirty="0"/>
              <a:t>"]]);</a:t>
            </a:r>
          </a:p>
          <a:p>
            <a:pPr marL="0" indent="0" defTabSz="502920">
              <a:spcBef>
                <a:spcPts val="400"/>
              </a:spcBef>
              <a:buSzTx/>
              <a:buNone/>
              <a:defRPr sz="1320">
                <a:latin typeface="微软雅黑"/>
                <a:ea typeface="微软雅黑"/>
                <a:cs typeface="微软雅黑"/>
                <a:sym typeface="微软雅黑"/>
              </a:defRPr>
            </a:pPr>
            <a:r>
              <a:rPr dirty="0"/>
              <a:t>    console.log(m);</a:t>
            </a:r>
          </a:p>
          <a:p>
            <a:pPr marL="0" indent="0" defTabSz="502920">
              <a:spcBef>
                <a:spcPts val="400"/>
              </a:spcBef>
              <a:buSzTx/>
              <a:buNone/>
              <a:defRPr sz="1320">
                <a:latin typeface="微软雅黑"/>
                <a:ea typeface="微软雅黑"/>
                <a:cs typeface="微软雅黑"/>
                <a:sym typeface="微软雅黑"/>
              </a:defRPr>
            </a:pPr>
            <a:endParaRPr dirty="0"/>
          </a:p>
          <a:p>
            <a:pPr marL="0" indent="0" defTabSz="502920">
              <a:spcBef>
                <a:spcPts val="400"/>
              </a:spcBef>
              <a:buSzTx/>
              <a:buNone/>
              <a:defRPr sz="1320">
                <a:latin typeface="微软雅黑"/>
                <a:ea typeface="微软雅黑"/>
                <a:cs typeface="微软雅黑"/>
                <a:sym typeface="微软雅黑"/>
              </a:defRPr>
            </a:pPr>
            <a:r>
              <a:rPr dirty="0"/>
              <a:t>    //</a:t>
            </a:r>
            <a:r>
              <a:rPr dirty="0" err="1"/>
              <a:t>Map结构转JSON</a:t>
            </a:r>
            <a:endParaRPr dirty="0"/>
          </a:p>
          <a:p>
            <a:pPr marL="0" indent="0" defTabSz="502920">
              <a:spcBef>
                <a:spcPts val="400"/>
              </a:spcBef>
              <a:buSzTx/>
              <a:buNone/>
              <a:defRPr sz="1320">
                <a:latin typeface="微软雅黑"/>
                <a:ea typeface="微软雅黑"/>
                <a:cs typeface="微软雅黑"/>
                <a:sym typeface="微软雅黑"/>
              </a:defRPr>
            </a:pPr>
            <a:r>
              <a:rPr dirty="0"/>
              <a:t>    console.log("</a:t>
            </a:r>
            <a:r>
              <a:rPr dirty="0" err="1"/>
              <a:t>Map数据结构转JSON</a:t>
            </a:r>
            <a:r>
              <a:rPr dirty="0"/>
              <a:t>");</a:t>
            </a:r>
          </a:p>
          <a:p>
            <a:pPr marL="0" indent="0" defTabSz="502920">
              <a:spcBef>
                <a:spcPts val="400"/>
              </a:spcBef>
              <a:buSzTx/>
              <a:buNone/>
              <a:defRPr sz="1320">
                <a:latin typeface="微软雅黑"/>
                <a:ea typeface="微软雅黑"/>
                <a:cs typeface="微软雅黑"/>
                <a:sym typeface="微软雅黑"/>
              </a:defRPr>
            </a:pPr>
            <a:r>
              <a:rPr dirty="0"/>
              <a:t>    //</a:t>
            </a:r>
            <a:r>
              <a:rPr dirty="0" err="1"/>
              <a:t>Map结构先转换为Object对象</a:t>
            </a:r>
            <a:endParaRPr dirty="0"/>
          </a:p>
          <a:p>
            <a:pPr marL="0" indent="0" defTabSz="502920">
              <a:spcBef>
                <a:spcPts val="400"/>
              </a:spcBef>
              <a:buSzTx/>
              <a:buNone/>
              <a:defRPr sz="1320">
                <a:latin typeface="微软雅黑"/>
                <a:ea typeface="微软雅黑"/>
                <a:cs typeface="微软雅黑"/>
                <a:sym typeface="微软雅黑"/>
              </a:defRPr>
            </a:pPr>
            <a:r>
              <a:rPr dirty="0"/>
              <a:t>    </a:t>
            </a:r>
            <a:r>
              <a:rPr dirty="0" err="1"/>
              <a:t>var</a:t>
            </a:r>
            <a:r>
              <a:rPr dirty="0"/>
              <a:t> </a:t>
            </a:r>
            <a:r>
              <a:rPr dirty="0" err="1"/>
              <a:t>obj</a:t>
            </a:r>
            <a:r>
              <a:rPr dirty="0"/>
              <a:t>={};</a:t>
            </a:r>
          </a:p>
          <a:p>
            <a:pPr marL="0" indent="0" defTabSz="502920">
              <a:spcBef>
                <a:spcPts val="400"/>
              </a:spcBef>
              <a:buSzTx/>
              <a:buNone/>
              <a:defRPr sz="1320">
                <a:latin typeface="微软雅黑"/>
                <a:ea typeface="微软雅黑"/>
                <a:cs typeface="微软雅黑"/>
                <a:sym typeface="微软雅黑"/>
              </a:defRPr>
            </a:pPr>
            <a:r>
              <a:rPr dirty="0"/>
              <a:t>    for(let [</a:t>
            </a:r>
            <a:r>
              <a:rPr dirty="0" err="1"/>
              <a:t>key,value</a:t>
            </a:r>
            <a:r>
              <a:rPr dirty="0"/>
              <a:t>] of m){</a:t>
            </a:r>
          </a:p>
          <a:p>
            <a:pPr marL="0" indent="0" defTabSz="502920">
              <a:spcBef>
                <a:spcPts val="400"/>
              </a:spcBef>
              <a:buSzTx/>
              <a:buNone/>
              <a:defRPr sz="1320">
                <a:latin typeface="微软雅黑"/>
                <a:ea typeface="微软雅黑"/>
                <a:cs typeface="微软雅黑"/>
                <a:sym typeface="微软雅黑"/>
              </a:defRPr>
            </a:pPr>
            <a:r>
              <a:rPr dirty="0"/>
              <a:t>    	</a:t>
            </a:r>
            <a:r>
              <a:rPr dirty="0" err="1"/>
              <a:t>obj</a:t>
            </a:r>
            <a:r>
              <a:rPr dirty="0"/>
              <a:t>[key]=value;</a:t>
            </a:r>
          </a:p>
          <a:p>
            <a:pPr marL="0" indent="0" defTabSz="502920">
              <a:spcBef>
                <a:spcPts val="400"/>
              </a:spcBef>
              <a:buSzTx/>
              <a:buNone/>
              <a:defRPr sz="1320">
                <a:latin typeface="微软雅黑"/>
                <a:ea typeface="微软雅黑"/>
                <a:cs typeface="微软雅黑"/>
                <a:sym typeface="微软雅黑"/>
              </a:defRPr>
            </a:pPr>
            <a:r>
              <a:rPr dirty="0"/>
              <a:t>    }  </a:t>
            </a:r>
          </a:p>
          <a:p>
            <a:pPr marL="0" indent="0" defTabSz="502920">
              <a:spcBef>
                <a:spcPts val="400"/>
              </a:spcBef>
              <a:buSzTx/>
              <a:buNone/>
              <a:defRPr sz="1320">
                <a:latin typeface="微软雅黑"/>
                <a:ea typeface="微软雅黑"/>
                <a:cs typeface="微软雅黑"/>
                <a:sym typeface="微软雅黑"/>
              </a:defRPr>
            </a:pPr>
            <a:r>
              <a:rPr dirty="0"/>
              <a:t>    console.log(</a:t>
            </a:r>
            <a:r>
              <a:rPr dirty="0" err="1"/>
              <a:t>JSON.stringify</a:t>
            </a:r>
            <a:r>
              <a:rPr dirty="0"/>
              <a:t>(</a:t>
            </a:r>
            <a:r>
              <a:rPr dirty="0" err="1"/>
              <a:t>obj</a:t>
            </a:r>
            <a:r>
              <a:rPr dirty="0"/>
              <a:t>)); </a:t>
            </a:r>
          </a:p>
          <a:p>
            <a:pPr marL="0" indent="0" defTabSz="502920">
              <a:spcBef>
                <a:spcPts val="400"/>
              </a:spcBef>
              <a:buSzTx/>
              <a:buNone/>
              <a:defRPr sz="1320">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44</a:t>
            </a:fld>
            <a:endParaRPr/>
          </a:p>
        </p:txBody>
      </p:sp>
      <p:sp>
        <p:nvSpPr>
          <p:cNvPr id="336" name="3. ECMAScript6 基本语法-WeakMap (15)"/>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基本语法-WeakMap (15)</a:t>
            </a:r>
          </a:p>
        </p:txBody>
      </p:sp>
      <p:sp>
        <p:nvSpPr>
          <p:cNvPr id="337" name="Map结构与WeakMap结构基本类似，唯一的区别是它只接受对象作为键名( 除外)，不接受其他类型的值作为键名，而且键名所指向的对象，不计 入垃圾回收机制。…"/>
          <p:cNvSpPr txBox="1">
            <a:spLocks noGrp="1"/>
          </p:cNvSpPr>
          <p:nvPr>
            <p:ph type="body" idx="4294967295"/>
          </p:nvPr>
        </p:nvSpPr>
        <p:spPr>
          <a:xfrm>
            <a:off x="237330" y="688339"/>
            <a:ext cx="8848727" cy="6136483"/>
          </a:xfrm>
          <a:prstGeom prst="rect">
            <a:avLst/>
          </a:prstGeom>
        </p:spPr>
        <p:txBody>
          <a:bodyPr/>
          <a:lstStyle/>
          <a:p>
            <a:pPr>
              <a:spcBef>
                <a:spcPts val="800"/>
              </a:spcBef>
              <a:buChar char="▪"/>
              <a:defRPr sz="2400">
                <a:latin typeface="微软雅黑"/>
                <a:ea typeface="微软雅黑"/>
                <a:cs typeface="微软雅黑"/>
                <a:sym typeface="微软雅黑"/>
              </a:defRPr>
            </a:pPr>
            <a:r>
              <a:rPr dirty="0" err="1"/>
              <a:t>Map结构与WeakMap结构基本类似，唯一的区别是它只接受对象作为键名</a:t>
            </a:r>
            <a:r>
              <a:rPr dirty="0"/>
              <a:t>( </a:t>
            </a:r>
            <a:r>
              <a:rPr dirty="0" err="1"/>
              <a:t>除外</a:t>
            </a:r>
            <a:r>
              <a:rPr dirty="0"/>
              <a:t>)，</a:t>
            </a:r>
            <a:r>
              <a:rPr dirty="0" err="1"/>
              <a:t>不接受其他类型的值作为键名，而且键名所指向的对象，不计</a:t>
            </a:r>
            <a:r>
              <a:rPr dirty="0"/>
              <a:t> </a:t>
            </a:r>
            <a:r>
              <a:rPr dirty="0" err="1"/>
              <a:t>入垃圾回收机制</a:t>
            </a:r>
            <a:r>
              <a:rPr dirty="0"/>
              <a:t>。 </a:t>
            </a:r>
            <a:endParaRPr sz="1200" dirty="0"/>
          </a:p>
          <a:p>
            <a:pPr>
              <a:spcBef>
                <a:spcPts val="800"/>
              </a:spcBef>
              <a:buChar char="▪"/>
              <a:defRPr sz="2400">
                <a:latin typeface="微软雅黑"/>
                <a:ea typeface="微软雅黑"/>
                <a:cs typeface="微软雅黑"/>
                <a:sym typeface="微软雅黑"/>
              </a:defRPr>
            </a:pPr>
            <a:endParaRPr dirty="0"/>
          </a:p>
          <a:p>
            <a:pPr>
              <a:spcBef>
                <a:spcPts val="800"/>
              </a:spcBef>
              <a:buChar char="▪"/>
              <a:defRPr sz="2400">
                <a:latin typeface="微软雅黑"/>
                <a:ea typeface="微软雅黑"/>
                <a:cs typeface="微软雅黑"/>
                <a:sym typeface="微软雅黑"/>
              </a:defRPr>
            </a:pPr>
            <a:r>
              <a:rPr dirty="0"/>
              <a:t>代码:demo36.html</a:t>
            </a:r>
          </a:p>
          <a:p>
            <a:pPr marL="0" indent="0">
              <a:spcBef>
                <a:spcPts val="800"/>
              </a:spcBef>
              <a:buSzTx/>
              <a:buNone/>
              <a:defRPr sz="2400">
                <a:latin typeface="微软雅黑"/>
                <a:ea typeface="微软雅黑"/>
                <a:cs typeface="微软雅黑"/>
                <a:sym typeface="微软雅黑"/>
              </a:defRPr>
            </a:pPr>
            <a:r>
              <a:rPr dirty="0"/>
              <a:t>              </a:t>
            </a:r>
            <a:r>
              <a:rPr dirty="0" err="1"/>
              <a:t>var</a:t>
            </a:r>
            <a:r>
              <a:rPr dirty="0"/>
              <a:t> wm=new </a:t>
            </a:r>
            <a:r>
              <a:rPr dirty="0" err="1"/>
              <a:t>WeakMap</a:t>
            </a:r>
            <a:r>
              <a:rPr dirty="0"/>
              <a:t>();</a:t>
            </a:r>
          </a:p>
          <a:p>
            <a:pPr marL="0" indent="0">
              <a:spcBef>
                <a:spcPts val="800"/>
              </a:spcBef>
              <a:buSzTx/>
              <a:buNone/>
              <a:defRPr sz="2400">
                <a:latin typeface="微软雅黑"/>
                <a:ea typeface="微软雅黑"/>
                <a:cs typeface="微软雅黑"/>
                <a:sym typeface="微软雅黑"/>
              </a:defRPr>
            </a:pPr>
            <a:r>
              <a:rPr dirty="0"/>
              <a:t>	   // </a:t>
            </a:r>
            <a:r>
              <a:rPr dirty="0" err="1"/>
              <a:t>wm.set</a:t>
            </a:r>
            <a:r>
              <a:rPr dirty="0"/>
              <a:t>(1,2);//TypeError:1 is not an object!</a:t>
            </a:r>
          </a:p>
          <a:p>
            <a:pPr marL="0" indent="0">
              <a:spcBef>
                <a:spcPts val="800"/>
              </a:spcBef>
              <a:buSzTx/>
              <a:buNone/>
              <a:defRPr sz="2400">
                <a:latin typeface="微软雅黑"/>
                <a:ea typeface="微软雅黑"/>
                <a:cs typeface="微软雅黑"/>
                <a:sym typeface="微软雅黑"/>
              </a:defRPr>
            </a:pPr>
            <a:r>
              <a:rPr dirty="0"/>
              <a:t>	   </a:t>
            </a:r>
            <a:r>
              <a:rPr dirty="0" err="1"/>
              <a:t>wm.set</a:t>
            </a:r>
            <a:r>
              <a:rPr dirty="0"/>
              <a:t>([3,5],2);</a:t>
            </a:r>
          </a:p>
          <a:p>
            <a:pPr marL="0" indent="0">
              <a:spcBef>
                <a:spcPts val="800"/>
              </a:spcBef>
              <a:buSzTx/>
              <a:buNone/>
              <a:defRPr sz="2400">
                <a:latin typeface="微软雅黑"/>
                <a:ea typeface="微软雅黑"/>
                <a:cs typeface="微软雅黑"/>
                <a:sym typeface="微软雅黑"/>
              </a:defRPr>
            </a:pPr>
            <a:r>
              <a:rPr dirty="0"/>
              <a:t>	   console.dir(wm);</a:t>
            </a:r>
          </a:p>
          <a:p>
            <a:pPr marL="0" indent="0">
              <a:spcBef>
                <a:spcPts val="800"/>
              </a:spcBef>
              <a:buSzTx/>
              <a:buNone/>
              <a:defRPr sz="2400">
                <a:latin typeface="微软雅黑"/>
                <a:ea typeface="微软雅黑"/>
                <a:cs typeface="微软雅黑"/>
                <a:sym typeface="微软雅黑"/>
              </a:defRPr>
            </a:pPr>
            <a:endParaRPr dirty="0"/>
          </a:p>
          <a:p>
            <a:pPr marL="0" indent="0">
              <a:spcBef>
                <a:spcPts val="800"/>
              </a:spcBef>
              <a:buSzTx/>
              <a:buNone/>
              <a:defRPr sz="2400">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45</a:t>
            </a:fld>
            <a:endParaRPr/>
          </a:p>
        </p:txBody>
      </p:sp>
      <p:sp>
        <p:nvSpPr>
          <p:cNvPr id="340" name="3. ECMAScript6 基本语法-数据结构的默认Iterator接口 (16)"/>
          <p:cNvSpPr txBox="1">
            <a:spLocks noGrp="1"/>
          </p:cNvSpPr>
          <p:nvPr>
            <p:ph type="title" idx="4294967295"/>
          </p:nvPr>
        </p:nvSpPr>
        <p:spPr>
          <a:xfrm>
            <a:off x="319087" y="227012"/>
            <a:ext cx="8685213" cy="647701"/>
          </a:xfrm>
          <a:prstGeom prst="rect">
            <a:avLst/>
          </a:prstGeom>
        </p:spPr>
        <p:txBody>
          <a:bodyPr>
            <a:normAutofit fontScale="90000"/>
          </a:bodyPr>
          <a:lstStyle/>
          <a:p>
            <a:pPr marL="350520" indent="-350520" defTabSz="841247">
              <a:defRPr sz="2392">
                <a:latin typeface="微软雅黑"/>
                <a:ea typeface="微软雅黑"/>
                <a:cs typeface="微软雅黑"/>
                <a:sym typeface="微软雅黑"/>
              </a:defRPr>
            </a:pPr>
            <a:r>
              <a:t>3. </a:t>
            </a:r>
            <a:r>
              <a:rPr sz="2576"/>
              <a:t>ECMAScript6 基本语法-数据结构的默认Iterator接口 </a:t>
            </a:r>
            <a:r>
              <a:t>(16)</a:t>
            </a:r>
          </a:p>
        </p:txBody>
      </p:sp>
      <p:sp>
        <p:nvSpPr>
          <p:cNvPr id="341" name="Iterator接口的目的，就是为所有数据结构(Array Object Map Set)，提供了一种统一的访问机制，for...of即 循环 ,当使用for...or该循环会自动去寻找Iterator接口。…"/>
          <p:cNvSpPr txBox="1">
            <a:spLocks noGrp="1"/>
          </p:cNvSpPr>
          <p:nvPr>
            <p:ph type="body" idx="4294967295"/>
          </p:nvPr>
        </p:nvSpPr>
        <p:spPr>
          <a:xfrm>
            <a:off x="147637" y="800099"/>
            <a:ext cx="8848726" cy="6136483"/>
          </a:xfrm>
          <a:prstGeom prst="rect">
            <a:avLst/>
          </a:prstGeom>
        </p:spPr>
        <p:txBody>
          <a:bodyPr/>
          <a:lstStyle/>
          <a:p>
            <a:pPr marL="166497" indent="-166497" defTabSz="841247">
              <a:spcBef>
                <a:spcPts val="700"/>
              </a:spcBef>
              <a:buChar char="▪"/>
              <a:defRPr sz="2208">
                <a:latin typeface="微软雅黑"/>
                <a:ea typeface="微软雅黑"/>
                <a:cs typeface="微软雅黑"/>
                <a:sym typeface="微软雅黑"/>
              </a:defRPr>
            </a:pPr>
            <a:r>
              <a:rPr dirty="0" err="1"/>
              <a:t>Iterator接口的目的，就是为所有数据结构</a:t>
            </a:r>
            <a:r>
              <a:rPr dirty="0"/>
              <a:t>(Array Object Map Set)，</a:t>
            </a:r>
            <a:r>
              <a:rPr dirty="0" err="1"/>
              <a:t>提供了一种统一的访问机制，for</a:t>
            </a:r>
            <a:r>
              <a:rPr dirty="0"/>
              <a:t>...</a:t>
            </a:r>
            <a:r>
              <a:rPr dirty="0" err="1"/>
              <a:t>of即</a:t>
            </a:r>
            <a:r>
              <a:rPr dirty="0"/>
              <a:t> </a:t>
            </a:r>
            <a:r>
              <a:rPr dirty="0" err="1"/>
              <a:t>循环</a:t>
            </a:r>
            <a:r>
              <a:rPr dirty="0"/>
              <a:t> ,</a:t>
            </a:r>
            <a:r>
              <a:rPr dirty="0" err="1"/>
              <a:t>当使用for</a:t>
            </a:r>
            <a:r>
              <a:rPr dirty="0"/>
              <a:t>...</a:t>
            </a:r>
            <a:r>
              <a:rPr dirty="0" err="1" smtClean="0"/>
              <a:t>o</a:t>
            </a:r>
            <a:r>
              <a:rPr lang="en-US" dirty="0" err="1" smtClean="0"/>
              <a:t>f</a:t>
            </a:r>
            <a:r>
              <a:rPr dirty="0" err="1" smtClean="0"/>
              <a:t>该循环会自动去寻找</a:t>
            </a:r>
            <a:r>
              <a:rPr dirty="0" err="1"/>
              <a:t>Iterator接口</a:t>
            </a:r>
            <a:r>
              <a:rPr dirty="0"/>
              <a:t>。 </a:t>
            </a:r>
          </a:p>
          <a:p>
            <a:pPr marL="166497" indent="-166497" defTabSz="841247">
              <a:spcBef>
                <a:spcPts val="700"/>
              </a:spcBef>
              <a:buChar char="▪"/>
              <a:defRPr sz="2208">
                <a:latin typeface="微软雅黑"/>
                <a:ea typeface="微软雅黑"/>
                <a:cs typeface="微软雅黑"/>
                <a:sym typeface="微软雅黑"/>
              </a:defRPr>
            </a:pPr>
            <a:r>
              <a:rPr dirty="0"/>
              <a:t>ES6规定，默认的Iterator接口部署在数据结构的 </a:t>
            </a:r>
            <a:r>
              <a:rPr dirty="0" err="1"/>
              <a:t>属性，或者说，一个数据结构只要具有的</a:t>
            </a:r>
            <a:r>
              <a:rPr dirty="0"/>
              <a:t>”(</a:t>
            </a:r>
            <a:r>
              <a:rPr dirty="0" err="1"/>
              <a:t>iterable</a:t>
            </a:r>
            <a:r>
              <a:rPr dirty="0"/>
              <a:t>) </a:t>
            </a:r>
          </a:p>
          <a:p>
            <a:pPr marL="166497" indent="-166497" defTabSz="841247">
              <a:spcBef>
                <a:spcPts val="700"/>
              </a:spcBef>
              <a:buChar char="▪"/>
              <a:defRPr sz="2208">
                <a:latin typeface="微软雅黑"/>
                <a:ea typeface="微软雅黑"/>
                <a:cs typeface="微软雅黑"/>
                <a:sym typeface="微软雅黑"/>
              </a:defRPr>
            </a:pPr>
            <a:r>
              <a:rPr dirty="0" err="1"/>
              <a:t>使用扩展运算符</a:t>
            </a:r>
            <a:r>
              <a:rPr dirty="0"/>
              <a:t>...</a:t>
            </a:r>
          </a:p>
          <a:p>
            <a:pPr marL="166497" indent="-166497" defTabSz="841247">
              <a:spcBef>
                <a:spcPts val="700"/>
              </a:spcBef>
              <a:buChar char="▪"/>
              <a:defRPr sz="2208">
                <a:latin typeface="微软雅黑"/>
                <a:ea typeface="微软雅黑"/>
                <a:cs typeface="微软雅黑"/>
                <a:sym typeface="微软雅黑"/>
              </a:defRPr>
            </a:pPr>
            <a:r>
              <a:rPr dirty="0"/>
              <a:t>代码:demo37.html</a:t>
            </a:r>
          </a:p>
          <a:p>
            <a:pPr marL="0" indent="0" defTabSz="841247">
              <a:spcBef>
                <a:spcPts val="700"/>
              </a:spcBef>
              <a:buSzTx/>
              <a:buNone/>
              <a:defRPr sz="2208">
                <a:latin typeface="微软雅黑"/>
                <a:ea typeface="微软雅黑"/>
                <a:cs typeface="微软雅黑"/>
                <a:sym typeface="微软雅黑"/>
              </a:defRPr>
            </a:pPr>
            <a:r>
              <a:rPr dirty="0"/>
              <a:t>                       let </a:t>
            </a:r>
            <a:r>
              <a:rPr dirty="0" err="1"/>
              <a:t>arr</a:t>
            </a:r>
            <a:r>
              <a:rPr dirty="0"/>
              <a:t> = ['a', 'b', 'c'];</a:t>
            </a:r>
          </a:p>
          <a:p>
            <a:pPr marL="0" indent="0" defTabSz="841247">
              <a:spcBef>
                <a:spcPts val="700"/>
              </a:spcBef>
              <a:buSzTx/>
              <a:buNone/>
              <a:defRPr sz="2208">
                <a:latin typeface="微软雅黑"/>
                <a:ea typeface="微软雅黑"/>
                <a:cs typeface="微软雅黑"/>
                <a:sym typeface="微软雅黑"/>
              </a:defRPr>
            </a:pPr>
            <a:r>
              <a:rPr dirty="0"/>
              <a:t>		let </a:t>
            </a:r>
            <a:r>
              <a:rPr dirty="0" err="1"/>
              <a:t>iter</a:t>
            </a:r>
            <a:r>
              <a:rPr dirty="0"/>
              <a:t> = </a:t>
            </a:r>
            <a:r>
              <a:rPr dirty="0" err="1"/>
              <a:t>arr</a:t>
            </a:r>
            <a:r>
              <a:rPr dirty="0"/>
              <a:t>[</a:t>
            </a:r>
            <a:r>
              <a:rPr dirty="0" err="1"/>
              <a:t>Symbol.iterator</a:t>
            </a:r>
            <a:r>
              <a:rPr dirty="0"/>
              <a:t>]();</a:t>
            </a:r>
          </a:p>
          <a:p>
            <a:pPr marL="0" indent="0" defTabSz="841247">
              <a:spcBef>
                <a:spcPts val="700"/>
              </a:spcBef>
              <a:buSzTx/>
              <a:buNone/>
              <a:defRPr sz="2208">
                <a:latin typeface="微软雅黑"/>
                <a:ea typeface="微软雅黑"/>
                <a:cs typeface="微软雅黑"/>
                <a:sym typeface="微软雅黑"/>
              </a:defRPr>
            </a:pPr>
            <a:r>
              <a:rPr dirty="0"/>
              <a:t>		</a:t>
            </a:r>
            <a:r>
              <a:rPr dirty="0" err="1"/>
              <a:t>iter.next</a:t>
            </a:r>
            <a:r>
              <a:rPr dirty="0"/>
              <a:t>() // { value: 'a', done: false}</a:t>
            </a:r>
          </a:p>
          <a:p>
            <a:pPr marL="0" indent="0" defTabSz="841247">
              <a:spcBef>
                <a:spcPts val="700"/>
              </a:spcBef>
              <a:buSzTx/>
              <a:buNone/>
              <a:defRPr sz="2208">
                <a:latin typeface="微软雅黑"/>
                <a:ea typeface="微软雅黑"/>
                <a:cs typeface="微软雅黑"/>
                <a:sym typeface="微软雅黑"/>
              </a:defRPr>
            </a:pPr>
            <a:r>
              <a:rPr dirty="0"/>
              <a:t>		</a:t>
            </a:r>
            <a:r>
              <a:rPr dirty="0" err="1"/>
              <a:t>iter.next</a:t>
            </a:r>
            <a:r>
              <a:rPr dirty="0"/>
              <a:t>() // { value: 'b', done: false}</a:t>
            </a:r>
          </a:p>
          <a:p>
            <a:pPr marL="0" indent="0" defTabSz="841247">
              <a:spcBef>
                <a:spcPts val="700"/>
              </a:spcBef>
              <a:buSzTx/>
              <a:buNone/>
              <a:defRPr sz="2208">
                <a:latin typeface="微软雅黑"/>
                <a:ea typeface="微软雅黑"/>
                <a:cs typeface="微软雅黑"/>
                <a:sym typeface="微软雅黑"/>
              </a:defRPr>
            </a:pPr>
            <a:r>
              <a:rPr dirty="0"/>
              <a:t>		</a:t>
            </a:r>
            <a:r>
              <a:rPr dirty="0" err="1"/>
              <a:t>iter.next</a:t>
            </a:r>
            <a:r>
              <a:rPr dirty="0"/>
              <a:t>() // { value: 'c', done: false}</a:t>
            </a:r>
          </a:p>
          <a:p>
            <a:pPr marL="0" indent="0" defTabSz="841247">
              <a:spcBef>
                <a:spcPts val="700"/>
              </a:spcBef>
              <a:buSzTx/>
              <a:buNone/>
              <a:defRPr sz="2208">
                <a:latin typeface="微软雅黑"/>
                <a:ea typeface="微软雅黑"/>
                <a:cs typeface="微软雅黑"/>
                <a:sym typeface="微软雅黑"/>
              </a:defRPr>
            </a:pPr>
            <a:r>
              <a:rPr dirty="0"/>
              <a:t>	            </a:t>
            </a:r>
            <a:r>
              <a:rPr dirty="0" err="1"/>
              <a:t>iter.next</a:t>
            </a:r>
            <a:r>
              <a:rPr dirty="0"/>
              <a:t>() // { value: </a:t>
            </a:r>
            <a:r>
              <a:rPr dirty="0" err="1"/>
              <a:t>undefined,done</a:t>
            </a:r>
            <a:r>
              <a:rPr dirty="0"/>
              <a:t>: true}</a:t>
            </a:r>
          </a:p>
          <a:p>
            <a:pPr marL="0" indent="0" defTabSz="841247">
              <a:spcBef>
                <a:spcPts val="700"/>
              </a:spcBef>
              <a:buSzTx/>
              <a:buNone/>
              <a:defRPr sz="2208">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46</a:t>
            </a:fld>
            <a:endParaRPr/>
          </a:p>
        </p:txBody>
      </p:sp>
      <p:sp>
        <p:nvSpPr>
          <p:cNvPr id="344" name="3. ECMAScript6 基本语法-数据结构的默认Iterator接口 (16)"/>
          <p:cNvSpPr txBox="1">
            <a:spLocks noGrp="1"/>
          </p:cNvSpPr>
          <p:nvPr>
            <p:ph type="title" idx="4294967295"/>
          </p:nvPr>
        </p:nvSpPr>
        <p:spPr>
          <a:xfrm>
            <a:off x="319087" y="227012"/>
            <a:ext cx="8685213" cy="647701"/>
          </a:xfrm>
          <a:prstGeom prst="rect">
            <a:avLst/>
          </a:prstGeom>
        </p:spPr>
        <p:txBody>
          <a:bodyPr>
            <a:normAutofit fontScale="90000"/>
          </a:bodyPr>
          <a:lstStyle/>
          <a:p>
            <a:pPr marL="350520" indent="-350520" defTabSz="841247">
              <a:defRPr sz="2392">
                <a:latin typeface="微软雅黑"/>
                <a:ea typeface="微软雅黑"/>
                <a:cs typeface="微软雅黑"/>
                <a:sym typeface="微软雅黑"/>
              </a:defRPr>
            </a:pPr>
            <a:r>
              <a:t>3. </a:t>
            </a:r>
            <a:r>
              <a:rPr sz="2576"/>
              <a:t>ECMAScript6 基本语法-数据结构的默认Iterator接口 </a:t>
            </a:r>
            <a:r>
              <a:t>(16)</a:t>
            </a:r>
          </a:p>
        </p:txBody>
      </p:sp>
      <p:sp>
        <p:nvSpPr>
          <p:cNvPr id="345" name="除了for....of之外，默认调用Iterator接口的场合 (即调用Symbol.iterator方法)…"/>
          <p:cNvSpPr txBox="1">
            <a:spLocks noGrp="1"/>
          </p:cNvSpPr>
          <p:nvPr>
            <p:ph type="body" idx="4294967295"/>
          </p:nvPr>
        </p:nvSpPr>
        <p:spPr>
          <a:xfrm>
            <a:off x="147637" y="800099"/>
            <a:ext cx="8848726" cy="6136483"/>
          </a:xfrm>
          <a:prstGeom prst="rect">
            <a:avLst/>
          </a:prstGeom>
        </p:spPr>
        <p:txBody>
          <a:bodyPr/>
          <a:lstStyle/>
          <a:p>
            <a:pPr>
              <a:spcBef>
                <a:spcPts val="800"/>
              </a:spcBef>
              <a:buChar char="▪"/>
              <a:defRPr sz="2400">
                <a:latin typeface="微软雅黑"/>
                <a:ea typeface="微软雅黑"/>
                <a:cs typeface="微软雅黑"/>
                <a:sym typeface="微软雅黑"/>
              </a:defRPr>
            </a:pPr>
            <a:r>
              <a:rPr dirty="0" err="1"/>
              <a:t>除了for</a:t>
            </a:r>
            <a:r>
              <a:rPr dirty="0"/>
              <a:t>....</a:t>
            </a:r>
            <a:r>
              <a:rPr dirty="0" err="1"/>
              <a:t>of之外，默认调用Iterator接口的场合</a:t>
            </a:r>
            <a:r>
              <a:rPr dirty="0"/>
              <a:t> (</a:t>
            </a:r>
            <a:r>
              <a:rPr dirty="0" err="1"/>
              <a:t>即调用Symbol.iterator方法</a:t>
            </a:r>
            <a:r>
              <a:rPr dirty="0"/>
              <a:t>) </a:t>
            </a:r>
          </a:p>
          <a:p>
            <a:pPr>
              <a:spcBef>
                <a:spcPts val="800"/>
              </a:spcBef>
              <a:buChar char="▪"/>
              <a:defRPr sz="2400">
                <a:latin typeface="微软雅黑"/>
                <a:ea typeface="微软雅黑"/>
                <a:cs typeface="微软雅黑"/>
                <a:sym typeface="微软雅黑"/>
              </a:defRPr>
            </a:pPr>
            <a:r>
              <a:rPr dirty="0" err="1"/>
              <a:t>默认调用Iterator</a:t>
            </a:r>
            <a:r>
              <a:rPr dirty="0"/>
              <a:t> </a:t>
            </a:r>
            <a:r>
              <a:rPr dirty="0" err="1"/>
              <a:t>接口演示一</a:t>
            </a:r>
            <a:r>
              <a:rPr dirty="0"/>
              <a:t> </a:t>
            </a:r>
            <a:r>
              <a:rPr dirty="0" err="1"/>
              <a:t>解构赋值</a:t>
            </a:r>
            <a:endParaRPr dirty="0"/>
          </a:p>
          <a:p>
            <a:pPr>
              <a:spcBef>
                <a:spcPts val="800"/>
              </a:spcBef>
              <a:buChar char="▪"/>
              <a:defRPr sz="2400">
                <a:latin typeface="微软雅黑"/>
                <a:ea typeface="微软雅黑"/>
                <a:cs typeface="微软雅黑"/>
                <a:sym typeface="微软雅黑"/>
              </a:defRPr>
            </a:pPr>
            <a:r>
              <a:rPr dirty="0"/>
              <a:t>代码:demo38.html    </a:t>
            </a:r>
          </a:p>
          <a:p>
            <a:pPr marL="0" indent="0">
              <a:spcBef>
                <a:spcPts val="800"/>
              </a:spcBef>
              <a:buSzTx/>
              <a:buNone/>
              <a:defRPr sz="2400">
                <a:latin typeface="微软雅黑"/>
                <a:ea typeface="微软雅黑"/>
                <a:cs typeface="微软雅黑"/>
                <a:sym typeface="微软雅黑"/>
              </a:defRPr>
            </a:pPr>
            <a:r>
              <a:rPr dirty="0"/>
              <a:t>         let set = new Set().add('a').add('b').add('c'); </a:t>
            </a:r>
          </a:p>
          <a:p>
            <a:pPr marL="0" indent="0">
              <a:spcBef>
                <a:spcPts val="800"/>
              </a:spcBef>
              <a:buSzTx/>
              <a:buNone/>
              <a:defRPr sz="2400">
                <a:latin typeface="微软雅黑"/>
                <a:ea typeface="微软雅黑"/>
                <a:cs typeface="微软雅黑"/>
                <a:sym typeface="微软雅黑"/>
              </a:defRPr>
            </a:pPr>
            <a:r>
              <a:rPr dirty="0"/>
              <a:t>         let [</a:t>
            </a:r>
            <a:r>
              <a:rPr dirty="0" err="1"/>
              <a:t>x,y</a:t>
            </a:r>
            <a:r>
              <a:rPr dirty="0"/>
              <a:t>] = set; // x='a'; y='b' </a:t>
            </a:r>
          </a:p>
          <a:p>
            <a:pPr marL="0" indent="0">
              <a:spcBef>
                <a:spcPts val="800"/>
              </a:spcBef>
              <a:buSzTx/>
              <a:buNone/>
              <a:defRPr sz="2400">
                <a:latin typeface="微软雅黑"/>
                <a:ea typeface="微软雅黑"/>
                <a:cs typeface="微软雅黑"/>
                <a:sym typeface="微软雅黑"/>
              </a:defRPr>
            </a:pPr>
            <a:r>
              <a:rPr dirty="0"/>
              <a:t>         let [first, ...rest] = set; // first='a'; rest=['</a:t>
            </a:r>
            <a:r>
              <a:rPr dirty="0" err="1"/>
              <a:t>b','c</a:t>
            </a:r>
            <a:r>
              <a:rPr dirty="0"/>
              <a:t>']; </a:t>
            </a:r>
            <a:endParaRPr sz="1200" dirty="0"/>
          </a:p>
          <a:p>
            <a:pPr marL="80435" indent="-80435" defTabSz="457200">
              <a:lnSpc>
                <a:spcPts val="2500"/>
              </a:lnSpc>
              <a:spcBef>
                <a:spcPts val="1200"/>
              </a:spcBef>
              <a:buChar char="▪"/>
              <a:defRPr sz="1066">
                <a:solidFill>
                  <a:srgbClr val="333333"/>
                </a:solidFill>
                <a:latin typeface="Times"/>
                <a:ea typeface="Times"/>
                <a:cs typeface="Times"/>
                <a:sym typeface="Times"/>
              </a:defRPr>
            </a:pPr>
            <a:endParaRPr dirty="0"/>
          </a:p>
          <a:p>
            <a:pPr marL="0" indent="0">
              <a:spcBef>
                <a:spcPts val="800"/>
              </a:spcBef>
              <a:buSzTx/>
              <a:buNone/>
              <a:defRPr sz="2400">
                <a:latin typeface="微软雅黑"/>
                <a:ea typeface="微软雅黑"/>
                <a:cs typeface="微软雅黑"/>
                <a:sym typeface="微软雅黑"/>
              </a:defRPr>
            </a:pPr>
            <a:r>
              <a:rPr dirty="0"/>
              <a:t>                     </a:t>
            </a:r>
          </a:p>
          <a:p>
            <a:pPr marL="0" indent="0">
              <a:spcBef>
                <a:spcPts val="800"/>
              </a:spcBef>
              <a:buSzTx/>
              <a:buNone/>
              <a:defRPr sz="2400">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47</a:t>
            </a:fld>
            <a:endParaRPr/>
          </a:p>
        </p:txBody>
      </p:sp>
      <p:sp>
        <p:nvSpPr>
          <p:cNvPr id="348" name="3. ECMAScript6 基本语法-数据结构的默认Iterator接口 (16)"/>
          <p:cNvSpPr txBox="1">
            <a:spLocks noGrp="1"/>
          </p:cNvSpPr>
          <p:nvPr>
            <p:ph type="title" idx="4294967295"/>
          </p:nvPr>
        </p:nvSpPr>
        <p:spPr>
          <a:xfrm>
            <a:off x="319087" y="227012"/>
            <a:ext cx="8685213" cy="647701"/>
          </a:xfrm>
          <a:prstGeom prst="rect">
            <a:avLst/>
          </a:prstGeom>
        </p:spPr>
        <p:txBody>
          <a:bodyPr>
            <a:normAutofit fontScale="90000"/>
          </a:bodyPr>
          <a:lstStyle/>
          <a:p>
            <a:pPr marL="350520" indent="-350520" defTabSz="841247">
              <a:defRPr sz="2392">
                <a:latin typeface="微软雅黑"/>
                <a:ea typeface="微软雅黑"/>
                <a:cs typeface="微软雅黑"/>
                <a:sym typeface="微软雅黑"/>
              </a:defRPr>
            </a:pPr>
            <a:r>
              <a:t>3. </a:t>
            </a:r>
            <a:r>
              <a:rPr sz="2576"/>
              <a:t>ECMAScript6 基本语法-数据结构的默认Iterator接口 </a:t>
            </a:r>
            <a:r>
              <a:t>(16)</a:t>
            </a:r>
          </a:p>
        </p:txBody>
      </p:sp>
      <p:sp>
        <p:nvSpPr>
          <p:cNvPr id="349" name="除了for....of之外，默认调用Iterator接口的场合 (即调用Symbol.iterator方法)…"/>
          <p:cNvSpPr txBox="1">
            <a:spLocks noGrp="1"/>
          </p:cNvSpPr>
          <p:nvPr>
            <p:ph type="body" idx="4294967295"/>
          </p:nvPr>
        </p:nvSpPr>
        <p:spPr>
          <a:xfrm>
            <a:off x="147637" y="800099"/>
            <a:ext cx="8848726" cy="6136483"/>
          </a:xfrm>
          <a:prstGeom prst="rect">
            <a:avLst/>
          </a:prstGeom>
        </p:spPr>
        <p:txBody>
          <a:bodyPr/>
          <a:lstStyle/>
          <a:p>
            <a:pPr marL="155638" indent="-155638" defTabSz="786384">
              <a:spcBef>
                <a:spcPts val="700"/>
              </a:spcBef>
              <a:buChar char="▪"/>
              <a:defRPr sz="2064">
                <a:latin typeface="微软雅黑"/>
                <a:ea typeface="微软雅黑"/>
                <a:cs typeface="微软雅黑"/>
                <a:sym typeface="微软雅黑"/>
              </a:defRPr>
            </a:pPr>
            <a:r>
              <a:t>除了for....of之外，默认调用Iterator接口的场合 (即调用Symbol.iterator方法) </a:t>
            </a:r>
          </a:p>
          <a:p>
            <a:pPr marL="155638" indent="-155638" defTabSz="786384">
              <a:spcBef>
                <a:spcPts val="700"/>
              </a:spcBef>
              <a:buChar char="▪"/>
              <a:defRPr sz="2064">
                <a:latin typeface="微软雅黑"/>
                <a:ea typeface="微软雅黑"/>
                <a:cs typeface="微软雅黑"/>
                <a:sym typeface="微软雅黑"/>
              </a:defRPr>
            </a:pPr>
            <a:r>
              <a:t>默认调用Iterator 接口演示二 扩展运算符</a:t>
            </a:r>
          </a:p>
          <a:p>
            <a:pPr marL="155638" indent="-155638" defTabSz="786384">
              <a:spcBef>
                <a:spcPts val="700"/>
              </a:spcBef>
              <a:buChar char="▪"/>
              <a:defRPr sz="2064">
                <a:latin typeface="微软雅黑"/>
                <a:ea typeface="微软雅黑"/>
                <a:cs typeface="微软雅黑"/>
                <a:sym typeface="微软雅黑"/>
              </a:defRPr>
            </a:pPr>
            <a:r>
              <a:t>代码:demo39.html    </a:t>
            </a:r>
          </a:p>
          <a:p>
            <a:pPr marL="0" indent="0" defTabSz="786384">
              <a:spcBef>
                <a:spcPts val="700"/>
              </a:spcBef>
              <a:buSzTx/>
              <a:buNone/>
              <a:defRPr sz="2064">
                <a:latin typeface="微软雅黑"/>
                <a:ea typeface="微软雅黑"/>
                <a:cs typeface="微软雅黑"/>
                <a:sym typeface="微软雅黑"/>
              </a:defRPr>
            </a:pPr>
            <a:r>
              <a:t>                     var str = 'hello';</a:t>
            </a:r>
          </a:p>
          <a:p>
            <a:pPr marL="0" indent="0" defTabSz="786384">
              <a:spcBef>
                <a:spcPts val="700"/>
              </a:spcBef>
              <a:buSzTx/>
              <a:buNone/>
              <a:defRPr sz="2064">
                <a:latin typeface="微软雅黑"/>
                <a:ea typeface="微软雅黑"/>
                <a:cs typeface="微软雅黑"/>
                <a:sym typeface="微软雅黑"/>
              </a:defRPr>
            </a:pPr>
            <a:r>
              <a:t>		[...str] // ['h','e','l','l','o']</a:t>
            </a:r>
          </a:p>
          <a:p>
            <a:pPr marL="0" indent="0" defTabSz="786384">
              <a:spcBef>
                <a:spcPts val="700"/>
              </a:spcBef>
              <a:buSzTx/>
              <a:buNone/>
              <a:defRPr sz="2064">
                <a:latin typeface="微软雅黑"/>
                <a:ea typeface="微软雅黑"/>
                <a:cs typeface="微软雅黑"/>
                <a:sym typeface="微软雅黑"/>
              </a:defRPr>
            </a:pPr>
            <a:r>
              <a:t>		let arr = ['b', 'c']; </a:t>
            </a:r>
          </a:p>
          <a:p>
            <a:pPr marL="0" indent="0" defTabSz="786384">
              <a:spcBef>
                <a:spcPts val="700"/>
              </a:spcBef>
              <a:buSzTx/>
              <a:buNone/>
              <a:defRPr sz="2064">
                <a:latin typeface="微软雅黑"/>
                <a:ea typeface="微软雅黑"/>
                <a:cs typeface="微软雅黑"/>
                <a:sym typeface="微软雅黑"/>
              </a:defRPr>
            </a:pPr>
            <a:r>
              <a:t>		['a', ...arr, ‘d’]; // ['a', 'b', 'c', ‘d']</a:t>
            </a:r>
          </a:p>
          <a:p>
            <a:pPr marL="0" indent="0" defTabSz="786384">
              <a:spcBef>
                <a:spcPts val="700"/>
              </a:spcBef>
              <a:buSzTx/>
              <a:buNone/>
              <a:defRPr sz="2064">
                <a:latin typeface="微软雅黑"/>
                <a:ea typeface="微软雅黑"/>
                <a:cs typeface="微软雅黑"/>
                <a:sym typeface="微软雅黑"/>
              </a:defRPr>
            </a:pPr>
            <a:endParaRPr/>
          </a:p>
          <a:p>
            <a:pPr marL="155638" indent="-155638" defTabSz="786384">
              <a:spcBef>
                <a:spcPts val="700"/>
              </a:spcBef>
              <a:buChar char="▪"/>
              <a:defRPr sz="2064">
                <a:latin typeface="微软雅黑"/>
                <a:ea typeface="微软雅黑"/>
                <a:cs typeface="微软雅黑"/>
                <a:sym typeface="微软雅黑"/>
              </a:defRPr>
            </a:pPr>
            <a:r>
              <a:t>说明:实际上，这提供了一种简便机制，可以将任何部署了Iterator接口的数据结构，转为数组。也就是说，只要某个数据结构部署了Iterator接口，就可以对 它使用扩展运算符，将其转为数组。let arr = [...iterable]; </a:t>
            </a:r>
          </a:p>
          <a:p>
            <a:pPr marL="0" indent="0" defTabSz="786384">
              <a:spcBef>
                <a:spcPts val="700"/>
              </a:spcBef>
              <a:buSzTx/>
              <a:buNone/>
              <a:defRPr sz="1032">
                <a:latin typeface="微软雅黑"/>
                <a:ea typeface="微软雅黑"/>
                <a:cs typeface="微软雅黑"/>
                <a:sym typeface="微软雅黑"/>
              </a:defRPr>
            </a:pPr>
            <a:endParaRPr/>
          </a:p>
          <a:p>
            <a:pPr marL="69174" indent="-69174" defTabSz="393192">
              <a:lnSpc>
                <a:spcPts val="2200"/>
              </a:lnSpc>
              <a:spcBef>
                <a:spcPts val="1000"/>
              </a:spcBef>
              <a:buChar char="▪"/>
              <a:defRPr sz="917">
                <a:solidFill>
                  <a:srgbClr val="333333"/>
                </a:solidFill>
                <a:latin typeface="Times"/>
                <a:ea typeface="Times"/>
                <a:cs typeface="Times"/>
                <a:sym typeface="Times"/>
              </a:defRPr>
            </a:pPr>
            <a:endParaRPr/>
          </a:p>
          <a:p>
            <a:pPr marL="0" indent="0" defTabSz="786384">
              <a:spcBef>
                <a:spcPts val="700"/>
              </a:spcBef>
              <a:buSzTx/>
              <a:buNone/>
              <a:defRPr sz="2064">
                <a:latin typeface="微软雅黑"/>
                <a:ea typeface="微软雅黑"/>
                <a:cs typeface="微软雅黑"/>
                <a:sym typeface="微软雅黑"/>
              </a:defRPr>
            </a:pPr>
            <a:r>
              <a:t>                     </a:t>
            </a:r>
          </a:p>
          <a:p>
            <a:pPr marL="0" indent="0" defTabSz="786384">
              <a:spcBef>
                <a:spcPts val="700"/>
              </a:spcBef>
              <a:buSzTx/>
              <a:buNone/>
              <a:defRPr sz="2064">
                <a:latin typeface="微软雅黑"/>
                <a:ea typeface="微软雅黑"/>
                <a:cs typeface="微软雅黑"/>
                <a:sym typeface="微软雅黑"/>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349">
                                            <p:bg/>
                                          </p:spTgt>
                                        </p:tgtEl>
                                        <p:attrNameLst>
                                          <p:attrName>style.visibility</p:attrName>
                                        </p:attrNameLst>
                                      </p:cBhvr>
                                      <p:to>
                                        <p:strVal val="visible"/>
                                      </p:to>
                                    </p:set>
                                    <p:animEffect transition="in" filter="blinds(horizontal)">
                                      <p:cBhvr>
                                        <p:cTn id="7" dur="500"/>
                                        <p:tgtEl>
                                          <p:spTgt spid="349">
                                            <p:bg/>
                                          </p:spTgt>
                                        </p:tgtEl>
                                      </p:cBhvr>
                                    </p:animEffect>
                                  </p:childTnLst>
                                </p:cTn>
                              </p:par>
                              <p:par>
                                <p:cTn id="8" presetID="3" presetClass="entr" presetSubtype="10" fill="hold" grpId="1" nodeType="withEffect">
                                  <p:stCondLst>
                                    <p:cond delay="0"/>
                                  </p:stCondLst>
                                  <p:iterate>
                                    <p:tmAbs val="0"/>
                                  </p:iterate>
                                  <p:childTnLst>
                                    <p:set>
                                      <p:cBhvr>
                                        <p:cTn id="9" fill="hold"/>
                                        <p:tgtEl>
                                          <p:spTgt spid="349">
                                            <p:txEl>
                                              <p:pRg st="0" end="0"/>
                                            </p:txEl>
                                          </p:spTgt>
                                        </p:tgtEl>
                                        <p:attrNameLst>
                                          <p:attrName>style.visibility</p:attrName>
                                        </p:attrNameLst>
                                      </p:cBhvr>
                                      <p:to>
                                        <p:strVal val="visible"/>
                                      </p:to>
                                    </p:set>
                                    <p:animEffect transition="in" filter="blinds(horizontal)">
                                      <p:cBhvr>
                                        <p:cTn id="10" dur="500"/>
                                        <p:tgtEl>
                                          <p:spTgt spid="34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349">
                                            <p:txEl>
                                              <p:pRg st="1" end="1"/>
                                            </p:txEl>
                                          </p:spTgt>
                                        </p:tgtEl>
                                        <p:attrNameLst>
                                          <p:attrName>style.visibility</p:attrName>
                                        </p:attrNameLst>
                                      </p:cBhvr>
                                      <p:to>
                                        <p:strVal val="visible"/>
                                      </p:to>
                                    </p:set>
                                    <p:animEffect transition="in" filter="blinds(horizontal)">
                                      <p:cBhvr>
                                        <p:cTn id="15" dur="500"/>
                                        <p:tgtEl>
                                          <p:spTgt spid="34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349">
                                            <p:txEl>
                                              <p:pRg st="2" end="2"/>
                                            </p:txEl>
                                          </p:spTgt>
                                        </p:tgtEl>
                                        <p:attrNameLst>
                                          <p:attrName>style.visibility</p:attrName>
                                        </p:attrNameLst>
                                      </p:cBhvr>
                                      <p:to>
                                        <p:strVal val="visible"/>
                                      </p:to>
                                    </p:set>
                                    <p:animEffect transition="in" filter="blinds(horizontal)">
                                      <p:cBhvr>
                                        <p:cTn id="20" dur="500"/>
                                        <p:tgtEl>
                                          <p:spTgt spid="34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349">
                                            <p:txEl>
                                              <p:pRg st="3" end="3"/>
                                            </p:txEl>
                                          </p:spTgt>
                                        </p:tgtEl>
                                        <p:attrNameLst>
                                          <p:attrName>style.visibility</p:attrName>
                                        </p:attrNameLst>
                                      </p:cBhvr>
                                      <p:to>
                                        <p:strVal val="visible"/>
                                      </p:to>
                                    </p:set>
                                    <p:animEffect transition="in" filter="blinds(horizontal)">
                                      <p:cBhvr>
                                        <p:cTn id="25" dur="500"/>
                                        <p:tgtEl>
                                          <p:spTgt spid="34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349">
                                            <p:txEl>
                                              <p:pRg st="4" end="4"/>
                                            </p:txEl>
                                          </p:spTgt>
                                        </p:tgtEl>
                                        <p:attrNameLst>
                                          <p:attrName>style.visibility</p:attrName>
                                        </p:attrNameLst>
                                      </p:cBhvr>
                                      <p:to>
                                        <p:strVal val="visible"/>
                                      </p:to>
                                    </p:set>
                                    <p:animEffect transition="in" filter="blinds(horizontal)">
                                      <p:cBhvr>
                                        <p:cTn id="30" dur="500"/>
                                        <p:tgtEl>
                                          <p:spTgt spid="34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349">
                                            <p:txEl>
                                              <p:pRg st="5" end="5"/>
                                            </p:txEl>
                                          </p:spTgt>
                                        </p:tgtEl>
                                        <p:attrNameLst>
                                          <p:attrName>style.visibility</p:attrName>
                                        </p:attrNameLst>
                                      </p:cBhvr>
                                      <p:to>
                                        <p:strVal val="visible"/>
                                      </p:to>
                                    </p:set>
                                    <p:animEffect transition="in" filter="blinds(horizontal)">
                                      <p:cBhvr>
                                        <p:cTn id="35" dur="500"/>
                                        <p:tgtEl>
                                          <p:spTgt spid="34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349">
                                            <p:txEl>
                                              <p:pRg st="6" end="6"/>
                                            </p:txEl>
                                          </p:spTgt>
                                        </p:tgtEl>
                                        <p:attrNameLst>
                                          <p:attrName>style.visibility</p:attrName>
                                        </p:attrNameLst>
                                      </p:cBhvr>
                                      <p:to>
                                        <p:strVal val="visible"/>
                                      </p:to>
                                    </p:set>
                                    <p:animEffect transition="in" filter="blinds(horizontal)">
                                      <p:cBhvr>
                                        <p:cTn id="40" dur="500"/>
                                        <p:tgtEl>
                                          <p:spTgt spid="34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349">
                                            <p:txEl>
                                              <p:pRg st="7" end="7"/>
                                            </p:txEl>
                                          </p:spTgt>
                                        </p:tgtEl>
                                        <p:attrNameLst>
                                          <p:attrName>style.visibility</p:attrName>
                                        </p:attrNameLst>
                                      </p:cBhvr>
                                      <p:to>
                                        <p:strVal val="visible"/>
                                      </p:to>
                                    </p:set>
                                    <p:animEffect transition="in" filter="blinds(horizontal)">
                                      <p:cBhvr>
                                        <p:cTn id="45" dur="500"/>
                                        <p:tgtEl>
                                          <p:spTgt spid="34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349">
                                            <p:txEl>
                                              <p:pRg st="8" end="8"/>
                                            </p:txEl>
                                          </p:spTgt>
                                        </p:tgtEl>
                                        <p:attrNameLst>
                                          <p:attrName>style.visibility</p:attrName>
                                        </p:attrNameLst>
                                      </p:cBhvr>
                                      <p:to>
                                        <p:strVal val="visible"/>
                                      </p:to>
                                    </p:set>
                                    <p:animEffect transition="in" filter="blinds(horizontal)">
                                      <p:cBhvr>
                                        <p:cTn id="50" dur="500"/>
                                        <p:tgtEl>
                                          <p:spTgt spid="34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349">
                                            <p:txEl>
                                              <p:pRg st="9" end="9"/>
                                            </p:txEl>
                                          </p:spTgt>
                                        </p:tgtEl>
                                        <p:attrNameLst>
                                          <p:attrName>style.visibility</p:attrName>
                                        </p:attrNameLst>
                                      </p:cBhvr>
                                      <p:to>
                                        <p:strVal val="visible"/>
                                      </p:to>
                                    </p:set>
                                    <p:animEffect transition="in" filter="blinds(horizontal)">
                                      <p:cBhvr>
                                        <p:cTn id="55" dur="500"/>
                                        <p:tgtEl>
                                          <p:spTgt spid="34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349">
                                            <p:txEl>
                                              <p:pRg st="10" end="10"/>
                                            </p:txEl>
                                          </p:spTgt>
                                        </p:tgtEl>
                                        <p:attrNameLst>
                                          <p:attrName>style.visibility</p:attrName>
                                        </p:attrNameLst>
                                      </p:cBhvr>
                                      <p:to>
                                        <p:strVal val="visible"/>
                                      </p:to>
                                    </p:set>
                                    <p:animEffect transition="in" filter="blinds(horizontal)">
                                      <p:cBhvr>
                                        <p:cTn id="60" dur="500"/>
                                        <p:tgtEl>
                                          <p:spTgt spid="34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349">
                                            <p:txEl>
                                              <p:pRg st="11" end="11"/>
                                            </p:txEl>
                                          </p:spTgt>
                                        </p:tgtEl>
                                        <p:attrNameLst>
                                          <p:attrName>style.visibility</p:attrName>
                                        </p:attrNameLst>
                                      </p:cBhvr>
                                      <p:to>
                                        <p:strVal val="visible"/>
                                      </p:to>
                                    </p:set>
                                    <p:animEffect transition="in" filter="blinds(horizontal)">
                                      <p:cBhvr>
                                        <p:cTn id="65" dur="500"/>
                                        <p:tgtEl>
                                          <p:spTgt spid="34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349">
                                            <p:txEl>
                                              <p:pRg st="12" end="12"/>
                                            </p:txEl>
                                          </p:spTgt>
                                        </p:tgtEl>
                                        <p:attrNameLst>
                                          <p:attrName>style.visibility</p:attrName>
                                        </p:attrNameLst>
                                      </p:cBhvr>
                                      <p:to>
                                        <p:strVal val="visible"/>
                                      </p:to>
                                    </p:set>
                                    <p:animEffect transition="in" filter="blinds(horizontal)">
                                      <p:cBhvr>
                                        <p:cTn id="70" dur="500"/>
                                        <p:tgtEl>
                                          <p:spTgt spid="34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349">
                                            <p:txEl>
                                              <p:pRg st="0" end="0"/>
                                            </p:txEl>
                                          </p:spTgt>
                                        </p:tgtEl>
                                      </p:cBhvr>
                                    </p:animEffect>
                                    <p:set>
                                      <p:cBhvr>
                                        <p:cTn id="75" fill="hold">
                                          <p:stCondLst>
                                            <p:cond delay="499"/>
                                          </p:stCondLst>
                                        </p:cTn>
                                        <p:tgtEl>
                                          <p:spTgt spid="349">
                                            <p:txEl>
                                              <p:pRg st="0" end="0"/>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2" nodeType="clickEffect">
                                  <p:stCondLst>
                                    <p:cond delay="0"/>
                                  </p:stCondLst>
                                  <p:iterate>
                                    <p:tmAbs val="0"/>
                                  </p:iterate>
                                  <p:childTnLst>
                                    <p:animEffect transition="out" filter="blinds(horizontal)">
                                      <p:cBhvr>
                                        <p:cTn id="79" dur="500" fill="hold"/>
                                        <p:tgtEl>
                                          <p:spTgt spid="349">
                                            <p:txEl>
                                              <p:pRg st="1" end="1"/>
                                            </p:txEl>
                                          </p:spTgt>
                                        </p:tgtEl>
                                      </p:cBhvr>
                                    </p:animEffect>
                                    <p:set>
                                      <p:cBhvr>
                                        <p:cTn id="80" fill="hold">
                                          <p:stCondLst>
                                            <p:cond delay="499"/>
                                          </p:stCondLst>
                                        </p:cTn>
                                        <p:tgtEl>
                                          <p:spTgt spid="349">
                                            <p:txEl>
                                              <p:pRg st="1" end="1"/>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349">
                                            <p:txEl>
                                              <p:pRg st="2" end="2"/>
                                            </p:txEl>
                                          </p:spTgt>
                                        </p:tgtEl>
                                      </p:cBhvr>
                                    </p:animEffect>
                                    <p:set>
                                      <p:cBhvr>
                                        <p:cTn id="85" fill="hold">
                                          <p:stCondLst>
                                            <p:cond delay="499"/>
                                          </p:stCondLst>
                                        </p:cTn>
                                        <p:tgtEl>
                                          <p:spTgt spid="349">
                                            <p:txEl>
                                              <p:pRg st="2" end="2"/>
                                            </p:txEl>
                                          </p:spTgt>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2" nodeType="clickEffect">
                                  <p:stCondLst>
                                    <p:cond delay="0"/>
                                  </p:stCondLst>
                                  <p:iterate>
                                    <p:tmAbs val="0"/>
                                  </p:iterate>
                                  <p:childTnLst>
                                    <p:animEffect transition="out" filter="blinds(horizontal)">
                                      <p:cBhvr>
                                        <p:cTn id="89" dur="500" fill="hold"/>
                                        <p:tgtEl>
                                          <p:spTgt spid="349">
                                            <p:txEl>
                                              <p:pRg st="3" end="3"/>
                                            </p:txEl>
                                          </p:spTgt>
                                        </p:tgtEl>
                                      </p:cBhvr>
                                    </p:animEffect>
                                    <p:set>
                                      <p:cBhvr>
                                        <p:cTn id="90" fill="hold">
                                          <p:stCondLst>
                                            <p:cond delay="499"/>
                                          </p:stCondLst>
                                        </p:cTn>
                                        <p:tgtEl>
                                          <p:spTgt spid="349">
                                            <p:txEl>
                                              <p:pRg st="3" end="3"/>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iterate>
                                    <p:tmAbs val="0"/>
                                  </p:iterate>
                                  <p:childTnLst>
                                    <p:animEffect transition="out" filter="blinds(horizontal)">
                                      <p:cBhvr>
                                        <p:cTn id="94" dur="500" fill="hold"/>
                                        <p:tgtEl>
                                          <p:spTgt spid="349">
                                            <p:txEl>
                                              <p:pRg st="4" end="4"/>
                                            </p:txEl>
                                          </p:spTgt>
                                        </p:tgtEl>
                                      </p:cBhvr>
                                    </p:animEffect>
                                    <p:set>
                                      <p:cBhvr>
                                        <p:cTn id="95" fill="hold">
                                          <p:stCondLst>
                                            <p:cond delay="499"/>
                                          </p:stCondLst>
                                        </p:cTn>
                                        <p:tgtEl>
                                          <p:spTgt spid="349">
                                            <p:txEl>
                                              <p:pRg st="4" end="4"/>
                                            </p:txEl>
                                          </p:spTgt>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3" presetClass="exit" presetSubtype="10" fill="hold" grpId="2" nodeType="clickEffect">
                                  <p:stCondLst>
                                    <p:cond delay="0"/>
                                  </p:stCondLst>
                                  <p:iterate>
                                    <p:tmAbs val="0"/>
                                  </p:iterate>
                                  <p:childTnLst>
                                    <p:animEffect transition="out" filter="blinds(horizontal)">
                                      <p:cBhvr>
                                        <p:cTn id="99" dur="500" fill="hold"/>
                                        <p:tgtEl>
                                          <p:spTgt spid="349">
                                            <p:txEl>
                                              <p:pRg st="5" end="5"/>
                                            </p:txEl>
                                          </p:spTgt>
                                        </p:tgtEl>
                                      </p:cBhvr>
                                    </p:animEffect>
                                    <p:set>
                                      <p:cBhvr>
                                        <p:cTn id="100" fill="hold">
                                          <p:stCondLst>
                                            <p:cond delay="499"/>
                                          </p:stCondLst>
                                        </p:cTn>
                                        <p:tgtEl>
                                          <p:spTgt spid="349">
                                            <p:txEl>
                                              <p:pRg st="5" end="5"/>
                                            </p:txEl>
                                          </p:spTgt>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3" presetClass="exit" presetSubtype="10" fill="hold" grpId="2" nodeType="clickEffect">
                                  <p:stCondLst>
                                    <p:cond delay="0"/>
                                  </p:stCondLst>
                                  <p:iterate>
                                    <p:tmAbs val="0"/>
                                  </p:iterate>
                                  <p:childTnLst>
                                    <p:animEffect transition="out" filter="blinds(horizontal)">
                                      <p:cBhvr>
                                        <p:cTn id="104" dur="500" fill="hold"/>
                                        <p:tgtEl>
                                          <p:spTgt spid="349">
                                            <p:txEl>
                                              <p:pRg st="6" end="6"/>
                                            </p:txEl>
                                          </p:spTgt>
                                        </p:tgtEl>
                                      </p:cBhvr>
                                    </p:animEffect>
                                    <p:set>
                                      <p:cBhvr>
                                        <p:cTn id="105" fill="hold">
                                          <p:stCondLst>
                                            <p:cond delay="499"/>
                                          </p:stCondLst>
                                        </p:cTn>
                                        <p:tgtEl>
                                          <p:spTgt spid="349">
                                            <p:txEl>
                                              <p:pRg st="6" end="6"/>
                                            </p:txEl>
                                          </p:spTgt>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3" presetClass="exit" presetSubtype="10" fill="hold" grpId="2" nodeType="clickEffect">
                                  <p:stCondLst>
                                    <p:cond delay="0"/>
                                  </p:stCondLst>
                                  <p:iterate>
                                    <p:tmAbs val="0"/>
                                  </p:iterate>
                                  <p:childTnLst>
                                    <p:animEffect transition="out" filter="blinds(horizontal)">
                                      <p:cBhvr>
                                        <p:cTn id="109" dur="500" fill="hold"/>
                                        <p:tgtEl>
                                          <p:spTgt spid="349">
                                            <p:txEl>
                                              <p:pRg st="7" end="7"/>
                                            </p:txEl>
                                          </p:spTgt>
                                        </p:tgtEl>
                                      </p:cBhvr>
                                    </p:animEffect>
                                    <p:set>
                                      <p:cBhvr>
                                        <p:cTn id="110" fill="hold">
                                          <p:stCondLst>
                                            <p:cond delay="499"/>
                                          </p:stCondLst>
                                        </p:cTn>
                                        <p:tgtEl>
                                          <p:spTgt spid="349">
                                            <p:txEl>
                                              <p:pRg st="7" end="7"/>
                                            </p:txEl>
                                          </p:spTgt>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3" presetClass="exit" presetSubtype="10" fill="hold" grpId="2" nodeType="clickEffect">
                                  <p:stCondLst>
                                    <p:cond delay="0"/>
                                  </p:stCondLst>
                                  <p:iterate>
                                    <p:tmAbs val="0"/>
                                  </p:iterate>
                                  <p:childTnLst>
                                    <p:animEffect transition="out" filter="blinds(horizontal)">
                                      <p:cBhvr>
                                        <p:cTn id="114" dur="500" fill="hold"/>
                                        <p:tgtEl>
                                          <p:spTgt spid="349">
                                            <p:txEl>
                                              <p:pRg st="8" end="8"/>
                                            </p:txEl>
                                          </p:spTgt>
                                        </p:tgtEl>
                                      </p:cBhvr>
                                    </p:animEffect>
                                    <p:set>
                                      <p:cBhvr>
                                        <p:cTn id="115" fill="hold">
                                          <p:stCondLst>
                                            <p:cond delay="499"/>
                                          </p:stCondLst>
                                        </p:cTn>
                                        <p:tgtEl>
                                          <p:spTgt spid="349">
                                            <p:txEl>
                                              <p:pRg st="8" end="8"/>
                                            </p:txEl>
                                          </p:spTgt>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3" presetClass="exit" presetSubtype="10" fill="hold" grpId="2" nodeType="clickEffect">
                                  <p:stCondLst>
                                    <p:cond delay="0"/>
                                  </p:stCondLst>
                                  <p:iterate>
                                    <p:tmAbs val="0"/>
                                  </p:iterate>
                                  <p:childTnLst>
                                    <p:animEffect transition="out" filter="blinds(horizontal)">
                                      <p:cBhvr>
                                        <p:cTn id="119" dur="500" fill="hold"/>
                                        <p:tgtEl>
                                          <p:spTgt spid="349">
                                            <p:txEl>
                                              <p:pRg st="9" end="9"/>
                                            </p:txEl>
                                          </p:spTgt>
                                        </p:tgtEl>
                                      </p:cBhvr>
                                    </p:animEffect>
                                    <p:set>
                                      <p:cBhvr>
                                        <p:cTn id="120" fill="hold">
                                          <p:stCondLst>
                                            <p:cond delay="499"/>
                                          </p:stCondLst>
                                        </p:cTn>
                                        <p:tgtEl>
                                          <p:spTgt spid="349">
                                            <p:txEl>
                                              <p:pRg st="9" end="9"/>
                                            </p:txEl>
                                          </p:spTgt>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3" presetClass="exit" presetSubtype="10" fill="hold" grpId="2" nodeType="clickEffect">
                                  <p:stCondLst>
                                    <p:cond delay="0"/>
                                  </p:stCondLst>
                                  <p:iterate>
                                    <p:tmAbs val="0"/>
                                  </p:iterate>
                                  <p:childTnLst>
                                    <p:animEffect transition="out" filter="blinds(horizontal)">
                                      <p:cBhvr>
                                        <p:cTn id="124" dur="500" fill="hold"/>
                                        <p:tgtEl>
                                          <p:spTgt spid="349">
                                            <p:txEl>
                                              <p:pRg st="10" end="10"/>
                                            </p:txEl>
                                          </p:spTgt>
                                        </p:tgtEl>
                                      </p:cBhvr>
                                    </p:animEffect>
                                    <p:set>
                                      <p:cBhvr>
                                        <p:cTn id="125" fill="hold">
                                          <p:stCondLst>
                                            <p:cond delay="499"/>
                                          </p:stCondLst>
                                        </p:cTn>
                                        <p:tgtEl>
                                          <p:spTgt spid="349">
                                            <p:txEl>
                                              <p:pRg st="10" end="10"/>
                                            </p:txEl>
                                          </p:spTgt>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3" presetClass="exit" presetSubtype="10" fill="hold" grpId="2" nodeType="clickEffect">
                                  <p:stCondLst>
                                    <p:cond delay="0"/>
                                  </p:stCondLst>
                                  <p:iterate>
                                    <p:tmAbs val="0"/>
                                  </p:iterate>
                                  <p:childTnLst>
                                    <p:animEffect transition="out" filter="blinds(horizontal)">
                                      <p:cBhvr>
                                        <p:cTn id="129" dur="500" fill="hold"/>
                                        <p:tgtEl>
                                          <p:spTgt spid="349">
                                            <p:txEl>
                                              <p:pRg st="11" end="11"/>
                                            </p:txEl>
                                          </p:spTgt>
                                        </p:tgtEl>
                                      </p:cBhvr>
                                    </p:animEffect>
                                    <p:set>
                                      <p:cBhvr>
                                        <p:cTn id="130" fill="hold">
                                          <p:stCondLst>
                                            <p:cond delay="499"/>
                                          </p:stCondLst>
                                        </p:cTn>
                                        <p:tgtEl>
                                          <p:spTgt spid="349">
                                            <p:txEl>
                                              <p:pRg st="11" end="11"/>
                                            </p:txEl>
                                          </p:spTgt>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grpId="2" nodeType="clickEffect">
                                  <p:stCondLst>
                                    <p:cond delay="0"/>
                                  </p:stCondLst>
                                  <p:iterate>
                                    <p:tmAbs val="0"/>
                                  </p:iterate>
                                  <p:childTnLst>
                                    <p:animEffect transition="out" filter="blinds(horizontal)">
                                      <p:cBhvr>
                                        <p:cTn id="134" dur="500" fill="hold"/>
                                        <p:tgtEl>
                                          <p:spTgt spid="349">
                                            <p:txEl>
                                              <p:pRg st="12" end="12"/>
                                            </p:txEl>
                                          </p:spTgt>
                                        </p:tgtEl>
                                      </p:cBhvr>
                                    </p:animEffect>
                                    <p:set>
                                      <p:cBhvr>
                                        <p:cTn id="135" fill="hold">
                                          <p:stCondLst>
                                            <p:cond delay="499"/>
                                          </p:stCondLst>
                                        </p:cTn>
                                        <p:tgtEl>
                                          <p:spTgt spid="349">
                                            <p:txEl>
                                              <p:pRg st="12" end="12"/>
                                            </p:txEl>
                                          </p:spTgt>
                                        </p:tgtEl>
                                        <p:attrNameLst>
                                          <p:attrName>style.visibility</p:attrName>
                                        </p:attrNameLst>
                                      </p:cBhvr>
                                      <p:to>
                                        <p:strVal val="hidden"/>
                                      </p:to>
                                    </p:set>
                                  </p:childTnLst>
                                </p:cTn>
                              </p:par>
                              <p:par>
                                <p:cTn id="136" presetID="3" presetClass="exit" presetSubtype="10" fill="hold" grpId="2" nodeType="withEffect">
                                  <p:stCondLst>
                                    <p:cond delay="0"/>
                                  </p:stCondLst>
                                  <p:iterate>
                                    <p:tmAbs val="0"/>
                                  </p:iterate>
                                  <p:childTnLst>
                                    <p:animEffect transition="out" filter="blinds(horizontal)">
                                      <p:cBhvr>
                                        <p:cTn id="137" dur="500" fill="hold"/>
                                        <p:tgtEl>
                                          <p:spTgt spid="349">
                                            <p:bg/>
                                          </p:spTgt>
                                        </p:tgtEl>
                                      </p:cBhvr>
                                    </p:animEffect>
                                    <p:set>
                                      <p:cBhvr>
                                        <p:cTn id="138" fill="hold">
                                          <p:stCondLst>
                                            <p:cond delay="499"/>
                                          </p:stCondLst>
                                        </p:cTn>
                                        <p:tgtEl>
                                          <p:spTgt spid="34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 grpId="1" build="p" animBg="1" advAuto="0"/>
      <p:bldP spid="349" grpId="2" build="p"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48</a:t>
            </a:fld>
            <a:endParaRPr/>
          </a:p>
        </p:txBody>
      </p:sp>
      <p:sp>
        <p:nvSpPr>
          <p:cNvPr id="352" name="3. ECMAScript6 基本语法-数据结构的默认Iterator接口 (16)"/>
          <p:cNvSpPr txBox="1">
            <a:spLocks noGrp="1"/>
          </p:cNvSpPr>
          <p:nvPr>
            <p:ph type="title" idx="4294967295"/>
          </p:nvPr>
        </p:nvSpPr>
        <p:spPr>
          <a:xfrm>
            <a:off x="319087" y="227012"/>
            <a:ext cx="8685213" cy="647701"/>
          </a:xfrm>
          <a:prstGeom prst="rect">
            <a:avLst/>
          </a:prstGeom>
        </p:spPr>
        <p:txBody>
          <a:bodyPr>
            <a:normAutofit fontScale="90000"/>
          </a:bodyPr>
          <a:lstStyle/>
          <a:p>
            <a:pPr marL="350520" indent="-350520" defTabSz="841247">
              <a:defRPr sz="2392">
                <a:latin typeface="微软雅黑"/>
                <a:ea typeface="微软雅黑"/>
                <a:cs typeface="微软雅黑"/>
                <a:sym typeface="微软雅黑"/>
              </a:defRPr>
            </a:pPr>
            <a:r>
              <a:t>3. </a:t>
            </a:r>
            <a:r>
              <a:rPr sz="2576"/>
              <a:t>ECMAScript6 基本语法-数据结构的默认Iterator接口 </a:t>
            </a:r>
            <a:r>
              <a:t>(16)</a:t>
            </a:r>
          </a:p>
        </p:txBody>
      </p:sp>
      <p:sp>
        <p:nvSpPr>
          <p:cNvPr id="353" name="除了for....of之外，默认调用Iterator接口的场合 (即调用Symbol.iterator方法)…"/>
          <p:cNvSpPr txBox="1">
            <a:spLocks noGrp="1"/>
          </p:cNvSpPr>
          <p:nvPr>
            <p:ph type="body" idx="4294967295"/>
          </p:nvPr>
        </p:nvSpPr>
        <p:spPr>
          <a:xfrm>
            <a:off x="147637" y="800099"/>
            <a:ext cx="8848726" cy="6136483"/>
          </a:xfrm>
          <a:prstGeom prst="rect">
            <a:avLst/>
          </a:prstGeom>
        </p:spPr>
        <p:txBody>
          <a:bodyPr/>
          <a:lstStyle/>
          <a:p>
            <a:pPr marL="124872" indent="-124872" defTabSz="630936">
              <a:spcBef>
                <a:spcPts val="500"/>
              </a:spcBef>
              <a:buChar char="▪"/>
              <a:defRPr sz="1656">
                <a:latin typeface="微软雅黑"/>
                <a:ea typeface="微软雅黑"/>
                <a:cs typeface="微软雅黑"/>
                <a:sym typeface="微软雅黑"/>
              </a:defRPr>
            </a:pPr>
            <a:r>
              <a:rPr dirty="0" err="1"/>
              <a:t>除了for</a:t>
            </a:r>
            <a:r>
              <a:rPr dirty="0"/>
              <a:t>....</a:t>
            </a:r>
            <a:r>
              <a:rPr dirty="0" err="1"/>
              <a:t>of之外，默认调用Iterator接口的场合</a:t>
            </a:r>
            <a:r>
              <a:rPr dirty="0"/>
              <a:t> (</a:t>
            </a:r>
            <a:r>
              <a:rPr dirty="0" err="1"/>
              <a:t>即调用Symbol.iterator方法</a:t>
            </a:r>
            <a:r>
              <a:rPr dirty="0"/>
              <a:t>) </a:t>
            </a:r>
          </a:p>
          <a:p>
            <a:pPr marL="124872" indent="-124872" defTabSz="630936">
              <a:spcBef>
                <a:spcPts val="500"/>
              </a:spcBef>
              <a:buChar char="▪"/>
              <a:defRPr sz="1656">
                <a:latin typeface="微软雅黑"/>
                <a:ea typeface="微软雅黑"/>
                <a:cs typeface="微软雅黑"/>
                <a:sym typeface="微软雅黑"/>
              </a:defRPr>
            </a:pPr>
            <a:r>
              <a:rPr dirty="0" err="1"/>
              <a:t>默认调用Iterator</a:t>
            </a:r>
            <a:r>
              <a:rPr dirty="0"/>
              <a:t> </a:t>
            </a:r>
            <a:r>
              <a:rPr dirty="0" err="1"/>
              <a:t>接口演示三</a:t>
            </a:r>
            <a:r>
              <a:rPr dirty="0"/>
              <a:t> yield*</a:t>
            </a:r>
            <a:r>
              <a:rPr dirty="0" err="1"/>
              <a:t>结构</a:t>
            </a:r>
            <a:endParaRPr dirty="0"/>
          </a:p>
          <a:p>
            <a:pPr marL="124872" indent="-124872" defTabSz="630936">
              <a:spcBef>
                <a:spcPts val="500"/>
              </a:spcBef>
              <a:buChar char="▪"/>
              <a:defRPr sz="1656">
                <a:latin typeface="微软雅黑"/>
                <a:ea typeface="微软雅黑"/>
                <a:cs typeface="微软雅黑"/>
                <a:sym typeface="微软雅黑"/>
              </a:defRPr>
            </a:pPr>
            <a:r>
              <a:rPr dirty="0"/>
              <a:t>代码:demo40.html    </a:t>
            </a:r>
          </a:p>
          <a:p>
            <a:pPr marL="0" indent="0" defTabSz="630936">
              <a:spcBef>
                <a:spcPts val="500"/>
              </a:spcBef>
              <a:buSzTx/>
              <a:buNone/>
              <a:defRPr sz="1656">
                <a:latin typeface="微软雅黑"/>
                <a:ea typeface="微软雅黑"/>
                <a:cs typeface="微软雅黑"/>
                <a:sym typeface="微软雅黑"/>
              </a:defRPr>
            </a:pPr>
            <a:r>
              <a:rPr dirty="0"/>
              <a:t>                    let generator = function* () {</a:t>
            </a:r>
          </a:p>
          <a:p>
            <a:pPr marL="0" indent="0" defTabSz="630936">
              <a:spcBef>
                <a:spcPts val="500"/>
              </a:spcBef>
              <a:buSzTx/>
              <a:buNone/>
              <a:defRPr sz="1656">
                <a:latin typeface="微软雅黑"/>
                <a:ea typeface="微软雅黑"/>
                <a:cs typeface="微软雅黑"/>
                <a:sym typeface="微软雅黑"/>
              </a:defRPr>
            </a:pPr>
            <a:r>
              <a:rPr dirty="0"/>
              <a:t>		  yield 1;</a:t>
            </a:r>
          </a:p>
          <a:p>
            <a:pPr marL="0" indent="0" defTabSz="630936">
              <a:spcBef>
                <a:spcPts val="500"/>
              </a:spcBef>
              <a:buSzTx/>
              <a:buNone/>
              <a:defRPr sz="1656">
                <a:latin typeface="微软雅黑"/>
                <a:ea typeface="微软雅黑"/>
                <a:cs typeface="微软雅黑"/>
                <a:sym typeface="微软雅黑"/>
              </a:defRPr>
            </a:pPr>
            <a:r>
              <a:rPr dirty="0"/>
              <a:t>		  yield* [2,3,4]; </a:t>
            </a:r>
          </a:p>
          <a:p>
            <a:pPr marL="0" indent="0" defTabSz="630936">
              <a:spcBef>
                <a:spcPts val="500"/>
              </a:spcBef>
              <a:buSzTx/>
              <a:buNone/>
              <a:defRPr sz="1656">
                <a:latin typeface="微软雅黑"/>
                <a:ea typeface="微软雅黑"/>
                <a:cs typeface="微软雅黑"/>
                <a:sym typeface="微软雅黑"/>
              </a:defRPr>
            </a:pPr>
            <a:r>
              <a:rPr dirty="0"/>
              <a:t>		  yield 5;</a:t>
            </a:r>
          </a:p>
          <a:p>
            <a:pPr marL="0" indent="0" defTabSz="630936">
              <a:spcBef>
                <a:spcPts val="500"/>
              </a:spcBef>
              <a:buSzTx/>
              <a:buNone/>
              <a:defRPr sz="1656">
                <a:latin typeface="微软雅黑"/>
                <a:ea typeface="微软雅黑"/>
                <a:cs typeface="微软雅黑"/>
                <a:sym typeface="微软雅黑"/>
              </a:defRPr>
            </a:pPr>
            <a:r>
              <a:rPr dirty="0"/>
              <a:t>                   };</a:t>
            </a:r>
          </a:p>
          <a:p>
            <a:pPr marL="0" indent="0" defTabSz="630936">
              <a:spcBef>
                <a:spcPts val="500"/>
              </a:spcBef>
              <a:buSzTx/>
              <a:buNone/>
              <a:defRPr sz="1656">
                <a:latin typeface="微软雅黑"/>
                <a:ea typeface="微软雅黑"/>
                <a:cs typeface="微软雅黑"/>
                <a:sym typeface="微软雅黑"/>
              </a:defRPr>
            </a:pPr>
            <a:r>
              <a:rPr dirty="0"/>
              <a:t>                  </a:t>
            </a:r>
            <a:r>
              <a:rPr dirty="0" err="1"/>
              <a:t>var</a:t>
            </a:r>
            <a:r>
              <a:rPr dirty="0"/>
              <a:t> </a:t>
            </a:r>
            <a:r>
              <a:rPr dirty="0" err="1"/>
              <a:t>iterator</a:t>
            </a:r>
            <a:r>
              <a:rPr dirty="0"/>
              <a:t> = generator();</a:t>
            </a:r>
          </a:p>
          <a:p>
            <a:pPr marL="0" indent="0" defTabSz="630936">
              <a:spcBef>
                <a:spcPts val="500"/>
              </a:spcBef>
              <a:buSzTx/>
              <a:buNone/>
              <a:defRPr sz="1656">
                <a:latin typeface="微软雅黑"/>
                <a:ea typeface="微软雅黑"/>
                <a:cs typeface="微软雅黑"/>
                <a:sym typeface="微软雅黑"/>
              </a:defRPr>
            </a:pPr>
            <a:r>
              <a:rPr dirty="0"/>
              <a:t>	</a:t>
            </a:r>
            <a:r>
              <a:rPr dirty="0" err="1"/>
              <a:t>iterator.next</a:t>
            </a:r>
            <a:r>
              <a:rPr dirty="0"/>
              <a:t>(); //{value:1,done:false}</a:t>
            </a:r>
          </a:p>
          <a:p>
            <a:pPr marL="0" indent="0" defTabSz="630936">
              <a:spcBef>
                <a:spcPts val="500"/>
              </a:spcBef>
              <a:buSzTx/>
              <a:buNone/>
              <a:defRPr sz="1656">
                <a:latin typeface="微软雅黑"/>
                <a:ea typeface="微软雅黑"/>
                <a:cs typeface="微软雅黑"/>
                <a:sym typeface="微软雅黑"/>
              </a:defRPr>
            </a:pPr>
            <a:r>
              <a:rPr dirty="0"/>
              <a:t>	</a:t>
            </a:r>
            <a:r>
              <a:rPr dirty="0" err="1"/>
              <a:t>iterator.next</a:t>
            </a:r>
            <a:r>
              <a:rPr dirty="0"/>
              <a:t>(); //{value:2,done:false}</a:t>
            </a:r>
          </a:p>
          <a:p>
            <a:pPr marL="0" indent="0" defTabSz="630936">
              <a:spcBef>
                <a:spcPts val="500"/>
              </a:spcBef>
              <a:buSzTx/>
              <a:buNone/>
              <a:defRPr sz="1656">
                <a:latin typeface="微软雅黑"/>
                <a:ea typeface="微软雅黑"/>
                <a:cs typeface="微软雅黑"/>
                <a:sym typeface="微软雅黑"/>
              </a:defRPr>
            </a:pPr>
            <a:r>
              <a:rPr dirty="0"/>
              <a:t>	</a:t>
            </a:r>
            <a:r>
              <a:rPr dirty="0" err="1"/>
              <a:t>iterator.next</a:t>
            </a:r>
            <a:r>
              <a:rPr dirty="0"/>
              <a:t>(); //{value:3,done:false}</a:t>
            </a:r>
          </a:p>
          <a:p>
            <a:pPr marL="0" indent="0" defTabSz="630936">
              <a:spcBef>
                <a:spcPts val="500"/>
              </a:spcBef>
              <a:buSzTx/>
              <a:buNone/>
              <a:defRPr sz="1656">
                <a:latin typeface="微软雅黑"/>
                <a:ea typeface="微软雅黑"/>
                <a:cs typeface="微软雅黑"/>
                <a:sym typeface="微软雅黑"/>
              </a:defRPr>
            </a:pPr>
            <a:r>
              <a:rPr dirty="0"/>
              <a:t>	</a:t>
            </a:r>
            <a:r>
              <a:rPr dirty="0" err="1"/>
              <a:t>iterator.next</a:t>
            </a:r>
            <a:r>
              <a:rPr dirty="0"/>
              <a:t>(); //{value:4,done:false}</a:t>
            </a:r>
          </a:p>
          <a:p>
            <a:pPr marL="0" indent="0" defTabSz="630936">
              <a:spcBef>
                <a:spcPts val="500"/>
              </a:spcBef>
              <a:buSzTx/>
              <a:buNone/>
              <a:defRPr sz="1656">
                <a:latin typeface="微软雅黑"/>
                <a:ea typeface="微软雅黑"/>
                <a:cs typeface="微软雅黑"/>
                <a:sym typeface="微软雅黑"/>
              </a:defRPr>
            </a:pPr>
            <a:r>
              <a:rPr dirty="0"/>
              <a:t>	</a:t>
            </a:r>
            <a:r>
              <a:rPr dirty="0" err="1"/>
              <a:t>iterator.next</a:t>
            </a:r>
            <a:r>
              <a:rPr dirty="0"/>
              <a:t>(); //{value:5,done:false}</a:t>
            </a:r>
          </a:p>
          <a:p>
            <a:pPr marL="0" indent="0" defTabSz="630936">
              <a:spcBef>
                <a:spcPts val="500"/>
              </a:spcBef>
              <a:buSzTx/>
              <a:buNone/>
              <a:defRPr sz="1656">
                <a:latin typeface="微软雅黑"/>
                <a:ea typeface="微软雅黑"/>
                <a:cs typeface="微软雅黑"/>
                <a:sym typeface="微软雅黑"/>
              </a:defRPr>
            </a:pPr>
            <a:r>
              <a:rPr dirty="0"/>
              <a:t>	</a:t>
            </a:r>
            <a:r>
              <a:rPr dirty="0" err="1"/>
              <a:t>iterator.next</a:t>
            </a:r>
            <a:r>
              <a:rPr dirty="0"/>
              <a:t>(); //{</a:t>
            </a:r>
            <a:r>
              <a:rPr dirty="0" err="1"/>
              <a:t>value:undefined,done:true</a:t>
            </a:r>
            <a:r>
              <a:rPr dirty="0"/>
              <a:t>}</a:t>
            </a:r>
          </a:p>
          <a:p>
            <a:pPr marL="0" indent="0" defTabSz="630936">
              <a:spcBef>
                <a:spcPts val="500"/>
              </a:spcBef>
              <a:buSzTx/>
              <a:buNone/>
              <a:defRPr sz="828">
                <a:latin typeface="微软雅黑"/>
                <a:ea typeface="微软雅黑"/>
                <a:cs typeface="微软雅黑"/>
                <a:sym typeface="微软雅黑"/>
              </a:defRPr>
            </a:pPr>
            <a:endParaRPr dirty="0"/>
          </a:p>
          <a:p>
            <a:pPr marL="55500" indent="-55500" defTabSz="315468">
              <a:lnSpc>
                <a:spcPts val="1700"/>
              </a:lnSpc>
              <a:spcBef>
                <a:spcPts val="800"/>
              </a:spcBef>
              <a:buChar char="▪"/>
              <a:defRPr sz="736">
                <a:solidFill>
                  <a:srgbClr val="333333"/>
                </a:solidFill>
                <a:latin typeface="Times"/>
                <a:ea typeface="Times"/>
                <a:cs typeface="Times"/>
                <a:sym typeface="Times"/>
              </a:defRPr>
            </a:pPr>
            <a:endParaRPr dirty="0"/>
          </a:p>
          <a:p>
            <a:pPr marL="0" indent="0" defTabSz="630936">
              <a:spcBef>
                <a:spcPts val="500"/>
              </a:spcBef>
              <a:buSzTx/>
              <a:buNone/>
              <a:defRPr sz="1656">
                <a:latin typeface="微软雅黑"/>
                <a:ea typeface="微软雅黑"/>
                <a:cs typeface="微软雅黑"/>
                <a:sym typeface="微软雅黑"/>
              </a:defRPr>
            </a:pPr>
            <a:r>
              <a:rPr dirty="0"/>
              <a:t>                     </a:t>
            </a:r>
          </a:p>
          <a:p>
            <a:pPr marL="0" indent="0" defTabSz="630936">
              <a:spcBef>
                <a:spcPts val="500"/>
              </a:spcBef>
              <a:buSzTx/>
              <a:buNone/>
              <a:defRPr sz="1656">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49</a:t>
            </a:fld>
            <a:endParaRPr/>
          </a:p>
        </p:txBody>
      </p:sp>
      <p:sp>
        <p:nvSpPr>
          <p:cNvPr id="356" name="3. ECMAScript6 基本语法-数据结构的默认Iterator接口 (16)"/>
          <p:cNvSpPr txBox="1">
            <a:spLocks noGrp="1"/>
          </p:cNvSpPr>
          <p:nvPr>
            <p:ph type="title" idx="4294967295"/>
          </p:nvPr>
        </p:nvSpPr>
        <p:spPr>
          <a:xfrm>
            <a:off x="319087" y="227012"/>
            <a:ext cx="8685213" cy="647701"/>
          </a:xfrm>
          <a:prstGeom prst="rect">
            <a:avLst/>
          </a:prstGeom>
        </p:spPr>
        <p:txBody>
          <a:bodyPr>
            <a:normAutofit fontScale="90000"/>
          </a:bodyPr>
          <a:lstStyle/>
          <a:p>
            <a:pPr marL="350520" indent="-350520" defTabSz="841247">
              <a:defRPr sz="2392">
                <a:latin typeface="微软雅黑"/>
                <a:ea typeface="微软雅黑"/>
                <a:cs typeface="微软雅黑"/>
                <a:sym typeface="微软雅黑"/>
              </a:defRPr>
            </a:pPr>
            <a:r>
              <a:t>3. </a:t>
            </a:r>
            <a:r>
              <a:rPr sz="2576"/>
              <a:t>ECMAScript6 基本语法-数据结构的默认Iterator接口 </a:t>
            </a:r>
            <a:r>
              <a:t>(16)</a:t>
            </a:r>
          </a:p>
        </p:txBody>
      </p:sp>
      <p:sp>
        <p:nvSpPr>
          <p:cNvPr id="357" name="除了for....of之外，默认调用Iterator接口的场合 (即调用Symbol.iterator方法)…"/>
          <p:cNvSpPr txBox="1">
            <a:spLocks noGrp="1"/>
          </p:cNvSpPr>
          <p:nvPr>
            <p:ph type="body" idx="4294967295"/>
          </p:nvPr>
        </p:nvSpPr>
        <p:spPr>
          <a:xfrm>
            <a:off x="147637" y="800099"/>
            <a:ext cx="8848726" cy="4465004"/>
          </a:xfrm>
          <a:prstGeom prst="rect">
            <a:avLst/>
          </a:prstGeom>
        </p:spPr>
        <p:txBody>
          <a:bodyPr/>
          <a:lstStyle/>
          <a:p>
            <a:pPr marL="123063" indent="-123063" defTabSz="621791">
              <a:spcBef>
                <a:spcPts val="500"/>
              </a:spcBef>
              <a:buChar char="▪"/>
              <a:defRPr sz="1632">
                <a:latin typeface="微软雅黑"/>
                <a:ea typeface="微软雅黑"/>
                <a:cs typeface="微软雅黑"/>
                <a:sym typeface="微软雅黑"/>
              </a:defRPr>
            </a:pPr>
            <a:r>
              <a:rPr dirty="0" err="1"/>
              <a:t>除了for</a:t>
            </a:r>
            <a:r>
              <a:rPr dirty="0"/>
              <a:t>....</a:t>
            </a:r>
            <a:r>
              <a:rPr dirty="0" err="1"/>
              <a:t>of之外，默认调用Iterator接口的场合</a:t>
            </a:r>
            <a:r>
              <a:rPr dirty="0"/>
              <a:t> (</a:t>
            </a:r>
            <a:r>
              <a:rPr dirty="0" err="1"/>
              <a:t>即调用Symbol.iterator方法</a:t>
            </a:r>
            <a:r>
              <a:rPr dirty="0"/>
              <a:t>) </a:t>
            </a:r>
          </a:p>
          <a:p>
            <a:pPr marL="123063" indent="-123063" defTabSz="621791">
              <a:spcBef>
                <a:spcPts val="500"/>
              </a:spcBef>
              <a:buChar char="▪"/>
              <a:defRPr sz="1632">
                <a:latin typeface="微软雅黑"/>
                <a:ea typeface="微软雅黑"/>
                <a:cs typeface="微软雅黑"/>
                <a:sym typeface="微软雅黑"/>
              </a:defRPr>
            </a:pPr>
            <a:r>
              <a:rPr dirty="0" err="1"/>
              <a:t>默认调用Iterator</a:t>
            </a:r>
            <a:r>
              <a:rPr dirty="0"/>
              <a:t> </a:t>
            </a:r>
            <a:r>
              <a:rPr dirty="0" err="1"/>
              <a:t>接口演示</a:t>
            </a:r>
            <a:r>
              <a:rPr dirty="0"/>
              <a:t> </a:t>
            </a:r>
            <a:r>
              <a:rPr dirty="0" err="1"/>
              <a:t>其他使用场合</a:t>
            </a:r>
            <a:endParaRPr dirty="0"/>
          </a:p>
          <a:p>
            <a:pPr marL="123063" indent="-123063" defTabSz="621791">
              <a:spcBef>
                <a:spcPts val="500"/>
              </a:spcBef>
              <a:buChar char="▪"/>
              <a:defRPr sz="1632">
                <a:latin typeface="微软雅黑"/>
                <a:ea typeface="微软雅黑"/>
                <a:cs typeface="微软雅黑"/>
                <a:sym typeface="微软雅黑"/>
              </a:defRPr>
            </a:pPr>
            <a:r>
              <a:rPr dirty="0" err="1"/>
              <a:t>由于数组的遍历会调用遍历器接口，所以任何接受数组作为参数的场合，其实都调用了遍历器接口</a:t>
            </a:r>
            <a:r>
              <a:rPr dirty="0"/>
              <a:t> </a:t>
            </a:r>
          </a:p>
          <a:p>
            <a:pPr marL="163629" indent="-163629" defTabSz="621791">
              <a:spcBef>
                <a:spcPts val="500"/>
              </a:spcBef>
              <a:buChar char="•"/>
              <a:defRPr sz="1632">
                <a:latin typeface="微软雅黑"/>
                <a:ea typeface="微软雅黑"/>
                <a:cs typeface="微软雅黑"/>
                <a:sym typeface="微软雅黑"/>
              </a:defRPr>
            </a:pPr>
            <a:r>
              <a:rPr dirty="0"/>
              <a:t>for...of</a:t>
            </a:r>
            <a:br>
              <a:rPr dirty="0"/>
            </a:br>
            <a:r>
              <a:rPr dirty="0" err="1"/>
              <a:t>Array.from</a:t>
            </a:r>
            <a:r>
              <a:rPr dirty="0"/>
              <a:t>()</a:t>
            </a:r>
            <a:br>
              <a:rPr dirty="0"/>
            </a:br>
            <a:r>
              <a:rPr dirty="0"/>
              <a:t>Map(), Set(), </a:t>
            </a:r>
            <a:r>
              <a:rPr dirty="0" err="1"/>
              <a:t>WeakMap</a:t>
            </a:r>
            <a:r>
              <a:rPr dirty="0"/>
              <a:t>(), </a:t>
            </a:r>
            <a:r>
              <a:rPr dirty="0" err="1"/>
              <a:t>WeakSet</a:t>
            </a:r>
            <a:r>
              <a:rPr dirty="0"/>
              <a:t>()(</a:t>
            </a:r>
            <a:r>
              <a:rPr dirty="0" err="1"/>
              <a:t>比如</a:t>
            </a:r>
            <a:r>
              <a:rPr dirty="0"/>
              <a:t> ) </a:t>
            </a:r>
            <a:r>
              <a:rPr dirty="0" err="1"/>
              <a:t>Promise.all</a:t>
            </a:r>
            <a:r>
              <a:rPr dirty="0"/>
              <a:t>()</a:t>
            </a:r>
            <a:br>
              <a:rPr dirty="0"/>
            </a:br>
            <a:r>
              <a:rPr dirty="0" err="1"/>
              <a:t>Promise.race</a:t>
            </a:r>
            <a:r>
              <a:rPr dirty="0"/>
              <a:t>() </a:t>
            </a:r>
          </a:p>
          <a:p>
            <a:pPr marL="163629" indent="-163629" defTabSz="621791">
              <a:spcBef>
                <a:spcPts val="500"/>
              </a:spcBef>
              <a:buChar char="•"/>
              <a:defRPr sz="1632">
                <a:latin typeface="微软雅黑"/>
                <a:ea typeface="微软雅黑"/>
                <a:cs typeface="微软雅黑"/>
                <a:sym typeface="微软雅黑"/>
              </a:defRPr>
            </a:pPr>
            <a:r>
              <a:rPr dirty="0" err="1"/>
              <a:t>字符串</a:t>
            </a:r>
            <a:endParaRPr dirty="0"/>
          </a:p>
          <a:p>
            <a:pPr marL="61531" indent="-61531" defTabSz="310895">
              <a:lnSpc>
                <a:spcPts val="1900"/>
              </a:lnSpc>
              <a:spcBef>
                <a:spcPts val="800"/>
              </a:spcBef>
              <a:buChar char="▪"/>
              <a:defRPr sz="816">
                <a:solidFill>
                  <a:srgbClr val="333333"/>
                </a:solidFill>
              </a:defRPr>
            </a:pPr>
            <a:endParaRPr dirty="0">
              <a:solidFill>
                <a:srgbClr val="000000"/>
              </a:solidFill>
              <a:latin typeface="Times"/>
              <a:ea typeface="Times"/>
              <a:cs typeface="Times"/>
              <a:sym typeface="Times"/>
            </a:endParaRPr>
          </a:p>
          <a:p>
            <a:pPr marL="0" indent="0" defTabSz="621791">
              <a:spcBef>
                <a:spcPts val="500"/>
              </a:spcBef>
              <a:buSzTx/>
              <a:buNone/>
              <a:defRPr sz="1632">
                <a:latin typeface="微软雅黑"/>
                <a:ea typeface="微软雅黑"/>
                <a:cs typeface="微软雅黑"/>
                <a:sym typeface="微软雅黑"/>
              </a:defRPr>
            </a:pPr>
            <a:endParaRPr dirty="0"/>
          </a:p>
          <a:p>
            <a:pPr marL="0" indent="0" defTabSz="621791">
              <a:spcBef>
                <a:spcPts val="500"/>
              </a:spcBef>
              <a:buSzTx/>
              <a:buNone/>
              <a:defRPr sz="816">
                <a:latin typeface="微软雅黑"/>
                <a:ea typeface="微软雅黑"/>
                <a:cs typeface="微软雅黑"/>
                <a:sym typeface="微软雅黑"/>
              </a:defRPr>
            </a:pPr>
            <a:endParaRPr dirty="0"/>
          </a:p>
          <a:p>
            <a:pPr marL="54696" indent="-54696" defTabSz="310895">
              <a:lnSpc>
                <a:spcPts val="1700"/>
              </a:lnSpc>
              <a:spcBef>
                <a:spcPts val="800"/>
              </a:spcBef>
              <a:buChar char="▪"/>
              <a:defRPr sz="725">
                <a:solidFill>
                  <a:srgbClr val="333333"/>
                </a:solidFill>
                <a:latin typeface="Times"/>
                <a:ea typeface="Times"/>
                <a:cs typeface="Times"/>
                <a:sym typeface="Times"/>
              </a:defRPr>
            </a:pPr>
            <a:endParaRPr dirty="0"/>
          </a:p>
          <a:p>
            <a:pPr marL="0" indent="0" defTabSz="621791">
              <a:spcBef>
                <a:spcPts val="500"/>
              </a:spcBef>
              <a:buSzTx/>
              <a:buNone/>
              <a:defRPr sz="1632">
                <a:latin typeface="微软雅黑"/>
                <a:ea typeface="微软雅黑"/>
                <a:cs typeface="微软雅黑"/>
                <a:sym typeface="微软雅黑"/>
              </a:defRPr>
            </a:pPr>
            <a:r>
              <a:rPr dirty="0"/>
              <a:t>                     </a:t>
            </a:r>
          </a:p>
          <a:p>
            <a:pPr marL="0" indent="0" defTabSz="621791">
              <a:spcBef>
                <a:spcPts val="500"/>
              </a:spcBef>
              <a:buSzTx/>
              <a:buNone/>
              <a:defRPr sz="1632">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幻灯片编号"/>
          <p:cNvSpPr txBox="1">
            <a:spLocks noGrp="1"/>
          </p:cNvSpPr>
          <p:nvPr>
            <p:ph type="sldNum" sz="quarter" idx="2"/>
          </p:nvPr>
        </p:nvSpPr>
        <p:spPr>
          <a:xfrm>
            <a:off x="219075" y="6365875"/>
            <a:ext cx="174772"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5</a:t>
            </a:fld>
            <a:endParaRPr/>
          </a:p>
        </p:txBody>
      </p:sp>
      <p:sp>
        <p:nvSpPr>
          <p:cNvPr id="176" name="3. ECMAScript6 基本语法-let"/>
          <p:cNvSpPr txBox="1">
            <a:spLocks noGrp="1"/>
          </p:cNvSpPr>
          <p:nvPr>
            <p:ph type="title" idx="4294967295"/>
          </p:nvPr>
        </p:nvSpPr>
        <p:spPr>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基本语法-let </a:t>
            </a:r>
          </a:p>
        </p:txBody>
      </p:sp>
      <p:sp>
        <p:nvSpPr>
          <p:cNvPr id="177" name="ES6新增了let命令， 用来声明变量。 它的用法类似于var， 但是所声明的变量， 只在let命令所在的代码块内有效…"/>
          <p:cNvSpPr txBox="1">
            <a:spLocks noGrp="1"/>
          </p:cNvSpPr>
          <p:nvPr>
            <p:ph type="body" idx="4294967295"/>
          </p:nvPr>
        </p:nvSpPr>
        <p:spPr>
          <a:xfrm>
            <a:off x="155574" y="1042987"/>
            <a:ext cx="8848727" cy="4645026"/>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rPr dirty="0"/>
              <a:t>ES6新增了let命令， </a:t>
            </a:r>
            <a:r>
              <a:rPr dirty="0" err="1"/>
              <a:t>用来声明变量</a:t>
            </a:r>
            <a:r>
              <a:rPr dirty="0"/>
              <a:t>。 </a:t>
            </a:r>
            <a:r>
              <a:rPr dirty="0" err="1"/>
              <a:t>它的用法类似于var</a:t>
            </a:r>
            <a:r>
              <a:rPr dirty="0"/>
              <a:t>， </a:t>
            </a:r>
            <a:r>
              <a:rPr dirty="0" err="1"/>
              <a:t>但是所声明的变量</a:t>
            </a:r>
            <a:r>
              <a:rPr dirty="0"/>
              <a:t>， </a:t>
            </a:r>
            <a:r>
              <a:rPr dirty="0" err="1"/>
              <a:t>只在let命令所在的代码块内有效</a:t>
            </a:r>
            <a:endParaRPr dirty="0"/>
          </a:p>
          <a:p>
            <a:pPr marL="381000" indent="-381000">
              <a:spcBef>
                <a:spcPts val="800"/>
              </a:spcBef>
              <a:buChar char="▪"/>
              <a:defRPr sz="1800">
                <a:latin typeface="微软雅黑"/>
                <a:ea typeface="微软雅黑"/>
                <a:cs typeface="微软雅黑"/>
                <a:sym typeface="微软雅黑"/>
              </a:defRPr>
            </a:pPr>
            <a:r>
              <a:rPr dirty="0" err="1"/>
              <a:t>代码</a:t>
            </a:r>
            <a:r>
              <a:rPr dirty="0"/>
              <a:t>: demo1.htmls</a:t>
            </a:r>
          </a:p>
          <a:p>
            <a:pPr marL="381000" indent="-381000">
              <a:spcBef>
                <a:spcPts val="800"/>
              </a:spcBef>
              <a:buSzTx/>
              <a:buFont typeface="Wingdings"/>
              <a:buNone/>
              <a:defRPr sz="1800">
                <a:latin typeface="微软雅黑"/>
                <a:ea typeface="微软雅黑"/>
                <a:cs typeface="微软雅黑"/>
                <a:sym typeface="微软雅黑"/>
              </a:defRPr>
            </a:pPr>
            <a:r>
              <a:rPr dirty="0"/>
              <a:t>             {</a:t>
            </a:r>
          </a:p>
          <a:p>
            <a:pPr marL="381000" indent="-381000">
              <a:spcBef>
                <a:spcPts val="800"/>
              </a:spcBef>
              <a:buSzTx/>
              <a:buFont typeface="Wingdings"/>
              <a:buNone/>
              <a:defRPr sz="1800">
                <a:latin typeface="微软雅黑"/>
                <a:ea typeface="微软雅黑"/>
                <a:cs typeface="微软雅黑"/>
                <a:sym typeface="微软雅黑"/>
              </a:defRPr>
            </a:pPr>
            <a:r>
              <a:rPr dirty="0"/>
              <a:t>		 </a:t>
            </a:r>
            <a:r>
              <a:rPr dirty="0" err="1"/>
              <a:t>var</a:t>
            </a:r>
            <a:r>
              <a:rPr dirty="0"/>
              <a:t> x=1;</a:t>
            </a:r>
          </a:p>
          <a:p>
            <a:pPr marL="381000" indent="-381000">
              <a:spcBef>
                <a:spcPts val="800"/>
              </a:spcBef>
              <a:buSzTx/>
              <a:buFont typeface="Wingdings"/>
              <a:buNone/>
              <a:defRPr sz="1800">
                <a:latin typeface="微软雅黑"/>
                <a:ea typeface="微软雅黑"/>
                <a:cs typeface="微软雅黑"/>
                <a:sym typeface="微软雅黑"/>
              </a:defRPr>
            </a:pPr>
            <a:r>
              <a:rPr dirty="0"/>
              <a:t>		 let y=2;		 	</a:t>
            </a:r>
          </a:p>
          <a:p>
            <a:pPr marL="381000" indent="-381000">
              <a:spcBef>
                <a:spcPts val="800"/>
              </a:spcBef>
              <a:buSzTx/>
              <a:buFont typeface="Wingdings"/>
              <a:buNone/>
              <a:defRPr sz="1800">
                <a:latin typeface="微软雅黑"/>
                <a:ea typeface="微软雅黑"/>
                <a:cs typeface="微软雅黑"/>
                <a:sym typeface="微软雅黑"/>
              </a:defRPr>
            </a:pPr>
            <a:r>
              <a:rPr dirty="0"/>
              <a:t>		}</a:t>
            </a:r>
          </a:p>
          <a:p>
            <a:pPr marL="381000" indent="-381000">
              <a:spcBef>
                <a:spcPts val="800"/>
              </a:spcBef>
              <a:buSzTx/>
              <a:buFont typeface="Wingdings"/>
              <a:buNone/>
              <a:defRPr sz="1800">
                <a:latin typeface="微软雅黑"/>
                <a:ea typeface="微软雅黑"/>
                <a:cs typeface="微软雅黑"/>
                <a:sym typeface="微软雅黑"/>
              </a:defRPr>
            </a:pPr>
            <a:r>
              <a:rPr dirty="0"/>
              <a:t>		console.log(x);</a:t>
            </a:r>
          </a:p>
          <a:p>
            <a:pPr marL="381000" indent="-381000">
              <a:spcBef>
                <a:spcPts val="800"/>
              </a:spcBef>
              <a:buSzTx/>
              <a:buFont typeface="Wingdings"/>
              <a:buNone/>
              <a:defRPr sz="1800">
                <a:latin typeface="微软雅黑"/>
                <a:ea typeface="微软雅黑"/>
                <a:cs typeface="微软雅黑"/>
                <a:sym typeface="微软雅黑"/>
              </a:defRPr>
            </a:pPr>
            <a:r>
              <a:rPr dirty="0"/>
              <a:t>		console.log(y);//</a:t>
            </a:r>
            <a:r>
              <a:rPr dirty="0" err="1"/>
              <a:t>报错y</a:t>
            </a:r>
            <a:r>
              <a:rPr dirty="0"/>
              <a:t> is not </a:t>
            </a:r>
            <a:r>
              <a:rPr dirty="0" smtClean="0"/>
              <a:t>defined</a:t>
            </a:r>
            <a:endParaRPr lang="en-US" dirty="0" smtClean="0"/>
          </a:p>
          <a:p>
            <a:pPr marL="381000" indent="-381000">
              <a:spcBef>
                <a:spcPts val="800"/>
              </a:spcBef>
              <a:buSzTx/>
              <a:buFont typeface="Wingdings"/>
              <a:buNone/>
              <a:defRPr sz="1800">
                <a:latin typeface="微软雅黑"/>
                <a:ea typeface="微软雅黑"/>
                <a:cs typeface="微软雅黑"/>
                <a:sym typeface="微软雅黑"/>
              </a:defRPr>
            </a:pPr>
            <a:r>
              <a:rPr lang="en-US" dirty="0" smtClean="0"/>
              <a:t>      </a:t>
            </a:r>
            <a:r>
              <a:rPr lang="zh-CN" altLang="en-US" dirty="0" smtClean="0"/>
              <a:t>注意</a:t>
            </a:r>
            <a:r>
              <a:rPr lang="en-US" altLang="zh-CN" dirty="0" smtClean="0"/>
              <a:t>:let</a:t>
            </a:r>
            <a:r>
              <a:rPr lang="zh-CN" altLang="en-US" dirty="0" smtClean="0"/>
              <a:t>不允许声明多个同名变量</a:t>
            </a:r>
            <a:r>
              <a:rPr dirty="0"/>
              <a:t/>
            </a:r>
            <a:br>
              <a:rPr dirty="0"/>
            </a:br>
            <a:endParaRPr dirty="0"/>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50</a:t>
            </a:fld>
            <a:endParaRPr/>
          </a:p>
        </p:txBody>
      </p:sp>
      <p:sp>
        <p:nvSpPr>
          <p:cNvPr id="360" name="3. ECMAScript6 基本语法-Generator函数 (17)"/>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基本语法-Generator函数 </a:t>
            </a:r>
            <a:r>
              <a:t>(17)</a:t>
            </a:r>
          </a:p>
        </p:txBody>
      </p:sp>
      <p:sp>
        <p:nvSpPr>
          <p:cNvPr id="361" name="Generator函数有多种理解角度。从语法上，首先可以把它理解成，Generator函数是一个状态机，封装了多个内部状态。…"/>
          <p:cNvSpPr txBox="1">
            <a:spLocks noGrp="1"/>
          </p:cNvSpPr>
          <p:nvPr>
            <p:ph type="body" idx="4294967295"/>
          </p:nvPr>
        </p:nvSpPr>
        <p:spPr>
          <a:xfrm>
            <a:off x="147637" y="800099"/>
            <a:ext cx="8848726" cy="6136483"/>
          </a:xfrm>
          <a:prstGeom prst="rect">
            <a:avLst/>
          </a:prstGeom>
        </p:spPr>
        <p:txBody>
          <a:bodyPr/>
          <a:lstStyle/>
          <a:p>
            <a:pPr marL="77819" indent="-77819" defTabSz="393192">
              <a:spcBef>
                <a:spcPts val="300"/>
              </a:spcBef>
              <a:buChar char="▪"/>
              <a:defRPr sz="1032">
                <a:latin typeface="微软雅黑"/>
                <a:ea typeface="微软雅黑"/>
                <a:cs typeface="微软雅黑"/>
                <a:sym typeface="微软雅黑"/>
              </a:defRPr>
            </a:pPr>
            <a:r>
              <a:rPr dirty="0" err="1"/>
              <a:t>Generator函数有多种理解角度</a:t>
            </a:r>
            <a:r>
              <a:rPr dirty="0"/>
              <a:t>。</a:t>
            </a:r>
            <a:r>
              <a:rPr dirty="0" err="1"/>
              <a:t>从语法上，首先可以把它理解成，Generator函数是一个状态机，封装了多个内部状态</a:t>
            </a:r>
            <a:r>
              <a:rPr dirty="0"/>
              <a:t>。</a:t>
            </a:r>
          </a:p>
          <a:p>
            <a:pPr marL="77819" indent="-77819" defTabSz="393192">
              <a:spcBef>
                <a:spcPts val="300"/>
              </a:spcBef>
              <a:buChar char="▪"/>
              <a:defRPr sz="1032">
                <a:latin typeface="微软雅黑"/>
                <a:ea typeface="微软雅黑"/>
                <a:cs typeface="微软雅黑"/>
                <a:sym typeface="微软雅黑"/>
              </a:defRPr>
            </a:pPr>
            <a:r>
              <a:rPr dirty="0"/>
              <a:t> </a:t>
            </a:r>
            <a:r>
              <a:rPr dirty="0" err="1"/>
              <a:t>执行Generator函数会返回一个遍历器对象，也就是说，Generator函数除了状态机，还是一个遍历器对象生成函数</a:t>
            </a:r>
            <a:r>
              <a:rPr dirty="0"/>
              <a:t>。</a:t>
            </a:r>
            <a:r>
              <a:rPr dirty="0" err="1"/>
              <a:t>返回的遍历器对象，可以依次遍</a:t>
            </a:r>
            <a:r>
              <a:rPr dirty="0"/>
              <a:t> </a:t>
            </a:r>
            <a:r>
              <a:rPr dirty="0" err="1"/>
              <a:t>历Generator函数内部的每一个状态</a:t>
            </a:r>
            <a:r>
              <a:rPr dirty="0"/>
              <a:t>。</a:t>
            </a:r>
          </a:p>
          <a:p>
            <a:pPr marL="77819" indent="-77819" defTabSz="393192">
              <a:spcBef>
                <a:spcPts val="300"/>
              </a:spcBef>
              <a:buChar char="▪"/>
              <a:defRPr sz="1032">
                <a:latin typeface="微软雅黑"/>
                <a:ea typeface="微软雅黑"/>
                <a:cs typeface="微软雅黑"/>
                <a:sym typeface="微软雅黑"/>
              </a:defRPr>
            </a:pPr>
            <a:r>
              <a:rPr dirty="0" err="1"/>
              <a:t>形式上，Generator函数是一个普通函数，但是有两个特征</a:t>
            </a:r>
            <a:r>
              <a:rPr dirty="0"/>
              <a:t>。</a:t>
            </a:r>
            <a:r>
              <a:rPr dirty="0" err="1"/>
              <a:t>一是</a:t>
            </a:r>
            <a:r>
              <a:rPr dirty="0"/>
              <a:t>， </a:t>
            </a:r>
            <a:r>
              <a:rPr dirty="0" err="1"/>
              <a:t>关键字与函数名之间有一个星号</a:t>
            </a:r>
            <a:r>
              <a:rPr dirty="0"/>
              <a:t>; </a:t>
            </a:r>
            <a:r>
              <a:rPr dirty="0" err="1"/>
              <a:t>二是，函数体内部使用语句，定义不同的内部状态</a:t>
            </a:r>
            <a:r>
              <a:rPr dirty="0"/>
              <a:t>(</a:t>
            </a:r>
            <a:r>
              <a:rPr dirty="0" err="1"/>
              <a:t>yield语句在英语里的意思就是“产出</a:t>
            </a:r>
            <a:r>
              <a:rPr dirty="0"/>
              <a:t>”)。 </a:t>
            </a:r>
            <a:endParaRPr sz="516" dirty="0"/>
          </a:p>
          <a:p>
            <a:pPr marL="77819" indent="-77819" defTabSz="393192">
              <a:spcBef>
                <a:spcPts val="300"/>
              </a:spcBef>
              <a:buChar char="▪"/>
              <a:defRPr sz="1032">
                <a:latin typeface="微软雅黑"/>
                <a:ea typeface="微软雅黑"/>
                <a:cs typeface="微软雅黑"/>
                <a:sym typeface="微软雅黑"/>
              </a:defRPr>
            </a:pPr>
            <a:endParaRPr dirty="0"/>
          </a:p>
          <a:p>
            <a:pPr marL="77819" indent="-77819" defTabSz="393192">
              <a:spcBef>
                <a:spcPts val="300"/>
              </a:spcBef>
              <a:buChar char="▪"/>
              <a:defRPr sz="1032">
                <a:latin typeface="微软雅黑"/>
                <a:ea typeface="微软雅黑"/>
                <a:cs typeface="微软雅黑"/>
                <a:sym typeface="微软雅黑"/>
              </a:defRPr>
            </a:pPr>
            <a:r>
              <a:rPr dirty="0"/>
              <a:t>代码:demo41.html    </a:t>
            </a:r>
          </a:p>
          <a:p>
            <a:pPr marL="0" indent="0" defTabSz="393192">
              <a:spcBef>
                <a:spcPts val="300"/>
              </a:spcBef>
              <a:buSzTx/>
              <a:buNone/>
              <a:defRPr sz="1032">
                <a:latin typeface="微软雅黑"/>
                <a:ea typeface="微软雅黑"/>
                <a:cs typeface="微软雅黑"/>
                <a:sym typeface="微软雅黑"/>
              </a:defRPr>
            </a:pPr>
            <a:r>
              <a:rPr dirty="0"/>
              <a:t>          function* </a:t>
            </a:r>
            <a:r>
              <a:rPr dirty="0" err="1"/>
              <a:t>helloWorldGenerator</a:t>
            </a:r>
            <a:r>
              <a:rPr dirty="0"/>
              <a:t>() {</a:t>
            </a:r>
          </a:p>
          <a:p>
            <a:pPr marL="0" indent="0" defTabSz="393192">
              <a:spcBef>
                <a:spcPts val="300"/>
              </a:spcBef>
              <a:buSzTx/>
              <a:buNone/>
              <a:defRPr sz="1032">
                <a:latin typeface="微软雅黑"/>
                <a:ea typeface="微软雅黑"/>
                <a:cs typeface="微软雅黑"/>
                <a:sym typeface="微软雅黑"/>
              </a:defRPr>
            </a:pPr>
            <a:r>
              <a:rPr dirty="0"/>
              <a:t>          yield 'hello';</a:t>
            </a:r>
          </a:p>
          <a:p>
            <a:pPr marL="0" indent="0" defTabSz="393192">
              <a:spcBef>
                <a:spcPts val="300"/>
              </a:spcBef>
              <a:buSzTx/>
              <a:buNone/>
              <a:defRPr sz="1032">
                <a:latin typeface="微软雅黑"/>
                <a:ea typeface="微软雅黑"/>
                <a:cs typeface="微软雅黑"/>
                <a:sym typeface="微软雅黑"/>
              </a:defRPr>
            </a:pPr>
            <a:r>
              <a:rPr dirty="0"/>
              <a:t>          yield 'world';</a:t>
            </a:r>
          </a:p>
          <a:p>
            <a:pPr marL="0" indent="0" defTabSz="393192">
              <a:spcBef>
                <a:spcPts val="300"/>
              </a:spcBef>
              <a:buSzTx/>
              <a:buNone/>
              <a:defRPr sz="1032">
                <a:latin typeface="微软雅黑"/>
                <a:ea typeface="微软雅黑"/>
                <a:cs typeface="微软雅黑"/>
                <a:sym typeface="微软雅黑"/>
              </a:defRPr>
            </a:pPr>
            <a:r>
              <a:rPr dirty="0"/>
              <a:t>          return 'ending';</a:t>
            </a:r>
          </a:p>
          <a:p>
            <a:pPr marL="0" indent="0" defTabSz="393192">
              <a:spcBef>
                <a:spcPts val="300"/>
              </a:spcBef>
              <a:buSzTx/>
              <a:buNone/>
              <a:defRPr sz="1032">
                <a:latin typeface="微软雅黑"/>
                <a:ea typeface="微软雅黑"/>
                <a:cs typeface="微软雅黑"/>
                <a:sym typeface="微软雅黑"/>
              </a:defRPr>
            </a:pPr>
            <a:r>
              <a:rPr dirty="0"/>
              <a:t>         }</a:t>
            </a:r>
          </a:p>
          <a:p>
            <a:pPr marL="0" indent="0" defTabSz="393192">
              <a:spcBef>
                <a:spcPts val="300"/>
              </a:spcBef>
              <a:buSzTx/>
              <a:buNone/>
              <a:defRPr sz="1032">
                <a:latin typeface="微软雅黑"/>
                <a:ea typeface="微软雅黑"/>
                <a:cs typeface="微软雅黑"/>
                <a:sym typeface="微软雅黑"/>
              </a:defRPr>
            </a:pPr>
            <a:r>
              <a:rPr dirty="0"/>
              <a:t>        </a:t>
            </a:r>
            <a:r>
              <a:rPr dirty="0" err="1"/>
              <a:t>var</a:t>
            </a:r>
            <a:r>
              <a:rPr dirty="0"/>
              <a:t> hw = </a:t>
            </a:r>
            <a:r>
              <a:rPr dirty="0" err="1"/>
              <a:t>helloWorldGenerator</a:t>
            </a:r>
            <a:r>
              <a:rPr dirty="0"/>
              <a:t>();//</a:t>
            </a:r>
            <a:r>
              <a:rPr dirty="0" err="1"/>
              <a:t>调用Generator函数，返回一个遍历器对象</a:t>
            </a:r>
            <a:endParaRPr dirty="0"/>
          </a:p>
          <a:p>
            <a:pPr marL="0" indent="0" defTabSz="393192">
              <a:spcBef>
                <a:spcPts val="300"/>
              </a:spcBef>
              <a:buSzTx/>
              <a:buNone/>
              <a:defRPr sz="1032">
                <a:latin typeface="微软雅黑"/>
                <a:ea typeface="微软雅黑"/>
                <a:cs typeface="微软雅黑"/>
                <a:sym typeface="微软雅黑"/>
              </a:defRPr>
            </a:pPr>
            <a:r>
              <a:rPr dirty="0"/>
              <a:t>        </a:t>
            </a:r>
            <a:r>
              <a:rPr dirty="0" err="1"/>
              <a:t>hw.next</a:t>
            </a:r>
            <a:r>
              <a:rPr dirty="0"/>
              <a:t>()；// { value: 'hello', done: false }</a:t>
            </a:r>
          </a:p>
          <a:p>
            <a:pPr marL="0" indent="0" defTabSz="393192">
              <a:spcBef>
                <a:spcPts val="300"/>
              </a:spcBef>
              <a:buSzTx/>
              <a:buNone/>
              <a:defRPr sz="1032">
                <a:latin typeface="微软雅黑"/>
                <a:ea typeface="微软雅黑"/>
                <a:cs typeface="微软雅黑"/>
                <a:sym typeface="微软雅黑"/>
              </a:defRPr>
            </a:pPr>
            <a:r>
              <a:rPr dirty="0"/>
              <a:t>        </a:t>
            </a:r>
            <a:r>
              <a:rPr dirty="0" err="1"/>
              <a:t>hw.next</a:t>
            </a:r>
            <a:r>
              <a:rPr dirty="0"/>
              <a:t>()；// { value: 'world', done: false }</a:t>
            </a:r>
          </a:p>
          <a:p>
            <a:pPr marL="0" indent="0" defTabSz="393192">
              <a:spcBef>
                <a:spcPts val="300"/>
              </a:spcBef>
              <a:buSzTx/>
              <a:buNone/>
              <a:defRPr sz="1032">
                <a:latin typeface="微软雅黑"/>
                <a:ea typeface="微软雅黑"/>
                <a:cs typeface="微软雅黑"/>
                <a:sym typeface="微软雅黑"/>
              </a:defRPr>
            </a:pPr>
            <a:r>
              <a:rPr dirty="0"/>
              <a:t>        </a:t>
            </a:r>
            <a:r>
              <a:rPr dirty="0" err="1"/>
              <a:t>hw.next</a:t>
            </a:r>
            <a:r>
              <a:rPr dirty="0"/>
              <a:t>()；// { value: 'ending', done: true }</a:t>
            </a:r>
          </a:p>
          <a:p>
            <a:pPr marL="0" indent="0" defTabSz="393192">
              <a:spcBef>
                <a:spcPts val="300"/>
              </a:spcBef>
              <a:buSzTx/>
              <a:buNone/>
              <a:defRPr sz="1032">
                <a:latin typeface="微软雅黑"/>
                <a:ea typeface="微软雅黑"/>
                <a:cs typeface="微软雅黑"/>
                <a:sym typeface="微软雅黑"/>
              </a:defRPr>
            </a:pPr>
            <a:r>
              <a:rPr dirty="0"/>
              <a:t>        </a:t>
            </a:r>
            <a:r>
              <a:rPr dirty="0" err="1"/>
              <a:t>hw.next</a:t>
            </a:r>
            <a:r>
              <a:rPr dirty="0"/>
              <a:t>()；// { value: undefined, done: true }  </a:t>
            </a:r>
          </a:p>
          <a:p>
            <a:pPr marL="0" indent="0" defTabSz="393192">
              <a:spcBef>
                <a:spcPts val="300"/>
              </a:spcBef>
              <a:buSzTx/>
              <a:buNone/>
              <a:defRPr sz="1032">
                <a:latin typeface="微软雅黑"/>
                <a:ea typeface="微软雅黑"/>
                <a:cs typeface="微软雅黑"/>
                <a:sym typeface="微软雅黑"/>
              </a:defRPr>
            </a:pPr>
            <a:endParaRPr dirty="0"/>
          </a:p>
          <a:p>
            <a:pPr marL="0" indent="0" defTabSz="393192">
              <a:spcBef>
                <a:spcPts val="300"/>
              </a:spcBef>
              <a:buSzTx/>
              <a:buNone/>
              <a:defRPr sz="1032">
                <a:latin typeface="微软雅黑"/>
                <a:ea typeface="微软雅黑"/>
                <a:cs typeface="微软雅黑"/>
                <a:sym typeface="微软雅黑"/>
              </a:defRPr>
            </a:pPr>
            <a:endParaRPr dirty="0"/>
          </a:p>
          <a:p>
            <a:pPr marL="0" indent="0" defTabSz="393192">
              <a:spcBef>
                <a:spcPts val="300"/>
              </a:spcBef>
              <a:buSzTx/>
              <a:buNone/>
              <a:defRPr sz="1032">
                <a:latin typeface="微软雅黑"/>
                <a:ea typeface="微软雅黑"/>
                <a:cs typeface="微软雅黑"/>
                <a:sym typeface="微软雅黑"/>
              </a:defRPr>
            </a:pPr>
            <a:r>
              <a:rPr dirty="0" err="1"/>
              <a:t>遍历器对象的next方法的运行逻辑如下</a:t>
            </a:r>
            <a:r>
              <a:rPr dirty="0"/>
              <a:t>。 </a:t>
            </a:r>
          </a:p>
          <a:p>
            <a:pPr marL="0" indent="0" defTabSz="393192">
              <a:spcBef>
                <a:spcPts val="300"/>
              </a:spcBef>
              <a:buSzTx/>
              <a:buNone/>
              <a:defRPr sz="1032">
                <a:latin typeface="微软雅黑"/>
                <a:ea typeface="微软雅黑"/>
                <a:cs typeface="微软雅黑"/>
                <a:sym typeface="微软雅黑"/>
              </a:defRPr>
            </a:pPr>
            <a:r>
              <a:rPr dirty="0"/>
              <a:t>(1)</a:t>
            </a:r>
            <a:r>
              <a:rPr dirty="0" err="1"/>
              <a:t>遇到yield语句，就暂停执行后面的操作，并将紧跟在yield后面的那个表达式的值，作为返回的对象的value属性值</a:t>
            </a:r>
            <a:r>
              <a:rPr dirty="0"/>
              <a:t>。 </a:t>
            </a:r>
          </a:p>
          <a:p>
            <a:pPr marL="0" indent="0" defTabSz="393192">
              <a:spcBef>
                <a:spcPts val="300"/>
              </a:spcBef>
              <a:buSzTx/>
              <a:buNone/>
              <a:defRPr sz="1032">
                <a:latin typeface="微软雅黑"/>
                <a:ea typeface="微软雅黑"/>
                <a:cs typeface="微软雅黑"/>
                <a:sym typeface="微软雅黑"/>
              </a:defRPr>
            </a:pPr>
            <a:r>
              <a:rPr dirty="0"/>
              <a:t>(2)</a:t>
            </a:r>
            <a:r>
              <a:rPr dirty="0" err="1"/>
              <a:t>下一次调用next方法时，再继续往下执行，直到遇到下一个yield语句</a:t>
            </a:r>
            <a:r>
              <a:rPr dirty="0"/>
              <a:t>。 </a:t>
            </a:r>
          </a:p>
          <a:p>
            <a:pPr marL="0" indent="0" defTabSz="393192">
              <a:spcBef>
                <a:spcPts val="300"/>
              </a:spcBef>
              <a:buSzTx/>
              <a:buNone/>
              <a:defRPr sz="1032">
                <a:latin typeface="微软雅黑"/>
                <a:ea typeface="微软雅黑"/>
                <a:cs typeface="微软雅黑"/>
                <a:sym typeface="微软雅黑"/>
              </a:defRPr>
            </a:pPr>
            <a:r>
              <a:rPr dirty="0"/>
              <a:t>(3)如果没有再遇到新的yield语句，就一直运行到函数结束，直到return语句为止，并将return语句后面的表达式的值，作为返回的对象 </a:t>
            </a:r>
            <a:r>
              <a:rPr dirty="0" err="1"/>
              <a:t>的value属性值</a:t>
            </a:r>
            <a:r>
              <a:rPr dirty="0"/>
              <a:t>。 </a:t>
            </a:r>
          </a:p>
          <a:p>
            <a:pPr marL="0" indent="0" defTabSz="393192">
              <a:spcBef>
                <a:spcPts val="300"/>
              </a:spcBef>
              <a:buSzTx/>
              <a:buNone/>
              <a:defRPr sz="1032">
                <a:latin typeface="微软雅黑"/>
                <a:ea typeface="微软雅黑"/>
                <a:cs typeface="微软雅黑"/>
                <a:sym typeface="微软雅黑"/>
              </a:defRPr>
            </a:pPr>
            <a:r>
              <a:rPr dirty="0"/>
              <a:t>(4)</a:t>
            </a:r>
            <a:r>
              <a:rPr dirty="0" err="1"/>
              <a:t>如果该函数没有return语句，则返回的对象的value属性值为undefined</a:t>
            </a:r>
            <a:r>
              <a:rPr dirty="0"/>
              <a:t>。 </a:t>
            </a:r>
            <a:endParaRPr sz="516" dirty="0"/>
          </a:p>
          <a:p>
            <a:pPr marL="0" indent="0" defTabSz="393192">
              <a:spcBef>
                <a:spcPts val="300"/>
              </a:spcBef>
              <a:buSzTx/>
              <a:buNone/>
              <a:defRPr sz="1032">
                <a:latin typeface="微软雅黑"/>
                <a:ea typeface="微软雅黑"/>
                <a:cs typeface="微软雅黑"/>
                <a:sym typeface="微软雅黑"/>
              </a:defRPr>
            </a:pPr>
            <a:r>
              <a:rPr dirty="0"/>
              <a:t>         </a:t>
            </a:r>
          </a:p>
          <a:p>
            <a:pPr marL="0" indent="0" defTabSz="393192">
              <a:spcBef>
                <a:spcPts val="300"/>
              </a:spcBef>
              <a:buSzTx/>
              <a:buNone/>
              <a:defRPr sz="516">
                <a:latin typeface="微软雅黑"/>
                <a:ea typeface="微软雅黑"/>
                <a:cs typeface="微软雅黑"/>
                <a:sym typeface="微软雅黑"/>
              </a:defRPr>
            </a:pPr>
            <a:endParaRPr dirty="0"/>
          </a:p>
          <a:p>
            <a:pPr marL="34587" indent="-34587" defTabSz="196596">
              <a:lnSpc>
                <a:spcPts val="1100"/>
              </a:lnSpc>
              <a:spcBef>
                <a:spcPts val="500"/>
              </a:spcBef>
              <a:buChar char="▪"/>
              <a:defRPr sz="458">
                <a:solidFill>
                  <a:srgbClr val="333333"/>
                </a:solidFill>
                <a:latin typeface="Times"/>
                <a:ea typeface="Times"/>
                <a:cs typeface="Times"/>
                <a:sym typeface="Times"/>
              </a:defRPr>
            </a:pPr>
            <a:endParaRPr dirty="0"/>
          </a:p>
          <a:p>
            <a:pPr marL="0" indent="0" defTabSz="393192">
              <a:spcBef>
                <a:spcPts val="300"/>
              </a:spcBef>
              <a:buSzTx/>
              <a:buNone/>
              <a:defRPr sz="1032">
                <a:latin typeface="微软雅黑"/>
                <a:ea typeface="微软雅黑"/>
                <a:cs typeface="微软雅黑"/>
                <a:sym typeface="微软雅黑"/>
              </a:defRPr>
            </a:pPr>
            <a:r>
              <a:rPr dirty="0"/>
              <a:t>                     </a:t>
            </a:r>
          </a:p>
          <a:p>
            <a:pPr marL="0" indent="0" defTabSz="393192">
              <a:spcBef>
                <a:spcPts val="300"/>
              </a:spcBef>
              <a:buSzTx/>
              <a:buNone/>
              <a:defRPr sz="1032">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51</a:t>
            </a:fld>
            <a:endParaRPr/>
          </a:p>
        </p:txBody>
      </p:sp>
      <p:sp>
        <p:nvSpPr>
          <p:cNvPr id="364" name="4. ECMAScript6 基本语法-严格模式（18）"/>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4. </a:t>
            </a:r>
            <a:r>
              <a:rPr sz="2800"/>
              <a:t>ECMAScript6 基本语法-严格模式（18）</a:t>
            </a:r>
          </a:p>
        </p:txBody>
      </p:sp>
      <p:sp>
        <p:nvSpPr>
          <p:cNvPr id="365" name="在ES5中，JavaScriptzhic 严格模式”use strict”;IE10+支持严格模式…"/>
          <p:cNvSpPr txBox="1">
            <a:spLocks noGrp="1"/>
          </p:cNvSpPr>
          <p:nvPr>
            <p:ph type="body" idx="4294967295"/>
          </p:nvPr>
        </p:nvSpPr>
        <p:spPr>
          <a:xfrm>
            <a:off x="147637" y="800099"/>
            <a:ext cx="8848726" cy="6136483"/>
          </a:xfrm>
          <a:prstGeom prst="rect">
            <a:avLst/>
          </a:prstGeom>
        </p:spPr>
        <p:txBody>
          <a:bodyPr/>
          <a:lstStyle/>
          <a:p>
            <a:pPr marL="154004" indent="-154004" defTabSz="585215">
              <a:spcBef>
                <a:spcPts val="500"/>
              </a:spcBef>
              <a:buChar char="•"/>
              <a:defRPr sz="1536">
                <a:latin typeface="微软雅黑"/>
                <a:ea typeface="微软雅黑"/>
                <a:cs typeface="微软雅黑"/>
                <a:sym typeface="微软雅黑"/>
              </a:defRPr>
            </a:pPr>
            <a:r>
              <a:rPr dirty="0"/>
              <a:t>在ES5中，JavaScriptzhic </a:t>
            </a:r>
            <a:r>
              <a:rPr dirty="0" err="1"/>
              <a:t>严格模式”use</a:t>
            </a:r>
            <a:r>
              <a:rPr dirty="0"/>
              <a:t> strict”;IE10+支持严格模式</a:t>
            </a:r>
          </a:p>
          <a:p>
            <a:pPr marL="115823" indent="-115823" defTabSz="585215">
              <a:spcBef>
                <a:spcPts val="500"/>
              </a:spcBef>
              <a:buChar char="▪"/>
              <a:defRPr sz="1536">
                <a:latin typeface="微软雅黑"/>
                <a:ea typeface="微软雅黑"/>
                <a:cs typeface="微软雅黑"/>
                <a:sym typeface="微软雅黑"/>
              </a:defRPr>
            </a:pPr>
            <a:r>
              <a:rPr dirty="0"/>
              <a:t>在ES6中，自动支持严格模式</a:t>
            </a:r>
          </a:p>
          <a:p>
            <a:pPr marL="115823" indent="-115823" defTabSz="585215">
              <a:spcBef>
                <a:spcPts val="500"/>
              </a:spcBef>
              <a:buChar char="▪"/>
              <a:defRPr sz="1536">
                <a:latin typeface="微软雅黑"/>
                <a:ea typeface="微软雅黑"/>
                <a:cs typeface="微软雅黑"/>
                <a:sym typeface="微软雅黑"/>
              </a:defRPr>
            </a:pPr>
            <a:r>
              <a:rPr dirty="0" err="1"/>
              <a:t>严格模式语法要求</a:t>
            </a:r>
            <a:r>
              <a:rPr dirty="0"/>
              <a:t>：</a:t>
            </a:r>
          </a:p>
          <a:p>
            <a:pPr marL="0" indent="0" defTabSz="585215">
              <a:spcBef>
                <a:spcPts val="500"/>
              </a:spcBef>
              <a:buSzTx/>
              <a:buNone/>
              <a:defRPr sz="1536">
                <a:latin typeface="微软雅黑"/>
                <a:ea typeface="微软雅黑"/>
                <a:cs typeface="微软雅黑"/>
                <a:sym typeface="微软雅黑"/>
              </a:defRPr>
            </a:pPr>
            <a:r>
              <a:rPr dirty="0"/>
              <a:t>         1.不使用var</a:t>
            </a:r>
            <a:r>
              <a:rPr dirty="0" smtClean="0"/>
              <a:t>声明变量严格模式中将报错</a:t>
            </a:r>
            <a:endParaRPr dirty="0"/>
          </a:p>
          <a:p>
            <a:pPr marL="0" indent="0" defTabSz="585215">
              <a:spcBef>
                <a:spcPts val="500"/>
              </a:spcBef>
              <a:buSzTx/>
              <a:buNone/>
              <a:defRPr sz="1536">
                <a:latin typeface="微软雅黑"/>
                <a:ea typeface="微软雅黑"/>
                <a:cs typeface="微软雅黑"/>
                <a:sym typeface="微软雅黑"/>
              </a:defRPr>
            </a:pPr>
            <a:r>
              <a:rPr dirty="0"/>
              <a:t>         2.任何使用’eval'的操作都会被禁止</a:t>
            </a:r>
            <a:endParaRPr sz="768" dirty="0"/>
          </a:p>
          <a:p>
            <a:pPr marL="0" indent="0" defTabSz="585215">
              <a:spcBef>
                <a:spcPts val="500"/>
              </a:spcBef>
              <a:buSzTx/>
              <a:buNone/>
              <a:defRPr sz="1536">
                <a:latin typeface="微软雅黑"/>
                <a:ea typeface="微软雅黑"/>
                <a:cs typeface="微软雅黑"/>
                <a:sym typeface="微软雅黑"/>
              </a:defRPr>
            </a:pPr>
            <a:r>
              <a:rPr dirty="0"/>
              <a:t>         3.eval作用域：JS中作用域有两种，全局作用域和函数作用   域。</a:t>
            </a:r>
            <a:r>
              <a:rPr dirty="0" err="1"/>
              <a:t>严格模式带来了第三种作用域：eval作用域</a:t>
            </a:r>
            <a:r>
              <a:rPr dirty="0"/>
              <a:t>。</a:t>
            </a:r>
          </a:p>
          <a:p>
            <a:pPr marL="0" indent="0" defTabSz="585215">
              <a:spcBef>
                <a:spcPts val="500"/>
              </a:spcBef>
              <a:buSzTx/>
              <a:buNone/>
              <a:defRPr sz="1536">
                <a:latin typeface="微软雅黑"/>
                <a:ea typeface="微软雅黑"/>
                <a:cs typeface="微软雅黑"/>
                <a:sym typeface="微软雅黑"/>
              </a:defRPr>
            </a:pPr>
            <a:r>
              <a:rPr dirty="0"/>
              <a:t>         </a:t>
            </a:r>
            <a:r>
              <a:rPr sz="768" dirty="0">
                <a:latin typeface="Courier New"/>
                <a:ea typeface="Courier New"/>
                <a:cs typeface="Courier New"/>
                <a:sym typeface="Courier New"/>
              </a:rPr>
              <a:t> 'use strict'</a:t>
            </a:r>
          </a:p>
          <a:p>
            <a:pPr marL="0" indent="0" defTabSz="292607">
              <a:spcBef>
                <a:spcPts val="0"/>
              </a:spcBef>
              <a:buSzTx/>
              <a:buNone/>
              <a:defRPr sz="768">
                <a:latin typeface="Courier New"/>
                <a:ea typeface="Courier New"/>
                <a:cs typeface="Courier New"/>
                <a:sym typeface="Courier New"/>
              </a:defRPr>
            </a:pPr>
            <a:r>
              <a:rPr dirty="0"/>
              <a:t>          </a:t>
            </a:r>
            <a:r>
              <a:rPr dirty="0" err="1">
                <a:solidFill>
                  <a:srgbClr val="0000FF"/>
                </a:solidFill>
              </a:rPr>
              <a:t>var</a:t>
            </a:r>
            <a:r>
              <a:rPr dirty="0"/>
              <a:t> a = 10</a:t>
            </a:r>
          </a:p>
          <a:p>
            <a:pPr marL="0" indent="0" defTabSz="292607">
              <a:spcBef>
                <a:spcPts val="0"/>
              </a:spcBef>
              <a:buSzTx/>
              <a:buNone/>
              <a:defRPr sz="768">
                <a:solidFill>
                  <a:srgbClr val="0000FF"/>
                </a:solidFill>
                <a:latin typeface="Courier New"/>
                <a:ea typeface="Courier New"/>
                <a:cs typeface="Courier New"/>
                <a:sym typeface="Courier New"/>
              </a:defRPr>
            </a:pPr>
            <a:r>
              <a:rPr dirty="0"/>
              <a:t>          </a:t>
            </a:r>
            <a:r>
              <a:rPr dirty="0" err="1">
                <a:solidFill>
                  <a:srgbClr val="000000"/>
                </a:solidFill>
              </a:rPr>
              <a:t>eval</a:t>
            </a:r>
            <a:r>
              <a:rPr dirty="0">
                <a:solidFill>
                  <a:srgbClr val="000000"/>
                </a:solidFill>
              </a:rPr>
              <a:t>(</a:t>
            </a:r>
            <a:r>
              <a:rPr dirty="0"/>
              <a:t>'</a:t>
            </a:r>
            <a:r>
              <a:rPr dirty="0" err="1"/>
              <a:t>var</a:t>
            </a:r>
            <a:r>
              <a:rPr dirty="0"/>
              <a:t> a = 20; console.log(a)'</a:t>
            </a:r>
            <a:r>
              <a:rPr dirty="0">
                <a:solidFill>
                  <a:srgbClr val="000000"/>
                </a:solidFill>
              </a:rPr>
              <a:t>)</a:t>
            </a:r>
          </a:p>
          <a:p>
            <a:pPr marL="0" indent="0" defTabSz="292607">
              <a:spcBef>
                <a:spcPts val="0"/>
              </a:spcBef>
              <a:buSzTx/>
              <a:buNone/>
              <a:defRPr sz="768">
                <a:latin typeface="Courier New"/>
                <a:ea typeface="Courier New"/>
                <a:cs typeface="Courier New"/>
                <a:sym typeface="Courier New"/>
              </a:defRPr>
            </a:pPr>
            <a:r>
              <a:rPr dirty="0"/>
              <a:t>          console.log(a)</a:t>
            </a:r>
          </a:p>
          <a:p>
            <a:pPr marL="0" indent="0" defTabSz="585215">
              <a:spcBef>
                <a:spcPts val="500"/>
              </a:spcBef>
              <a:buSzTx/>
              <a:buNone/>
              <a:defRPr sz="1536">
                <a:latin typeface="微软雅黑"/>
                <a:ea typeface="微软雅黑"/>
                <a:cs typeface="微软雅黑"/>
                <a:sym typeface="微软雅黑"/>
              </a:defRPr>
            </a:pPr>
            <a:r>
              <a:rPr dirty="0"/>
              <a:t>        4. </a:t>
            </a:r>
            <a:r>
              <a:rPr dirty="0" err="1"/>
              <a:t>with被禁用</a:t>
            </a:r>
            <a:endParaRPr dirty="0"/>
          </a:p>
          <a:p>
            <a:pPr marL="0" indent="0" defTabSz="585215">
              <a:spcBef>
                <a:spcPts val="500"/>
              </a:spcBef>
              <a:buSzTx/>
              <a:buNone/>
              <a:defRPr sz="1536">
                <a:latin typeface="微软雅黑"/>
                <a:ea typeface="微软雅黑"/>
                <a:cs typeface="微软雅黑"/>
                <a:sym typeface="微软雅黑"/>
              </a:defRPr>
            </a:pPr>
            <a:r>
              <a:rPr dirty="0"/>
              <a:t>        5. caller/</a:t>
            </a:r>
            <a:r>
              <a:rPr dirty="0" err="1"/>
              <a:t>callee</a:t>
            </a:r>
            <a:r>
              <a:rPr dirty="0"/>
              <a:t> </a:t>
            </a:r>
            <a:r>
              <a:rPr dirty="0" err="1"/>
              <a:t>被禁用</a:t>
            </a:r>
            <a:endParaRPr dirty="0"/>
          </a:p>
          <a:p>
            <a:pPr marL="0" indent="0" defTabSz="585215">
              <a:spcBef>
                <a:spcPts val="500"/>
              </a:spcBef>
              <a:buSzTx/>
              <a:buNone/>
              <a:defRPr sz="1536">
                <a:latin typeface="微软雅黑"/>
                <a:ea typeface="微软雅黑"/>
                <a:cs typeface="微软雅黑"/>
                <a:sym typeface="微软雅黑"/>
              </a:defRPr>
            </a:pPr>
            <a:r>
              <a:rPr dirty="0"/>
              <a:t>        6. </a:t>
            </a:r>
            <a:r>
              <a:rPr dirty="0" err="1"/>
              <a:t>对禁止扩展的对象添加新属性会报错</a:t>
            </a:r>
            <a:r>
              <a:rPr dirty="0"/>
              <a:t>：</a:t>
            </a:r>
          </a:p>
          <a:p>
            <a:pPr marL="0" indent="0" defTabSz="292607">
              <a:spcBef>
                <a:spcPts val="0"/>
              </a:spcBef>
              <a:buSzTx/>
              <a:buNone/>
              <a:defRPr sz="768">
                <a:solidFill>
                  <a:srgbClr val="0000FF"/>
                </a:solidFill>
                <a:latin typeface="Courier New"/>
                <a:ea typeface="Courier New"/>
                <a:cs typeface="Courier New"/>
                <a:sym typeface="Courier New"/>
              </a:defRPr>
            </a:pPr>
            <a:r>
              <a:rPr dirty="0"/>
              <a:t>              'use strict'</a:t>
            </a:r>
            <a:endParaRPr dirty="0">
              <a:solidFill>
                <a:srgbClr val="000000"/>
              </a:solidFill>
            </a:endParaRPr>
          </a:p>
          <a:p>
            <a:pPr marL="0" indent="0" defTabSz="292607">
              <a:spcBef>
                <a:spcPts val="0"/>
              </a:spcBef>
              <a:buSzTx/>
              <a:buNone/>
              <a:defRPr sz="768">
                <a:latin typeface="Courier New"/>
                <a:ea typeface="Courier New"/>
                <a:cs typeface="Courier New"/>
                <a:sym typeface="Courier New"/>
              </a:defRPr>
            </a:pPr>
            <a:r>
              <a:rPr dirty="0"/>
              <a:t>              </a:t>
            </a:r>
            <a:r>
              <a:rPr dirty="0" err="1">
                <a:solidFill>
                  <a:srgbClr val="0000FF"/>
                </a:solidFill>
              </a:rPr>
              <a:t>var</a:t>
            </a:r>
            <a:r>
              <a:rPr dirty="0"/>
              <a:t> </a:t>
            </a:r>
            <a:r>
              <a:rPr dirty="0" err="1"/>
              <a:t>obj</a:t>
            </a:r>
            <a:r>
              <a:rPr dirty="0"/>
              <a:t> = {}</a:t>
            </a:r>
          </a:p>
          <a:p>
            <a:pPr marL="0" indent="0" defTabSz="292607">
              <a:spcBef>
                <a:spcPts val="0"/>
              </a:spcBef>
              <a:buSzTx/>
              <a:buNone/>
              <a:defRPr sz="768">
                <a:latin typeface="Courier New"/>
                <a:ea typeface="Courier New"/>
                <a:cs typeface="Courier New"/>
                <a:sym typeface="Courier New"/>
              </a:defRPr>
            </a:pPr>
            <a:r>
              <a:rPr dirty="0"/>
              <a:t>              </a:t>
            </a:r>
            <a:r>
              <a:rPr dirty="0" err="1"/>
              <a:t>Object.preventExtensions</a:t>
            </a:r>
            <a:r>
              <a:rPr dirty="0"/>
              <a:t>(</a:t>
            </a:r>
            <a:r>
              <a:rPr dirty="0" err="1"/>
              <a:t>obj</a:t>
            </a:r>
            <a:r>
              <a:rPr dirty="0"/>
              <a:t>)</a:t>
            </a:r>
          </a:p>
          <a:p>
            <a:pPr marL="0" indent="0" defTabSz="292607">
              <a:spcBef>
                <a:spcPts val="0"/>
              </a:spcBef>
              <a:buSzTx/>
              <a:buNone/>
              <a:defRPr sz="768">
                <a:latin typeface="Courier New"/>
                <a:ea typeface="Courier New"/>
                <a:cs typeface="Courier New"/>
                <a:sym typeface="Courier New"/>
              </a:defRPr>
            </a:pPr>
            <a:r>
              <a:rPr dirty="0"/>
              <a:t>              </a:t>
            </a:r>
            <a:r>
              <a:rPr dirty="0" err="1"/>
              <a:t>obj.a</a:t>
            </a:r>
            <a:r>
              <a:rPr dirty="0"/>
              <a:t> = 1 </a:t>
            </a:r>
            <a:r>
              <a:rPr dirty="0">
                <a:solidFill>
                  <a:srgbClr val="008200"/>
                </a:solidFill>
              </a:rPr>
              <a:t>// </a:t>
            </a:r>
            <a:r>
              <a:rPr dirty="0" err="1">
                <a:solidFill>
                  <a:srgbClr val="008200"/>
                </a:solidFill>
              </a:rPr>
              <a:t>报错</a:t>
            </a:r>
            <a:endParaRPr dirty="0">
              <a:solidFill>
                <a:srgbClr val="008200"/>
              </a:solidFill>
            </a:endParaRPr>
          </a:p>
          <a:p>
            <a:pPr marL="0" indent="0" defTabSz="585215">
              <a:spcBef>
                <a:spcPts val="500"/>
              </a:spcBef>
              <a:buSzTx/>
              <a:buNone/>
              <a:defRPr sz="1536">
                <a:latin typeface="微软雅黑"/>
                <a:ea typeface="微软雅黑"/>
                <a:cs typeface="微软雅黑"/>
                <a:sym typeface="微软雅黑"/>
              </a:defRPr>
            </a:pPr>
            <a:r>
              <a:rPr dirty="0">
                <a:solidFill>
                  <a:srgbClr val="008200"/>
                </a:solidFill>
              </a:rPr>
              <a:t>         </a:t>
            </a:r>
            <a:r>
              <a:rPr dirty="0"/>
              <a:t>7.删除系统内置的属性会报错           </a:t>
            </a:r>
            <a:r>
              <a:rPr sz="768" dirty="0">
                <a:latin typeface="Courier New"/>
                <a:ea typeface="Courier New"/>
                <a:cs typeface="Courier New"/>
                <a:sym typeface="Courier New"/>
              </a:rPr>
              <a:t> </a:t>
            </a:r>
          </a:p>
          <a:p>
            <a:pPr marL="0" indent="0" defTabSz="585215">
              <a:spcBef>
                <a:spcPts val="500"/>
              </a:spcBef>
              <a:buSzTx/>
              <a:buNone/>
              <a:defRPr sz="1536">
                <a:latin typeface="微软雅黑"/>
                <a:ea typeface="微软雅黑"/>
                <a:cs typeface="微软雅黑"/>
                <a:sym typeface="微软雅黑"/>
              </a:defRPr>
            </a:pPr>
            <a:r>
              <a:rPr sz="768" dirty="0">
                <a:latin typeface="Courier New"/>
                <a:ea typeface="Courier New"/>
                <a:cs typeface="Courier New"/>
                <a:sym typeface="Courier New"/>
              </a:rPr>
              <a:t>             'use strict'</a:t>
            </a:r>
          </a:p>
          <a:p>
            <a:pPr marL="0" indent="0" defTabSz="292607">
              <a:spcBef>
                <a:spcPts val="0"/>
              </a:spcBef>
              <a:buSzTx/>
              <a:buNone/>
              <a:defRPr sz="768">
                <a:latin typeface="Courier New"/>
                <a:ea typeface="Courier New"/>
                <a:cs typeface="Courier New"/>
                <a:sym typeface="Courier New"/>
              </a:defRPr>
            </a:pPr>
            <a:r>
              <a:rPr dirty="0"/>
              <a:t>             </a:t>
            </a:r>
            <a:r>
              <a:rPr dirty="0">
                <a:solidFill>
                  <a:srgbClr val="0000FF"/>
                </a:solidFill>
              </a:rPr>
              <a:t>delete</a:t>
            </a:r>
            <a:r>
              <a:rPr dirty="0"/>
              <a:t> </a:t>
            </a:r>
            <a:r>
              <a:rPr dirty="0" err="1"/>
              <a:t>Object.prototype</a:t>
            </a:r>
            <a:r>
              <a:rPr dirty="0"/>
              <a:t>    </a:t>
            </a:r>
            <a:r>
              <a:rPr dirty="0">
                <a:solidFill>
                  <a:srgbClr val="008200"/>
                </a:solidFill>
              </a:rPr>
              <a:t>// </a:t>
            </a:r>
            <a:r>
              <a:rPr dirty="0" err="1">
                <a:solidFill>
                  <a:srgbClr val="008200"/>
                </a:solidFill>
              </a:rPr>
              <a:t>报错</a:t>
            </a:r>
            <a:endParaRPr dirty="0">
              <a:solidFill>
                <a:srgbClr val="008200"/>
              </a:solidFill>
            </a:endParaRPr>
          </a:p>
          <a:p>
            <a:pPr marL="0" indent="0" defTabSz="292607">
              <a:spcBef>
                <a:spcPts val="0"/>
              </a:spcBef>
              <a:buSzTx/>
              <a:buNone/>
              <a:defRPr sz="768">
                <a:latin typeface="Courier New"/>
                <a:ea typeface="Courier New"/>
                <a:cs typeface="Courier New"/>
                <a:sym typeface="Courier New"/>
              </a:defRPr>
            </a:pPr>
            <a:r>
              <a:rPr dirty="0"/>
              <a:t>             </a:t>
            </a:r>
            <a:r>
              <a:rPr dirty="0">
                <a:solidFill>
                  <a:srgbClr val="0000FF"/>
                </a:solidFill>
              </a:rPr>
              <a:t>delete</a:t>
            </a:r>
            <a:r>
              <a:rPr dirty="0"/>
              <a:t> </a:t>
            </a:r>
            <a:r>
              <a:rPr dirty="0" err="1"/>
              <a:t>Function.prototype</a:t>
            </a:r>
            <a:r>
              <a:rPr dirty="0"/>
              <a:t> </a:t>
            </a:r>
            <a:r>
              <a:rPr dirty="0">
                <a:solidFill>
                  <a:srgbClr val="008200"/>
                </a:solidFill>
              </a:rPr>
              <a:t>// </a:t>
            </a:r>
            <a:r>
              <a:rPr dirty="0" err="1">
                <a:solidFill>
                  <a:srgbClr val="008200"/>
                </a:solidFill>
              </a:rPr>
              <a:t>报错</a:t>
            </a:r>
            <a:endParaRPr dirty="0">
              <a:solidFill>
                <a:srgbClr val="008200"/>
              </a:solidFill>
            </a:endParaRPr>
          </a:p>
          <a:p>
            <a:pPr marL="0" indent="0" defTabSz="585215">
              <a:spcBef>
                <a:spcPts val="500"/>
              </a:spcBef>
              <a:buSzTx/>
              <a:buNone/>
              <a:defRPr sz="768">
                <a:latin typeface="微软雅黑"/>
                <a:ea typeface="微软雅黑"/>
                <a:cs typeface="微软雅黑"/>
                <a:sym typeface="微软雅黑"/>
              </a:defRPr>
            </a:pPr>
            <a:endParaRPr dirty="0"/>
          </a:p>
          <a:p>
            <a:pPr marL="51478" indent="-51478" defTabSz="292607">
              <a:lnSpc>
                <a:spcPts val="1600"/>
              </a:lnSpc>
              <a:spcBef>
                <a:spcPts val="700"/>
              </a:spcBef>
              <a:buChar char="▪"/>
              <a:defRPr sz="682">
                <a:solidFill>
                  <a:srgbClr val="333333"/>
                </a:solidFill>
                <a:latin typeface="Times"/>
                <a:ea typeface="Times"/>
                <a:cs typeface="Times"/>
                <a:sym typeface="Times"/>
              </a:defRPr>
            </a:pPr>
            <a:endParaRPr dirty="0"/>
          </a:p>
          <a:p>
            <a:pPr marL="0" indent="0" defTabSz="585215">
              <a:spcBef>
                <a:spcPts val="500"/>
              </a:spcBef>
              <a:buSzTx/>
              <a:buNone/>
              <a:defRPr sz="1536">
                <a:latin typeface="微软雅黑"/>
                <a:ea typeface="微软雅黑"/>
                <a:cs typeface="微软雅黑"/>
                <a:sym typeface="微软雅黑"/>
              </a:defRPr>
            </a:pPr>
            <a:r>
              <a:rPr dirty="0"/>
              <a:t>                     </a:t>
            </a:r>
          </a:p>
          <a:p>
            <a:pPr marL="0" indent="0" defTabSz="585215">
              <a:spcBef>
                <a:spcPts val="500"/>
              </a:spcBef>
              <a:buSzTx/>
              <a:buNone/>
              <a:defRPr sz="1536">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52</a:t>
            </a:fld>
            <a:endParaRPr/>
          </a:p>
        </p:txBody>
      </p:sp>
      <p:sp>
        <p:nvSpPr>
          <p:cNvPr id="368" name="4. ECMAScript6 基本语法-严格模式（18）"/>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4. </a:t>
            </a:r>
            <a:r>
              <a:rPr sz="2800"/>
              <a:t>ECMAScript6 基本语法-严格模式（18）</a:t>
            </a:r>
          </a:p>
        </p:txBody>
      </p:sp>
      <p:sp>
        <p:nvSpPr>
          <p:cNvPr id="369" name="8.delete使用var声明的变量或挂在window上的变量报错…"/>
          <p:cNvSpPr txBox="1">
            <a:spLocks noGrp="1"/>
          </p:cNvSpPr>
          <p:nvPr>
            <p:ph type="body" idx="4294967295"/>
          </p:nvPr>
        </p:nvSpPr>
        <p:spPr>
          <a:xfrm>
            <a:off x="147637" y="800099"/>
            <a:ext cx="8848726" cy="6136483"/>
          </a:xfrm>
          <a:prstGeom prst="rect">
            <a:avLst/>
          </a:prstGeom>
        </p:spPr>
        <p:txBody>
          <a:bodyPr/>
          <a:lstStyle/>
          <a:p>
            <a:pPr marL="0" indent="0" defTabSz="594359">
              <a:spcBef>
                <a:spcPts val="500"/>
              </a:spcBef>
              <a:buSzTx/>
              <a:buNone/>
              <a:defRPr sz="1560">
                <a:latin typeface="微软雅黑"/>
                <a:ea typeface="微软雅黑"/>
                <a:cs typeface="微软雅黑"/>
                <a:sym typeface="微软雅黑"/>
              </a:defRPr>
            </a:pPr>
            <a:r>
              <a:rPr dirty="0"/>
              <a:t>        8.delete使用var声明的变量或挂在window上的变量报错</a:t>
            </a:r>
          </a:p>
          <a:p>
            <a:pPr marL="0" indent="0" defTabSz="594359">
              <a:spcBef>
                <a:spcPts val="500"/>
              </a:spcBef>
              <a:buSzTx/>
              <a:buNone/>
              <a:defRPr sz="1560">
                <a:latin typeface="微软雅黑"/>
                <a:ea typeface="微软雅黑"/>
                <a:cs typeface="微软雅黑"/>
                <a:sym typeface="微软雅黑"/>
              </a:defRPr>
            </a:pPr>
            <a:r>
              <a:rPr dirty="0"/>
              <a:t>          </a:t>
            </a:r>
            <a:r>
              <a:rPr sz="780" dirty="0">
                <a:solidFill>
                  <a:srgbClr val="0000FF"/>
                </a:solidFill>
                <a:latin typeface="Courier New"/>
                <a:ea typeface="Courier New"/>
                <a:cs typeface="Courier New"/>
                <a:sym typeface="Courier New"/>
              </a:rPr>
              <a:t> 'use strict'</a:t>
            </a:r>
          </a:p>
          <a:p>
            <a:pPr marL="0" indent="0" defTabSz="297179">
              <a:spcBef>
                <a:spcPts val="0"/>
              </a:spcBef>
              <a:buSzTx/>
              <a:buNone/>
              <a:defRPr sz="780">
                <a:latin typeface="Courier New"/>
                <a:ea typeface="Courier New"/>
                <a:cs typeface="Courier New"/>
                <a:sym typeface="Courier New"/>
              </a:defRPr>
            </a:pPr>
            <a:r>
              <a:rPr dirty="0"/>
              <a:t>           </a:t>
            </a:r>
            <a:r>
              <a:rPr dirty="0" err="1">
                <a:solidFill>
                  <a:srgbClr val="0000FF"/>
                </a:solidFill>
              </a:rPr>
              <a:t>var</a:t>
            </a:r>
            <a:r>
              <a:rPr dirty="0"/>
              <a:t> </a:t>
            </a:r>
            <a:r>
              <a:rPr dirty="0" err="1"/>
              <a:t>obj</a:t>
            </a:r>
            <a:r>
              <a:rPr dirty="0"/>
              <a:t> = {a:1}</a:t>
            </a:r>
          </a:p>
          <a:p>
            <a:pPr marL="0" indent="0" defTabSz="297179">
              <a:spcBef>
                <a:spcPts val="0"/>
              </a:spcBef>
              <a:buSzTx/>
              <a:buNone/>
              <a:defRPr sz="780">
                <a:latin typeface="Courier New"/>
                <a:ea typeface="Courier New"/>
                <a:cs typeface="Courier New"/>
                <a:sym typeface="Courier New"/>
              </a:defRPr>
            </a:pPr>
            <a:r>
              <a:rPr dirty="0"/>
              <a:t>           </a:t>
            </a:r>
            <a:r>
              <a:rPr dirty="0" err="1"/>
              <a:t>window.a</a:t>
            </a:r>
            <a:r>
              <a:rPr dirty="0"/>
              <a:t> = 1</a:t>
            </a:r>
          </a:p>
          <a:p>
            <a:pPr marL="0" indent="0" defTabSz="297179">
              <a:spcBef>
                <a:spcPts val="0"/>
              </a:spcBef>
              <a:buSzTx/>
              <a:buNone/>
              <a:defRPr sz="780">
                <a:solidFill>
                  <a:srgbClr val="0000FF"/>
                </a:solidFill>
                <a:latin typeface="Courier New"/>
                <a:ea typeface="Courier New"/>
                <a:cs typeface="Courier New"/>
                <a:sym typeface="Courier New"/>
              </a:defRPr>
            </a:pPr>
            <a:r>
              <a:rPr dirty="0"/>
              <a:t>           delete</a:t>
            </a:r>
            <a:r>
              <a:rPr dirty="0">
                <a:solidFill>
                  <a:srgbClr val="000000"/>
                </a:solidFill>
              </a:rPr>
              <a:t> </a:t>
            </a:r>
            <a:r>
              <a:rPr dirty="0" err="1">
                <a:solidFill>
                  <a:srgbClr val="000000"/>
                </a:solidFill>
              </a:rPr>
              <a:t>obj</a:t>
            </a:r>
            <a:r>
              <a:rPr dirty="0">
                <a:solidFill>
                  <a:srgbClr val="000000"/>
                </a:solidFill>
              </a:rPr>
              <a:t> </a:t>
            </a:r>
            <a:r>
              <a:rPr dirty="0">
                <a:solidFill>
                  <a:srgbClr val="008200"/>
                </a:solidFill>
              </a:rPr>
              <a:t>// </a:t>
            </a:r>
            <a:r>
              <a:rPr dirty="0" err="1">
                <a:solidFill>
                  <a:srgbClr val="008200"/>
                </a:solidFill>
              </a:rPr>
              <a:t>报错</a:t>
            </a:r>
            <a:endParaRPr dirty="0">
              <a:solidFill>
                <a:srgbClr val="000000"/>
              </a:solidFill>
            </a:endParaRPr>
          </a:p>
          <a:p>
            <a:pPr marL="0" indent="0" defTabSz="297179">
              <a:spcBef>
                <a:spcPts val="0"/>
              </a:spcBef>
              <a:buSzTx/>
              <a:buNone/>
              <a:defRPr sz="780">
                <a:solidFill>
                  <a:srgbClr val="0000FF"/>
                </a:solidFill>
                <a:latin typeface="Courier New"/>
                <a:ea typeface="Courier New"/>
                <a:cs typeface="Courier New"/>
                <a:sym typeface="Courier New"/>
              </a:defRPr>
            </a:pPr>
            <a:r>
              <a:rPr dirty="0">
                <a:solidFill>
                  <a:srgbClr val="000000"/>
                </a:solidFill>
              </a:rPr>
              <a:t>           </a:t>
            </a:r>
            <a:r>
              <a:rPr dirty="0"/>
              <a:t>delete</a:t>
            </a:r>
            <a:r>
              <a:rPr dirty="0">
                <a:solidFill>
                  <a:srgbClr val="000000"/>
                </a:solidFill>
              </a:rPr>
              <a:t> a   </a:t>
            </a:r>
            <a:r>
              <a:rPr dirty="0">
                <a:solidFill>
                  <a:srgbClr val="008200"/>
                </a:solidFill>
              </a:rPr>
              <a:t>// </a:t>
            </a:r>
            <a:r>
              <a:rPr dirty="0" err="1">
                <a:solidFill>
                  <a:srgbClr val="008200"/>
                </a:solidFill>
              </a:rPr>
              <a:t>报错</a:t>
            </a:r>
            <a:endParaRPr dirty="0">
              <a:solidFill>
                <a:srgbClr val="008200"/>
              </a:solidFill>
            </a:endParaRPr>
          </a:p>
          <a:p>
            <a:pPr marL="0" indent="0" defTabSz="297179">
              <a:spcBef>
                <a:spcPts val="0"/>
              </a:spcBef>
              <a:buSzTx/>
              <a:buNone/>
              <a:defRPr sz="780">
                <a:solidFill>
                  <a:srgbClr val="0000FF"/>
                </a:solidFill>
                <a:latin typeface="Courier New"/>
                <a:ea typeface="Courier New"/>
                <a:cs typeface="Courier New"/>
                <a:sym typeface="Courier New"/>
              </a:defRPr>
            </a:pPr>
            <a:endParaRPr dirty="0"/>
          </a:p>
          <a:p>
            <a:pPr marL="0" indent="0" defTabSz="594359">
              <a:spcBef>
                <a:spcPts val="500"/>
              </a:spcBef>
              <a:buSzTx/>
              <a:buNone/>
              <a:defRPr sz="780">
                <a:latin typeface="微软雅黑"/>
                <a:ea typeface="微软雅黑"/>
                <a:cs typeface="微软雅黑"/>
                <a:sym typeface="微软雅黑"/>
              </a:defRPr>
            </a:pPr>
            <a:r>
              <a:rPr dirty="0"/>
              <a:t>                  </a:t>
            </a:r>
            <a:r>
              <a:rPr sz="1560" dirty="0"/>
              <a:t>9.delete不可删除属性(</a:t>
            </a:r>
            <a:r>
              <a:rPr sz="1560" dirty="0" err="1"/>
              <a:t>isSealed或isFrozen</a:t>
            </a:r>
            <a:r>
              <a:rPr sz="1560" dirty="0"/>
              <a:t>)</a:t>
            </a:r>
            <a:r>
              <a:rPr sz="1560" dirty="0" err="1"/>
              <a:t>的对象时报错</a:t>
            </a:r>
            <a:endParaRPr sz="1560" dirty="0"/>
          </a:p>
          <a:p>
            <a:pPr marL="0" indent="0" defTabSz="594359">
              <a:spcBef>
                <a:spcPts val="500"/>
              </a:spcBef>
              <a:buSzTx/>
              <a:buNone/>
              <a:defRPr sz="780">
                <a:latin typeface="微软雅黑"/>
                <a:ea typeface="微软雅黑"/>
                <a:cs typeface="微软雅黑"/>
                <a:sym typeface="微软雅黑"/>
              </a:defRPr>
            </a:pPr>
            <a:r>
              <a:rPr sz="1560" dirty="0"/>
              <a:t>             </a:t>
            </a:r>
            <a:r>
              <a:rPr dirty="0">
                <a:latin typeface="Courier New"/>
                <a:ea typeface="Courier New"/>
                <a:cs typeface="Courier New"/>
                <a:sym typeface="Courier New"/>
              </a:rPr>
              <a:t>'use strict'</a:t>
            </a:r>
          </a:p>
          <a:p>
            <a:pPr marL="0" indent="0" defTabSz="297179">
              <a:spcBef>
                <a:spcPts val="0"/>
              </a:spcBef>
              <a:buSzTx/>
              <a:buNone/>
              <a:defRPr sz="780">
                <a:latin typeface="Courier New"/>
                <a:ea typeface="Courier New"/>
                <a:cs typeface="Courier New"/>
                <a:sym typeface="Courier New"/>
              </a:defRPr>
            </a:pPr>
            <a:r>
              <a:rPr dirty="0"/>
              <a:t>            </a:t>
            </a:r>
            <a:r>
              <a:rPr dirty="0" err="1">
                <a:solidFill>
                  <a:srgbClr val="0000FF"/>
                </a:solidFill>
              </a:rPr>
              <a:t>var</a:t>
            </a:r>
            <a:r>
              <a:rPr dirty="0"/>
              <a:t> </a:t>
            </a:r>
            <a:r>
              <a:rPr dirty="0" err="1"/>
              <a:t>obj</a:t>
            </a:r>
            <a:r>
              <a:rPr dirty="0"/>
              <a:t> = {a: 1}</a:t>
            </a:r>
          </a:p>
          <a:p>
            <a:pPr marL="0" indent="0" defTabSz="297179">
              <a:spcBef>
                <a:spcPts val="0"/>
              </a:spcBef>
              <a:buSzTx/>
              <a:buNone/>
              <a:defRPr sz="780">
                <a:latin typeface="Courier New"/>
                <a:ea typeface="Courier New"/>
                <a:cs typeface="Courier New"/>
                <a:sym typeface="Courier New"/>
              </a:defRPr>
            </a:pPr>
            <a:r>
              <a:rPr dirty="0"/>
              <a:t>            </a:t>
            </a:r>
            <a:r>
              <a:rPr dirty="0" err="1"/>
              <a:t>Object.seal</a:t>
            </a:r>
            <a:r>
              <a:rPr dirty="0"/>
              <a:t>(</a:t>
            </a:r>
            <a:r>
              <a:rPr dirty="0" err="1"/>
              <a:t>obj</a:t>
            </a:r>
            <a:r>
              <a:rPr dirty="0"/>
              <a:t>)</a:t>
            </a:r>
          </a:p>
          <a:p>
            <a:pPr marL="0" indent="0" defTabSz="297179">
              <a:spcBef>
                <a:spcPts val="0"/>
              </a:spcBef>
              <a:buSzTx/>
              <a:buNone/>
              <a:defRPr sz="780">
                <a:solidFill>
                  <a:srgbClr val="0000FF"/>
                </a:solidFill>
                <a:latin typeface="Courier New"/>
                <a:ea typeface="Courier New"/>
                <a:cs typeface="Courier New"/>
                <a:sym typeface="Courier New"/>
              </a:defRPr>
            </a:pPr>
            <a:r>
              <a:rPr dirty="0"/>
              <a:t>            delete</a:t>
            </a:r>
            <a:r>
              <a:rPr dirty="0">
                <a:solidFill>
                  <a:srgbClr val="000000"/>
                </a:solidFill>
              </a:rPr>
              <a:t> </a:t>
            </a:r>
            <a:r>
              <a:rPr dirty="0" err="1">
                <a:solidFill>
                  <a:srgbClr val="000000"/>
                </a:solidFill>
              </a:rPr>
              <a:t>obj.a</a:t>
            </a:r>
            <a:endParaRPr dirty="0">
              <a:solidFill>
                <a:srgbClr val="000000"/>
              </a:solidFill>
            </a:endParaRPr>
          </a:p>
          <a:p>
            <a:pPr marL="0" indent="0" defTabSz="297179">
              <a:spcBef>
                <a:spcPts val="0"/>
              </a:spcBef>
              <a:buSzTx/>
              <a:buNone/>
              <a:defRPr sz="780">
                <a:solidFill>
                  <a:srgbClr val="0000FF"/>
                </a:solidFill>
                <a:latin typeface="Courier New"/>
                <a:ea typeface="Courier New"/>
                <a:cs typeface="Courier New"/>
                <a:sym typeface="Courier New"/>
              </a:defRPr>
            </a:pPr>
            <a:endParaRPr dirty="0">
              <a:solidFill>
                <a:srgbClr val="000000"/>
              </a:solidFill>
            </a:endParaRPr>
          </a:p>
          <a:p>
            <a:pPr marL="0" indent="0" defTabSz="297179">
              <a:spcBef>
                <a:spcPts val="0"/>
              </a:spcBef>
              <a:buSzTx/>
              <a:buNone/>
              <a:defRPr sz="780">
                <a:solidFill>
                  <a:srgbClr val="0000FF"/>
                </a:solidFill>
                <a:latin typeface="Courier New"/>
                <a:ea typeface="Courier New"/>
                <a:cs typeface="Courier New"/>
                <a:sym typeface="Courier New"/>
              </a:defRPr>
            </a:pPr>
            <a:r>
              <a:rPr dirty="0">
                <a:solidFill>
                  <a:srgbClr val="000000"/>
                </a:solidFill>
              </a:rPr>
              <a:t>         </a:t>
            </a:r>
            <a:r>
              <a:rPr sz="1560" dirty="0">
                <a:solidFill>
                  <a:srgbClr val="000000"/>
                </a:solidFill>
                <a:latin typeface="微软雅黑"/>
                <a:ea typeface="微软雅黑"/>
                <a:cs typeface="微软雅黑"/>
                <a:sym typeface="微软雅黑"/>
              </a:rPr>
              <a:t>10.对一个对象的只读属性进行赋值将报错</a:t>
            </a:r>
          </a:p>
          <a:p>
            <a:pPr marL="0" indent="0" defTabSz="297179">
              <a:spcBef>
                <a:spcPts val="0"/>
              </a:spcBef>
              <a:buSzTx/>
              <a:buNone/>
              <a:defRPr sz="780">
                <a:solidFill>
                  <a:srgbClr val="0000FF"/>
                </a:solidFill>
                <a:latin typeface="Courier New"/>
                <a:ea typeface="Courier New"/>
                <a:cs typeface="Courier New"/>
                <a:sym typeface="Courier New"/>
              </a:defRPr>
            </a:pPr>
            <a:r>
              <a:rPr sz="1560" dirty="0">
                <a:solidFill>
                  <a:srgbClr val="000000"/>
                </a:solidFill>
                <a:latin typeface="微软雅黑"/>
                <a:ea typeface="微软雅黑"/>
                <a:cs typeface="微软雅黑"/>
                <a:sym typeface="微软雅黑"/>
              </a:rPr>
              <a:t>             </a:t>
            </a:r>
            <a:r>
              <a:rPr dirty="0"/>
              <a:t>'use strict'</a:t>
            </a:r>
            <a:endParaRPr dirty="0">
              <a:solidFill>
                <a:srgbClr val="000000"/>
              </a:solidFill>
            </a:endParaRPr>
          </a:p>
          <a:p>
            <a:pPr marL="0" indent="0" defTabSz="297179">
              <a:spcBef>
                <a:spcPts val="0"/>
              </a:spcBef>
              <a:buSzTx/>
              <a:buNone/>
              <a:defRPr sz="780">
                <a:latin typeface="Courier New"/>
                <a:ea typeface="Courier New"/>
                <a:cs typeface="Courier New"/>
                <a:sym typeface="Courier New"/>
              </a:defRPr>
            </a:pPr>
            <a:r>
              <a:rPr dirty="0"/>
              <a:t>            </a:t>
            </a:r>
            <a:r>
              <a:rPr dirty="0" err="1">
                <a:solidFill>
                  <a:srgbClr val="0000FF"/>
                </a:solidFill>
              </a:rPr>
              <a:t>var</a:t>
            </a:r>
            <a:r>
              <a:rPr dirty="0"/>
              <a:t> </a:t>
            </a:r>
            <a:r>
              <a:rPr dirty="0" err="1"/>
              <a:t>obj</a:t>
            </a:r>
            <a:r>
              <a:rPr dirty="0"/>
              <a:t> = {}</a:t>
            </a:r>
          </a:p>
          <a:p>
            <a:pPr marL="0" indent="0" defTabSz="297179">
              <a:spcBef>
                <a:spcPts val="0"/>
              </a:spcBef>
              <a:buSzTx/>
              <a:buNone/>
              <a:defRPr sz="780">
                <a:latin typeface="Courier New"/>
                <a:ea typeface="Courier New"/>
                <a:cs typeface="Courier New"/>
                <a:sym typeface="Courier New"/>
              </a:defRPr>
            </a:pPr>
            <a:r>
              <a:rPr dirty="0"/>
              <a:t>            </a:t>
            </a:r>
            <a:r>
              <a:rPr dirty="0" err="1"/>
              <a:t>Object.defineProperty</a:t>
            </a:r>
            <a:r>
              <a:rPr dirty="0"/>
              <a:t>(</a:t>
            </a:r>
            <a:r>
              <a:rPr dirty="0" err="1"/>
              <a:t>obj</a:t>
            </a:r>
            <a:r>
              <a:rPr dirty="0"/>
              <a:t>, </a:t>
            </a:r>
            <a:r>
              <a:rPr dirty="0">
                <a:solidFill>
                  <a:srgbClr val="0000FF"/>
                </a:solidFill>
              </a:rPr>
              <a:t>'a'</a:t>
            </a:r>
            <a:r>
              <a:rPr dirty="0"/>
              <a:t>, {value: 1, writable: </a:t>
            </a:r>
            <a:r>
              <a:rPr dirty="0">
                <a:solidFill>
                  <a:srgbClr val="0000FF"/>
                </a:solidFill>
              </a:rPr>
              <a:t>false</a:t>
            </a:r>
            <a:r>
              <a:rPr dirty="0"/>
              <a:t>})</a:t>
            </a:r>
          </a:p>
          <a:p>
            <a:pPr marL="0" indent="0" defTabSz="297179">
              <a:spcBef>
                <a:spcPts val="0"/>
              </a:spcBef>
              <a:buSzTx/>
              <a:buNone/>
              <a:defRPr sz="780">
                <a:latin typeface="Courier New"/>
                <a:ea typeface="Courier New"/>
                <a:cs typeface="Courier New"/>
                <a:sym typeface="Courier New"/>
              </a:defRPr>
            </a:pPr>
            <a:r>
              <a:rPr dirty="0"/>
              <a:t>            </a:t>
            </a:r>
            <a:r>
              <a:rPr dirty="0" err="1"/>
              <a:t>obj.a</a:t>
            </a:r>
            <a:r>
              <a:rPr dirty="0"/>
              <a:t> = 2 </a:t>
            </a:r>
            <a:r>
              <a:rPr dirty="0">
                <a:solidFill>
                  <a:srgbClr val="008200"/>
                </a:solidFill>
              </a:rPr>
              <a:t>// </a:t>
            </a:r>
            <a:r>
              <a:rPr dirty="0" err="1">
                <a:solidFill>
                  <a:srgbClr val="008200"/>
                </a:solidFill>
              </a:rPr>
              <a:t>报错</a:t>
            </a:r>
            <a:endParaRPr dirty="0">
              <a:solidFill>
                <a:srgbClr val="008200"/>
              </a:solidFill>
            </a:endParaRPr>
          </a:p>
          <a:p>
            <a:pPr marL="0" indent="0" defTabSz="297179">
              <a:spcBef>
                <a:spcPts val="0"/>
              </a:spcBef>
              <a:buSzTx/>
              <a:buNone/>
              <a:defRPr sz="780">
                <a:solidFill>
                  <a:srgbClr val="0000FF"/>
                </a:solidFill>
                <a:latin typeface="Courier New"/>
                <a:ea typeface="Courier New"/>
                <a:cs typeface="Courier New"/>
                <a:sym typeface="Courier New"/>
              </a:defRPr>
            </a:pPr>
            <a:r>
              <a:rPr dirty="0">
                <a:solidFill>
                  <a:srgbClr val="008200"/>
                </a:solidFill>
              </a:rPr>
              <a:t>         </a:t>
            </a:r>
            <a:r>
              <a:rPr sz="1560" dirty="0">
                <a:solidFill>
                  <a:srgbClr val="000000"/>
                </a:solidFill>
                <a:latin typeface="微软雅黑"/>
                <a:ea typeface="微软雅黑"/>
                <a:cs typeface="微软雅黑"/>
                <a:sym typeface="微软雅黑"/>
              </a:rPr>
              <a:t>11.对一个对象的只读属性进行赋值将报错</a:t>
            </a:r>
          </a:p>
          <a:p>
            <a:pPr marL="0" indent="0" defTabSz="297179">
              <a:spcBef>
                <a:spcPts val="0"/>
              </a:spcBef>
              <a:buSzTx/>
              <a:buNone/>
              <a:defRPr sz="780">
                <a:solidFill>
                  <a:srgbClr val="0000FF"/>
                </a:solidFill>
                <a:latin typeface="Courier New"/>
                <a:ea typeface="Courier New"/>
                <a:cs typeface="Courier New"/>
                <a:sym typeface="Courier New"/>
              </a:defRPr>
            </a:pPr>
            <a:r>
              <a:rPr sz="1560" dirty="0">
                <a:solidFill>
                  <a:srgbClr val="000000"/>
                </a:solidFill>
                <a:latin typeface="微软雅黑"/>
                <a:ea typeface="微软雅黑"/>
                <a:cs typeface="微软雅黑"/>
                <a:sym typeface="微软雅黑"/>
              </a:rPr>
              <a:t>             </a:t>
            </a:r>
            <a:r>
              <a:rPr dirty="0"/>
              <a:t>'use strict'</a:t>
            </a:r>
            <a:endParaRPr dirty="0">
              <a:solidFill>
                <a:srgbClr val="000000"/>
              </a:solidFill>
            </a:endParaRPr>
          </a:p>
          <a:p>
            <a:pPr marL="0" indent="0" defTabSz="297179">
              <a:spcBef>
                <a:spcPts val="0"/>
              </a:spcBef>
              <a:buSzTx/>
              <a:buNone/>
              <a:defRPr sz="780">
                <a:latin typeface="Courier New"/>
                <a:ea typeface="Courier New"/>
                <a:cs typeface="Courier New"/>
                <a:sym typeface="Courier New"/>
              </a:defRPr>
            </a:pPr>
            <a:r>
              <a:rPr dirty="0"/>
              <a:t>             </a:t>
            </a:r>
            <a:r>
              <a:rPr dirty="0" err="1">
                <a:solidFill>
                  <a:srgbClr val="0000FF"/>
                </a:solidFill>
              </a:rPr>
              <a:t>var</a:t>
            </a:r>
            <a:r>
              <a:rPr dirty="0"/>
              <a:t> </a:t>
            </a:r>
            <a:r>
              <a:rPr dirty="0" err="1"/>
              <a:t>obj</a:t>
            </a:r>
            <a:r>
              <a:rPr dirty="0"/>
              <a:t> = {</a:t>
            </a:r>
          </a:p>
          <a:p>
            <a:pPr marL="0" indent="0" defTabSz="297179">
              <a:spcBef>
                <a:spcPts val="0"/>
              </a:spcBef>
              <a:buSzTx/>
              <a:buNone/>
              <a:defRPr sz="780">
                <a:latin typeface="Courier New"/>
                <a:ea typeface="Courier New"/>
                <a:cs typeface="Courier New"/>
                <a:sym typeface="Courier New"/>
              </a:defRPr>
            </a:pPr>
            <a:r>
              <a:rPr dirty="0"/>
              <a:t>                a: 1,</a:t>
            </a:r>
          </a:p>
          <a:p>
            <a:pPr marL="0" indent="0" defTabSz="297179">
              <a:spcBef>
                <a:spcPts val="0"/>
              </a:spcBef>
              <a:buSzTx/>
              <a:buNone/>
              <a:defRPr sz="780">
                <a:latin typeface="Courier New"/>
                <a:ea typeface="Courier New"/>
                <a:cs typeface="Courier New"/>
                <a:sym typeface="Courier New"/>
              </a:defRPr>
            </a:pPr>
            <a:r>
              <a:rPr dirty="0"/>
              <a:t>                a: 2</a:t>
            </a:r>
          </a:p>
          <a:p>
            <a:pPr marL="0" indent="0" defTabSz="297179">
              <a:spcBef>
                <a:spcPts val="0"/>
              </a:spcBef>
              <a:buSzTx/>
              <a:buNone/>
              <a:defRPr sz="780">
                <a:latin typeface="Courier New"/>
                <a:ea typeface="Courier New"/>
                <a:cs typeface="Courier New"/>
                <a:sym typeface="Courier New"/>
              </a:defRPr>
            </a:pPr>
            <a:r>
              <a:rPr dirty="0"/>
              <a:t>             }</a:t>
            </a:r>
          </a:p>
          <a:p>
            <a:pPr marL="0" indent="0" defTabSz="594359">
              <a:spcBef>
                <a:spcPts val="500"/>
              </a:spcBef>
              <a:buSzTx/>
              <a:buNone/>
              <a:defRPr sz="1560">
                <a:latin typeface="微软雅黑"/>
                <a:ea typeface="微软雅黑"/>
                <a:cs typeface="微软雅黑"/>
                <a:sym typeface="微软雅黑"/>
              </a:defRPr>
            </a:pPr>
            <a:r>
              <a:rPr dirty="0"/>
              <a:t>          12.函数有重名的参数将报错</a:t>
            </a:r>
          </a:p>
          <a:p>
            <a:pPr marL="0" indent="0" defTabSz="594359">
              <a:spcBef>
                <a:spcPts val="500"/>
              </a:spcBef>
              <a:buSzTx/>
              <a:buNone/>
              <a:defRPr sz="1560">
                <a:latin typeface="微软雅黑"/>
                <a:ea typeface="微软雅黑"/>
                <a:cs typeface="微软雅黑"/>
                <a:sym typeface="微软雅黑"/>
              </a:defRPr>
            </a:pPr>
            <a:r>
              <a:rPr dirty="0"/>
              <a:t>             </a:t>
            </a:r>
            <a:r>
              <a:rPr sz="780" dirty="0">
                <a:latin typeface="Courier New"/>
                <a:ea typeface="Courier New"/>
                <a:cs typeface="Courier New"/>
                <a:sym typeface="Courier New"/>
              </a:rPr>
              <a:t> 'use strict'</a:t>
            </a:r>
          </a:p>
          <a:p>
            <a:pPr marL="0" indent="0" defTabSz="297179">
              <a:spcBef>
                <a:spcPts val="0"/>
              </a:spcBef>
              <a:buSzTx/>
              <a:buNone/>
              <a:defRPr sz="780">
                <a:latin typeface="Courier New"/>
                <a:ea typeface="Courier New"/>
                <a:cs typeface="Courier New"/>
                <a:sym typeface="Courier New"/>
              </a:defRPr>
            </a:pPr>
            <a:r>
              <a:rPr dirty="0"/>
              <a:t>              </a:t>
            </a:r>
            <a:r>
              <a:rPr dirty="0">
                <a:solidFill>
                  <a:srgbClr val="0000FF"/>
                </a:solidFill>
              </a:rPr>
              <a:t>function</a:t>
            </a:r>
            <a:r>
              <a:rPr dirty="0"/>
              <a:t> </a:t>
            </a:r>
            <a:r>
              <a:rPr dirty="0" err="1"/>
              <a:t>func</a:t>
            </a:r>
            <a:r>
              <a:rPr dirty="0"/>
              <a:t>(a, a) {</a:t>
            </a:r>
          </a:p>
          <a:p>
            <a:pPr marL="0" indent="0" defTabSz="297179">
              <a:spcBef>
                <a:spcPts val="0"/>
              </a:spcBef>
              <a:buSzTx/>
              <a:buNone/>
              <a:defRPr sz="780">
                <a:latin typeface="Courier New"/>
                <a:ea typeface="Courier New"/>
                <a:cs typeface="Courier New"/>
                <a:sym typeface="Courier New"/>
              </a:defRPr>
            </a:pPr>
            <a:r>
              <a:rPr dirty="0"/>
              <a:t>                alert(a)</a:t>
            </a:r>
          </a:p>
          <a:p>
            <a:pPr marL="0" indent="0" defTabSz="297179">
              <a:spcBef>
                <a:spcPts val="0"/>
              </a:spcBef>
              <a:buSzTx/>
              <a:buNone/>
              <a:defRPr sz="780">
                <a:latin typeface="Courier New"/>
                <a:ea typeface="Courier New"/>
                <a:cs typeface="Courier New"/>
                <a:sym typeface="Courier New"/>
              </a:defRPr>
            </a:pPr>
            <a:r>
              <a:rPr dirty="0"/>
              <a:t>              } </a:t>
            </a:r>
          </a:p>
          <a:p>
            <a:pPr marL="0" indent="0" defTabSz="297179">
              <a:spcBef>
                <a:spcPts val="0"/>
              </a:spcBef>
              <a:buSzTx/>
              <a:buNone/>
              <a:defRPr sz="780">
                <a:latin typeface="Courier New"/>
                <a:ea typeface="Courier New"/>
                <a:cs typeface="Courier New"/>
                <a:sym typeface="Courier New"/>
              </a:defRPr>
            </a:pPr>
            <a:r>
              <a:rPr dirty="0"/>
              <a:t>              </a:t>
            </a:r>
            <a:r>
              <a:rPr dirty="0" err="1"/>
              <a:t>func</a:t>
            </a:r>
            <a:r>
              <a:rPr dirty="0"/>
              <a:t>()</a:t>
            </a:r>
          </a:p>
          <a:p>
            <a:pPr marL="52283" indent="-52283" defTabSz="297179">
              <a:lnSpc>
                <a:spcPts val="1600"/>
              </a:lnSpc>
              <a:spcBef>
                <a:spcPts val="700"/>
              </a:spcBef>
              <a:buChar char="▪"/>
              <a:defRPr sz="693">
                <a:solidFill>
                  <a:srgbClr val="333333"/>
                </a:solidFill>
                <a:latin typeface="Times"/>
                <a:ea typeface="Times"/>
                <a:cs typeface="Times"/>
                <a:sym typeface="Times"/>
              </a:defRPr>
            </a:pPr>
            <a:endParaRPr dirty="0"/>
          </a:p>
          <a:p>
            <a:pPr marL="0" indent="0" defTabSz="594359">
              <a:spcBef>
                <a:spcPts val="500"/>
              </a:spcBef>
              <a:buSzTx/>
              <a:buNone/>
              <a:defRPr sz="1560">
                <a:latin typeface="微软雅黑"/>
                <a:ea typeface="微软雅黑"/>
                <a:cs typeface="微软雅黑"/>
                <a:sym typeface="微软雅黑"/>
              </a:defRPr>
            </a:pPr>
            <a:r>
              <a:rPr dirty="0"/>
              <a:t>                     </a:t>
            </a:r>
          </a:p>
          <a:p>
            <a:pPr marL="0" indent="0" defTabSz="594359">
              <a:spcBef>
                <a:spcPts val="500"/>
              </a:spcBef>
              <a:buSzTx/>
              <a:buNone/>
              <a:defRPr sz="1560">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53</a:t>
            </a:fld>
            <a:endParaRPr/>
          </a:p>
        </p:txBody>
      </p:sp>
      <p:sp>
        <p:nvSpPr>
          <p:cNvPr id="372" name="4. ECMAScript6 基本语法-严格模式（18）"/>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4. </a:t>
            </a:r>
            <a:r>
              <a:rPr sz="2800"/>
              <a:t>ECMAScript6 基本语法-严格模式（18）</a:t>
            </a:r>
          </a:p>
        </p:txBody>
      </p:sp>
      <p:sp>
        <p:nvSpPr>
          <p:cNvPr id="373" name="13.八进制表示法被禁用…"/>
          <p:cNvSpPr txBox="1">
            <a:spLocks noGrp="1"/>
          </p:cNvSpPr>
          <p:nvPr>
            <p:ph type="body" idx="4294967295"/>
          </p:nvPr>
        </p:nvSpPr>
        <p:spPr>
          <a:xfrm>
            <a:off x="147637" y="800099"/>
            <a:ext cx="8848726" cy="6136483"/>
          </a:xfrm>
          <a:prstGeom prst="rect">
            <a:avLst/>
          </a:prstGeom>
        </p:spPr>
        <p:txBody>
          <a:bodyPr/>
          <a:lstStyle/>
          <a:p>
            <a:pPr marL="0" indent="0">
              <a:spcBef>
                <a:spcPts val="800"/>
              </a:spcBef>
              <a:buSzTx/>
              <a:buNone/>
              <a:defRPr sz="2400">
                <a:latin typeface="微软雅黑"/>
                <a:ea typeface="微软雅黑"/>
                <a:cs typeface="微软雅黑"/>
                <a:sym typeface="微软雅黑"/>
              </a:defRPr>
            </a:pPr>
            <a:r>
              <a:rPr dirty="0"/>
              <a:t>         13.八进制表示法被禁用     </a:t>
            </a:r>
            <a:endParaRPr dirty="0">
              <a:solidFill>
                <a:srgbClr val="008200"/>
              </a:solidFill>
            </a:endParaRPr>
          </a:p>
          <a:p>
            <a:pPr marL="0" indent="0" defTabSz="457200">
              <a:spcBef>
                <a:spcPts val="0"/>
              </a:spcBef>
              <a:buSzTx/>
              <a:buNone/>
              <a:defRPr sz="1200">
                <a:solidFill>
                  <a:srgbClr val="0000FF"/>
                </a:solidFill>
                <a:latin typeface="Courier New"/>
                <a:ea typeface="Courier New"/>
                <a:cs typeface="Courier New"/>
                <a:sym typeface="Courier New"/>
              </a:defRPr>
            </a:pPr>
            <a:endParaRPr dirty="0"/>
          </a:p>
          <a:p>
            <a:pPr marL="0" indent="0">
              <a:spcBef>
                <a:spcPts val="800"/>
              </a:spcBef>
              <a:buSzTx/>
              <a:buNone/>
              <a:defRPr sz="1200">
                <a:latin typeface="微软雅黑"/>
                <a:ea typeface="微软雅黑"/>
                <a:cs typeface="微软雅黑"/>
                <a:sym typeface="微软雅黑"/>
              </a:defRPr>
            </a:pPr>
            <a:r>
              <a:rPr dirty="0"/>
              <a:t>                  </a:t>
            </a:r>
            <a:r>
              <a:rPr sz="2400" dirty="0"/>
              <a:t>14.arguments严格定义为参数，不再与参数绑定      </a:t>
            </a:r>
          </a:p>
          <a:p>
            <a:pPr marL="0" indent="0">
              <a:spcBef>
                <a:spcPts val="800"/>
              </a:spcBef>
              <a:buSzTx/>
              <a:buNone/>
              <a:defRPr sz="1200">
                <a:latin typeface="微软雅黑"/>
                <a:ea typeface="微软雅黑"/>
                <a:cs typeface="微软雅黑"/>
                <a:sym typeface="微软雅黑"/>
              </a:defRPr>
            </a:pPr>
            <a:r>
              <a:rPr sz="2400" dirty="0"/>
              <a:t>     </a:t>
            </a:r>
            <a:r>
              <a:rPr dirty="0"/>
              <a:t>         </a:t>
            </a:r>
            <a:r>
              <a:rPr dirty="0" err="1"/>
              <a:t>非严格模式代码</a:t>
            </a:r>
            <a:endParaRPr dirty="0"/>
          </a:p>
          <a:p>
            <a:pPr marL="0" indent="0" defTabSz="457200">
              <a:spcBef>
                <a:spcPts val="0"/>
              </a:spcBef>
              <a:buSzTx/>
              <a:buNone/>
              <a:defRPr sz="1200">
                <a:latin typeface="Courier New"/>
                <a:ea typeface="Courier New"/>
                <a:cs typeface="Courier New"/>
                <a:sym typeface="Courier New"/>
              </a:defRPr>
            </a:pPr>
            <a:r>
              <a:rPr dirty="0"/>
              <a:t>            </a:t>
            </a:r>
            <a:r>
              <a:rPr dirty="0">
                <a:solidFill>
                  <a:srgbClr val="0000FF"/>
                </a:solidFill>
              </a:rPr>
              <a:t>function</a:t>
            </a:r>
            <a:r>
              <a:rPr dirty="0"/>
              <a:t> </a:t>
            </a:r>
            <a:r>
              <a:rPr dirty="0" err="1"/>
              <a:t>func</a:t>
            </a:r>
            <a:r>
              <a:rPr dirty="0"/>
              <a:t>(a) {</a:t>
            </a:r>
          </a:p>
          <a:p>
            <a:pPr marL="0" indent="0" defTabSz="457200">
              <a:spcBef>
                <a:spcPts val="0"/>
              </a:spcBef>
              <a:buSzTx/>
              <a:buNone/>
              <a:defRPr sz="1200">
                <a:latin typeface="Courier New"/>
                <a:ea typeface="Courier New"/>
                <a:cs typeface="Courier New"/>
                <a:sym typeface="Courier New"/>
              </a:defRPr>
            </a:pPr>
            <a:r>
              <a:rPr dirty="0"/>
              <a:t>              arguments[0] = 2</a:t>
            </a:r>
          </a:p>
          <a:p>
            <a:pPr marL="0" indent="0" defTabSz="457200">
              <a:spcBef>
                <a:spcPts val="0"/>
              </a:spcBef>
              <a:buSzTx/>
              <a:buNone/>
              <a:defRPr sz="1200">
                <a:latin typeface="Courier New"/>
                <a:ea typeface="Courier New"/>
                <a:cs typeface="Courier New"/>
                <a:sym typeface="Courier New"/>
              </a:defRPr>
            </a:pPr>
            <a:r>
              <a:rPr dirty="0"/>
              <a:t>              alert(a) </a:t>
            </a:r>
            <a:r>
              <a:rPr dirty="0">
                <a:solidFill>
                  <a:srgbClr val="008200"/>
                </a:solidFill>
              </a:rPr>
              <a:t>// 2</a:t>
            </a:r>
          </a:p>
          <a:p>
            <a:pPr marL="0" indent="0" defTabSz="457200">
              <a:spcBef>
                <a:spcPts val="0"/>
              </a:spcBef>
              <a:buSzTx/>
              <a:buNone/>
              <a:defRPr sz="1200">
                <a:latin typeface="Courier New"/>
                <a:ea typeface="Courier New"/>
                <a:cs typeface="Courier New"/>
                <a:sym typeface="Courier New"/>
              </a:defRPr>
            </a:pPr>
            <a:r>
              <a:rPr dirty="0"/>
              <a:t>             }  </a:t>
            </a:r>
          </a:p>
          <a:p>
            <a:pPr marL="0" indent="0" defTabSz="457200">
              <a:spcBef>
                <a:spcPts val="0"/>
              </a:spcBef>
              <a:buSzTx/>
              <a:buNone/>
              <a:defRPr sz="1200">
                <a:latin typeface="Courier New"/>
                <a:ea typeface="Courier New"/>
                <a:cs typeface="Courier New"/>
                <a:sym typeface="Courier New"/>
              </a:defRPr>
            </a:pPr>
            <a:r>
              <a:rPr dirty="0"/>
              <a:t>             </a:t>
            </a:r>
            <a:r>
              <a:rPr dirty="0" err="1"/>
              <a:t>func</a:t>
            </a:r>
            <a:r>
              <a:rPr dirty="0"/>
              <a:t>(1)</a:t>
            </a:r>
          </a:p>
          <a:p>
            <a:pPr marL="0" indent="0" defTabSz="457200">
              <a:spcBef>
                <a:spcPts val="0"/>
              </a:spcBef>
              <a:buSzTx/>
              <a:buNone/>
              <a:defRPr sz="1333">
                <a:latin typeface="Verdana"/>
                <a:ea typeface="Verdana"/>
                <a:cs typeface="Verdana"/>
                <a:sym typeface="Verdana"/>
              </a:defRPr>
            </a:pPr>
            <a:endParaRPr dirty="0"/>
          </a:p>
          <a:p>
            <a:pPr marL="0" indent="0" defTabSz="457200">
              <a:spcBef>
                <a:spcPts val="0"/>
              </a:spcBef>
              <a:buSzTx/>
              <a:buNone/>
              <a:defRPr sz="1333">
                <a:latin typeface="Verdana"/>
                <a:ea typeface="Verdana"/>
                <a:cs typeface="Verdana"/>
                <a:sym typeface="Verdana"/>
              </a:defRPr>
            </a:pPr>
            <a:r>
              <a:rPr dirty="0"/>
              <a:t>            func调用时传参为1，函数内部通过arguments修改为2，此时alert的为修改后的2。</a:t>
            </a:r>
          </a:p>
          <a:p>
            <a:pPr marL="0" indent="0" defTabSz="457200">
              <a:spcBef>
                <a:spcPts val="0"/>
              </a:spcBef>
              <a:buSzTx/>
              <a:buNone/>
              <a:defRPr sz="1333">
                <a:latin typeface="Verdana"/>
                <a:ea typeface="Verdana"/>
                <a:cs typeface="Verdana"/>
                <a:sym typeface="Verdana"/>
              </a:defRPr>
            </a:pPr>
            <a:r>
              <a:rPr dirty="0"/>
              <a:t>            </a:t>
            </a:r>
            <a:r>
              <a:rPr dirty="0" err="1"/>
              <a:t>而在严格模式中则不能被修改，如下</a:t>
            </a:r>
            <a:endParaRPr dirty="0"/>
          </a:p>
          <a:p>
            <a:pPr marL="0" indent="0" defTabSz="457200">
              <a:spcBef>
                <a:spcPts val="0"/>
              </a:spcBef>
              <a:buSzTx/>
              <a:buNone/>
              <a:defRPr sz="1200">
                <a:solidFill>
                  <a:srgbClr val="0000FF"/>
                </a:solidFill>
                <a:latin typeface="Courier New"/>
                <a:ea typeface="Courier New"/>
                <a:cs typeface="Courier New"/>
                <a:sym typeface="Courier New"/>
              </a:defRPr>
            </a:pPr>
            <a:r>
              <a:rPr dirty="0"/>
              <a:t>            'use strict'</a:t>
            </a:r>
            <a:endParaRPr dirty="0">
              <a:solidFill>
                <a:srgbClr val="000000"/>
              </a:solidFill>
            </a:endParaRPr>
          </a:p>
          <a:p>
            <a:pPr marL="0" indent="0" defTabSz="457200">
              <a:spcBef>
                <a:spcPts val="0"/>
              </a:spcBef>
              <a:buSzTx/>
              <a:buNone/>
              <a:defRPr sz="1200">
                <a:latin typeface="Courier New"/>
                <a:ea typeface="Courier New"/>
                <a:cs typeface="Courier New"/>
                <a:sym typeface="Courier New"/>
              </a:defRPr>
            </a:pPr>
            <a:r>
              <a:rPr dirty="0"/>
              <a:t>            </a:t>
            </a:r>
            <a:r>
              <a:rPr dirty="0">
                <a:solidFill>
                  <a:srgbClr val="0000FF"/>
                </a:solidFill>
              </a:rPr>
              <a:t>function</a:t>
            </a:r>
            <a:r>
              <a:rPr dirty="0"/>
              <a:t> </a:t>
            </a:r>
            <a:r>
              <a:rPr dirty="0" err="1"/>
              <a:t>func</a:t>
            </a:r>
            <a:r>
              <a:rPr dirty="0"/>
              <a:t>(a) {</a:t>
            </a:r>
          </a:p>
          <a:p>
            <a:pPr marL="0" indent="0" defTabSz="457200">
              <a:spcBef>
                <a:spcPts val="0"/>
              </a:spcBef>
              <a:buSzTx/>
              <a:buNone/>
              <a:defRPr sz="1200">
                <a:latin typeface="Courier New"/>
                <a:ea typeface="Courier New"/>
                <a:cs typeface="Courier New"/>
                <a:sym typeface="Courier New"/>
              </a:defRPr>
            </a:pPr>
            <a:r>
              <a:rPr dirty="0"/>
              <a:t>            arguments[0] = 2</a:t>
            </a:r>
          </a:p>
          <a:p>
            <a:pPr marL="0" indent="0" defTabSz="457200">
              <a:spcBef>
                <a:spcPts val="0"/>
              </a:spcBef>
              <a:buSzTx/>
              <a:buNone/>
              <a:defRPr sz="1200">
                <a:latin typeface="Courier New"/>
                <a:ea typeface="Courier New"/>
                <a:cs typeface="Courier New"/>
                <a:sym typeface="Courier New"/>
              </a:defRPr>
            </a:pPr>
            <a:r>
              <a:rPr dirty="0"/>
              <a:t>            alert(a) </a:t>
            </a:r>
            <a:r>
              <a:rPr dirty="0">
                <a:solidFill>
                  <a:srgbClr val="008200"/>
                </a:solidFill>
              </a:rPr>
              <a:t>// 1</a:t>
            </a:r>
          </a:p>
          <a:p>
            <a:pPr marL="0" indent="0" defTabSz="457200">
              <a:spcBef>
                <a:spcPts val="0"/>
              </a:spcBef>
              <a:buSzTx/>
              <a:buNone/>
              <a:defRPr sz="1200">
                <a:latin typeface="Courier New"/>
                <a:ea typeface="Courier New"/>
                <a:cs typeface="Courier New"/>
                <a:sym typeface="Courier New"/>
              </a:defRPr>
            </a:pPr>
            <a:r>
              <a:rPr dirty="0"/>
              <a:t>            }  </a:t>
            </a:r>
          </a:p>
          <a:p>
            <a:pPr marL="0" indent="0" defTabSz="457200">
              <a:spcBef>
                <a:spcPts val="0"/>
              </a:spcBef>
              <a:buSzTx/>
              <a:buNone/>
              <a:defRPr sz="1200">
                <a:latin typeface="Courier New"/>
                <a:ea typeface="Courier New"/>
                <a:cs typeface="Courier New"/>
                <a:sym typeface="Courier New"/>
              </a:defRPr>
            </a:pPr>
            <a:r>
              <a:rPr dirty="0"/>
              <a:t>             </a:t>
            </a:r>
            <a:r>
              <a:rPr dirty="0" err="1"/>
              <a:t>func</a:t>
            </a:r>
            <a:r>
              <a:rPr dirty="0"/>
              <a:t>(1)</a:t>
            </a:r>
          </a:p>
          <a:p>
            <a:pPr marL="0" indent="0" defTabSz="457200">
              <a:spcBef>
                <a:spcPts val="0"/>
              </a:spcBef>
              <a:buSzTx/>
              <a:buNone/>
              <a:defRPr sz="1333">
                <a:latin typeface="Verdana"/>
                <a:ea typeface="Verdana"/>
                <a:cs typeface="Verdana"/>
                <a:sym typeface="Verdana"/>
              </a:defRPr>
            </a:pPr>
            <a:endParaRPr dirty="0"/>
          </a:p>
          <a:p>
            <a:pPr marL="0" indent="0" defTabSz="457200">
              <a:spcBef>
                <a:spcPts val="0"/>
              </a:spcBef>
              <a:buSzTx/>
              <a:buNone/>
              <a:defRPr sz="1333">
                <a:latin typeface="Verdana"/>
                <a:ea typeface="Verdana"/>
                <a:cs typeface="Verdana"/>
                <a:sym typeface="Verdana"/>
              </a:defRPr>
            </a:pPr>
            <a:r>
              <a:rPr dirty="0"/>
              <a:t>           显示的严格的为传入的1。</a:t>
            </a:r>
          </a:p>
          <a:p>
            <a:pPr marL="80435" indent="-80435" defTabSz="457200">
              <a:lnSpc>
                <a:spcPts val="2500"/>
              </a:lnSpc>
              <a:spcBef>
                <a:spcPts val="1200"/>
              </a:spcBef>
              <a:buChar char="▪"/>
              <a:defRPr sz="1066">
                <a:solidFill>
                  <a:srgbClr val="333333"/>
                </a:solidFill>
                <a:latin typeface="Times"/>
                <a:ea typeface="Times"/>
                <a:cs typeface="Times"/>
                <a:sym typeface="Times"/>
              </a:defRPr>
            </a:pPr>
            <a:endParaRPr dirty="0"/>
          </a:p>
          <a:p>
            <a:pPr marL="0" indent="0">
              <a:spcBef>
                <a:spcPts val="800"/>
              </a:spcBef>
              <a:buSzTx/>
              <a:buNone/>
              <a:defRPr sz="2400">
                <a:latin typeface="微软雅黑"/>
                <a:ea typeface="微软雅黑"/>
                <a:cs typeface="微软雅黑"/>
                <a:sym typeface="微软雅黑"/>
              </a:defRPr>
            </a:pPr>
            <a:r>
              <a:rPr dirty="0"/>
              <a:t>                     </a:t>
            </a:r>
          </a:p>
          <a:p>
            <a:pPr marL="0" indent="0">
              <a:spcBef>
                <a:spcPts val="800"/>
              </a:spcBef>
              <a:buSzTx/>
              <a:buNone/>
              <a:defRPr sz="2400">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54</a:t>
            </a:fld>
            <a:endParaRPr/>
          </a:p>
        </p:txBody>
      </p:sp>
      <p:sp>
        <p:nvSpPr>
          <p:cNvPr id="376" name="4. ECMAScript6 基本语法-严格模式（18）"/>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4. </a:t>
            </a:r>
            <a:r>
              <a:rPr sz="2800"/>
              <a:t>ECMAScript6 基本语法-严格模式（18）</a:t>
            </a:r>
          </a:p>
        </p:txBody>
      </p:sp>
      <p:sp>
        <p:nvSpPr>
          <p:cNvPr id="377" name="15.函数必须声明在顶层…"/>
          <p:cNvSpPr txBox="1">
            <a:spLocks noGrp="1"/>
          </p:cNvSpPr>
          <p:nvPr>
            <p:ph type="body" idx="4294967295"/>
          </p:nvPr>
        </p:nvSpPr>
        <p:spPr>
          <a:xfrm>
            <a:off x="147637" y="800099"/>
            <a:ext cx="8848726" cy="6136483"/>
          </a:xfrm>
          <a:prstGeom prst="rect">
            <a:avLst/>
          </a:prstGeom>
        </p:spPr>
        <p:txBody>
          <a:bodyPr/>
          <a:lstStyle/>
          <a:p>
            <a:pPr marL="0" indent="0" defTabSz="685800">
              <a:spcBef>
                <a:spcPts val="600"/>
              </a:spcBef>
              <a:buSzTx/>
              <a:buNone/>
              <a:defRPr sz="1800">
                <a:latin typeface="微软雅黑"/>
                <a:ea typeface="微软雅黑"/>
                <a:cs typeface="微软雅黑"/>
                <a:sym typeface="微软雅黑"/>
              </a:defRPr>
            </a:pPr>
            <a:r>
              <a:rPr dirty="0"/>
              <a:t>         15.函数必须声明在顶层</a:t>
            </a:r>
          </a:p>
          <a:p>
            <a:pPr marL="0" indent="0" defTabSz="685800">
              <a:spcBef>
                <a:spcPts val="600"/>
              </a:spcBef>
              <a:buSzTx/>
              <a:buNone/>
              <a:defRPr sz="1800">
                <a:latin typeface="微软雅黑"/>
                <a:ea typeface="微软雅黑"/>
                <a:cs typeface="微软雅黑"/>
                <a:sym typeface="微软雅黑"/>
              </a:defRPr>
            </a:pPr>
            <a:r>
              <a:rPr dirty="0"/>
              <a:t>              </a:t>
            </a:r>
            <a:r>
              <a:rPr dirty="0" err="1"/>
              <a:t>我们知道函数声明和函数表达式是两个不同的概念</a:t>
            </a:r>
            <a:r>
              <a:rPr dirty="0"/>
              <a:t>。一般函数声明都在最顶层，ES5前的JS宽松，你可以写在if或for内（强烈鄙视这种写法）。</a:t>
            </a:r>
            <a:r>
              <a:rPr dirty="0" err="1"/>
              <a:t>而在严格模式中这些写法将直接报错</a:t>
            </a:r>
            <a:r>
              <a:rPr dirty="0"/>
              <a:t>。</a:t>
            </a:r>
          </a:p>
          <a:p>
            <a:pPr marL="0" indent="0" defTabSz="685800">
              <a:spcBef>
                <a:spcPts val="600"/>
              </a:spcBef>
              <a:buSzTx/>
              <a:buNone/>
              <a:defRPr sz="900">
                <a:latin typeface="微软雅黑"/>
                <a:ea typeface="微软雅黑"/>
                <a:cs typeface="微软雅黑"/>
                <a:sym typeface="微软雅黑"/>
              </a:defRPr>
            </a:pPr>
            <a:r>
              <a:rPr dirty="0"/>
              <a:t>                </a:t>
            </a:r>
            <a:r>
              <a:rPr dirty="0">
                <a:latin typeface="Courier New"/>
                <a:ea typeface="Courier New"/>
                <a:cs typeface="Courier New"/>
                <a:sym typeface="Courier New"/>
              </a:rPr>
              <a:t> 'use strict'</a:t>
            </a:r>
          </a:p>
          <a:p>
            <a:pPr marL="0" indent="0" defTabSz="342900">
              <a:spcBef>
                <a:spcPts val="0"/>
              </a:spcBef>
              <a:buSzTx/>
              <a:buNone/>
              <a:defRPr sz="900">
                <a:solidFill>
                  <a:srgbClr val="0000FF"/>
                </a:solidFill>
                <a:latin typeface="Courier New"/>
                <a:ea typeface="Courier New"/>
                <a:cs typeface="Courier New"/>
                <a:sym typeface="Courier New"/>
              </a:defRPr>
            </a:pPr>
            <a:r>
              <a:rPr dirty="0"/>
              <a:t>         if</a:t>
            </a:r>
            <a:r>
              <a:rPr dirty="0">
                <a:solidFill>
                  <a:srgbClr val="000000"/>
                </a:solidFill>
              </a:rPr>
              <a:t> (</a:t>
            </a:r>
            <a:r>
              <a:rPr dirty="0"/>
              <a:t>true</a:t>
            </a:r>
            <a:r>
              <a:rPr dirty="0">
                <a:solidFill>
                  <a:srgbClr val="000000"/>
                </a:solidFill>
              </a:rPr>
              <a:t>) {</a:t>
            </a:r>
          </a:p>
          <a:p>
            <a:pPr marL="0" indent="0" defTabSz="342900">
              <a:spcBef>
                <a:spcPts val="0"/>
              </a:spcBef>
              <a:buSzTx/>
              <a:buNone/>
              <a:defRPr sz="900">
                <a:latin typeface="Courier New"/>
                <a:ea typeface="Courier New"/>
                <a:cs typeface="Courier New"/>
                <a:sym typeface="Courier New"/>
              </a:defRPr>
            </a:pPr>
            <a:r>
              <a:rPr dirty="0"/>
              <a:t>         </a:t>
            </a:r>
            <a:r>
              <a:rPr dirty="0">
                <a:solidFill>
                  <a:srgbClr val="0000FF"/>
                </a:solidFill>
              </a:rPr>
              <a:t>function</a:t>
            </a:r>
            <a:r>
              <a:rPr dirty="0"/>
              <a:t> func1() { } </a:t>
            </a:r>
            <a:r>
              <a:rPr dirty="0">
                <a:solidFill>
                  <a:srgbClr val="008200"/>
                </a:solidFill>
              </a:rPr>
              <a:t>// </a:t>
            </a:r>
            <a:r>
              <a:rPr dirty="0" err="1">
                <a:solidFill>
                  <a:srgbClr val="008200"/>
                </a:solidFill>
              </a:rPr>
              <a:t>语法错误</a:t>
            </a:r>
            <a:endParaRPr dirty="0">
              <a:solidFill>
                <a:srgbClr val="008200"/>
              </a:solidFill>
            </a:endParaRPr>
          </a:p>
          <a:p>
            <a:pPr marL="0" indent="0" defTabSz="342900">
              <a:spcBef>
                <a:spcPts val="0"/>
              </a:spcBef>
              <a:buSzTx/>
              <a:buNone/>
              <a:defRPr sz="900">
                <a:latin typeface="Courier New"/>
                <a:ea typeface="Courier New"/>
                <a:cs typeface="Courier New"/>
                <a:sym typeface="Courier New"/>
              </a:defRPr>
            </a:pPr>
            <a:r>
              <a:rPr dirty="0"/>
              <a:t>          }</a:t>
            </a:r>
          </a:p>
          <a:p>
            <a:pPr marL="0" indent="0" defTabSz="342900">
              <a:spcBef>
                <a:spcPts val="0"/>
              </a:spcBef>
              <a:buSzTx/>
              <a:buNone/>
              <a:defRPr sz="900">
                <a:latin typeface="Courier New"/>
                <a:ea typeface="Courier New"/>
                <a:cs typeface="Courier New"/>
                <a:sym typeface="Courier New"/>
              </a:defRPr>
            </a:pPr>
            <a:r>
              <a:rPr dirty="0"/>
              <a:t>         </a:t>
            </a:r>
            <a:r>
              <a:rPr dirty="0">
                <a:solidFill>
                  <a:srgbClr val="0000FF"/>
                </a:solidFill>
              </a:rPr>
              <a:t>for</a:t>
            </a:r>
            <a:r>
              <a:rPr dirty="0"/>
              <a:t> (</a:t>
            </a:r>
            <a:r>
              <a:rPr dirty="0" err="1">
                <a:solidFill>
                  <a:srgbClr val="0000FF"/>
                </a:solidFill>
              </a:rPr>
              <a:t>var</a:t>
            </a:r>
            <a:r>
              <a:rPr dirty="0"/>
              <a:t> </a:t>
            </a:r>
            <a:r>
              <a:rPr dirty="0" err="1"/>
              <a:t>i</a:t>
            </a:r>
            <a:r>
              <a:rPr dirty="0"/>
              <a:t> = 0; </a:t>
            </a:r>
            <a:r>
              <a:rPr dirty="0" err="1"/>
              <a:t>i</a:t>
            </a:r>
            <a:r>
              <a:rPr dirty="0"/>
              <a:t> &lt; 5; </a:t>
            </a:r>
            <a:r>
              <a:rPr dirty="0" err="1"/>
              <a:t>i</a:t>
            </a:r>
            <a:r>
              <a:rPr dirty="0"/>
              <a:t>++) {</a:t>
            </a:r>
          </a:p>
          <a:p>
            <a:pPr marL="0" indent="0" defTabSz="342900">
              <a:spcBef>
                <a:spcPts val="0"/>
              </a:spcBef>
              <a:buSzTx/>
              <a:buNone/>
              <a:defRPr sz="900">
                <a:latin typeface="Courier New"/>
                <a:ea typeface="Courier New"/>
                <a:cs typeface="Courier New"/>
                <a:sym typeface="Courier New"/>
              </a:defRPr>
            </a:pPr>
            <a:r>
              <a:rPr dirty="0"/>
              <a:t>         </a:t>
            </a:r>
            <a:r>
              <a:rPr dirty="0">
                <a:solidFill>
                  <a:srgbClr val="0000FF"/>
                </a:solidFill>
              </a:rPr>
              <a:t>function</a:t>
            </a:r>
            <a:r>
              <a:rPr dirty="0"/>
              <a:t> func2() { } </a:t>
            </a:r>
            <a:r>
              <a:rPr dirty="0">
                <a:solidFill>
                  <a:srgbClr val="008200"/>
                </a:solidFill>
              </a:rPr>
              <a:t>// </a:t>
            </a:r>
            <a:r>
              <a:rPr dirty="0" err="1">
                <a:solidFill>
                  <a:srgbClr val="008200"/>
                </a:solidFill>
              </a:rPr>
              <a:t>语法错误</a:t>
            </a:r>
            <a:endParaRPr dirty="0">
              <a:solidFill>
                <a:srgbClr val="008200"/>
              </a:solidFill>
            </a:endParaRPr>
          </a:p>
          <a:p>
            <a:pPr marL="0" indent="0" defTabSz="342900">
              <a:spcBef>
                <a:spcPts val="0"/>
              </a:spcBef>
              <a:buSzTx/>
              <a:buNone/>
              <a:defRPr sz="900">
                <a:latin typeface="Courier New"/>
                <a:ea typeface="Courier New"/>
                <a:cs typeface="Courier New"/>
                <a:sym typeface="Courier New"/>
              </a:defRPr>
            </a:pPr>
            <a:r>
              <a:rPr dirty="0"/>
              <a:t>         }</a:t>
            </a:r>
          </a:p>
          <a:p>
            <a:pPr marL="0" indent="0" defTabSz="342900">
              <a:spcBef>
                <a:spcPts val="0"/>
              </a:spcBef>
              <a:buSzTx/>
              <a:buNone/>
              <a:defRPr sz="900">
                <a:latin typeface="Courier New"/>
                <a:ea typeface="Courier New"/>
                <a:cs typeface="Courier New"/>
                <a:sym typeface="Courier New"/>
              </a:defRPr>
            </a:pPr>
            <a:r>
              <a:rPr dirty="0"/>
              <a:t>   </a:t>
            </a:r>
          </a:p>
          <a:p>
            <a:pPr marL="0" indent="0" defTabSz="685800">
              <a:spcBef>
                <a:spcPts val="600"/>
              </a:spcBef>
              <a:buSzTx/>
              <a:buNone/>
              <a:defRPr sz="1800">
                <a:latin typeface="微软雅黑"/>
                <a:ea typeface="微软雅黑"/>
                <a:cs typeface="微软雅黑"/>
                <a:sym typeface="微软雅黑"/>
              </a:defRPr>
            </a:pPr>
            <a:r>
              <a:rPr dirty="0"/>
              <a:t>    16. ES5里新增的关键字不能当做变量标识符使用，如implements, interface, let, package, private, protected, public, static, yield。</a:t>
            </a:r>
          </a:p>
          <a:p>
            <a:pPr marL="0" indent="0" defTabSz="685800">
              <a:spcBef>
                <a:spcPts val="600"/>
              </a:spcBef>
              <a:buSzTx/>
              <a:buNone/>
              <a:defRPr sz="1800">
                <a:latin typeface="微软雅黑"/>
                <a:ea typeface="微软雅黑"/>
                <a:cs typeface="微软雅黑"/>
                <a:sym typeface="微软雅黑"/>
              </a:defRPr>
            </a:pPr>
            <a:endParaRPr dirty="0"/>
          </a:p>
          <a:p>
            <a:pPr marL="0" indent="0" defTabSz="685800">
              <a:spcBef>
                <a:spcPts val="600"/>
              </a:spcBef>
              <a:buSzTx/>
              <a:buNone/>
              <a:defRPr sz="1800">
                <a:latin typeface="微软雅黑"/>
                <a:ea typeface="微软雅黑"/>
                <a:cs typeface="微软雅黑"/>
                <a:sym typeface="微软雅黑"/>
              </a:defRPr>
            </a:pPr>
            <a:r>
              <a:rPr dirty="0"/>
              <a:t>    17. call/</a:t>
            </a:r>
            <a:r>
              <a:rPr dirty="0" err="1"/>
              <a:t>apply的第一个参数直接传入不包装为对象</a:t>
            </a:r>
            <a:endParaRPr dirty="0"/>
          </a:p>
          <a:p>
            <a:pPr marL="0" lvl="3" indent="514350" defTabSz="342900">
              <a:spcBef>
                <a:spcPts val="0"/>
              </a:spcBef>
              <a:buSzTx/>
              <a:buNone/>
              <a:defRPr sz="900">
                <a:solidFill>
                  <a:srgbClr val="0000FF"/>
                </a:solidFill>
                <a:latin typeface="Courier New"/>
                <a:ea typeface="Courier New"/>
                <a:cs typeface="Courier New"/>
                <a:sym typeface="Courier New"/>
              </a:defRPr>
            </a:pPr>
            <a:r>
              <a:rPr dirty="0"/>
              <a:t>'use strict'</a:t>
            </a:r>
            <a:endParaRPr dirty="0">
              <a:solidFill>
                <a:srgbClr val="000000"/>
              </a:solidFill>
            </a:endParaRPr>
          </a:p>
          <a:p>
            <a:pPr marL="0" lvl="3" indent="514350" defTabSz="342900">
              <a:spcBef>
                <a:spcPts val="0"/>
              </a:spcBef>
              <a:buSzTx/>
              <a:buNone/>
              <a:defRPr sz="900">
                <a:latin typeface="Courier New"/>
                <a:ea typeface="Courier New"/>
                <a:cs typeface="Courier New"/>
                <a:sym typeface="Courier New"/>
              </a:defRPr>
            </a:pPr>
            <a:r>
              <a:rPr dirty="0">
                <a:solidFill>
                  <a:srgbClr val="0000FF"/>
                </a:solidFill>
              </a:rPr>
              <a:t>function</a:t>
            </a:r>
            <a:r>
              <a:rPr dirty="0"/>
              <a:t> </a:t>
            </a:r>
            <a:r>
              <a:rPr dirty="0" err="1"/>
              <a:t>func</a:t>
            </a:r>
            <a:r>
              <a:rPr dirty="0"/>
              <a:t>() {</a:t>
            </a:r>
          </a:p>
          <a:p>
            <a:pPr marL="0" lvl="3" indent="514350" defTabSz="342900">
              <a:spcBef>
                <a:spcPts val="0"/>
              </a:spcBef>
              <a:buSzTx/>
              <a:buNone/>
              <a:defRPr sz="900">
                <a:latin typeface="Courier New"/>
                <a:ea typeface="Courier New"/>
                <a:cs typeface="Courier New"/>
                <a:sym typeface="Courier New"/>
              </a:defRPr>
            </a:pPr>
            <a:r>
              <a:rPr dirty="0"/>
              <a:t>    console.log(</a:t>
            </a:r>
            <a:r>
              <a:rPr dirty="0" err="1">
                <a:solidFill>
                  <a:srgbClr val="0000FF"/>
                </a:solidFill>
              </a:rPr>
              <a:t>typeof</a:t>
            </a:r>
            <a:r>
              <a:rPr dirty="0"/>
              <a:t> </a:t>
            </a:r>
            <a:r>
              <a:rPr dirty="0">
                <a:solidFill>
                  <a:srgbClr val="0000FF"/>
                </a:solidFill>
              </a:rPr>
              <a:t>this</a:t>
            </a:r>
            <a:r>
              <a:rPr dirty="0"/>
              <a:t>)</a:t>
            </a:r>
          </a:p>
          <a:p>
            <a:pPr marL="0" lvl="3" indent="514350" defTabSz="342900">
              <a:spcBef>
                <a:spcPts val="0"/>
              </a:spcBef>
              <a:buSzTx/>
              <a:buNone/>
              <a:defRPr sz="900">
                <a:latin typeface="Courier New"/>
                <a:ea typeface="Courier New"/>
                <a:cs typeface="Courier New"/>
                <a:sym typeface="Courier New"/>
              </a:defRPr>
            </a:pPr>
            <a:r>
              <a:rPr dirty="0"/>
              <a:t>}</a:t>
            </a:r>
          </a:p>
          <a:p>
            <a:pPr marL="0" lvl="3" indent="514350" defTabSz="342900">
              <a:spcBef>
                <a:spcPts val="0"/>
              </a:spcBef>
              <a:buSzTx/>
              <a:buNone/>
              <a:defRPr sz="900">
                <a:latin typeface="Courier New"/>
                <a:ea typeface="Courier New"/>
                <a:cs typeface="Courier New"/>
                <a:sym typeface="Courier New"/>
              </a:defRPr>
            </a:pPr>
            <a:r>
              <a:rPr dirty="0" err="1"/>
              <a:t>func.call</a:t>
            </a:r>
            <a:r>
              <a:rPr dirty="0"/>
              <a:t>(</a:t>
            </a:r>
            <a:r>
              <a:rPr dirty="0">
                <a:solidFill>
                  <a:srgbClr val="0000FF"/>
                </a:solidFill>
              </a:rPr>
              <a:t>'</a:t>
            </a:r>
            <a:r>
              <a:rPr dirty="0" err="1">
                <a:solidFill>
                  <a:srgbClr val="0000FF"/>
                </a:solidFill>
              </a:rPr>
              <a:t>abcd</a:t>
            </a:r>
            <a:r>
              <a:rPr dirty="0">
                <a:solidFill>
                  <a:srgbClr val="0000FF"/>
                </a:solidFill>
              </a:rPr>
              <a:t>'</a:t>
            </a:r>
            <a:r>
              <a:rPr dirty="0"/>
              <a:t>) </a:t>
            </a:r>
            <a:r>
              <a:rPr dirty="0">
                <a:solidFill>
                  <a:srgbClr val="008200"/>
                </a:solidFill>
              </a:rPr>
              <a:t>// string</a:t>
            </a:r>
          </a:p>
          <a:p>
            <a:pPr marL="0" lvl="3" indent="514350" defTabSz="342900">
              <a:spcBef>
                <a:spcPts val="0"/>
              </a:spcBef>
              <a:buSzTx/>
              <a:buNone/>
              <a:defRPr sz="900">
                <a:latin typeface="Courier New"/>
                <a:ea typeface="Courier New"/>
                <a:cs typeface="Courier New"/>
                <a:sym typeface="Courier New"/>
              </a:defRPr>
            </a:pPr>
            <a:r>
              <a:rPr dirty="0" err="1"/>
              <a:t>func.apply</a:t>
            </a:r>
            <a:r>
              <a:rPr dirty="0"/>
              <a:t>(1)     </a:t>
            </a:r>
            <a:r>
              <a:rPr dirty="0">
                <a:solidFill>
                  <a:srgbClr val="008200"/>
                </a:solidFill>
              </a:rPr>
              <a:t>// number</a:t>
            </a:r>
          </a:p>
          <a:p>
            <a:pPr marL="0" lvl="3" indent="514350" defTabSz="342900">
              <a:spcBef>
                <a:spcPts val="0"/>
              </a:spcBef>
              <a:buSzTx/>
              <a:buNone/>
              <a:defRPr sz="900">
                <a:latin typeface="Courier New"/>
                <a:ea typeface="Courier New"/>
                <a:cs typeface="Courier New"/>
                <a:sym typeface="Courier New"/>
              </a:defRPr>
            </a:pPr>
            <a:r>
              <a:rPr dirty="0" err="1">
                <a:solidFill>
                  <a:srgbClr val="008200"/>
                </a:solidFill>
              </a:rPr>
              <a:t>说明:依次为"string</a:t>
            </a:r>
            <a:r>
              <a:rPr dirty="0">
                <a:solidFill>
                  <a:srgbClr val="008200"/>
                </a:solidFill>
              </a:rPr>
              <a:t>"，"number"。</a:t>
            </a:r>
            <a:r>
              <a:rPr dirty="0" err="1">
                <a:solidFill>
                  <a:srgbClr val="008200"/>
                </a:solidFill>
              </a:rPr>
              <a:t>而在非严格模式中call</a:t>
            </a:r>
            <a:r>
              <a:rPr dirty="0">
                <a:solidFill>
                  <a:srgbClr val="008200"/>
                </a:solidFill>
              </a:rPr>
              <a:t>/</a:t>
            </a:r>
            <a:r>
              <a:rPr dirty="0" err="1">
                <a:solidFill>
                  <a:srgbClr val="008200"/>
                </a:solidFill>
              </a:rPr>
              <a:t>apply将对值类型的"abcd</a:t>
            </a:r>
            <a:r>
              <a:rPr dirty="0">
                <a:solidFill>
                  <a:srgbClr val="008200"/>
                </a:solidFill>
              </a:rPr>
              <a:t>"，1包装为对象后传入，即两次输出都为"object"。</a:t>
            </a:r>
          </a:p>
          <a:p>
            <a:pPr marL="0" lvl="3" indent="514350" defTabSz="342900">
              <a:spcBef>
                <a:spcPts val="0"/>
              </a:spcBef>
              <a:buSzTx/>
              <a:buNone/>
              <a:defRPr sz="900">
                <a:latin typeface="Courier New"/>
                <a:ea typeface="Courier New"/>
                <a:cs typeface="Courier New"/>
                <a:sym typeface="Courier New"/>
              </a:defRPr>
            </a:pPr>
            <a:endParaRPr dirty="0"/>
          </a:p>
          <a:p>
            <a:pPr marL="60326" indent="-60326" defTabSz="342900">
              <a:lnSpc>
                <a:spcPts val="1900"/>
              </a:lnSpc>
              <a:buChar char="▪"/>
              <a:defRPr sz="800">
                <a:solidFill>
                  <a:srgbClr val="333333"/>
                </a:solidFill>
                <a:latin typeface="Times"/>
                <a:ea typeface="Times"/>
                <a:cs typeface="Times"/>
                <a:sym typeface="Times"/>
              </a:defRPr>
            </a:pPr>
            <a:endParaRPr dirty="0"/>
          </a:p>
          <a:p>
            <a:pPr marL="0" indent="0" defTabSz="685800">
              <a:spcBef>
                <a:spcPts val="600"/>
              </a:spcBef>
              <a:buSzTx/>
              <a:buNone/>
              <a:defRPr sz="1800">
                <a:latin typeface="微软雅黑"/>
                <a:ea typeface="微软雅黑"/>
                <a:cs typeface="微软雅黑"/>
                <a:sym typeface="微软雅黑"/>
              </a:defRPr>
            </a:pPr>
            <a:r>
              <a:rPr dirty="0"/>
              <a:t>                     </a:t>
            </a:r>
          </a:p>
          <a:p>
            <a:pPr marL="0" indent="0" defTabSz="685800">
              <a:spcBef>
                <a:spcPts val="600"/>
              </a:spcBef>
              <a:buSzTx/>
              <a:buNone/>
              <a:defRPr sz="1800">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55</a:t>
            </a:fld>
            <a:endParaRPr/>
          </a:p>
        </p:txBody>
      </p:sp>
      <p:sp>
        <p:nvSpPr>
          <p:cNvPr id="380" name="4. ECMAScript6 基本语法-严格模式（18）"/>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4. </a:t>
            </a:r>
            <a:r>
              <a:rPr sz="2800"/>
              <a:t>ECMAScript6 基本语法-严格模式（18）</a:t>
            </a:r>
          </a:p>
        </p:txBody>
      </p:sp>
      <p:sp>
        <p:nvSpPr>
          <p:cNvPr id="381" name="18.call/apply的第一个参数为null/undefined时，this为null/undefined…"/>
          <p:cNvSpPr txBox="1">
            <a:spLocks noGrp="1"/>
          </p:cNvSpPr>
          <p:nvPr>
            <p:ph type="body" idx="4294967295"/>
          </p:nvPr>
        </p:nvSpPr>
        <p:spPr>
          <a:xfrm>
            <a:off x="147637" y="800099"/>
            <a:ext cx="8848726" cy="6136483"/>
          </a:xfrm>
          <a:prstGeom prst="rect">
            <a:avLst/>
          </a:prstGeom>
        </p:spPr>
        <p:txBody>
          <a:bodyPr/>
          <a:lstStyle/>
          <a:p>
            <a:pPr marL="0" indent="0" defTabSz="777240">
              <a:spcBef>
                <a:spcPts val="700"/>
              </a:spcBef>
              <a:buSzTx/>
              <a:buNone/>
              <a:defRPr sz="2040">
                <a:latin typeface="微软雅黑"/>
                <a:ea typeface="微软雅黑"/>
                <a:cs typeface="微软雅黑"/>
                <a:sym typeface="微软雅黑"/>
              </a:defRPr>
            </a:pPr>
            <a:r>
              <a:rPr dirty="0"/>
              <a:t>     18.call/</a:t>
            </a:r>
            <a:r>
              <a:rPr dirty="0" err="1"/>
              <a:t>apply的第一个参数为null</a:t>
            </a:r>
            <a:r>
              <a:rPr dirty="0"/>
              <a:t>/</a:t>
            </a:r>
            <a:r>
              <a:rPr dirty="0" err="1"/>
              <a:t>undefined时，this为null</a:t>
            </a:r>
            <a:r>
              <a:rPr dirty="0"/>
              <a:t>/undefined</a:t>
            </a:r>
          </a:p>
          <a:p>
            <a:pPr marL="0" indent="0" defTabSz="777240">
              <a:spcBef>
                <a:spcPts val="700"/>
              </a:spcBef>
              <a:buSzTx/>
              <a:buNone/>
              <a:defRPr sz="2040">
                <a:latin typeface="微软雅黑"/>
                <a:ea typeface="微软雅黑"/>
                <a:cs typeface="微软雅黑"/>
                <a:sym typeface="微软雅黑"/>
              </a:defRPr>
            </a:pPr>
            <a:r>
              <a:rPr dirty="0"/>
              <a:t>           </a:t>
            </a:r>
            <a:r>
              <a:rPr sz="1020" dirty="0">
                <a:latin typeface="Courier New"/>
                <a:ea typeface="Courier New"/>
                <a:cs typeface="Courier New"/>
                <a:sym typeface="Courier New"/>
              </a:rPr>
              <a:t>'use strict'</a:t>
            </a:r>
          </a:p>
          <a:p>
            <a:pPr marL="0" lvl="4" indent="777240" defTabSz="388620">
              <a:spcBef>
                <a:spcPts val="0"/>
              </a:spcBef>
              <a:buSzTx/>
              <a:buNone/>
              <a:defRPr sz="1020">
                <a:latin typeface="Courier New"/>
                <a:ea typeface="Courier New"/>
                <a:cs typeface="Courier New"/>
                <a:sym typeface="Courier New"/>
              </a:defRPr>
            </a:pPr>
            <a:r>
              <a:rPr dirty="0">
                <a:solidFill>
                  <a:srgbClr val="0000FF"/>
                </a:solidFill>
              </a:rPr>
              <a:t>function</a:t>
            </a:r>
            <a:r>
              <a:rPr dirty="0"/>
              <a:t> </a:t>
            </a:r>
            <a:r>
              <a:rPr dirty="0" err="1"/>
              <a:t>func</a:t>
            </a:r>
            <a:r>
              <a:rPr dirty="0"/>
              <a:t>() {</a:t>
            </a:r>
          </a:p>
          <a:p>
            <a:pPr marL="0" lvl="4" indent="777240" defTabSz="388620">
              <a:spcBef>
                <a:spcPts val="0"/>
              </a:spcBef>
              <a:buSzTx/>
              <a:buNone/>
              <a:defRPr sz="1020">
                <a:latin typeface="Courier New"/>
                <a:ea typeface="Courier New"/>
                <a:cs typeface="Courier New"/>
                <a:sym typeface="Courier New"/>
              </a:defRPr>
            </a:pPr>
            <a:r>
              <a:rPr dirty="0"/>
              <a:t>    console.log(</a:t>
            </a:r>
            <a:r>
              <a:rPr dirty="0">
                <a:solidFill>
                  <a:srgbClr val="0000FF"/>
                </a:solidFill>
              </a:rPr>
              <a:t>this</a:t>
            </a:r>
            <a:r>
              <a:rPr dirty="0"/>
              <a:t>)</a:t>
            </a:r>
          </a:p>
          <a:p>
            <a:pPr marL="0" lvl="4" indent="777240" defTabSz="388620">
              <a:spcBef>
                <a:spcPts val="0"/>
              </a:spcBef>
              <a:buSzTx/>
              <a:buNone/>
              <a:defRPr sz="1020">
                <a:latin typeface="Courier New"/>
                <a:ea typeface="Courier New"/>
                <a:cs typeface="Courier New"/>
                <a:sym typeface="Courier New"/>
              </a:defRPr>
            </a:pPr>
            <a:r>
              <a:rPr dirty="0"/>
              <a:t>}</a:t>
            </a:r>
          </a:p>
          <a:p>
            <a:pPr marL="0" lvl="4" indent="777240" defTabSz="388620">
              <a:spcBef>
                <a:spcPts val="0"/>
              </a:spcBef>
              <a:buSzTx/>
              <a:buNone/>
              <a:defRPr sz="1020">
                <a:latin typeface="Courier New"/>
                <a:ea typeface="Courier New"/>
                <a:cs typeface="Courier New"/>
                <a:sym typeface="Courier New"/>
              </a:defRPr>
            </a:pPr>
            <a:r>
              <a:rPr dirty="0" err="1"/>
              <a:t>func.call</a:t>
            </a:r>
            <a:r>
              <a:rPr dirty="0"/>
              <a:t>(undefined) </a:t>
            </a:r>
            <a:r>
              <a:rPr dirty="0">
                <a:solidFill>
                  <a:srgbClr val="008200"/>
                </a:solidFill>
              </a:rPr>
              <a:t>// undefined</a:t>
            </a:r>
          </a:p>
          <a:p>
            <a:pPr marL="0" lvl="4" indent="777240" defTabSz="388620">
              <a:spcBef>
                <a:spcPts val="0"/>
              </a:spcBef>
              <a:buSzTx/>
              <a:buNone/>
              <a:defRPr sz="1020">
                <a:latin typeface="Courier New"/>
                <a:ea typeface="Courier New"/>
                <a:cs typeface="Courier New"/>
                <a:sym typeface="Courier New"/>
              </a:defRPr>
            </a:pPr>
            <a:r>
              <a:rPr dirty="0" err="1"/>
              <a:t>func.call</a:t>
            </a:r>
            <a:r>
              <a:rPr dirty="0"/>
              <a:t>(</a:t>
            </a:r>
            <a:r>
              <a:rPr dirty="0">
                <a:solidFill>
                  <a:srgbClr val="0000FF"/>
                </a:solidFill>
              </a:rPr>
              <a:t>null</a:t>
            </a:r>
            <a:r>
              <a:rPr dirty="0"/>
              <a:t>)      </a:t>
            </a:r>
            <a:r>
              <a:rPr dirty="0">
                <a:solidFill>
                  <a:srgbClr val="008200"/>
                </a:solidFill>
              </a:rPr>
              <a:t>// null</a:t>
            </a:r>
          </a:p>
          <a:p>
            <a:pPr marL="0" lvl="4" indent="777240" defTabSz="388620">
              <a:spcBef>
                <a:spcPts val="0"/>
              </a:spcBef>
              <a:buSzTx/>
              <a:buNone/>
              <a:defRPr sz="1020">
                <a:latin typeface="Courier New"/>
                <a:ea typeface="Courier New"/>
                <a:cs typeface="Courier New"/>
                <a:sym typeface="Courier New"/>
              </a:defRPr>
            </a:pPr>
            <a:r>
              <a:rPr dirty="0" err="1">
                <a:solidFill>
                  <a:srgbClr val="008200"/>
                </a:solidFill>
              </a:rPr>
              <a:t>说明:依次是undefined，null</a:t>
            </a:r>
            <a:r>
              <a:rPr dirty="0">
                <a:solidFill>
                  <a:srgbClr val="008200"/>
                </a:solidFill>
              </a:rPr>
              <a:t>。</a:t>
            </a:r>
            <a:r>
              <a:rPr dirty="0" err="1">
                <a:solidFill>
                  <a:srgbClr val="008200"/>
                </a:solidFill>
              </a:rPr>
              <a:t>而非严格模式中则是宿主对象，浏览器里是window，node.js环境则是global</a:t>
            </a:r>
            <a:r>
              <a:rPr dirty="0">
                <a:solidFill>
                  <a:srgbClr val="008200"/>
                </a:solidFill>
              </a:rPr>
              <a:t>。</a:t>
            </a:r>
          </a:p>
          <a:p>
            <a:pPr marL="0" indent="0" defTabSz="388620">
              <a:spcBef>
                <a:spcPts val="0"/>
              </a:spcBef>
              <a:buSzTx/>
              <a:buNone/>
              <a:defRPr sz="1020">
                <a:latin typeface="Courier New"/>
                <a:ea typeface="Courier New"/>
                <a:cs typeface="Courier New"/>
                <a:sym typeface="Courier New"/>
              </a:defRPr>
            </a:pPr>
            <a:r>
              <a:rPr dirty="0"/>
              <a:t>   </a:t>
            </a:r>
          </a:p>
          <a:p>
            <a:pPr marL="0" indent="0" defTabSz="777240">
              <a:spcBef>
                <a:spcPts val="700"/>
              </a:spcBef>
              <a:buSzTx/>
              <a:buNone/>
              <a:defRPr sz="2040">
                <a:latin typeface="微软雅黑"/>
                <a:ea typeface="微软雅黑"/>
                <a:cs typeface="微软雅黑"/>
                <a:sym typeface="微软雅黑"/>
              </a:defRPr>
            </a:pPr>
            <a:r>
              <a:rPr dirty="0"/>
              <a:t>    19. </a:t>
            </a:r>
            <a:r>
              <a:rPr dirty="0" err="1"/>
              <a:t>bind的第一个参数为null</a:t>
            </a:r>
            <a:r>
              <a:rPr dirty="0"/>
              <a:t>/</a:t>
            </a:r>
            <a:r>
              <a:rPr dirty="0" err="1"/>
              <a:t>undefined时，this为null</a:t>
            </a:r>
            <a:r>
              <a:rPr dirty="0"/>
              <a:t>/undefined</a:t>
            </a:r>
          </a:p>
          <a:p>
            <a:pPr marL="0" lvl="4" indent="777240" defTabSz="777240">
              <a:spcBef>
                <a:spcPts val="700"/>
              </a:spcBef>
              <a:buSzTx/>
              <a:buNone/>
              <a:defRPr sz="2040">
                <a:latin typeface="微软雅黑"/>
                <a:ea typeface="微软雅黑"/>
                <a:cs typeface="微软雅黑"/>
                <a:sym typeface="微软雅黑"/>
              </a:defRPr>
            </a:pPr>
            <a:r>
              <a:rPr dirty="0"/>
              <a:t> </a:t>
            </a:r>
            <a:r>
              <a:rPr dirty="0">
                <a:solidFill>
                  <a:srgbClr val="0066AA"/>
                </a:solidFill>
                <a:hlinkClick r:id="rId2"/>
              </a:rPr>
              <a:t>bind</a:t>
            </a:r>
            <a:r>
              <a:rPr dirty="0"/>
              <a:t>是ES5给Function.prototype新增的一个方法，它和call/</a:t>
            </a:r>
            <a:r>
              <a:rPr dirty="0" err="1"/>
              <a:t>apply一样在function上直接调用</a:t>
            </a:r>
            <a:r>
              <a:rPr dirty="0"/>
              <a:t>。</a:t>
            </a:r>
            <a:r>
              <a:rPr dirty="0" err="1"/>
              <a:t>它返回一个指定了上下文和参数的函数</a:t>
            </a:r>
            <a:r>
              <a:rPr dirty="0"/>
              <a:t>。</a:t>
            </a:r>
            <a:r>
              <a:rPr dirty="0" err="1"/>
              <a:t>当它的第一个参数为null</a:t>
            </a:r>
            <a:r>
              <a:rPr dirty="0"/>
              <a:t>/</a:t>
            </a:r>
            <a:r>
              <a:rPr dirty="0" err="1"/>
              <a:t>undefined时，情形和call</a:t>
            </a:r>
            <a:r>
              <a:rPr dirty="0"/>
              <a:t>/</a:t>
            </a:r>
            <a:r>
              <a:rPr dirty="0" err="1"/>
              <a:t>apply一样，this也为null</a:t>
            </a:r>
            <a:r>
              <a:rPr dirty="0"/>
              <a:t>/undefined。</a:t>
            </a:r>
          </a:p>
          <a:p>
            <a:pPr marL="0" lvl="5" indent="971550" defTabSz="388620">
              <a:spcBef>
                <a:spcPts val="0"/>
              </a:spcBef>
              <a:buSzTx/>
              <a:buFontTx/>
              <a:buNone/>
              <a:defRPr sz="1020">
                <a:solidFill>
                  <a:srgbClr val="0000FF"/>
                </a:solidFill>
                <a:latin typeface="Courier New"/>
                <a:ea typeface="Courier New"/>
                <a:cs typeface="Courier New"/>
                <a:sym typeface="Courier New"/>
              </a:defRPr>
            </a:pPr>
            <a:r>
              <a:rPr dirty="0"/>
              <a:t>'use strict'</a:t>
            </a:r>
            <a:endParaRPr dirty="0">
              <a:solidFill>
                <a:srgbClr val="000000"/>
              </a:solidFill>
            </a:endParaRPr>
          </a:p>
          <a:p>
            <a:pPr marL="0" lvl="5" indent="971550" defTabSz="388620">
              <a:spcBef>
                <a:spcPts val="0"/>
              </a:spcBef>
              <a:buSzTx/>
              <a:buFontTx/>
              <a:buNone/>
              <a:defRPr sz="1020">
                <a:latin typeface="Courier New"/>
                <a:ea typeface="Courier New"/>
                <a:cs typeface="Courier New"/>
                <a:sym typeface="Courier New"/>
              </a:defRPr>
            </a:pPr>
            <a:r>
              <a:rPr dirty="0">
                <a:solidFill>
                  <a:srgbClr val="0000FF"/>
                </a:solidFill>
              </a:rPr>
              <a:t>function</a:t>
            </a:r>
            <a:r>
              <a:rPr dirty="0"/>
              <a:t> </a:t>
            </a:r>
            <a:r>
              <a:rPr dirty="0" err="1"/>
              <a:t>func</a:t>
            </a:r>
            <a:r>
              <a:rPr dirty="0"/>
              <a:t>() {</a:t>
            </a:r>
          </a:p>
          <a:p>
            <a:pPr marL="0" lvl="5" indent="971550" defTabSz="388620">
              <a:spcBef>
                <a:spcPts val="0"/>
              </a:spcBef>
              <a:buSzTx/>
              <a:buFontTx/>
              <a:buNone/>
              <a:defRPr sz="1020">
                <a:latin typeface="Courier New"/>
                <a:ea typeface="Courier New"/>
                <a:cs typeface="Courier New"/>
                <a:sym typeface="Courier New"/>
              </a:defRPr>
            </a:pPr>
            <a:r>
              <a:rPr dirty="0"/>
              <a:t>    console.log(</a:t>
            </a:r>
            <a:r>
              <a:rPr dirty="0">
                <a:solidFill>
                  <a:srgbClr val="0000FF"/>
                </a:solidFill>
              </a:rPr>
              <a:t>this</a:t>
            </a:r>
            <a:r>
              <a:rPr dirty="0"/>
              <a:t>)</a:t>
            </a:r>
          </a:p>
          <a:p>
            <a:pPr marL="0" lvl="5" indent="971550" defTabSz="388620">
              <a:spcBef>
                <a:spcPts val="0"/>
              </a:spcBef>
              <a:buSzTx/>
              <a:buFontTx/>
              <a:buNone/>
              <a:defRPr sz="1020">
                <a:latin typeface="Courier New"/>
                <a:ea typeface="Courier New"/>
                <a:cs typeface="Courier New"/>
                <a:sym typeface="Courier New"/>
              </a:defRPr>
            </a:pPr>
            <a:r>
              <a:rPr dirty="0"/>
              <a:t>}</a:t>
            </a:r>
          </a:p>
          <a:p>
            <a:pPr marL="0" lvl="5" indent="971550" defTabSz="388620">
              <a:spcBef>
                <a:spcPts val="0"/>
              </a:spcBef>
              <a:buSzTx/>
              <a:buFontTx/>
              <a:buNone/>
              <a:defRPr sz="1020">
                <a:latin typeface="Courier New"/>
                <a:ea typeface="Courier New"/>
                <a:cs typeface="Courier New"/>
                <a:sym typeface="Courier New"/>
              </a:defRPr>
            </a:pPr>
            <a:r>
              <a:rPr dirty="0" err="1">
                <a:solidFill>
                  <a:srgbClr val="0000FF"/>
                </a:solidFill>
              </a:rPr>
              <a:t>var</a:t>
            </a:r>
            <a:r>
              <a:rPr dirty="0"/>
              <a:t> f1 = </a:t>
            </a:r>
            <a:r>
              <a:rPr dirty="0" err="1"/>
              <a:t>func.bind</a:t>
            </a:r>
            <a:r>
              <a:rPr dirty="0"/>
              <a:t>(</a:t>
            </a:r>
            <a:r>
              <a:rPr dirty="0">
                <a:solidFill>
                  <a:srgbClr val="0000FF"/>
                </a:solidFill>
              </a:rPr>
              <a:t>null</a:t>
            </a:r>
            <a:r>
              <a:rPr dirty="0"/>
              <a:t>)</a:t>
            </a:r>
          </a:p>
          <a:p>
            <a:pPr marL="0" lvl="5" indent="971550" defTabSz="388620">
              <a:spcBef>
                <a:spcPts val="0"/>
              </a:spcBef>
              <a:buSzTx/>
              <a:buFontTx/>
              <a:buNone/>
              <a:defRPr sz="1020">
                <a:latin typeface="Courier New"/>
                <a:ea typeface="Courier New"/>
                <a:cs typeface="Courier New"/>
                <a:sym typeface="Courier New"/>
              </a:defRPr>
            </a:pPr>
            <a:r>
              <a:rPr dirty="0" err="1">
                <a:solidFill>
                  <a:srgbClr val="0000FF"/>
                </a:solidFill>
              </a:rPr>
              <a:t>var</a:t>
            </a:r>
            <a:r>
              <a:rPr dirty="0"/>
              <a:t> f2 = </a:t>
            </a:r>
            <a:r>
              <a:rPr dirty="0" err="1"/>
              <a:t>func.bind</a:t>
            </a:r>
            <a:r>
              <a:rPr dirty="0"/>
              <a:t>(undefined)</a:t>
            </a:r>
          </a:p>
          <a:p>
            <a:pPr marL="0" lvl="5" indent="971550" defTabSz="388620">
              <a:spcBef>
                <a:spcPts val="0"/>
              </a:spcBef>
              <a:buSzTx/>
              <a:buFontTx/>
              <a:buNone/>
              <a:defRPr sz="1020">
                <a:solidFill>
                  <a:srgbClr val="008200"/>
                </a:solidFill>
                <a:latin typeface="Courier New"/>
                <a:ea typeface="Courier New"/>
                <a:cs typeface="Courier New"/>
                <a:sym typeface="Courier New"/>
              </a:defRPr>
            </a:pPr>
            <a:r>
              <a:rPr dirty="0">
                <a:solidFill>
                  <a:srgbClr val="000000"/>
                </a:solidFill>
              </a:rPr>
              <a:t>f1() </a:t>
            </a:r>
            <a:r>
              <a:rPr dirty="0"/>
              <a:t>// null</a:t>
            </a:r>
            <a:endParaRPr dirty="0">
              <a:solidFill>
                <a:srgbClr val="000000"/>
              </a:solidFill>
            </a:endParaRPr>
          </a:p>
          <a:p>
            <a:pPr marL="0" lvl="5" indent="971550" defTabSz="388620">
              <a:spcBef>
                <a:spcPts val="0"/>
              </a:spcBef>
              <a:buSzTx/>
              <a:buFontTx/>
              <a:buNone/>
              <a:defRPr sz="1020">
                <a:solidFill>
                  <a:srgbClr val="008200"/>
                </a:solidFill>
                <a:latin typeface="Courier New"/>
                <a:ea typeface="Courier New"/>
                <a:cs typeface="Courier New"/>
                <a:sym typeface="Courier New"/>
              </a:defRPr>
            </a:pPr>
            <a:r>
              <a:rPr dirty="0">
                <a:solidFill>
                  <a:srgbClr val="000000"/>
                </a:solidFill>
              </a:rPr>
              <a:t>f2() </a:t>
            </a:r>
            <a:r>
              <a:rPr dirty="0"/>
              <a:t>// undefined</a:t>
            </a:r>
          </a:p>
          <a:p>
            <a:pPr marL="0" lvl="5" indent="971550" defTabSz="388620">
              <a:spcBef>
                <a:spcPts val="0"/>
              </a:spcBef>
              <a:buSzTx/>
              <a:buFontTx/>
              <a:buNone/>
              <a:defRPr sz="1020">
                <a:solidFill>
                  <a:srgbClr val="008200"/>
                </a:solidFill>
                <a:latin typeface="Courier New"/>
                <a:ea typeface="Courier New"/>
                <a:cs typeface="Courier New"/>
                <a:sym typeface="Courier New"/>
              </a:defRPr>
            </a:pPr>
            <a:r>
              <a:rPr dirty="0" err="1"/>
              <a:t>说明:而在非严格模式中输出的都是window（或global</a:t>
            </a:r>
            <a:r>
              <a:rPr dirty="0"/>
              <a:t>）。</a:t>
            </a:r>
          </a:p>
          <a:p>
            <a:pPr marL="0" indent="0" defTabSz="777240">
              <a:spcBef>
                <a:spcPts val="700"/>
              </a:spcBef>
              <a:buSzTx/>
              <a:buNone/>
              <a:defRPr sz="2040">
                <a:latin typeface="微软雅黑"/>
                <a:ea typeface="微软雅黑"/>
                <a:cs typeface="微软雅黑"/>
                <a:sym typeface="微软雅黑"/>
              </a:defRPr>
            </a:pPr>
            <a:r>
              <a:rPr dirty="0"/>
              <a:t>                     </a:t>
            </a:r>
          </a:p>
          <a:p>
            <a:pPr marL="0" indent="0" defTabSz="777240">
              <a:spcBef>
                <a:spcPts val="700"/>
              </a:spcBef>
              <a:buSzTx/>
              <a:buNone/>
              <a:defRPr sz="2040">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56</a:t>
            </a:fld>
            <a:endParaRPr/>
          </a:p>
        </p:txBody>
      </p:sp>
      <p:sp>
        <p:nvSpPr>
          <p:cNvPr id="384" name="4. ECMAScript6 基本语法-Module (19)"/>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-Module </a:t>
            </a:r>
            <a:r>
              <a:rPr dirty="0"/>
              <a:t>(19)</a:t>
            </a:r>
          </a:p>
        </p:txBody>
      </p:sp>
      <p:sp>
        <p:nvSpPr>
          <p:cNvPr id="385" name="在ES6标准中，JavaScript原生支持module了。这种将JS代码分割成不同功能的小块进行模块化的概念是在一些三方规范中流行起来的，比如CommonJS和AMD模式。…"/>
          <p:cNvSpPr txBox="1">
            <a:spLocks noGrp="1"/>
          </p:cNvSpPr>
          <p:nvPr>
            <p:ph type="body" idx="4294967295"/>
          </p:nvPr>
        </p:nvSpPr>
        <p:spPr>
          <a:xfrm>
            <a:off x="147637" y="800099"/>
            <a:ext cx="8848726" cy="6136483"/>
          </a:xfrm>
          <a:prstGeom prst="rect">
            <a:avLst/>
          </a:prstGeom>
        </p:spPr>
        <p:txBody>
          <a:bodyPr/>
          <a:lstStyle/>
          <a:p>
            <a:pPr marL="231006" indent="-231006" defTabSz="877823">
              <a:spcBef>
                <a:spcPts val="800"/>
              </a:spcBef>
              <a:buChar char="•"/>
              <a:defRPr sz="2304">
                <a:latin typeface="微软雅黑"/>
                <a:ea typeface="微软雅黑"/>
                <a:cs typeface="微软雅黑"/>
                <a:sym typeface="微软雅黑"/>
              </a:defRPr>
            </a:pPr>
            <a:r>
              <a:rPr dirty="0"/>
              <a:t>在ES6标准中，JavaScript原生支持module了。</a:t>
            </a:r>
            <a:r>
              <a:rPr dirty="0" err="1"/>
              <a:t>这种将JS代码分割成不同功能的小块进行模块化的概念是在一些三方规范中流行起来的，比如CommonJS和AMD模式</a:t>
            </a:r>
            <a:r>
              <a:rPr dirty="0"/>
              <a:t>。</a:t>
            </a:r>
          </a:p>
          <a:p>
            <a:pPr marL="231006" indent="-231006" defTabSz="877823">
              <a:spcBef>
                <a:spcPts val="800"/>
              </a:spcBef>
              <a:buChar char="•"/>
              <a:defRPr sz="2304">
                <a:latin typeface="微软雅黑"/>
                <a:ea typeface="微软雅黑"/>
                <a:cs typeface="微软雅黑"/>
                <a:sym typeface="微软雅黑"/>
              </a:defRPr>
            </a:pPr>
            <a:r>
              <a:rPr dirty="0" err="1"/>
              <a:t>将不同功能的代码分别写在不同文件中，各模块只需导出公共接口部分，然后通过模块的导入的方式可以在其他地方使用</a:t>
            </a:r>
            <a:r>
              <a:rPr dirty="0"/>
              <a:t>。</a:t>
            </a:r>
          </a:p>
          <a:p>
            <a:pPr marL="173735" indent="-173735" defTabSz="877823">
              <a:spcBef>
                <a:spcPts val="800"/>
              </a:spcBef>
              <a:buChar char="▪"/>
              <a:defRPr sz="2304">
                <a:latin typeface="微软雅黑"/>
                <a:ea typeface="微软雅黑"/>
                <a:cs typeface="微软雅黑"/>
                <a:sym typeface="微软雅黑"/>
              </a:defRPr>
            </a:pPr>
            <a:endParaRPr dirty="0"/>
          </a:p>
          <a:p>
            <a:pPr marL="231006" indent="-231006" defTabSz="877823">
              <a:spcBef>
                <a:spcPts val="800"/>
              </a:spcBef>
              <a:buChar char="•"/>
              <a:defRPr sz="2304">
                <a:latin typeface="微软雅黑"/>
                <a:ea typeface="微软雅黑"/>
                <a:cs typeface="微软雅黑"/>
                <a:sym typeface="微软雅黑"/>
              </a:defRPr>
            </a:pPr>
            <a:r>
              <a:rPr dirty="0" err="1"/>
              <a:t>模块功能主要由两个命令构成:export和import</a:t>
            </a:r>
            <a:endParaRPr dirty="0"/>
          </a:p>
          <a:p>
            <a:pPr marL="231006" indent="-231006" defTabSz="877823">
              <a:spcBef>
                <a:spcPts val="800"/>
              </a:spcBef>
              <a:buChar char="•"/>
              <a:defRPr sz="2304">
                <a:latin typeface="微软雅黑"/>
                <a:ea typeface="微软雅黑"/>
                <a:cs typeface="微软雅黑"/>
                <a:sym typeface="微软雅黑"/>
              </a:defRPr>
            </a:pPr>
            <a:r>
              <a:rPr dirty="0" err="1"/>
              <a:t>export命令用于规定模块的对外接口</a:t>
            </a:r>
            <a:endParaRPr dirty="0"/>
          </a:p>
          <a:p>
            <a:pPr marL="231006" indent="-231006" defTabSz="877823">
              <a:spcBef>
                <a:spcPts val="800"/>
              </a:spcBef>
              <a:buChar char="•"/>
              <a:defRPr sz="2304">
                <a:latin typeface="微软雅黑"/>
                <a:ea typeface="微软雅黑"/>
                <a:cs typeface="微软雅黑"/>
                <a:sym typeface="微软雅黑"/>
              </a:defRPr>
            </a:pPr>
            <a:r>
              <a:rPr dirty="0" err="1"/>
              <a:t>import命令用于输入其他模块提供的功能</a:t>
            </a:r>
            <a:endParaRPr sz="1152" dirty="0"/>
          </a:p>
          <a:p>
            <a:pPr marL="0" indent="0" defTabSz="877823">
              <a:spcBef>
                <a:spcPts val="800"/>
              </a:spcBef>
              <a:buSzTx/>
              <a:buNone/>
              <a:defRPr sz="2304">
                <a:latin typeface="微软雅黑"/>
                <a:ea typeface="微软雅黑"/>
                <a:cs typeface="微软雅黑"/>
                <a:sym typeface="微软雅黑"/>
              </a:defRPr>
            </a:pPr>
            <a:r>
              <a:rPr dirty="0"/>
              <a:t>         </a:t>
            </a:r>
          </a:p>
          <a:p>
            <a:pPr marL="0" indent="0" defTabSz="877823">
              <a:spcBef>
                <a:spcPts val="800"/>
              </a:spcBef>
              <a:buSzTx/>
              <a:buNone/>
              <a:defRPr sz="1152">
                <a:latin typeface="微软雅黑"/>
                <a:ea typeface="微软雅黑"/>
                <a:cs typeface="微软雅黑"/>
                <a:sym typeface="微软雅黑"/>
              </a:defRPr>
            </a:pPr>
            <a:endParaRPr dirty="0"/>
          </a:p>
          <a:p>
            <a:pPr marL="77218" indent="-77218" defTabSz="438911">
              <a:lnSpc>
                <a:spcPts val="2400"/>
              </a:lnSpc>
              <a:spcBef>
                <a:spcPts val="1100"/>
              </a:spcBef>
              <a:buChar char="▪"/>
              <a:defRPr sz="1024">
                <a:solidFill>
                  <a:srgbClr val="333333"/>
                </a:solidFill>
                <a:latin typeface="Times"/>
                <a:ea typeface="Times"/>
                <a:cs typeface="Times"/>
                <a:sym typeface="Times"/>
              </a:defRPr>
            </a:pPr>
            <a:endParaRPr dirty="0"/>
          </a:p>
          <a:p>
            <a:pPr marL="0" indent="0" defTabSz="877823">
              <a:spcBef>
                <a:spcPts val="800"/>
              </a:spcBef>
              <a:buSzTx/>
              <a:buNone/>
              <a:defRPr sz="2304">
                <a:latin typeface="微软雅黑"/>
                <a:ea typeface="微软雅黑"/>
                <a:cs typeface="微软雅黑"/>
                <a:sym typeface="微软雅黑"/>
              </a:defRPr>
            </a:pPr>
            <a:r>
              <a:rPr dirty="0"/>
              <a:t>                     </a:t>
            </a:r>
          </a:p>
          <a:p>
            <a:pPr marL="0" indent="0" defTabSz="877823">
              <a:spcBef>
                <a:spcPts val="800"/>
              </a:spcBef>
              <a:buSzTx/>
              <a:buNone/>
              <a:defRPr sz="2304">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57</a:t>
            </a:fld>
            <a:endParaRPr/>
          </a:p>
        </p:txBody>
      </p:sp>
      <p:sp>
        <p:nvSpPr>
          <p:cNvPr id="388" name="4. ECMAScript6 基本语法-Module (19)"/>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-Module </a:t>
            </a:r>
            <a:r>
              <a:rPr dirty="0"/>
              <a:t>(19)</a:t>
            </a:r>
          </a:p>
        </p:txBody>
      </p:sp>
      <p:sp>
        <p:nvSpPr>
          <p:cNvPr id="389" name="1. export命令用于规定模块的对外接口…"/>
          <p:cNvSpPr txBox="1">
            <a:spLocks noGrp="1"/>
          </p:cNvSpPr>
          <p:nvPr>
            <p:ph type="body" idx="4294967295"/>
          </p:nvPr>
        </p:nvSpPr>
        <p:spPr>
          <a:xfrm>
            <a:off x="147637" y="800099"/>
            <a:ext cx="8848726" cy="6136483"/>
          </a:xfrm>
          <a:prstGeom prst="rect">
            <a:avLst/>
          </a:prstGeom>
        </p:spPr>
        <p:txBody>
          <a:bodyPr/>
          <a:lstStyle/>
          <a:p>
            <a:pPr marL="108284" indent="-108284" defTabSz="411479">
              <a:spcBef>
                <a:spcPts val="300"/>
              </a:spcBef>
              <a:buChar char="•"/>
              <a:defRPr sz="1079">
                <a:latin typeface="微软雅黑"/>
                <a:ea typeface="微软雅黑"/>
                <a:cs typeface="微软雅黑"/>
                <a:sym typeface="微软雅黑"/>
              </a:defRPr>
            </a:pPr>
            <a:r>
              <a:rPr dirty="0"/>
              <a:t>1. </a:t>
            </a:r>
            <a:r>
              <a:rPr dirty="0" err="1"/>
              <a:t>export命令用于规定模块的对外接口</a:t>
            </a:r>
            <a:endParaRPr dirty="0"/>
          </a:p>
          <a:p>
            <a:pPr marL="108284" indent="-108284" defTabSz="411479">
              <a:spcBef>
                <a:spcPts val="300"/>
              </a:spcBef>
              <a:buChar char="•"/>
              <a:defRPr sz="1079">
                <a:latin typeface="微软雅黑"/>
                <a:ea typeface="微软雅黑"/>
                <a:cs typeface="微软雅黑"/>
                <a:sym typeface="微软雅黑"/>
              </a:defRPr>
            </a:pPr>
            <a:r>
              <a:rPr dirty="0" err="1"/>
              <a:t>一个模块就是一个</a:t>
            </a:r>
            <a:r>
              <a:rPr dirty="0" err="1">
                <a:solidFill>
                  <a:srgbClr val="FF2600"/>
                </a:solidFill>
              </a:rPr>
              <a:t>独立的文件</a:t>
            </a:r>
            <a:r>
              <a:rPr dirty="0"/>
              <a:t>。</a:t>
            </a:r>
            <a:r>
              <a:rPr dirty="0" err="1"/>
              <a:t>该文件内部的所有变量，外部无法获取</a:t>
            </a:r>
            <a:r>
              <a:rPr dirty="0"/>
              <a:t>。</a:t>
            </a:r>
            <a:r>
              <a:rPr dirty="0" err="1"/>
              <a:t>如果你希望外部能够读取模块内部的某个变量，就必须使用export关键字输出该变量</a:t>
            </a:r>
            <a:r>
              <a:rPr dirty="0"/>
              <a:t>。</a:t>
            </a:r>
            <a:r>
              <a:rPr dirty="0" err="1"/>
              <a:t>下面是一个JS文件，里面使用export命令输出变量</a:t>
            </a:r>
            <a:r>
              <a:rPr dirty="0"/>
              <a:t>。 </a:t>
            </a:r>
          </a:p>
          <a:p>
            <a:pPr marL="108284" indent="-108284" defTabSz="411479">
              <a:spcBef>
                <a:spcPts val="300"/>
              </a:spcBef>
              <a:buChar char="•"/>
              <a:defRPr sz="1079">
                <a:latin typeface="微软雅黑"/>
                <a:ea typeface="微软雅黑"/>
                <a:cs typeface="微软雅黑"/>
                <a:sym typeface="微软雅黑"/>
              </a:defRPr>
            </a:pPr>
            <a:r>
              <a:rPr dirty="0"/>
              <a:t>实例代码:module1/demo42.html</a:t>
            </a:r>
          </a:p>
          <a:p>
            <a:pPr marL="108284" indent="-108284" defTabSz="411479">
              <a:spcBef>
                <a:spcPts val="300"/>
              </a:spcBef>
              <a:buChar char="•"/>
              <a:defRPr sz="1079">
                <a:latin typeface="微软雅黑"/>
                <a:ea typeface="微软雅黑"/>
                <a:cs typeface="微软雅黑"/>
                <a:sym typeface="微软雅黑"/>
              </a:defRPr>
            </a:pPr>
            <a:r>
              <a:rPr dirty="0"/>
              <a:t>student1.js</a:t>
            </a:r>
          </a:p>
          <a:p>
            <a:pPr marL="0" indent="0" defTabSz="411479">
              <a:spcBef>
                <a:spcPts val="300"/>
              </a:spcBef>
              <a:buSzTx/>
              <a:buNone/>
              <a:defRPr sz="1079">
                <a:latin typeface="微软雅黑"/>
                <a:ea typeface="微软雅黑"/>
                <a:cs typeface="微软雅黑"/>
                <a:sym typeface="微软雅黑"/>
              </a:defRPr>
            </a:pPr>
            <a:r>
              <a:rPr dirty="0"/>
              <a:t>   </a:t>
            </a:r>
            <a:r>
              <a:rPr dirty="0" err="1"/>
              <a:t>var</a:t>
            </a:r>
            <a:r>
              <a:rPr dirty="0"/>
              <a:t> name1="tom";</a:t>
            </a:r>
          </a:p>
          <a:p>
            <a:pPr marL="0" indent="0" defTabSz="411479">
              <a:spcBef>
                <a:spcPts val="300"/>
              </a:spcBef>
              <a:buSzTx/>
              <a:buNone/>
              <a:defRPr sz="1079">
                <a:latin typeface="微软雅黑"/>
                <a:ea typeface="微软雅黑"/>
                <a:cs typeface="微软雅黑"/>
                <a:sym typeface="微软雅黑"/>
              </a:defRPr>
            </a:pPr>
            <a:r>
              <a:rPr dirty="0"/>
              <a:t>   </a:t>
            </a:r>
            <a:r>
              <a:rPr dirty="0" err="1"/>
              <a:t>var</a:t>
            </a:r>
            <a:r>
              <a:rPr dirty="0"/>
              <a:t> age1=19;</a:t>
            </a:r>
          </a:p>
          <a:p>
            <a:pPr marL="0" indent="0" defTabSz="411479">
              <a:spcBef>
                <a:spcPts val="300"/>
              </a:spcBef>
              <a:buSzTx/>
              <a:buNone/>
              <a:defRPr sz="1079">
                <a:latin typeface="微软雅黑"/>
                <a:ea typeface="微软雅黑"/>
                <a:cs typeface="微软雅黑"/>
                <a:sym typeface="微软雅黑"/>
              </a:defRPr>
            </a:pPr>
            <a:r>
              <a:rPr dirty="0"/>
              <a:t>   </a:t>
            </a:r>
            <a:r>
              <a:rPr dirty="0" err="1"/>
              <a:t>var</a:t>
            </a:r>
            <a:r>
              <a:rPr dirty="0"/>
              <a:t> sex1="男";</a:t>
            </a:r>
          </a:p>
          <a:p>
            <a:pPr marL="0" indent="0" defTabSz="411479">
              <a:spcBef>
                <a:spcPts val="300"/>
              </a:spcBef>
              <a:buSzTx/>
              <a:buNone/>
              <a:defRPr sz="1079">
                <a:latin typeface="微软雅黑"/>
                <a:ea typeface="微软雅黑"/>
                <a:cs typeface="微软雅黑"/>
                <a:sym typeface="微软雅黑"/>
              </a:defRPr>
            </a:pPr>
            <a:r>
              <a:rPr dirty="0"/>
              <a:t> </a:t>
            </a:r>
            <a:r>
              <a:rPr dirty="0">
                <a:solidFill>
                  <a:srgbClr val="942192"/>
                </a:solidFill>
              </a:rPr>
              <a:t>  export {name1,age1,sex1};</a:t>
            </a:r>
          </a:p>
          <a:p>
            <a:pPr marL="0" indent="0" defTabSz="411479">
              <a:spcBef>
                <a:spcPts val="300"/>
              </a:spcBef>
              <a:buSzTx/>
              <a:buNone/>
              <a:defRPr sz="1079">
                <a:latin typeface="微软雅黑"/>
                <a:ea typeface="微软雅黑"/>
                <a:cs typeface="微软雅黑"/>
                <a:sym typeface="微软雅黑"/>
              </a:defRPr>
            </a:pPr>
            <a:endParaRPr dirty="0"/>
          </a:p>
          <a:p>
            <a:pPr marL="0" indent="0" defTabSz="411479">
              <a:spcBef>
                <a:spcPts val="300"/>
              </a:spcBef>
              <a:buSzTx/>
              <a:buNone/>
              <a:defRPr sz="1079">
                <a:latin typeface="微软雅黑"/>
                <a:ea typeface="微软雅黑"/>
                <a:cs typeface="微软雅黑"/>
                <a:sym typeface="微软雅黑"/>
              </a:defRPr>
            </a:pPr>
            <a:r>
              <a:rPr dirty="0"/>
              <a:t>   entry.js</a:t>
            </a:r>
          </a:p>
          <a:p>
            <a:pPr marL="0" indent="0" defTabSz="411479">
              <a:spcBef>
                <a:spcPts val="300"/>
              </a:spcBef>
              <a:buSzTx/>
              <a:buNone/>
              <a:defRPr sz="1079">
                <a:latin typeface="微软雅黑"/>
                <a:ea typeface="微软雅黑"/>
                <a:cs typeface="微软雅黑"/>
                <a:sym typeface="微软雅黑"/>
              </a:defRPr>
            </a:pPr>
            <a:r>
              <a:rPr dirty="0"/>
              <a:t>   </a:t>
            </a:r>
            <a:r>
              <a:rPr dirty="0">
                <a:solidFill>
                  <a:srgbClr val="FF2600"/>
                </a:solidFill>
              </a:rPr>
              <a:t>import {name1,age1,sex1} from './student1';</a:t>
            </a:r>
          </a:p>
          <a:p>
            <a:pPr marL="0" indent="0" defTabSz="411479">
              <a:spcBef>
                <a:spcPts val="300"/>
              </a:spcBef>
              <a:buSzTx/>
              <a:buNone/>
              <a:defRPr sz="1079">
                <a:latin typeface="微软雅黑"/>
                <a:ea typeface="微软雅黑"/>
                <a:cs typeface="微软雅黑"/>
                <a:sym typeface="微软雅黑"/>
              </a:defRPr>
            </a:pPr>
            <a:r>
              <a:rPr dirty="0"/>
              <a:t>   console.log(name1);</a:t>
            </a:r>
          </a:p>
          <a:p>
            <a:pPr marL="0" indent="0" defTabSz="411479">
              <a:spcBef>
                <a:spcPts val="300"/>
              </a:spcBef>
              <a:buSzTx/>
              <a:buNone/>
              <a:defRPr sz="1079">
                <a:latin typeface="微软雅黑"/>
                <a:ea typeface="微软雅黑"/>
                <a:cs typeface="微软雅黑"/>
                <a:sym typeface="微软雅黑"/>
              </a:defRPr>
            </a:pPr>
            <a:r>
              <a:rPr dirty="0"/>
              <a:t>   console.log(age1);</a:t>
            </a:r>
          </a:p>
          <a:p>
            <a:pPr marL="0" indent="0" defTabSz="411479">
              <a:spcBef>
                <a:spcPts val="300"/>
              </a:spcBef>
              <a:buSzTx/>
              <a:buNone/>
              <a:defRPr sz="1079">
                <a:latin typeface="微软雅黑"/>
                <a:ea typeface="微软雅黑"/>
                <a:cs typeface="微软雅黑"/>
                <a:sym typeface="微软雅黑"/>
              </a:defRPr>
            </a:pPr>
            <a:r>
              <a:rPr dirty="0"/>
              <a:t>   console.log(sex1);</a:t>
            </a:r>
          </a:p>
          <a:p>
            <a:pPr marL="0" indent="0" defTabSz="411479">
              <a:spcBef>
                <a:spcPts val="300"/>
              </a:spcBef>
              <a:buSzTx/>
              <a:buNone/>
              <a:defRPr sz="1079">
                <a:latin typeface="微软雅黑"/>
                <a:ea typeface="微软雅黑"/>
                <a:cs typeface="微软雅黑"/>
                <a:sym typeface="微软雅黑"/>
              </a:defRPr>
            </a:pPr>
            <a:r>
              <a:rPr dirty="0"/>
              <a:t>   </a:t>
            </a:r>
            <a:r>
              <a:rPr dirty="0" err="1"/>
              <a:t>创建配置文件:webpack.config.js</a:t>
            </a:r>
            <a:endParaRPr dirty="0"/>
          </a:p>
          <a:p>
            <a:pPr marL="0" indent="0" defTabSz="411479">
              <a:spcBef>
                <a:spcPts val="300"/>
              </a:spcBef>
              <a:buSzTx/>
              <a:buNone/>
              <a:defRPr sz="1079">
                <a:latin typeface="微软雅黑"/>
                <a:ea typeface="微软雅黑"/>
                <a:cs typeface="微软雅黑"/>
                <a:sym typeface="微软雅黑"/>
              </a:defRPr>
            </a:pPr>
            <a:r>
              <a:rPr dirty="0"/>
              <a:t>    </a:t>
            </a:r>
            <a:r>
              <a:rPr dirty="0" err="1"/>
              <a:t>module.exports</a:t>
            </a:r>
            <a:r>
              <a:rPr dirty="0"/>
              <a:t>={</a:t>
            </a:r>
          </a:p>
          <a:p>
            <a:pPr marL="0" indent="0" defTabSz="411479">
              <a:spcBef>
                <a:spcPts val="300"/>
              </a:spcBef>
              <a:buSzTx/>
              <a:buNone/>
              <a:defRPr sz="1079">
                <a:latin typeface="微软雅黑"/>
                <a:ea typeface="微软雅黑"/>
                <a:cs typeface="微软雅黑"/>
                <a:sym typeface="微软雅黑"/>
              </a:defRPr>
            </a:pPr>
            <a:r>
              <a:rPr dirty="0"/>
              <a:t>	entry:'./entry.js',</a:t>
            </a:r>
          </a:p>
          <a:p>
            <a:pPr marL="0" indent="0" defTabSz="411479">
              <a:spcBef>
                <a:spcPts val="300"/>
              </a:spcBef>
              <a:buSzTx/>
              <a:buNone/>
              <a:defRPr sz="1079">
                <a:latin typeface="微软雅黑"/>
                <a:ea typeface="微软雅黑"/>
                <a:cs typeface="微软雅黑"/>
                <a:sym typeface="微软雅黑"/>
              </a:defRPr>
            </a:pPr>
            <a:r>
              <a:rPr dirty="0"/>
              <a:t>	output:{</a:t>
            </a:r>
          </a:p>
          <a:p>
            <a:pPr marL="0" indent="0" defTabSz="411479">
              <a:spcBef>
                <a:spcPts val="300"/>
              </a:spcBef>
              <a:buSzTx/>
              <a:buNone/>
              <a:defRPr sz="1079">
                <a:latin typeface="微软雅黑"/>
                <a:ea typeface="微软雅黑"/>
                <a:cs typeface="微软雅黑"/>
                <a:sym typeface="微软雅黑"/>
              </a:defRPr>
            </a:pPr>
            <a:r>
              <a:rPr dirty="0"/>
              <a:t>       filename:'./bundle.js'</a:t>
            </a:r>
          </a:p>
          <a:p>
            <a:pPr marL="0" indent="0" defTabSz="411479">
              <a:spcBef>
                <a:spcPts val="300"/>
              </a:spcBef>
              <a:buSzTx/>
              <a:buNone/>
              <a:defRPr sz="1079">
                <a:latin typeface="微软雅黑"/>
                <a:ea typeface="微软雅黑"/>
                <a:cs typeface="微软雅黑"/>
                <a:sym typeface="微软雅黑"/>
              </a:defRPr>
            </a:pPr>
            <a:r>
              <a:rPr dirty="0"/>
              <a:t>	}</a:t>
            </a:r>
          </a:p>
          <a:p>
            <a:pPr marL="0" indent="0" defTabSz="411479">
              <a:spcBef>
                <a:spcPts val="300"/>
              </a:spcBef>
              <a:buSzTx/>
              <a:buNone/>
              <a:defRPr sz="1079">
                <a:latin typeface="微软雅黑"/>
                <a:ea typeface="微软雅黑"/>
                <a:cs typeface="微软雅黑"/>
                <a:sym typeface="微软雅黑"/>
              </a:defRPr>
            </a:pPr>
            <a:r>
              <a:rPr dirty="0"/>
              <a:t>      }</a:t>
            </a:r>
          </a:p>
          <a:p>
            <a:pPr marL="0" indent="0" defTabSz="411479">
              <a:spcBef>
                <a:spcPts val="300"/>
              </a:spcBef>
              <a:buSzTx/>
              <a:buNone/>
              <a:defRPr sz="1079">
                <a:latin typeface="微软雅黑"/>
                <a:ea typeface="微软雅黑"/>
                <a:cs typeface="微软雅黑"/>
                <a:sym typeface="微软雅黑"/>
              </a:defRPr>
            </a:pPr>
            <a:r>
              <a:rPr dirty="0"/>
              <a:t>  </a:t>
            </a:r>
            <a:r>
              <a:rPr dirty="0" err="1"/>
              <a:t>安装webpack打包工具</a:t>
            </a:r>
            <a:endParaRPr dirty="0"/>
          </a:p>
          <a:p>
            <a:pPr marL="0" indent="0" defTabSz="411479">
              <a:spcBef>
                <a:spcPts val="300"/>
              </a:spcBef>
              <a:buSzTx/>
              <a:buNone/>
              <a:defRPr sz="1079">
                <a:latin typeface="微软雅黑"/>
                <a:ea typeface="微软雅黑"/>
                <a:cs typeface="微软雅黑"/>
                <a:sym typeface="微软雅黑"/>
              </a:defRPr>
            </a:pPr>
            <a:r>
              <a:rPr dirty="0"/>
              <a:t>  </a:t>
            </a:r>
            <a:r>
              <a:rPr dirty="0" err="1"/>
              <a:t>npm</a:t>
            </a:r>
            <a:r>
              <a:rPr dirty="0"/>
              <a:t> install  </a:t>
            </a:r>
            <a:r>
              <a:rPr dirty="0" err="1"/>
              <a:t>webpack</a:t>
            </a:r>
            <a:r>
              <a:rPr dirty="0"/>
              <a:t> -D</a:t>
            </a:r>
          </a:p>
          <a:p>
            <a:pPr marL="0" indent="0" defTabSz="411479">
              <a:spcBef>
                <a:spcPts val="300"/>
              </a:spcBef>
              <a:buSzTx/>
              <a:buNone/>
              <a:defRPr sz="1079">
                <a:latin typeface="微软雅黑"/>
                <a:ea typeface="微软雅黑"/>
                <a:cs typeface="微软雅黑"/>
                <a:sym typeface="微软雅黑"/>
              </a:defRPr>
            </a:pPr>
            <a:r>
              <a:rPr dirty="0"/>
              <a:t>  </a:t>
            </a:r>
            <a:r>
              <a:rPr dirty="0" err="1"/>
              <a:t>执行webpack命令</a:t>
            </a:r>
            <a:r>
              <a:rPr dirty="0"/>
              <a:t>   </a:t>
            </a:r>
          </a:p>
          <a:p>
            <a:pPr marL="0" indent="0" defTabSz="411479">
              <a:spcBef>
                <a:spcPts val="300"/>
              </a:spcBef>
              <a:buSzTx/>
              <a:buNone/>
              <a:defRPr sz="1079">
                <a:latin typeface="微软雅黑"/>
                <a:ea typeface="微软雅黑"/>
                <a:cs typeface="微软雅黑"/>
                <a:sym typeface="微软雅黑"/>
              </a:defRPr>
            </a:pPr>
            <a:r>
              <a:rPr dirty="0"/>
              <a:t>  node bundle.js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389">
                                            <p:bg/>
                                          </p:spTgt>
                                        </p:tgtEl>
                                        <p:attrNameLst>
                                          <p:attrName>style.visibility</p:attrName>
                                        </p:attrNameLst>
                                      </p:cBhvr>
                                      <p:to>
                                        <p:strVal val="visible"/>
                                      </p:to>
                                    </p:set>
                                    <p:animEffect transition="in" filter="blinds(horizontal)">
                                      <p:cBhvr>
                                        <p:cTn id="7" dur="500"/>
                                        <p:tgtEl>
                                          <p:spTgt spid="389">
                                            <p:bg/>
                                          </p:spTgt>
                                        </p:tgtEl>
                                      </p:cBhvr>
                                    </p:animEffect>
                                  </p:childTnLst>
                                </p:cTn>
                              </p:par>
                              <p:par>
                                <p:cTn id="8" presetID="3" presetClass="entr" presetSubtype="10" fill="hold" grpId="1" nodeType="withEffect">
                                  <p:stCondLst>
                                    <p:cond delay="0"/>
                                  </p:stCondLst>
                                  <p:iterate>
                                    <p:tmAbs val="0"/>
                                  </p:iterate>
                                  <p:childTnLst>
                                    <p:set>
                                      <p:cBhvr>
                                        <p:cTn id="9" fill="hold"/>
                                        <p:tgtEl>
                                          <p:spTgt spid="389">
                                            <p:txEl>
                                              <p:pRg st="0" end="0"/>
                                            </p:txEl>
                                          </p:spTgt>
                                        </p:tgtEl>
                                        <p:attrNameLst>
                                          <p:attrName>style.visibility</p:attrName>
                                        </p:attrNameLst>
                                      </p:cBhvr>
                                      <p:to>
                                        <p:strVal val="visible"/>
                                      </p:to>
                                    </p:set>
                                    <p:animEffect transition="in" filter="blinds(horizontal)">
                                      <p:cBhvr>
                                        <p:cTn id="10" dur="500"/>
                                        <p:tgtEl>
                                          <p:spTgt spid="38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389">
                                            <p:txEl>
                                              <p:pRg st="1" end="1"/>
                                            </p:txEl>
                                          </p:spTgt>
                                        </p:tgtEl>
                                        <p:attrNameLst>
                                          <p:attrName>style.visibility</p:attrName>
                                        </p:attrNameLst>
                                      </p:cBhvr>
                                      <p:to>
                                        <p:strVal val="visible"/>
                                      </p:to>
                                    </p:set>
                                    <p:animEffect transition="in" filter="blinds(horizontal)">
                                      <p:cBhvr>
                                        <p:cTn id="15" dur="500"/>
                                        <p:tgtEl>
                                          <p:spTgt spid="38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389">
                                            <p:txEl>
                                              <p:pRg st="2" end="2"/>
                                            </p:txEl>
                                          </p:spTgt>
                                        </p:tgtEl>
                                        <p:attrNameLst>
                                          <p:attrName>style.visibility</p:attrName>
                                        </p:attrNameLst>
                                      </p:cBhvr>
                                      <p:to>
                                        <p:strVal val="visible"/>
                                      </p:to>
                                    </p:set>
                                    <p:animEffect transition="in" filter="blinds(horizontal)">
                                      <p:cBhvr>
                                        <p:cTn id="20" dur="500"/>
                                        <p:tgtEl>
                                          <p:spTgt spid="38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389">
                                            <p:txEl>
                                              <p:pRg st="3" end="3"/>
                                            </p:txEl>
                                          </p:spTgt>
                                        </p:tgtEl>
                                        <p:attrNameLst>
                                          <p:attrName>style.visibility</p:attrName>
                                        </p:attrNameLst>
                                      </p:cBhvr>
                                      <p:to>
                                        <p:strVal val="visible"/>
                                      </p:to>
                                    </p:set>
                                    <p:animEffect transition="in" filter="blinds(horizontal)">
                                      <p:cBhvr>
                                        <p:cTn id="25" dur="500"/>
                                        <p:tgtEl>
                                          <p:spTgt spid="38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389">
                                            <p:txEl>
                                              <p:pRg st="4" end="4"/>
                                            </p:txEl>
                                          </p:spTgt>
                                        </p:tgtEl>
                                        <p:attrNameLst>
                                          <p:attrName>style.visibility</p:attrName>
                                        </p:attrNameLst>
                                      </p:cBhvr>
                                      <p:to>
                                        <p:strVal val="visible"/>
                                      </p:to>
                                    </p:set>
                                    <p:animEffect transition="in" filter="blinds(horizontal)">
                                      <p:cBhvr>
                                        <p:cTn id="30" dur="500"/>
                                        <p:tgtEl>
                                          <p:spTgt spid="38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389">
                                            <p:txEl>
                                              <p:pRg st="5" end="5"/>
                                            </p:txEl>
                                          </p:spTgt>
                                        </p:tgtEl>
                                        <p:attrNameLst>
                                          <p:attrName>style.visibility</p:attrName>
                                        </p:attrNameLst>
                                      </p:cBhvr>
                                      <p:to>
                                        <p:strVal val="visible"/>
                                      </p:to>
                                    </p:set>
                                    <p:animEffect transition="in" filter="blinds(horizontal)">
                                      <p:cBhvr>
                                        <p:cTn id="35" dur="500"/>
                                        <p:tgtEl>
                                          <p:spTgt spid="38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389">
                                            <p:txEl>
                                              <p:pRg st="6" end="6"/>
                                            </p:txEl>
                                          </p:spTgt>
                                        </p:tgtEl>
                                        <p:attrNameLst>
                                          <p:attrName>style.visibility</p:attrName>
                                        </p:attrNameLst>
                                      </p:cBhvr>
                                      <p:to>
                                        <p:strVal val="visible"/>
                                      </p:to>
                                    </p:set>
                                    <p:animEffect transition="in" filter="blinds(horizontal)">
                                      <p:cBhvr>
                                        <p:cTn id="40" dur="500"/>
                                        <p:tgtEl>
                                          <p:spTgt spid="38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389">
                                            <p:txEl>
                                              <p:pRg st="7" end="7"/>
                                            </p:txEl>
                                          </p:spTgt>
                                        </p:tgtEl>
                                        <p:attrNameLst>
                                          <p:attrName>style.visibility</p:attrName>
                                        </p:attrNameLst>
                                      </p:cBhvr>
                                      <p:to>
                                        <p:strVal val="visible"/>
                                      </p:to>
                                    </p:set>
                                    <p:animEffect transition="in" filter="blinds(horizontal)">
                                      <p:cBhvr>
                                        <p:cTn id="45" dur="500"/>
                                        <p:tgtEl>
                                          <p:spTgt spid="38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389">
                                            <p:txEl>
                                              <p:pRg st="8" end="8"/>
                                            </p:txEl>
                                          </p:spTgt>
                                        </p:tgtEl>
                                        <p:attrNameLst>
                                          <p:attrName>style.visibility</p:attrName>
                                        </p:attrNameLst>
                                      </p:cBhvr>
                                      <p:to>
                                        <p:strVal val="visible"/>
                                      </p:to>
                                    </p:set>
                                    <p:animEffect transition="in" filter="blinds(horizontal)">
                                      <p:cBhvr>
                                        <p:cTn id="50" dur="500"/>
                                        <p:tgtEl>
                                          <p:spTgt spid="38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389">
                                            <p:txEl>
                                              <p:pRg st="9" end="9"/>
                                            </p:txEl>
                                          </p:spTgt>
                                        </p:tgtEl>
                                        <p:attrNameLst>
                                          <p:attrName>style.visibility</p:attrName>
                                        </p:attrNameLst>
                                      </p:cBhvr>
                                      <p:to>
                                        <p:strVal val="visible"/>
                                      </p:to>
                                    </p:set>
                                    <p:animEffect transition="in" filter="blinds(horizontal)">
                                      <p:cBhvr>
                                        <p:cTn id="55" dur="500"/>
                                        <p:tgtEl>
                                          <p:spTgt spid="38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389">
                                            <p:txEl>
                                              <p:pRg st="10" end="10"/>
                                            </p:txEl>
                                          </p:spTgt>
                                        </p:tgtEl>
                                        <p:attrNameLst>
                                          <p:attrName>style.visibility</p:attrName>
                                        </p:attrNameLst>
                                      </p:cBhvr>
                                      <p:to>
                                        <p:strVal val="visible"/>
                                      </p:to>
                                    </p:set>
                                    <p:animEffect transition="in" filter="blinds(horizontal)">
                                      <p:cBhvr>
                                        <p:cTn id="60" dur="500"/>
                                        <p:tgtEl>
                                          <p:spTgt spid="38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389">
                                            <p:txEl>
                                              <p:pRg st="11" end="11"/>
                                            </p:txEl>
                                          </p:spTgt>
                                        </p:tgtEl>
                                        <p:attrNameLst>
                                          <p:attrName>style.visibility</p:attrName>
                                        </p:attrNameLst>
                                      </p:cBhvr>
                                      <p:to>
                                        <p:strVal val="visible"/>
                                      </p:to>
                                    </p:set>
                                    <p:animEffect transition="in" filter="blinds(horizontal)">
                                      <p:cBhvr>
                                        <p:cTn id="65" dur="500"/>
                                        <p:tgtEl>
                                          <p:spTgt spid="38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389">
                                            <p:txEl>
                                              <p:pRg st="12" end="12"/>
                                            </p:txEl>
                                          </p:spTgt>
                                        </p:tgtEl>
                                        <p:attrNameLst>
                                          <p:attrName>style.visibility</p:attrName>
                                        </p:attrNameLst>
                                      </p:cBhvr>
                                      <p:to>
                                        <p:strVal val="visible"/>
                                      </p:to>
                                    </p:set>
                                    <p:animEffect transition="in" filter="blinds(horizontal)">
                                      <p:cBhvr>
                                        <p:cTn id="70" dur="500"/>
                                        <p:tgtEl>
                                          <p:spTgt spid="38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1" nodeType="clickEffect">
                                  <p:stCondLst>
                                    <p:cond delay="0"/>
                                  </p:stCondLst>
                                  <p:iterate>
                                    <p:tmAbs val="0"/>
                                  </p:iterate>
                                  <p:childTnLst>
                                    <p:set>
                                      <p:cBhvr>
                                        <p:cTn id="74" fill="hold"/>
                                        <p:tgtEl>
                                          <p:spTgt spid="389">
                                            <p:txEl>
                                              <p:pRg st="13" end="13"/>
                                            </p:txEl>
                                          </p:spTgt>
                                        </p:tgtEl>
                                        <p:attrNameLst>
                                          <p:attrName>style.visibility</p:attrName>
                                        </p:attrNameLst>
                                      </p:cBhvr>
                                      <p:to>
                                        <p:strVal val="visible"/>
                                      </p:to>
                                    </p:set>
                                    <p:animEffect transition="in" filter="blinds(horizontal)">
                                      <p:cBhvr>
                                        <p:cTn id="75" dur="500"/>
                                        <p:tgtEl>
                                          <p:spTgt spid="389">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1" nodeType="clickEffect">
                                  <p:stCondLst>
                                    <p:cond delay="0"/>
                                  </p:stCondLst>
                                  <p:iterate>
                                    <p:tmAbs val="0"/>
                                  </p:iterate>
                                  <p:childTnLst>
                                    <p:set>
                                      <p:cBhvr>
                                        <p:cTn id="79" fill="hold"/>
                                        <p:tgtEl>
                                          <p:spTgt spid="389">
                                            <p:txEl>
                                              <p:pRg st="14" end="14"/>
                                            </p:txEl>
                                          </p:spTgt>
                                        </p:tgtEl>
                                        <p:attrNameLst>
                                          <p:attrName>style.visibility</p:attrName>
                                        </p:attrNameLst>
                                      </p:cBhvr>
                                      <p:to>
                                        <p:strVal val="visible"/>
                                      </p:to>
                                    </p:set>
                                    <p:animEffect transition="in" filter="blinds(horizontal)">
                                      <p:cBhvr>
                                        <p:cTn id="80" dur="500"/>
                                        <p:tgtEl>
                                          <p:spTgt spid="389">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1" nodeType="clickEffect">
                                  <p:stCondLst>
                                    <p:cond delay="0"/>
                                  </p:stCondLst>
                                  <p:iterate>
                                    <p:tmAbs val="0"/>
                                  </p:iterate>
                                  <p:childTnLst>
                                    <p:set>
                                      <p:cBhvr>
                                        <p:cTn id="84" fill="hold"/>
                                        <p:tgtEl>
                                          <p:spTgt spid="389">
                                            <p:txEl>
                                              <p:pRg st="15" end="15"/>
                                            </p:txEl>
                                          </p:spTgt>
                                        </p:tgtEl>
                                        <p:attrNameLst>
                                          <p:attrName>style.visibility</p:attrName>
                                        </p:attrNameLst>
                                      </p:cBhvr>
                                      <p:to>
                                        <p:strVal val="visible"/>
                                      </p:to>
                                    </p:set>
                                    <p:animEffect transition="in" filter="blinds(horizontal)">
                                      <p:cBhvr>
                                        <p:cTn id="85" dur="500"/>
                                        <p:tgtEl>
                                          <p:spTgt spid="389">
                                            <p:txEl>
                                              <p:pRg st="15" end="1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1" nodeType="clickEffect">
                                  <p:stCondLst>
                                    <p:cond delay="0"/>
                                  </p:stCondLst>
                                  <p:iterate>
                                    <p:tmAbs val="0"/>
                                  </p:iterate>
                                  <p:childTnLst>
                                    <p:set>
                                      <p:cBhvr>
                                        <p:cTn id="89" fill="hold"/>
                                        <p:tgtEl>
                                          <p:spTgt spid="389">
                                            <p:txEl>
                                              <p:pRg st="16" end="16"/>
                                            </p:txEl>
                                          </p:spTgt>
                                        </p:tgtEl>
                                        <p:attrNameLst>
                                          <p:attrName>style.visibility</p:attrName>
                                        </p:attrNameLst>
                                      </p:cBhvr>
                                      <p:to>
                                        <p:strVal val="visible"/>
                                      </p:to>
                                    </p:set>
                                    <p:animEffect transition="in" filter="blinds(horizontal)">
                                      <p:cBhvr>
                                        <p:cTn id="90" dur="500"/>
                                        <p:tgtEl>
                                          <p:spTgt spid="389">
                                            <p:txEl>
                                              <p:pRg st="16" end="1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1" nodeType="clickEffect">
                                  <p:stCondLst>
                                    <p:cond delay="0"/>
                                  </p:stCondLst>
                                  <p:iterate>
                                    <p:tmAbs val="0"/>
                                  </p:iterate>
                                  <p:childTnLst>
                                    <p:set>
                                      <p:cBhvr>
                                        <p:cTn id="94" fill="hold"/>
                                        <p:tgtEl>
                                          <p:spTgt spid="389">
                                            <p:txEl>
                                              <p:pRg st="17" end="17"/>
                                            </p:txEl>
                                          </p:spTgt>
                                        </p:tgtEl>
                                        <p:attrNameLst>
                                          <p:attrName>style.visibility</p:attrName>
                                        </p:attrNameLst>
                                      </p:cBhvr>
                                      <p:to>
                                        <p:strVal val="visible"/>
                                      </p:to>
                                    </p:set>
                                    <p:animEffect transition="in" filter="blinds(horizontal)">
                                      <p:cBhvr>
                                        <p:cTn id="95" dur="500"/>
                                        <p:tgtEl>
                                          <p:spTgt spid="389">
                                            <p:txEl>
                                              <p:pRg st="17" end="1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1" nodeType="clickEffect">
                                  <p:stCondLst>
                                    <p:cond delay="0"/>
                                  </p:stCondLst>
                                  <p:iterate>
                                    <p:tmAbs val="0"/>
                                  </p:iterate>
                                  <p:childTnLst>
                                    <p:set>
                                      <p:cBhvr>
                                        <p:cTn id="99" fill="hold"/>
                                        <p:tgtEl>
                                          <p:spTgt spid="389">
                                            <p:txEl>
                                              <p:pRg st="18" end="18"/>
                                            </p:txEl>
                                          </p:spTgt>
                                        </p:tgtEl>
                                        <p:attrNameLst>
                                          <p:attrName>style.visibility</p:attrName>
                                        </p:attrNameLst>
                                      </p:cBhvr>
                                      <p:to>
                                        <p:strVal val="visible"/>
                                      </p:to>
                                    </p:set>
                                    <p:animEffect transition="in" filter="blinds(horizontal)">
                                      <p:cBhvr>
                                        <p:cTn id="100" dur="500"/>
                                        <p:tgtEl>
                                          <p:spTgt spid="389">
                                            <p:txEl>
                                              <p:pRg st="18" end="1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1" nodeType="clickEffect">
                                  <p:stCondLst>
                                    <p:cond delay="0"/>
                                  </p:stCondLst>
                                  <p:iterate>
                                    <p:tmAbs val="0"/>
                                  </p:iterate>
                                  <p:childTnLst>
                                    <p:set>
                                      <p:cBhvr>
                                        <p:cTn id="104" fill="hold"/>
                                        <p:tgtEl>
                                          <p:spTgt spid="389">
                                            <p:txEl>
                                              <p:pRg st="19" end="19"/>
                                            </p:txEl>
                                          </p:spTgt>
                                        </p:tgtEl>
                                        <p:attrNameLst>
                                          <p:attrName>style.visibility</p:attrName>
                                        </p:attrNameLst>
                                      </p:cBhvr>
                                      <p:to>
                                        <p:strVal val="visible"/>
                                      </p:to>
                                    </p:set>
                                    <p:animEffect transition="in" filter="blinds(horizontal)">
                                      <p:cBhvr>
                                        <p:cTn id="105" dur="500"/>
                                        <p:tgtEl>
                                          <p:spTgt spid="389">
                                            <p:txEl>
                                              <p:pRg st="19" end="19"/>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1" nodeType="clickEffect">
                                  <p:stCondLst>
                                    <p:cond delay="0"/>
                                  </p:stCondLst>
                                  <p:iterate>
                                    <p:tmAbs val="0"/>
                                  </p:iterate>
                                  <p:childTnLst>
                                    <p:set>
                                      <p:cBhvr>
                                        <p:cTn id="109" fill="hold"/>
                                        <p:tgtEl>
                                          <p:spTgt spid="389">
                                            <p:txEl>
                                              <p:pRg st="20" end="20"/>
                                            </p:txEl>
                                          </p:spTgt>
                                        </p:tgtEl>
                                        <p:attrNameLst>
                                          <p:attrName>style.visibility</p:attrName>
                                        </p:attrNameLst>
                                      </p:cBhvr>
                                      <p:to>
                                        <p:strVal val="visible"/>
                                      </p:to>
                                    </p:set>
                                    <p:animEffect transition="in" filter="blinds(horizontal)">
                                      <p:cBhvr>
                                        <p:cTn id="110" dur="500"/>
                                        <p:tgtEl>
                                          <p:spTgt spid="389">
                                            <p:txEl>
                                              <p:pRg st="20" end="2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1" nodeType="clickEffect">
                                  <p:stCondLst>
                                    <p:cond delay="0"/>
                                  </p:stCondLst>
                                  <p:iterate>
                                    <p:tmAbs val="0"/>
                                  </p:iterate>
                                  <p:childTnLst>
                                    <p:set>
                                      <p:cBhvr>
                                        <p:cTn id="114" fill="hold"/>
                                        <p:tgtEl>
                                          <p:spTgt spid="389">
                                            <p:txEl>
                                              <p:pRg st="21" end="21"/>
                                            </p:txEl>
                                          </p:spTgt>
                                        </p:tgtEl>
                                        <p:attrNameLst>
                                          <p:attrName>style.visibility</p:attrName>
                                        </p:attrNameLst>
                                      </p:cBhvr>
                                      <p:to>
                                        <p:strVal val="visible"/>
                                      </p:to>
                                    </p:set>
                                    <p:animEffect transition="in" filter="blinds(horizontal)">
                                      <p:cBhvr>
                                        <p:cTn id="115" dur="500"/>
                                        <p:tgtEl>
                                          <p:spTgt spid="389">
                                            <p:txEl>
                                              <p:pRg st="21" end="2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1" nodeType="clickEffect">
                                  <p:stCondLst>
                                    <p:cond delay="0"/>
                                  </p:stCondLst>
                                  <p:iterate>
                                    <p:tmAbs val="0"/>
                                  </p:iterate>
                                  <p:childTnLst>
                                    <p:set>
                                      <p:cBhvr>
                                        <p:cTn id="119" fill="hold"/>
                                        <p:tgtEl>
                                          <p:spTgt spid="389">
                                            <p:txEl>
                                              <p:pRg st="22" end="22"/>
                                            </p:txEl>
                                          </p:spTgt>
                                        </p:tgtEl>
                                        <p:attrNameLst>
                                          <p:attrName>style.visibility</p:attrName>
                                        </p:attrNameLst>
                                      </p:cBhvr>
                                      <p:to>
                                        <p:strVal val="visible"/>
                                      </p:to>
                                    </p:set>
                                    <p:animEffect transition="in" filter="blinds(horizontal)">
                                      <p:cBhvr>
                                        <p:cTn id="120" dur="500"/>
                                        <p:tgtEl>
                                          <p:spTgt spid="389">
                                            <p:txEl>
                                              <p:pRg st="22" end="22"/>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1" nodeType="clickEffect">
                                  <p:stCondLst>
                                    <p:cond delay="0"/>
                                  </p:stCondLst>
                                  <p:iterate>
                                    <p:tmAbs val="0"/>
                                  </p:iterate>
                                  <p:childTnLst>
                                    <p:set>
                                      <p:cBhvr>
                                        <p:cTn id="124" fill="hold"/>
                                        <p:tgtEl>
                                          <p:spTgt spid="389">
                                            <p:txEl>
                                              <p:pRg st="23" end="23"/>
                                            </p:txEl>
                                          </p:spTgt>
                                        </p:tgtEl>
                                        <p:attrNameLst>
                                          <p:attrName>style.visibility</p:attrName>
                                        </p:attrNameLst>
                                      </p:cBhvr>
                                      <p:to>
                                        <p:strVal val="visible"/>
                                      </p:to>
                                    </p:set>
                                    <p:animEffect transition="in" filter="blinds(horizontal)">
                                      <p:cBhvr>
                                        <p:cTn id="125" dur="500"/>
                                        <p:tgtEl>
                                          <p:spTgt spid="389">
                                            <p:txEl>
                                              <p:pRg st="23" end="23"/>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1" nodeType="clickEffect">
                                  <p:stCondLst>
                                    <p:cond delay="0"/>
                                  </p:stCondLst>
                                  <p:iterate>
                                    <p:tmAbs val="0"/>
                                  </p:iterate>
                                  <p:childTnLst>
                                    <p:set>
                                      <p:cBhvr>
                                        <p:cTn id="129" fill="hold"/>
                                        <p:tgtEl>
                                          <p:spTgt spid="389">
                                            <p:txEl>
                                              <p:pRg st="24" end="24"/>
                                            </p:txEl>
                                          </p:spTgt>
                                        </p:tgtEl>
                                        <p:attrNameLst>
                                          <p:attrName>style.visibility</p:attrName>
                                        </p:attrNameLst>
                                      </p:cBhvr>
                                      <p:to>
                                        <p:strVal val="visible"/>
                                      </p:to>
                                    </p:set>
                                    <p:animEffect transition="in" filter="blinds(horizontal)">
                                      <p:cBhvr>
                                        <p:cTn id="130" dur="500"/>
                                        <p:tgtEl>
                                          <p:spTgt spid="389">
                                            <p:txEl>
                                              <p:pRg st="24" end="24"/>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1" nodeType="clickEffect">
                                  <p:stCondLst>
                                    <p:cond delay="0"/>
                                  </p:stCondLst>
                                  <p:iterate>
                                    <p:tmAbs val="0"/>
                                  </p:iterate>
                                  <p:childTnLst>
                                    <p:set>
                                      <p:cBhvr>
                                        <p:cTn id="134" fill="hold"/>
                                        <p:tgtEl>
                                          <p:spTgt spid="389">
                                            <p:txEl>
                                              <p:pRg st="25" end="25"/>
                                            </p:txEl>
                                          </p:spTgt>
                                        </p:tgtEl>
                                        <p:attrNameLst>
                                          <p:attrName>style.visibility</p:attrName>
                                        </p:attrNameLst>
                                      </p:cBhvr>
                                      <p:to>
                                        <p:strVal val="visible"/>
                                      </p:to>
                                    </p:set>
                                    <p:animEffect transition="in" filter="blinds(horizontal)">
                                      <p:cBhvr>
                                        <p:cTn id="135" dur="500"/>
                                        <p:tgtEl>
                                          <p:spTgt spid="389">
                                            <p:txEl>
                                              <p:pRg st="25" end="25"/>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grpId="2" nodeType="clickEffect">
                                  <p:stCondLst>
                                    <p:cond delay="0"/>
                                  </p:stCondLst>
                                  <p:iterate>
                                    <p:tmAbs val="0"/>
                                  </p:iterate>
                                  <p:childTnLst>
                                    <p:animEffect transition="out" filter="blinds(horizontal)">
                                      <p:cBhvr>
                                        <p:cTn id="139" dur="500" fill="hold"/>
                                        <p:tgtEl>
                                          <p:spTgt spid="389">
                                            <p:txEl>
                                              <p:pRg st="0" end="0"/>
                                            </p:txEl>
                                          </p:spTgt>
                                        </p:tgtEl>
                                      </p:cBhvr>
                                    </p:animEffect>
                                    <p:set>
                                      <p:cBhvr>
                                        <p:cTn id="140" fill="hold">
                                          <p:stCondLst>
                                            <p:cond delay="499"/>
                                          </p:stCondLst>
                                        </p:cTn>
                                        <p:tgtEl>
                                          <p:spTgt spid="389">
                                            <p:txEl>
                                              <p:pRg st="0" end="0"/>
                                            </p:txEl>
                                          </p:spTgt>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 presetClass="exit" presetSubtype="10" fill="hold" grpId="2" nodeType="clickEffect">
                                  <p:stCondLst>
                                    <p:cond delay="0"/>
                                  </p:stCondLst>
                                  <p:iterate>
                                    <p:tmAbs val="0"/>
                                  </p:iterate>
                                  <p:childTnLst>
                                    <p:animEffect transition="out" filter="blinds(horizontal)">
                                      <p:cBhvr>
                                        <p:cTn id="144" dur="500" fill="hold"/>
                                        <p:tgtEl>
                                          <p:spTgt spid="389">
                                            <p:txEl>
                                              <p:pRg st="1" end="1"/>
                                            </p:txEl>
                                          </p:spTgt>
                                        </p:tgtEl>
                                      </p:cBhvr>
                                    </p:animEffect>
                                    <p:set>
                                      <p:cBhvr>
                                        <p:cTn id="145" fill="hold">
                                          <p:stCondLst>
                                            <p:cond delay="499"/>
                                          </p:stCondLst>
                                        </p:cTn>
                                        <p:tgtEl>
                                          <p:spTgt spid="389">
                                            <p:txEl>
                                              <p:pRg st="1" end="1"/>
                                            </p:txEl>
                                          </p:spTgt>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3" presetClass="exit" presetSubtype="10" fill="hold" grpId="2" nodeType="clickEffect">
                                  <p:stCondLst>
                                    <p:cond delay="0"/>
                                  </p:stCondLst>
                                  <p:iterate>
                                    <p:tmAbs val="0"/>
                                  </p:iterate>
                                  <p:childTnLst>
                                    <p:animEffect transition="out" filter="blinds(horizontal)">
                                      <p:cBhvr>
                                        <p:cTn id="149" dur="500" fill="hold"/>
                                        <p:tgtEl>
                                          <p:spTgt spid="389">
                                            <p:txEl>
                                              <p:pRg st="2" end="2"/>
                                            </p:txEl>
                                          </p:spTgt>
                                        </p:tgtEl>
                                      </p:cBhvr>
                                    </p:animEffect>
                                    <p:set>
                                      <p:cBhvr>
                                        <p:cTn id="150" fill="hold">
                                          <p:stCondLst>
                                            <p:cond delay="499"/>
                                          </p:stCondLst>
                                        </p:cTn>
                                        <p:tgtEl>
                                          <p:spTgt spid="389">
                                            <p:txEl>
                                              <p:pRg st="2" end="2"/>
                                            </p:txEl>
                                          </p:spTgt>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xit" presetSubtype="10" fill="hold" grpId="2" nodeType="clickEffect">
                                  <p:stCondLst>
                                    <p:cond delay="0"/>
                                  </p:stCondLst>
                                  <p:iterate>
                                    <p:tmAbs val="0"/>
                                  </p:iterate>
                                  <p:childTnLst>
                                    <p:animEffect transition="out" filter="blinds(horizontal)">
                                      <p:cBhvr>
                                        <p:cTn id="154" dur="500" fill="hold"/>
                                        <p:tgtEl>
                                          <p:spTgt spid="389">
                                            <p:txEl>
                                              <p:pRg st="3" end="3"/>
                                            </p:txEl>
                                          </p:spTgt>
                                        </p:tgtEl>
                                      </p:cBhvr>
                                    </p:animEffect>
                                    <p:set>
                                      <p:cBhvr>
                                        <p:cTn id="155" fill="hold">
                                          <p:stCondLst>
                                            <p:cond delay="499"/>
                                          </p:stCondLst>
                                        </p:cTn>
                                        <p:tgtEl>
                                          <p:spTgt spid="389">
                                            <p:txEl>
                                              <p:pRg st="3" end="3"/>
                                            </p:txEl>
                                          </p:spTgt>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3" presetClass="exit" presetSubtype="10" fill="hold" grpId="2" nodeType="clickEffect">
                                  <p:stCondLst>
                                    <p:cond delay="0"/>
                                  </p:stCondLst>
                                  <p:iterate>
                                    <p:tmAbs val="0"/>
                                  </p:iterate>
                                  <p:childTnLst>
                                    <p:animEffect transition="out" filter="blinds(horizontal)">
                                      <p:cBhvr>
                                        <p:cTn id="159" dur="500" fill="hold"/>
                                        <p:tgtEl>
                                          <p:spTgt spid="389">
                                            <p:txEl>
                                              <p:pRg st="4" end="4"/>
                                            </p:txEl>
                                          </p:spTgt>
                                        </p:tgtEl>
                                      </p:cBhvr>
                                    </p:animEffect>
                                    <p:set>
                                      <p:cBhvr>
                                        <p:cTn id="160" fill="hold">
                                          <p:stCondLst>
                                            <p:cond delay="499"/>
                                          </p:stCondLst>
                                        </p:cTn>
                                        <p:tgtEl>
                                          <p:spTgt spid="389">
                                            <p:txEl>
                                              <p:pRg st="4" end="4"/>
                                            </p:txEl>
                                          </p:spTgt>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3" presetClass="exit" presetSubtype="10" fill="hold" grpId="2" nodeType="clickEffect">
                                  <p:stCondLst>
                                    <p:cond delay="0"/>
                                  </p:stCondLst>
                                  <p:iterate>
                                    <p:tmAbs val="0"/>
                                  </p:iterate>
                                  <p:childTnLst>
                                    <p:animEffect transition="out" filter="blinds(horizontal)">
                                      <p:cBhvr>
                                        <p:cTn id="164" dur="500" fill="hold"/>
                                        <p:tgtEl>
                                          <p:spTgt spid="389">
                                            <p:txEl>
                                              <p:pRg st="5" end="5"/>
                                            </p:txEl>
                                          </p:spTgt>
                                        </p:tgtEl>
                                      </p:cBhvr>
                                    </p:animEffect>
                                    <p:set>
                                      <p:cBhvr>
                                        <p:cTn id="165" fill="hold">
                                          <p:stCondLst>
                                            <p:cond delay="499"/>
                                          </p:stCondLst>
                                        </p:cTn>
                                        <p:tgtEl>
                                          <p:spTgt spid="389">
                                            <p:txEl>
                                              <p:pRg st="5" end="5"/>
                                            </p:txEl>
                                          </p:spTgt>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3" presetClass="exit" presetSubtype="10" fill="hold" grpId="2" nodeType="clickEffect">
                                  <p:stCondLst>
                                    <p:cond delay="0"/>
                                  </p:stCondLst>
                                  <p:iterate>
                                    <p:tmAbs val="0"/>
                                  </p:iterate>
                                  <p:childTnLst>
                                    <p:animEffect transition="out" filter="blinds(horizontal)">
                                      <p:cBhvr>
                                        <p:cTn id="169" dur="500" fill="hold"/>
                                        <p:tgtEl>
                                          <p:spTgt spid="389">
                                            <p:txEl>
                                              <p:pRg st="6" end="6"/>
                                            </p:txEl>
                                          </p:spTgt>
                                        </p:tgtEl>
                                      </p:cBhvr>
                                    </p:animEffect>
                                    <p:set>
                                      <p:cBhvr>
                                        <p:cTn id="170" fill="hold">
                                          <p:stCondLst>
                                            <p:cond delay="499"/>
                                          </p:stCondLst>
                                        </p:cTn>
                                        <p:tgtEl>
                                          <p:spTgt spid="389">
                                            <p:txEl>
                                              <p:pRg st="6" end="6"/>
                                            </p:txEl>
                                          </p:spTgt>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2" nodeType="clickEffect">
                                  <p:stCondLst>
                                    <p:cond delay="0"/>
                                  </p:stCondLst>
                                  <p:iterate>
                                    <p:tmAbs val="0"/>
                                  </p:iterate>
                                  <p:childTnLst>
                                    <p:animEffect transition="out" filter="blinds(horizontal)">
                                      <p:cBhvr>
                                        <p:cTn id="174" dur="500" fill="hold"/>
                                        <p:tgtEl>
                                          <p:spTgt spid="389">
                                            <p:txEl>
                                              <p:pRg st="7" end="7"/>
                                            </p:txEl>
                                          </p:spTgt>
                                        </p:tgtEl>
                                      </p:cBhvr>
                                    </p:animEffect>
                                    <p:set>
                                      <p:cBhvr>
                                        <p:cTn id="175" fill="hold">
                                          <p:stCondLst>
                                            <p:cond delay="499"/>
                                          </p:stCondLst>
                                        </p:cTn>
                                        <p:tgtEl>
                                          <p:spTgt spid="389">
                                            <p:txEl>
                                              <p:pRg st="7" end="7"/>
                                            </p:txEl>
                                          </p:spTgt>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3" presetClass="exit" presetSubtype="10" fill="hold" grpId="2" nodeType="clickEffect">
                                  <p:stCondLst>
                                    <p:cond delay="0"/>
                                  </p:stCondLst>
                                  <p:iterate>
                                    <p:tmAbs val="0"/>
                                  </p:iterate>
                                  <p:childTnLst>
                                    <p:animEffect transition="out" filter="blinds(horizontal)">
                                      <p:cBhvr>
                                        <p:cTn id="179" dur="500" fill="hold"/>
                                        <p:tgtEl>
                                          <p:spTgt spid="389">
                                            <p:txEl>
                                              <p:pRg st="8" end="8"/>
                                            </p:txEl>
                                          </p:spTgt>
                                        </p:tgtEl>
                                      </p:cBhvr>
                                    </p:animEffect>
                                    <p:set>
                                      <p:cBhvr>
                                        <p:cTn id="180" fill="hold">
                                          <p:stCondLst>
                                            <p:cond delay="499"/>
                                          </p:stCondLst>
                                        </p:cTn>
                                        <p:tgtEl>
                                          <p:spTgt spid="389">
                                            <p:txEl>
                                              <p:pRg st="8" end="8"/>
                                            </p:txEl>
                                          </p:spTgt>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xit" presetSubtype="10" fill="hold" grpId="2" nodeType="clickEffect">
                                  <p:stCondLst>
                                    <p:cond delay="0"/>
                                  </p:stCondLst>
                                  <p:iterate>
                                    <p:tmAbs val="0"/>
                                  </p:iterate>
                                  <p:childTnLst>
                                    <p:animEffect transition="out" filter="blinds(horizontal)">
                                      <p:cBhvr>
                                        <p:cTn id="184" dur="500" fill="hold"/>
                                        <p:tgtEl>
                                          <p:spTgt spid="389">
                                            <p:txEl>
                                              <p:pRg st="9" end="9"/>
                                            </p:txEl>
                                          </p:spTgt>
                                        </p:tgtEl>
                                      </p:cBhvr>
                                    </p:animEffect>
                                    <p:set>
                                      <p:cBhvr>
                                        <p:cTn id="185" fill="hold">
                                          <p:stCondLst>
                                            <p:cond delay="499"/>
                                          </p:stCondLst>
                                        </p:cTn>
                                        <p:tgtEl>
                                          <p:spTgt spid="389">
                                            <p:txEl>
                                              <p:pRg st="9" end="9"/>
                                            </p:txEl>
                                          </p:spTgt>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3" presetClass="exit" presetSubtype="10" fill="hold" grpId="2" nodeType="clickEffect">
                                  <p:stCondLst>
                                    <p:cond delay="0"/>
                                  </p:stCondLst>
                                  <p:iterate>
                                    <p:tmAbs val="0"/>
                                  </p:iterate>
                                  <p:childTnLst>
                                    <p:animEffect transition="out" filter="blinds(horizontal)">
                                      <p:cBhvr>
                                        <p:cTn id="189" dur="500" fill="hold"/>
                                        <p:tgtEl>
                                          <p:spTgt spid="389">
                                            <p:txEl>
                                              <p:pRg st="10" end="10"/>
                                            </p:txEl>
                                          </p:spTgt>
                                        </p:tgtEl>
                                      </p:cBhvr>
                                    </p:animEffect>
                                    <p:set>
                                      <p:cBhvr>
                                        <p:cTn id="190" fill="hold">
                                          <p:stCondLst>
                                            <p:cond delay="499"/>
                                          </p:stCondLst>
                                        </p:cTn>
                                        <p:tgtEl>
                                          <p:spTgt spid="389">
                                            <p:txEl>
                                              <p:pRg st="10" end="10"/>
                                            </p:txEl>
                                          </p:spTgt>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3" presetClass="exit" presetSubtype="10" fill="hold" grpId="2" nodeType="clickEffect">
                                  <p:stCondLst>
                                    <p:cond delay="0"/>
                                  </p:stCondLst>
                                  <p:iterate>
                                    <p:tmAbs val="0"/>
                                  </p:iterate>
                                  <p:childTnLst>
                                    <p:animEffect transition="out" filter="blinds(horizontal)">
                                      <p:cBhvr>
                                        <p:cTn id="194" dur="500" fill="hold"/>
                                        <p:tgtEl>
                                          <p:spTgt spid="389">
                                            <p:txEl>
                                              <p:pRg st="11" end="11"/>
                                            </p:txEl>
                                          </p:spTgt>
                                        </p:tgtEl>
                                      </p:cBhvr>
                                    </p:animEffect>
                                    <p:set>
                                      <p:cBhvr>
                                        <p:cTn id="195" fill="hold">
                                          <p:stCondLst>
                                            <p:cond delay="499"/>
                                          </p:stCondLst>
                                        </p:cTn>
                                        <p:tgtEl>
                                          <p:spTgt spid="389">
                                            <p:txEl>
                                              <p:pRg st="11" end="11"/>
                                            </p:txEl>
                                          </p:spTgt>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3" presetClass="exit" presetSubtype="10" fill="hold" grpId="2" nodeType="clickEffect">
                                  <p:stCondLst>
                                    <p:cond delay="0"/>
                                  </p:stCondLst>
                                  <p:iterate>
                                    <p:tmAbs val="0"/>
                                  </p:iterate>
                                  <p:childTnLst>
                                    <p:animEffect transition="out" filter="blinds(horizontal)">
                                      <p:cBhvr>
                                        <p:cTn id="199" dur="500" fill="hold"/>
                                        <p:tgtEl>
                                          <p:spTgt spid="389">
                                            <p:txEl>
                                              <p:pRg st="12" end="12"/>
                                            </p:txEl>
                                          </p:spTgt>
                                        </p:tgtEl>
                                      </p:cBhvr>
                                    </p:animEffect>
                                    <p:set>
                                      <p:cBhvr>
                                        <p:cTn id="200" fill="hold">
                                          <p:stCondLst>
                                            <p:cond delay="499"/>
                                          </p:stCondLst>
                                        </p:cTn>
                                        <p:tgtEl>
                                          <p:spTgt spid="389">
                                            <p:txEl>
                                              <p:pRg st="12" end="12"/>
                                            </p:txEl>
                                          </p:spTgt>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3" presetClass="exit" presetSubtype="10" fill="hold" grpId="2" nodeType="clickEffect">
                                  <p:stCondLst>
                                    <p:cond delay="0"/>
                                  </p:stCondLst>
                                  <p:iterate>
                                    <p:tmAbs val="0"/>
                                  </p:iterate>
                                  <p:childTnLst>
                                    <p:animEffect transition="out" filter="blinds(horizontal)">
                                      <p:cBhvr>
                                        <p:cTn id="204" dur="500" fill="hold"/>
                                        <p:tgtEl>
                                          <p:spTgt spid="389">
                                            <p:txEl>
                                              <p:pRg st="13" end="13"/>
                                            </p:txEl>
                                          </p:spTgt>
                                        </p:tgtEl>
                                      </p:cBhvr>
                                    </p:animEffect>
                                    <p:set>
                                      <p:cBhvr>
                                        <p:cTn id="205" fill="hold">
                                          <p:stCondLst>
                                            <p:cond delay="499"/>
                                          </p:stCondLst>
                                        </p:cTn>
                                        <p:tgtEl>
                                          <p:spTgt spid="389">
                                            <p:txEl>
                                              <p:pRg st="13" end="13"/>
                                            </p:txEl>
                                          </p:spTgt>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3" presetClass="exit" presetSubtype="10" fill="hold" grpId="2" nodeType="clickEffect">
                                  <p:stCondLst>
                                    <p:cond delay="0"/>
                                  </p:stCondLst>
                                  <p:iterate>
                                    <p:tmAbs val="0"/>
                                  </p:iterate>
                                  <p:childTnLst>
                                    <p:animEffect transition="out" filter="blinds(horizontal)">
                                      <p:cBhvr>
                                        <p:cTn id="209" dur="500" fill="hold"/>
                                        <p:tgtEl>
                                          <p:spTgt spid="389">
                                            <p:txEl>
                                              <p:pRg st="14" end="14"/>
                                            </p:txEl>
                                          </p:spTgt>
                                        </p:tgtEl>
                                      </p:cBhvr>
                                    </p:animEffect>
                                    <p:set>
                                      <p:cBhvr>
                                        <p:cTn id="210" fill="hold">
                                          <p:stCondLst>
                                            <p:cond delay="499"/>
                                          </p:stCondLst>
                                        </p:cTn>
                                        <p:tgtEl>
                                          <p:spTgt spid="389">
                                            <p:txEl>
                                              <p:pRg st="14" end="14"/>
                                            </p:txEl>
                                          </p:spTgt>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3" presetClass="exit" presetSubtype="10" fill="hold" grpId="2" nodeType="clickEffect">
                                  <p:stCondLst>
                                    <p:cond delay="0"/>
                                  </p:stCondLst>
                                  <p:iterate>
                                    <p:tmAbs val="0"/>
                                  </p:iterate>
                                  <p:childTnLst>
                                    <p:animEffect transition="out" filter="blinds(horizontal)">
                                      <p:cBhvr>
                                        <p:cTn id="214" dur="500" fill="hold"/>
                                        <p:tgtEl>
                                          <p:spTgt spid="389">
                                            <p:txEl>
                                              <p:pRg st="15" end="15"/>
                                            </p:txEl>
                                          </p:spTgt>
                                        </p:tgtEl>
                                      </p:cBhvr>
                                    </p:animEffect>
                                    <p:set>
                                      <p:cBhvr>
                                        <p:cTn id="215" fill="hold">
                                          <p:stCondLst>
                                            <p:cond delay="499"/>
                                          </p:stCondLst>
                                        </p:cTn>
                                        <p:tgtEl>
                                          <p:spTgt spid="389">
                                            <p:txEl>
                                              <p:pRg st="15" end="15"/>
                                            </p:txEl>
                                          </p:spTgt>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3" presetClass="exit" presetSubtype="10" fill="hold" grpId="2" nodeType="clickEffect">
                                  <p:stCondLst>
                                    <p:cond delay="0"/>
                                  </p:stCondLst>
                                  <p:iterate>
                                    <p:tmAbs val="0"/>
                                  </p:iterate>
                                  <p:childTnLst>
                                    <p:animEffect transition="out" filter="blinds(horizontal)">
                                      <p:cBhvr>
                                        <p:cTn id="219" dur="500" fill="hold"/>
                                        <p:tgtEl>
                                          <p:spTgt spid="389">
                                            <p:txEl>
                                              <p:pRg st="16" end="16"/>
                                            </p:txEl>
                                          </p:spTgt>
                                        </p:tgtEl>
                                      </p:cBhvr>
                                    </p:animEffect>
                                    <p:set>
                                      <p:cBhvr>
                                        <p:cTn id="220" fill="hold">
                                          <p:stCondLst>
                                            <p:cond delay="499"/>
                                          </p:stCondLst>
                                        </p:cTn>
                                        <p:tgtEl>
                                          <p:spTgt spid="389">
                                            <p:txEl>
                                              <p:pRg st="16" end="16"/>
                                            </p:txEl>
                                          </p:spTgt>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3" presetClass="exit" presetSubtype="10" fill="hold" grpId="2" nodeType="clickEffect">
                                  <p:stCondLst>
                                    <p:cond delay="0"/>
                                  </p:stCondLst>
                                  <p:iterate>
                                    <p:tmAbs val="0"/>
                                  </p:iterate>
                                  <p:childTnLst>
                                    <p:animEffect transition="out" filter="blinds(horizontal)">
                                      <p:cBhvr>
                                        <p:cTn id="224" dur="500" fill="hold"/>
                                        <p:tgtEl>
                                          <p:spTgt spid="389">
                                            <p:txEl>
                                              <p:pRg st="17" end="17"/>
                                            </p:txEl>
                                          </p:spTgt>
                                        </p:tgtEl>
                                      </p:cBhvr>
                                    </p:animEffect>
                                    <p:set>
                                      <p:cBhvr>
                                        <p:cTn id="225" fill="hold">
                                          <p:stCondLst>
                                            <p:cond delay="499"/>
                                          </p:stCondLst>
                                        </p:cTn>
                                        <p:tgtEl>
                                          <p:spTgt spid="389">
                                            <p:txEl>
                                              <p:pRg st="17" end="17"/>
                                            </p:txEl>
                                          </p:spTgt>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3" presetClass="exit" presetSubtype="10" fill="hold" grpId="2" nodeType="clickEffect">
                                  <p:stCondLst>
                                    <p:cond delay="0"/>
                                  </p:stCondLst>
                                  <p:iterate>
                                    <p:tmAbs val="0"/>
                                  </p:iterate>
                                  <p:childTnLst>
                                    <p:animEffect transition="out" filter="blinds(horizontal)">
                                      <p:cBhvr>
                                        <p:cTn id="229" dur="500" fill="hold"/>
                                        <p:tgtEl>
                                          <p:spTgt spid="389">
                                            <p:txEl>
                                              <p:pRg st="18" end="18"/>
                                            </p:txEl>
                                          </p:spTgt>
                                        </p:tgtEl>
                                      </p:cBhvr>
                                    </p:animEffect>
                                    <p:set>
                                      <p:cBhvr>
                                        <p:cTn id="230" fill="hold">
                                          <p:stCondLst>
                                            <p:cond delay="499"/>
                                          </p:stCondLst>
                                        </p:cTn>
                                        <p:tgtEl>
                                          <p:spTgt spid="389">
                                            <p:txEl>
                                              <p:pRg st="18" end="18"/>
                                            </p:txEl>
                                          </p:spTgt>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3" presetClass="exit" presetSubtype="10" fill="hold" grpId="2" nodeType="clickEffect">
                                  <p:stCondLst>
                                    <p:cond delay="0"/>
                                  </p:stCondLst>
                                  <p:iterate>
                                    <p:tmAbs val="0"/>
                                  </p:iterate>
                                  <p:childTnLst>
                                    <p:animEffect transition="out" filter="blinds(horizontal)">
                                      <p:cBhvr>
                                        <p:cTn id="234" dur="500" fill="hold"/>
                                        <p:tgtEl>
                                          <p:spTgt spid="389">
                                            <p:txEl>
                                              <p:pRg st="19" end="19"/>
                                            </p:txEl>
                                          </p:spTgt>
                                        </p:tgtEl>
                                      </p:cBhvr>
                                    </p:animEffect>
                                    <p:set>
                                      <p:cBhvr>
                                        <p:cTn id="235" fill="hold">
                                          <p:stCondLst>
                                            <p:cond delay="499"/>
                                          </p:stCondLst>
                                        </p:cTn>
                                        <p:tgtEl>
                                          <p:spTgt spid="389">
                                            <p:txEl>
                                              <p:pRg st="19" end="19"/>
                                            </p:txEl>
                                          </p:spTgt>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3" presetClass="exit" presetSubtype="10" fill="hold" grpId="2" nodeType="clickEffect">
                                  <p:stCondLst>
                                    <p:cond delay="0"/>
                                  </p:stCondLst>
                                  <p:iterate>
                                    <p:tmAbs val="0"/>
                                  </p:iterate>
                                  <p:childTnLst>
                                    <p:animEffect transition="out" filter="blinds(horizontal)">
                                      <p:cBhvr>
                                        <p:cTn id="239" dur="500" fill="hold"/>
                                        <p:tgtEl>
                                          <p:spTgt spid="389">
                                            <p:txEl>
                                              <p:pRg st="20" end="20"/>
                                            </p:txEl>
                                          </p:spTgt>
                                        </p:tgtEl>
                                      </p:cBhvr>
                                    </p:animEffect>
                                    <p:set>
                                      <p:cBhvr>
                                        <p:cTn id="240" fill="hold">
                                          <p:stCondLst>
                                            <p:cond delay="499"/>
                                          </p:stCondLst>
                                        </p:cTn>
                                        <p:tgtEl>
                                          <p:spTgt spid="389">
                                            <p:txEl>
                                              <p:pRg st="20" end="20"/>
                                            </p:txEl>
                                          </p:spTgt>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3" presetClass="exit" presetSubtype="10" fill="hold" grpId="2" nodeType="clickEffect">
                                  <p:stCondLst>
                                    <p:cond delay="0"/>
                                  </p:stCondLst>
                                  <p:iterate>
                                    <p:tmAbs val="0"/>
                                  </p:iterate>
                                  <p:childTnLst>
                                    <p:animEffect transition="out" filter="blinds(horizontal)">
                                      <p:cBhvr>
                                        <p:cTn id="244" dur="500" fill="hold"/>
                                        <p:tgtEl>
                                          <p:spTgt spid="389">
                                            <p:txEl>
                                              <p:pRg st="21" end="21"/>
                                            </p:txEl>
                                          </p:spTgt>
                                        </p:tgtEl>
                                      </p:cBhvr>
                                    </p:animEffect>
                                    <p:set>
                                      <p:cBhvr>
                                        <p:cTn id="245" fill="hold">
                                          <p:stCondLst>
                                            <p:cond delay="499"/>
                                          </p:stCondLst>
                                        </p:cTn>
                                        <p:tgtEl>
                                          <p:spTgt spid="389">
                                            <p:txEl>
                                              <p:pRg st="21" end="21"/>
                                            </p:txEl>
                                          </p:spTgt>
                                        </p:tgtEl>
                                        <p:attrNameLst>
                                          <p:attrName>style.visibility</p:attrName>
                                        </p:attrNameLst>
                                      </p:cBhvr>
                                      <p:to>
                                        <p:strVal val="hidden"/>
                                      </p:to>
                                    </p:set>
                                  </p:childTnLst>
                                </p:cTn>
                              </p:par>
                            </p:childTnLst>
                          </p:cTn>
                        </p:par>
                      </p:childTnLst>
                    </p:cTn>
                  </p:par>
                  <p:par>
                    <p:cTn id="246" fill="hold">
                      <p:stCondLst>
                        <p:cond delay="indefinite"/>
                      </p:stCondLst>
                      <p:childTnLst>
                        <p:par>
                          <p:cTn id="247" fill="hold">
                            <p:stCondLst>
                              <p:cond delay="0"/>
                            </p:stCondLst>
                            <p:childTnLst>
                              <p:par>
                                <p:cTn id="248" presetID="3" presetClass="exit" presetSubtype="10" fill="hold" grpId="2" nodeType="clickEffect">
                                  <p:stCondLst>
                                    <p:cond delay="0"/>
                                  </p:stCondLst>
                                  <p:iterate>
                                    <p:tmAbs val="0"/>
                                  </p:iterate>
                                  <p:childTnLst>
                                    <p:animEffect transition="out" filter="blinds(horizontal)">
                                      <p:cBhvr>
                                        <p:cTn id="249" dur="500" fill="hold"/>
                                        <p:tgtEl>
                                          <p:spTgt spid="389">
                                            <p:txEl>
                                              <p:pRg st="22" end="22"/>
                                            </p:txEl>
                                          </p:spTgt>
                                        </p:tgtEl>
                                      </p:cBhvr>
                                    </p:animEffect>
                                    <p:set>
                                      <p:cBhvr>
                                        <p:cTn id="250" fill="hold">
                                          <p:stCondLst>
                                            <p:cond delay="499"/>
                                          </p:stCondLst>
                                        </p:cTn>
                                        <p:tgtEl>
                                          <p:spTgt spid="389">
                                            <p:txEl>
                                              <p:pRg st="22" end="22"/>
                                            </p:txEl>
                                          </p:spTgt>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3" presetClass="exit" presetSubtype="10" fill="hold" grpId="2" nodeType="clickEffect">
                                  <p:stCondLst>
                                    <p:cond delay="0"/>
                                  </p:stCondLst>
                                  <p:iterate>
                                    <p:tmAbs val="0"/>
                                  </p:iterate>
                                  <p:childTnLst>
                                    <p:animEffect transition="out" filter="blinds(horizontal)">
                                      <p:cBhvr>
                                        <p:cTn id="254" dur="500" fill="hold"/>
                                        <p:tgtEl>
                                          <p:spTgt spid="389">
                                            <p:txEl>
                                              <p:pRg st="23" end="23"/>
                                            </p:txEl>
                                          </p:spTgt>
                                        </p:tgtEl>
                                      </p:cBhvr>
                                    </p:animEffect>
                                    <p:set>
                                      <p:cBhvr>
                                        <p:cTn id="255" fill="hold">
                                          <p:stCondLst>
                                            <p:cond delay="499"/>
                                          </p:stCondLst>
                                        </p:cTn>
                                        <p:tgtEl>
                                          <p:spTgt spid="389">
                                            <p:txEl>
                                              <p:pRg st="23" end="23"/>
                                            </p:txEl>
                                          </p:spTgt>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3" presetClass="exit" presetSubtype="10" fill="hold" grpId="2" nodeType="clickEffect">
                                  <p:stCondLst>
                                    <p:cond delay="0"/>
                                  </p:stCondLst>
                                  <p:iterate>
                                    <p:tmAbs val="0"/>
                                  </p:iterate>
                                  <p:childTnLst>
                                    <p:animEffect transition="out" filter="blinds(horizontal)">
                                      <p:cBhvr>
                                        <p:cTn id="259" dur="500" fill="hold"/>
                                        <p:tgtEl>
                                          <p:spTgt spid="389">
                                            <p:txEl>
                                              <p:pRg st="24" end="24"/>
                                            </p:txEl>
                                          </p:spTgt>
                                        </p:tgtEl>
                                      </p:cBhvr>
                                    </p:animEffect>
                                    <p:set>
                                      <p:cBhvr>
                                        <p:cTn id="260" fill="hold">
                                          <p:stCondLst>
                                            <p:cond delay="499"/>
                                          </p:stCondLst>
                                        </p:cTn>
                                        <p:tgtEl>
                                          <p:spTgt spid="389">
                                            <p:txEl>
                                              <p:pRg st="24" end="24"/>
                                            </p:txEl>
                                          </p:spTgt>
                                        </p:tgtEl>
                                        <p:attrNameLst>
                                          <p:attrName>style.visibility</p:attrName>
                                        </p:attrNameLst>
                                      </p:cBhvr>
                                      <p:to>
                                        <p:strVal val="hidden"/>
                                      </p:to>
                                    </p:set>
                                  </p:childTnLst>
                                </p:cTn>
                              </p:par>
                              <p:par>
                                <p:cTn id="261" presetID="3" presetClass="exit" presetSubtype="10" fill="hold" grpId="2" nodeType="withEffect">
                                  <p:stCondLst>
                                    <p:cond delay="0"/>
                                  </p:stCondLst>
                                  <p:iterate>
                                    <p:tmAbs val="0"/>
                                  </p:iterate>
                                  <p:childTnLst>
                                    <p:animEffect transition="out" filter="blinds(horizontal)">
                                      <p:cBhvr>
                                        <p:cTn id="262" dur="500" fill="hold"/>
                                        <p:tgtEl>
                                          <p:spTgt spid="389">
                                            <p:bg/>
                                          </p:spTgt>
                                        </p:tgtEl>
                                      </p:cBhvr>
                                    </p:animEffect>
                                    <p:set>
                                      <p:cBhvr>
                                        <p:cTn id="263" fill="hold">
                                          <p:stCondLst>
                                            <p:cond delay="499"/>
                                          </p:stCondLst>
                                        </p:cTn>
                                        <p:tgtEl>
                                          <p:spTgt spid="389">
                                            <p:bg/>
                                          </p:spTgt>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3" presetClass="exit" presetSubtype="10" fill="hold" grpId="2" nodeType="clickEffect">
                                  <p:stCondLst>
                                    <p:cond delay="0"/>
                                  </p:stCondLst>
                                  <p:iterate>
                                    <p:tmAbs val="0"/>
                                  </p:iterate>
                                  <p:childTnLst>
                                    <p:animEffect transition="out" filter="blinds(horizontal)">
                                      <p:cBhvr>
                                        <p:cTn id="267" dur="500" fill="hold"/>
                                        <p:tgtEl>
                                          <p:spTgt spid="389">
                                            <p:txEl>
                                              <p:pRg st="25" end="25"/>
                                            </p:txEl>
                                          </p:spTgt>
                                        </p:tgtEl>
                                      </p:cBhvr>
                                    </p:animEffect>
                                    <p:set>
                                      <p:cBhvr>
                                        <p:cTn id="268" fill="hold">
                                          <p:stCondLst>
                                            <p:cond delay="499"/>
                                          </p:stCondLst>
                                        </p:cTn>
                                        <p:tgtEl>
                                          <p:spTgt spid="389">
                                            <p:txEl>
                                              <p:pRg st="25" end="2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 grpId="1" build="p" animBg="1" advAuto="0"/>
      <p:bldP spid="389" grpId="2" build="p"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58</a:t>
            </a:fld>
            <a:endParaRPr/>
          </a:p>
        </p:txBody>
      </p:sp>
      <p:sp>
        <p:nvSpPr>
          <p:cNvPr id="392" name="4. ECMAScript6 基本语法-Module (19)"/>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-Module </a:t>
            </a:r>
            <a:r>
              <a:rPr dirty="0"/>
              <a:t>(19)</a:t>
            </a:r>
          </a:p>
        </p:txBody>
      </p:sp>
      <p:sp>
        <p:nvSpPr>
          <p:cNvPr id="393" name="实例代码:module2/demo43.html…"/>
          <p:cNvSpPr txBox="1">
            <a:spLocks noGrp="1"/>
          </p:cNvSpPr>
          <p:nvPr>
            <p:ph type="body" idx="4294967295"/>
          </p:nvPr>
        </p:nvSpPr>
        <p:spPr>
          <a:xfrm>
            <a:off x="147637" y="800099"/>
            <a:ext cx="8848726" cy="6136483"/>
          </a:xfrm>
          <a:prstGeom prst="rect">
            <a:avLst/>
          </a:prstGeom>
        </p:spPr>
        <p:txBody>
          <a:bodyPr/>
          <a:lstStyle/>
          <a:p>
            <a:pPr marL="132347" indent="-132347" defTabSz="502920">
              <a:spcBef>
                <a:spcPts val="400"/>
              </a:spcBef>
              <a:buChar char="•"/>
              <a:defRPr sz="1320">
                <a:latin typeface="微软雅黑"/>
                <a:ea typeface="微软雅黑"/>
                <a:cs typeface="微软雅黑"/>
                <a:sym typeface="微软雅黑"/>
              </a:defRPr>
            </a:pPr>
            <a:r>
              <a:t>实例代码:module2/demo43.html</a:t>
            </a:r>
          </a:p>
          <a:p>
            <a:pPr marL="132347" indent="-132347" defTabSz="502920">
              <a:spcBef>
                <a:spcPts val="400"/>
              </a:spcBef>
              <a:buChar char="•"/>
              <a:defRPr sz="1320">
                <a:latin typeface="微软雅黑"/>
                <a:ea typeface="微软雅黑"/>
                <a:cs typeface="微软雅黑"/>
                <a:sym typeface="微软雅黑"/>
              </a:defRPr>
            </a:pPr>
            <a:r>
              <a:t>student1.js</a:t>
            </a:r>
          </a:p>
          <a:p>
            <a:pPr marL="0" indent="0" defTabSz="502920">
              <a:spcBef>
                <a:spcPts val="400"/>
              </a:spcBef>
              <a:buSzTx/>
              <a:buNone/>
              <a:defRPr sz="1320">
                <a:latin typeface="微软雅黑"/>
                <a:ea typeface="微软雅黑"/>
                <a:cs typeface="微软雅黑"/>
                <a:sym typeface="微软雅黑"/>
              </a:defRPr>
            </a:pPr>
            <a:r>
              <a:t>   export var name1="tom";</a:t>
            </a:r>
          </a:p>
          <a:p>
            <a:pPr marL="0" indent="0" defTabSz="502920">
              <a:spcBef>
                <a:spcPts val="400"/>
              </a:spcBef>
              <a:buSzTx/>
              <a:buNone/>
              <a:defRPr sz="1320">
                <a:latin typeface="微软雅黑"/>
                <a:ea typeface="微软雅黑"/>
                <a:cs typeface="微软雅黑"/>
                <a:sym typeface="微软雅黑"/>
              </a:defRPr>
            </a:pPr>
            <a:r>
              <a:t>   export var age1=19;</a:t>
            </a:r>
          </a:p>
          <a:p>
            <a:pPr marL="0" indent="0" defTabSz="502920">
              <a:spcBef>
                <a:spcPts val="400"/>
              </a:spcBef>
              <a:buSzTx/>
              <a:buNone/>
              <a:defRPr sz="1320">
                <a:latin typeface="微软雅黑"/>
                <a:ea typeface="微软雅黑"/>
                <a:cs typeface="微软雅黑"/>
                <a:sym typeface="微软雅黑"/>
              </a:defRPr>
            </a:pPr>
            <a:r>
              <a:t>   export var sex1="男";</a:t>
            </a:r>
            <a:endParaRPr>
              <a:solidFill>
                <a:srgbClr val="942192"/>
              </a:solidFill>
            </a:endParaRPr>
          </a:p>
          <a:p>
            <a:pPr marL="0" indent="0" defTabSz="502920">
              <a:spcBef>
                <a:spcPts val="400"/>
              </a:spcBef>
              <a:buSzTx/>
              <a:buNone/>
              <a:defRPr sz="1320">
                <a:latin typeface="微软雅黑"/>
                <a:ea typeface="微软雅黑"/>
                <a:cs typeface="微软雅黑"/>
                <a:sym typeface="微软雅黑"/>
              </a:defRPr>
            </a:pPr>
            <a:endParaRPr/>
          </a:p>
          <a:p>
            <a:pPr marL="0" indent="0" defTabSz="502920">
              <a:spcBef>
                <a:spcPts val="400"/>
              </a:spcBef>
              <a:buSzTx/>
              <a:buNone/>
              <a:defRPr sz="1320">
                <a:latin typeface="微软雅黑"/>
                <a:ea typeface="微软雅黑"/>
                <a:cs typeface="微软雅黑"/>
                <a:sym typeface="微软雅黑"/>
              </a:defRPr>
            </a:pPr>
            <a:r>
              <a:t>   entry.js</a:t>
            </a:r>
          </a:p>
          <a:p>
            <a:pPr marL="0" indent="0" defTabSz="502920">
              <a:spcBef>
                <a:spcPts val="400"/>
              </a:spcBef>
              <a:buSzTx/>
              <a:buNone/>
              <a:defRPr sz="1320">
                <a:latin typeface="微软雅黑"/>
                <a:ea typeface="微软雅黑"/>
                <a:cs typeface="微软雅黑"/>
                <a:sym typeface="微软雅黑"/>
              </a:defRPr>
            </a:pPr>
            <a:r>
              <a:t>   </a:t>
            </a:r>
            <a:r>
              <a:rPr>
                <a:solidFill>
                  <a:srgbClr val="FF2600"/>
                </a:solidFill>
              </a:rPr>
              <a:t>import {name1,age1,sex1} from './student1';</a:t>
            </a:r>
          </a:p>
          <a:p>
            <a:pPr marL="0" indent="0" defTabSz="502920">
              <a:spcBef>
                <a:spcPts val="400"/>
              </a:spcBef>
              <a:buSzTx/>
              <a:buNone/>
              <a:defRPr sz="1320">
                <a:latin typeface="微软雅黑"/>
                <a:ea typeface="微软雅黑"/>
                <a:cs typeface="微软雅黑"/>
                <a:sym typeface="微软雅黑"/>
              </a:defRPr>
            </a:pPr>
            <a:r>
              <a:t>   console.log(name1);</a:t>
            </a:r>
          </a:p>
          <a:p>
            <a:pPr marL="0" indent="0" defTabSz="502920">
              <a:spcBef>
                <a:spcPts val="400"/>
              </a:spcBef>
              <a:buSzTx/>
              <a:buNone/>
              <a:defRPr sz="1320">
                <a:latin typeface="微软雅黑"/>
                <a:ea typeface="微软雅黑"/>
                <a:cs typeface="微软雅黑"/>
                <a:sym typeface="微软雅黑"/>
              </a:defRPr>
            </a:pPr>
            <a:r>
              <a:t>   console.log(age1);</a:t>
            </a:r>
          </a:p>
          <a:p>
            <a:pPr marL="0" indent="0" defTabSz="502920">
              <a:spcBef>
                <a:spcPts val="400"/>
              </a:spcBef>
              <a:buSzTx/>
              <a:buNone/>
              <a:defRPr sz="1320">
                <a:latin typeface="微软雅黑"/>
                <a:ea typeface="微软雅黑"/>
                <a:cs typeface="微软雅黑"/>
                <a:sym typeface="微软雅黑"/>
              </a:defRPr>
            </a:pPr>
            <a:r>
              <a:t>   console.log(sex1);</a:t>
            </a:r>
          </a:p>
          <a:p>
            <a:pPr marL="0" indent="0" defTabSz="502920">
              <a:spcBef>
                <a:spcPts val="400"/>
              </a:spcBef>
              <a:buSzTx/>
              <a:buNone/>
              <a:defRPr sz="1320">
                <a:latin typeface="微软雅黑"/>
                <a:ea typeface="微软雅黑"/>
                <a:cs typeface="微软雅黑"/>
                <a:sym typeface="微软雅黑"/>
              </a:defRPr>
            </a:pPr>
            <a:r>
              <a:t>   创建配置文件:webpack.config.js</a:t>
            </a:r>
          </a:p>
          <a:p>
            <a:pPr marL="0" indent="0" defTabSz="502920">
              <a:spcBef>
                <a:spcPts val="400"/>
              </a:spcBef>
              <a:buSzTx/>
              <a:buNone/>
              <a:defRPr sz="1320">
                <a:latin typeface="微软雅黑"/>
                <a:ea typeface="微软雅黑"/>
                <a:cs typeface="微软雅黑"/>
                <a:sym typeface="微软雅黑"/>
              </a:defRPr>
            </a:pPr>
            <a:r>
              <a:t>    module.exports={</a:t>
            </a:r>
          </a:p>
          <a:p>
            <a:pPr marL="0" indent="0" defTabSz="502920">
              <a:spcBef>
                <a:spcPts val="400"/>
              </a:spcBef>
              <a:buSzTx/>
              <a:buNone/>
              <a:defRPr sz="1320">
                <a:latin typeface="微软雅黑"/>
                <a:ea typeface="微软雅黑"/>
                <a:cs typeface="微软雅黑"/>
                <a:sym typeface="微软雅黑"/>
              </a:defRPr>
            </a:pPr>
            <a:r>
              <a:t>	entry:'./entry.js',</a:t>
            </a:r>
          </a:p>
          <a:p>
            <a:pPr marL="0" indent="0" defTabSz="502920">
              <a:spcBef>
                <a:spcPts val="400"/>
              </a:spcBef>
              <a:buSzTx/>
              <a:buNone/>
              <a:defRPr sz="1320">
                <a:latin typeface="微软雅黑"/>
                <a:ea typeface="微软雅黑"/>
                <a:cs typeface="微软雅黑"/>
                <a:sym typeface="微软雅黑"/>
              </a:defRPr>
            </a:pPr>
            <a:r>
              <a:t>	output:{</a:t>
            </a:r>
          </a:p>
          <a:p>
            <a:pPr marL="0" indent="0" defTabSz="502920">
              <a:spcBef>
                <a:spcPts val="400"/>
              </a:spcBef>
              <a:buSzTx/>
              <a:buNone/>
              <a:defRPr sz="1320">
                <a:latin typeface="微软雅黑"/>
                <a:ea typeface="微软雅黑"/>
                <a:cs typeface="微软雅黑"/>
                <a:sym typeface="微软雅黑"/>
              </a:defRPr>
            </a:pPr>
            <a:r>
              <a:t>       filename:'./bundle.js'</a:t>
            </a:r>
          </a:p>
          <a:p>
            <a:pPr marL="0" indent="0" defTabSz="502920">
              <a:spcBef>
                <a:spcPts val="400"/>
              </a:spcBef>
              <a:buSzTx/>
              <a:buNone/>
              <a:defRPr sz="1320">
                <a:latin typeface="微软雅黑"/>
                <a:ea typeface="微软雅黑"/>
                <a:cs typeface="微软雅黑"/>
                <a:sym typeface="微软雅黑"/>
              </a:defRPr>
            </a:pPr>
            <a:r>
              <a:t>	}</a:t>
            </a:r>
          </a:p>
          <a:p>
            <a:pPr marL="0" indent="0" defTabSz="502920">
              <a:spcBef>
                <a:spcPts val="400"/>
              </a:spcBef>
              <a:buSzTx/>
              <a:buNone/>
              <a:defRPr sz="1320">
                <a:latin typeface="微软雅黑"/>
                <a:ea typeface="微软雅黑"/>
                <a:cs typeface="微软雅黑"/>
                <a:sym typeface="微软雅黑"/>
              </a:defRPr>
            </a:pPr>
            <a:r>
              <a:t>      }</a:t>
            </a:r>
          </a:p>
          <a:p>
            <a:pPr marL="0" indent="0" defTabSz="502920">
              <a:spcBef>
                <a:spcPts val="400"/>
              </a:spcBef>
              <a:buSzTx/>
              <a:buNone/>
              <a:defRPr sz="1320">
                <a:latin typeface="微软雅黑"/>
                <a:ea typeface="微软雅黑"/>
                <a:cs typeface="微软雅黑"/>
                <a:sym typeface="微软雅黑"/>
              </a:defRPr>
            </a:pPr>
            <a:r>
              <a:t>  安装webpack打包工具</a:t>
            </a:r>
          </a:p>
          <a:p>
            <a:pPr marL="0" indent="0" defTabSz="502920">
              <a:spcBef>
                <a:spcPts val="400"/>
              </a:spcBef>
              <a:buSzTx/>
              <a:buNone/>
              <a:defRPr sz="1320">
                <a:latin typeface="微软雅黑"/>
                <a:ea typeface="微软雅黑"/>
                <a:cs typeface="微软雅黑"/>
                <a:sym typeface="微软雅黑"/>
              </a:defRPr>
            </a:pPr>
            <a:r>
              <a:t>  npm install  webpack -D</a:t>
            </a:r>
          </a:p>
          <a:p>
            <a:pPr marL="0" indent="0" defTabSz="502920">
              <a:spcBef>
                <a:spcPts val="400"/>
              </a:spcBef>
              <a:buSzTx/>
              <a:buNone/>
              <a:defRPr sz="1320">
                <a:latin typeface="微软雅黑"/>
                <a:ea typeface="微软雅黑"/>
                <a:cs typeface="微软雅黑"/>
                <a:sym typeface="微软雅黑"/>
              </a:defRPr>
            </a:pPr>
            <a:r>
              <a:t>  执行webpack命令 </a:t>
            </a:r>
          </a:p>
          <a:p>
            <a:pPr marL="0" indent="0" defTabSz="502920">
              <a:spcBef>
                <a:spcPts val="400"/>
              </a:spcBef>
              <a:buSzTx/>
              <a:buNone/>
              <a:defRPr sz="1320">
                <a:latin typeface="微软雅黑"/>
                <a:ea typeface="微软雅黑"/>
                <a:cs typeface="微软雅黑"/>
                <a:sym typeface="微软雅黑"/>
              </a:defRPr>
            </a:pPr>
            <a:r>
              <a:t>  node bundle.js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393">
                                            <p:bg/>
                                          </p:spTgt>
                                        </p:tgtEl>
                                        <p:attrNameLst>
                                          <p:attrName>style.visibility</p:attrName>
                                        </p:attrNameLst>
                                      </p:cBhvr>
                                      <p:to>
                                        <p:strVal val="visible"/>
                                      </p:to>
                                    </p:set>
                                    <p:animEffect transition="in" filter="blinds(horizontal)">
                                      <p:cBhvr>
                                        <p:cTn id="7" dur="500"/>
                                        <p:tgtEl>
                                          <p:spTgt spid="393">
                                            <p:bg/>
                                          </p:spTgt>
                                        </p:tgtEl>
                                      </p:cBhvr>
                                    </p:animEffect>
                                  </p:childTnLst>
                                </p:cTn>
                              </p:par>
                              <p:par>
                                <p:cTn id="8" presetID="3" presetClass="entr" presetSubtype="10" fill="hold" grpId="1" nodeType="withEffect">
                                  <p:stCondLst>
                                    <p:cond delay="0"/>
                                  </p:stCondLst>
                                  <p:iterate>
                                    <p:tmAbs val="0"/>
                                  </p:iterate>
                                  <p:childTnLst>
                                    <p:set>
                                      <p:cBhvr>
                                        <p:cTn id="9" fill="hold"/>
                                        <p:tgtEl>
                                          <p:spTgt spid="393">
                                            <p:txEl>
                                              <p:pRg st="0" end="0"/>
                                            </p:txEl>
                                          </p:spTgt>
                                        </p:tgtEl>
                                        <p:attrNameLst>
                                          <p:attrName>style.visibility</p:attrName>
                                        </p:attrNameLst>
                                      </p:cBhvr>
                                      <p:to>
                                        <p:strVal val="visible"/>
                                      </p:to>
                                    </p:set>
                                    <p:animEffect transition="in" filter="blinds(horizontal)">
                                      <p:cBhvr>
                                        <p:cTn id="10" dur="500"/>
                                        <p:tgtEl>
                                          <p:spTgt spid="39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393">
                                            <p:txEl>
                                              <p:pRg st="1" end="1"/>
                                            </p:txEl>
                                          </p:spTgt>
                                        </p:tgtEl>
                                        <p:attrNameLst>
                                          <p:attrName>style.visibility</p:attrName>
                                        </p:attrNameLst>
                                      </p:cBhvr>
                                      <p:to>
                                        <p:strVal val="visible"/>
                                      </p:to>
                                    </p:set>
                                    <p:animEffect transition="in" filter="blinds(horizontal)">
                                      <p:cBhvr>
                                        <p:cTn id="15" dur="500"/>
                                        <p:tgtEl>
                                          <p:spTgt spid="39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393">
                                            <p:txEl>
                                              <p:pRg st="2" end="2"/>
                                            </p:txEl>
                                          </p:spTgt>
                                        </p:tgtEl>
                                        <p:attrNameLst>
                                          <p:attrName>style.visibility</p:attrName>
                                        </p:attrNameLst>
                                      </p:cBhvr>
                                      <p:to>
                                        <p:strVal val="visible"/>
                                      </p:to>
                                    </p:set>
                                    <p:animEffect transition="in" filter="blinds(horizontal)">
                                      <p:cBhvr>
                                        <p:cTn id="20" dur="500"/>
                                        <p:tgtEl>
                                          <p:spTgt spid="39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393">
                                            <p:txEl>
                                              <p:pRg st="3" end="3"/>
                                            </p:txEl>
                                          </p:spTgt>
                                        </p:tgtEl>
                                        <p:attrNameLst>
                                          <p:attrName>style.visibility</p:attrName>
                                        </p:attrNameLst>
                                      </p:cBhvr>
                                      <p:to>
                                        <p:strVal val="visible"/>
                                      </p:to>
                                    </p:set>
                                    <p:animEffect transition="in" filter="blinds(horizontal)">
                                      <p:cBhvr>
                                        <p:cTn id="25" dur="500"/>
                                        <p:tgtEl>
                                          <p:spTgt spid="39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393">
                                            <p:txEl>
                                              <p:pRg st="4" end="4"/>
                                            </p:txEl>
                                          </p:spTgt>
                                        </p:tgtEl>
                                        <p:attrNameLst>
                                          <p:attrName>style.visibility</p:attrName>
                                        </p:attrNameLst>
                                      </p:cBhvr>
                                      <p:to>
                                        <p:strVal val="visible"/>
                                      </p:to>
                                    </p:set>
                                    <p:animEffect transition="in" filter="blinds(horizontal)">
                                      <p:cBhvr>
                                        <p:cTn id="30" dur="500"/>
                                        <p:tgtEl>
                                          <p:spTgt spid="39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393">
                                            <p:txEl>
                                              <p:pRg st="5" end="5"/>
                                            </p:txEl>
                                          </p:spTgt>
                                        </p:tgtEl>
                                        <p:attrNameLst>
                                          <p:attrName>style.visibility</p:attrName>
                                        </p:attrNameLst>
                                      </p:cBhvr>
                                      <p:to>
                                        <p:strVal val="visible"/>
                                      </p:to>
                                    </p:set>
                                    <p:animEffect transition="in" filter="blinds(horizontal)">
                                      <p:cBhvr>
                                        <p:cTn id="35" dur="500"/>
                                        <p:tgtEl>
                                          <p:spTgt spid="39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393">
                                            <p:txEl>
                                              <p:pRg st="6" end="6"/>
                                            </p:txEl>
                                          </p:spTgt>
                                        </p:tgtEl>
                                        <p:attrNameLst>
                                          <p:attrName>style.visibility</p:attrName>
                                        </p:attrNameLst>
                                      </p:cBhvr>
                                      <p:to>
                                        <p:strVal val="visible"/>
                                      </p:to>
                                    </p:set>
                                    <p:animEffect transition="in" filter="blinds(horizontal)">
                                      <p:cBhvr>
                                        <p:cTn id="40" dur="500"/>
                                        <p:tgtEl>
                                          <p:spTgt spid="39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393">
                                            <p:txEl>
                                              <p:pRg st="7" end="7"/>
                                            </p:txEl>
                                          </p:spTgt>
                                        </p:tgtEl>
                                        <p:attrNameLst>
                                          <p:attrName>style.visibility</p:attrName>
                                        </p:attrNameLst>
                                      </p:cBhvr>
                                      <p:to>
                                        <p:strVal val="visible"/>
                                      </p:to>
                                    </p:set>
                                    <p:animEffect transition="in" filter="blinds(horizontal)">
                                      <p:cBhvr>
                                        <p:cTn id="45" dur="500"/>
                                        <p:tgtEl>
                                          <p:spTgt spid="39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393">
                                            <p:txEl>
                                              <p:pRg st="8" end="8"/>
                                            </p:txEl>
                                          </p:spTgt>
                                        </p:tgtEl>
                                        <p:attrNameLst>
                                          <p:attrName>style.visibility</p:attrName>
                                        </p:attrNameLst>
                                      </p:cBhvr>
                                      <p:to>
                                        <p:strVal val="visible"/>
                                      </p:to>
                                    </p:set>
                                    <p:animEffect transition="in" filter="blinds(horizontal)">
                                      <p:cBhvr>
                                        <p:cTn id="50" dur="500"/>
                                        <p:tgtEl>
                                          <p:spTgt spid="39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393">
                                            <p:txEl>
                                              <p:pRg st="9" end="9"/>
                                            </p:txEl>
                                          </p:spTgt>
                                        </p:tgtEl>
                                        <p:attrNameLst>
                                          <p:attrName>style.visibility</p:attrName>
                                        </p:attrNameLst>
                                      </p:cBhvr>
                                      <p:to>
                                        <p:strVal val="visible"/>
                                      </p:to>
                                    </p:set>
                                    <p:animEffect transition="in" filter="blinds(horizontal)">
                                      <p:cBhvr>
                                        <p:cTn id="55" dur="500"/>
                                        <p:tgtEl>
                                          <p:spTgt spid="39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393">
                                            <p:txEl>
                                              <p:pRg st="10" end="10"/>
                                            </p:txEl>
                                          </p:spTgt>
                                        </p:tgtEl>
                                        <p:attrNameLst>
                                          <p:attrName>style.visibility</p:attrName>
                                        </p:attrNameLst>
                                      </p:cBhvr>
                                      <p:to>
                                        <p:strVal val="visible"/>
                                      </p:to>
                                    </p:set>
                                    <p:animEffect transition="in" filter="blinds(horizontal)">
                                      <p:cBhvr>
                                        <p:cTn id="60" dur="500"/>
                                        <p:tgtEl>
                                          <p:spTgt spid="393">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393">
                                            <p:txEl>
                                              <p:pRg st="11" end="11"/>
                                            </p:txEl>
                                          </p:spTgt>
                                        </p:tgtEl>
                                        <p:attrNameLst>
                                          <p:attrName>style.visibility</p:attrName>
                                        </p:attrNameLst>
                                      </p:cBhvr>
                                      <p:to>
                                        <p:strVal val="visible"/>
                                      </p:to>
                                    </p:set>
                                    <p:animEffect transition="in" filter="blinds(horizontal)">
                                      <p:cBhvr>
                                        <p:cTn id="65" dur="500"/>
                                        <p:tgtEl>
                                          <p:spTgt spid="393">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393">
                                            <p:txEl>
                                              <p:pRg st="12" end="12"/>
                                            </p:txEl>
                                          </p:spTgt>
                                        </p:tgtEl>
                                        <p:attrNameLst>
                                          <p:attrName>style.visibility</p:attrName>
                                        </p:attrNameLst>
                                      </p:cBhvr>
                                      <p:to>
                                        <p:strVal val="visible"/>
                                      </p:to>
                                    </p:set>
                                    <p:animEffect transition="in" filter="blinds(horizontal)">
                                      <p:cBhvr>
                                        <p:cTn id="70" dur="500"/>
                                        <p:tgtEl>
                                          <p:spTgt spid="393">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1" nodeType="clickEffect">
                                  <p:stCondLst>
                                    <p:cond delay="0"/>
                                  </p:stCondLst>
                                  <p:iterate>
                                    <p:tmAbs val="0"/>
                                  </p:iterate>
                                  <p:childTnLst>
                                    <p:set>
                                      <p:cBhvr>
                                        <p:cTn id="74" fill="hold"/>
                                        <p:tgtEl>
                                          <p:spTgt spid="393">
                                            <p:txEl>
                                              <p:pRg st="13" end="13"/>
                                            </p:txEl>
                                          </p:spTgt>
                                        </p:tgtEl>
                                        <p:attrNameLst>
                                          <p:attrName>style.visibility</p:attrName>
                                        </p:attrNameLst>
                                      </p:cBhvr>
                                      <p:to>
                                        <p:strVal val="visible"/>
                                      </p:to>
                                    </p:set>
                                    <p:animEffect transition="in" filter="blinds(horizontal)">
                                      <p:cBhvr>
                                        <p:cTn id="75" dur="500"/>
                                        <p:tgtEl>
                                          <p:spTgt spid="393">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1" nodeType="clickEffect">
                                  <p:stCondLst>
                                    <p:cond delay="0"/>
                                  </p:stCondLst>
                                  <p:iterate>
                                    <p:tmAbs val="0"/>
                                  </p:iterate>
                                  <p:childTnLst>
                                    <p:set>
                                      <p:cBhvr>
                                        <p:cTn id="79" fill="hold"/>
                                        <p:tgtEl>
                                          <p:spTgt spid="393">
                                            <p:txEl>
                                              <p:pRg st="14" end="14"/>
                                            </p:txEl>
                                          </p:spTgt>
                                        </p:tgtEl>
                                        <p:attrNameLst>
                                          <p:attrName>style.visibility</p:attrName>
                                        </p:attrNameLst>
                                      </p:cBhvr>
                                      <p:to>
                                        <p:strVal val="visible"/>
                                      </p:to>
                                    </p:set>
                                    <p:animEffect transition="in" filter="blinds(horizontal)">
                                      <p:cBhvr>
                                        <p:cTn id="80" dur="500"/>
                                        <p:tgtEl>
                                          <p:spTgt spid="393">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1" nodeType="clickEffect">
                                  <p:stCondLst>
                                    <p:cond delay="0"/>
                                  </p:stCondLst>
                                  <p:iterate>
                                    <p:tmAbs val="0"/>
                                  </p:iterate>
                                  <p:childTnLst>
                                    <p:set>
                                      <p:cBhvr>
                                        <p:cTn id="84" fill="hold"/>
                                        <p:tgtEl>
                                          <p:spTgt spid="393">
                                            <p:txEl>
                                              <p:pRg st="15" end="15"/>
                                            </p:txEl>
                                          </p:spTgt>
                                        </p:tgtEl>
                                        <p:attrNameLst>
                                          <p:attrName>style.visibility</p:attrName>
                                        </p:attrNameLst>
                                      </p:cBhvr>
                                      <p:to>
                                        <p:strVal val="visible"/>
                                      </p:to>
                                    </p:set>
                                    <p:animEffect transition="in" filter="blinds(horizontal)">
                                      <p:cBhvr>
                                        <p:cTn id="85" dur="500"/>
                                        <p:tgtEl>
                                          <p:spTgt spid="393">
                                            <p:txEl>
                                              <p:pRg st="15" end="1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1" nodeType="clickEffect">
                                  <p:stCondLst>
                                    <p:cond delay="0"/>
                                  </p:stCondLst>
                                  <p:iterate>
                                    <p:tmAbs val="0"/>
                                  </p:iterate>
                                  <p:childTnLst>
                                    <p:set>
                                      <p:cBhvr>
                                        <p:cTn id="89" fill="hold"/>
                                        <p:tgtEl>
                                          <p:spTgt spid="393">
                                            <p:txEl>
                                              <p:pRg st="16" end="16"/>
                                            </p:txEl>
                                          </p:spTgt>
                                        </p:tgtEl>
                                        <p:attrNameLst>
                                          <p:attrName>style.visibility</p:attrName>
                                        </p:attrNameLst>
                                      </p:cBhvr>
                                      <p:to>
                                        <p:strVal val="visible"/>
                                      </p:to>
                                    </p:set>
                                    <p:animEffect transition="in" filter="blinds(horizontal)">
                                      <p:cBhvr>
                                        <p:cTn id="90" dur="500"/>
                                        <p:tgtEl>
                                          <p:spTgt spid="393">
                                            <p:txEl>
                                              <p:pRg st="16" end="1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1" nodeType="clickEffect">
                                  <p:stCondLst>
                                    <p:cond delay="0"/>
                                  </p:stCondLst>
                                  <p:iterate>
                                    <p:tmAbs val="0"/>
                                  </p:iterate>
                                  <p:childTnLst>
                                    <p:set>
                                      <p:cBhvr>
                                        <p:cTn id="94" fill="hold"/>
                                        <p:tgtEl>
                                          <p:spTgt spid="393">
                                            <p:txEl>
                                              <p:pRg st="17" end="17"/>
                                            </p:txEl>
                                          </p:spTgt>
                                        </p:tgtEl>
                                        <p:attrNameLst>
                                          <p:attrName>style.visibility</p:attrName>
                                        </p:attrNameLst>
                                      </p:cBhvr>
                                      <p:to>
                                        <p:strVal val="visible"/>
                                      </p:to>
                                    </p:set>
                                    <p:animEffect transition="in" filter="blinds(horizontal)">
                                      <p:cBhvr>
                                        <p:cTn id="95" dur="500"/>
                                        <p:tgtEl>
                                          <p:spTgt spid="393">
                                            <p:txEl>
                                              <p:pRg st="17" end="1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1" nodeType="clickEffect">
                                  <p:stCondLst>
                                    <p:cond delay="0"/>
                                  </p:stCondLst>
                                  <p:iterate>
                                    <p:tmAbs val="0"/>
                                  </p:iterate>
                                  <p:childTnLst>
                                    <p:set>
                                      <p:cBhvr>
                                        <p:cTn id="99" fill="hold"/>
                                        <p:tgtEl>
                                          <p:spTgt spid="393">
                                            <p:txEl>
                                              <p:pRg st="18" end="18"/>
                                            </p:txEl>
                                          </p:spTgt>
                                        </p:tgtEl>
                                        <p:attrNameLst>
                                          <p:attrName>style.visibility</p:attrName>
                                        </p:attrNameLst>
                                      </p:cBhvr>
                                      <p:to>
                                        <p:strVal val="visible"/>
                                      </p:to>
                                    </p:set>
                                    <p:animEffect transition="in" filter="blinds(horizontal)">
                                      <p:cBhvr>
                                        <p:cTn id="100" dur="500"/>
                                        <p:tgtEl>
                                          <p:spTgt spid="393">
                                            <p:txEl>
                                              <p:pRg st="18" end="1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1" nodeType="clickEffect">
                                  <p:stCondLst>
                                    <p:cond delay="0"/>
                                  </p:stCondLst>
                                  <p:iterate>
                                    <p:tmAbs val="0"/>
                                  </p:iterate>
                                  <p:childTnLst>
                                    <p:set>
                                      <p:cBhvr>
                                        <p:cTn id="104" fill="hold"/>
                                        <p:tgtEl>
                                          <p:spTgt spid="393">
                                            <p:txEl>
                                              <p:pRg st="19" end="19"/>
                                            </p:txEl>
                                          </p:spTgt>
                                        </p:tgtEl>
                                        <p:attrNameLst>
                                          <p:attrName>style.visibility</p:attrName>
                                        </p:attrNameLst>
                                      </p:cBhvr>
                                      <p:to>
                                        <p:strVal val="visible"/>
                                      </p:to>
                                    </p:set>
                                    <p:animEffect transition="in" filter="blinds(horizontal)">
                                      <p:cBhvr>
                                        <p:cTn id="105" dur="500"/>
                                        <p:tgtEl>
                                          <p:spTgt spid="393">
                                            <p:txEl>
                                              <p:pRg st="19" end="19"/>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1" nodeType="clickEffect">
                                  <p:stCondLst>
                                    <p:cond delay="0"/>
                                  </p:stCondLst>
                                  <p:iterate>
                                    <p:tmAbs val="0"/>
                                  </p:iterate>
                                  <p:childTnLst>
                                    <p:set>
                                      <p:cBhvr>
                                        <p:cTn id="109" fill="hold"/>
                                        <p:tgtEl>
                                          <p:spTgt spid="393">
                                            <p:txEl>
                                              <p:pRg st="20" end="20"/>
                                            </p:txEl>
                                          </p:spTgt>
                                        </p:tgtEl>
                                        <p:attrNameLst>
                                          <p:attrName>style.visibility</p:attrName>
                                        </p:attrNameLst>
                                      </p:cBhvr>
                                      <p:to>
                                        <p:strVal val="visible"/>
                                      </p:to>
                                    </p:set>
                                    <p:animEffect transition="in" filter="blinds(horizontal)">
                                      <p:cBhvr>
                                        <p:cTn id="110" dur="500"/>
                                        <p:tgtEl>
                                          <p:spTgt spid="393">
                                            <p:txEl>
                                              <p:pRg st="20" end="2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1" nodeType="clickEffect">
                                  <p:stCondLst>
                                    <p:cond delay="0"/>
                                  </p:stCondLst>
                                  <p:iterate>
                                    <p:tmAbs val="0"/>
                                  </p:iterate>
                                  <p:childTnLst>
                                    <p:set>
                                      <p:cBhvr>
                                        <p:cTn id="114" fill="hold"/>
                                        <p:tgtEl>
                                          <p:spTgt spid="393">
                                            <p:txEl>
                                              <p:pRg st="21" end="21"/>
                                            </p:txEl>
                                          </p:spTgt>
                                        </p:tgtEl>
                                        <p:attrNameLst>
                                          <p:attrName>style.visibility</p:attrName>
                                        </p:attrNameLst>
                                      </p:cBhvr>
                                      <p:to>
                                        <p:strVal val="visible"/>
                                      </p:to>
                                    </p:set>
                                    <p:animEffect transition="in" filter="blinds(horizontal)">
                                      <p:cBhvr>
                                        <p:cTn id="115" dur="500"/>
                                        <p:tgtEl>
                                          <p:spTgt spid="393">
                                            <p:txEl>
                                              <p:pRg st="21" end="2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1" nodeType="clickEffect">
                                  <p:stCondLst>
                                    <p:cond delay="0"/>
                                  </p:stCondLst>
                                  <p:iterate>
                                    <p:tmAbs val="0"/>
                                  </p:iterate>
                                  <p:childTnLst>
                                    <p:set>
                                      <p:cBhvr>
                                        <p:cTn id="119" fill="hold"/>
                                        <p:tgtEl>
                                          <p:spTgt spid="393">
                                            <p:txEl>
                                              <p:pRg st="22" end="22"/>
                                            </p:txEl>
                                          </p:spTgt>
                                        </p:tgtEl>
                                        <p:attrNameLst>
                                          <p:attrName>style.visibility</p:attrName>
                                        </p:attrNameLst>
                                      </p:cBhvr>
                                      <p:to>
                                        <p:strVal val="visible"/>
                                      </p:to>
                                    </p:set>
                                    <p:animEffect transition="in" filter="blinds(horizontal)">
                                      <p:cBhvr>
                                        <p:cTn id="120" dur="500"/>
                                        <p:tgtEl>
                                          <p:spTgt spid="393">
                                            <p:txEl>
                                              <p:pRg st="22" end="22"/>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xit" presetSubtype="10" fill="hold" grpId="2" nodeType="clickEffect">
                                  <p:stCondLst>
                                    <p:cond delay="0"/>
                                  </p:stCondLst>
                                  <p:iterate>
                                    <p:tmAbs val="0"/>
                                  </p:iterate>
                                  <p:childTnLst>
                                    <p:animEffect transition="out" filter="blinds(horizontal)">
                                      <p:cBhvr>
                                        <p:cTn id="124" dur="500" fill="hold"/>
                                        <p:tgtEl>
                                          <p:spTgt spid="393">
                                            <p:txEl>
                                              <p:pRg st="0" end="0"/>
                                            </p:txEl>
                                          </p:spTgt>
                                        </p:tgtEl>
                                      </p:cBhvr>
                                    </p:animEffect>
                                    <p:set>
                                      <p:cBhvr>
                                        <p:cTn id="125" fill="hold">
                                          <p:stCondLst>
                                            <p:cond delay="499"/>
                                          </p:stCondLst>
                                        </p:cTn>
                                        <p:tgtEl>
                                          <p:spTgt spid="393">
                                            <p:txEl>
                                              <p:pRg st="0" end="0"/>
                                            </p:txEl>
                                          </p:spTgt>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3" presetClass="exit" presetSubtype="10" fill="hold" grpId="2" nodeType="clickEffect">
                                  <p:stCondLst>
                                    <p:cond delay="0"/>
                                  </p:stCondLst>
                                  <p:iterate>
                                    <p:tmAbs val="0"/>
                                  </p:iterate>
                                  <p:childTnLst>
                                    <p:animEffect transition="out" filter="blinds(horizontal)">
                                      <p:cBhvr>
                                        <p:cTn id="129" dur="500" fill="hold"/>
                                        <p:tgtEl>
                                          <p:spTgt spid="393">
                                            <p:txEl>
                                              <p:pRg st="1" end="1"/>
                                            </p:txEl>
                                          </p:spTgt>
                                        </p:tgtEl>
                                      </p:cBhvr>
                                    </p:animEffect>
                                    <p:set>
                                      <p:cBhvr>
                                        <p:cTn id="130" fill="hold">
                                          <p:stCondLst>
                                            <p:cond delay="499"/>
                                          </p:stCondLst>
                                        </p:cTn>
                                        <p:tgtEl>
                                          <p:spTgt spid="393">
                                            <p:txEl>
                                              <p:pRg st="1" end="1"/>
                                            </p:txEl>
                                          </p:spTgt>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grpId="2" nodeType="clickEffect">
                                  <p:stCondLst>
                                    <p:cond delay="0"/>
                                  </p:stCondLst>
                                  <p:iterate>
                                    <p:tmAbs val="0"/>
                                  </p:iterate>
                                  <p:childTnLst>
                                    <p:animEffect transition="out" filter="blinds(horizontal)">
                                      <p:cBhvr>
                                        <p:cTn id="134" dur="500" fill="hold"/>
                                        <p:tgtEl>
                                          <p:spTgt spid="393">
                                            <p:txEl>
                                              <p:pRg st="2" end="2"/>
                                            </p:txEl>
                                          </p:spTgt>
                                        </p:tgtEl>
                                      </p:cBhvr>
                                    </p:animEffect>
                                    <p:set>
                                      <p:cBhvr>
                                        <p:cTn id="135" fill="hold">
                                          <p:stCondLst>
                                            <p:cond delay="499"/>
                                          </p:stCondLst>
                                        </p:cTn>
                                        <p:tgtEl>
                                          <p:spTgt spid="393">
                                            <p:txEl>
                                              <p:pRg st="2" end="2"/>
                                            </p:txEl>
                                          </p:spTgt>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grpId="2" nodeType="clickEffect">
                                  <p:stCondLst>
                                    <p:cond delay="0"/>
                                  </p:stCondLst>
                                  <p:iterate>
                                    <p:tmAbs val="0"/>
                                  </p:iterate>
                                  <p:childTnLst>
                                    <p:animEffect transition="out" filter="blinds(horizontal)">
                                      <p:cBhvr>
                                        <p:cTn id="139" dur="500" fill="hold"/>
                                        <p:tgtEl>
                                          <p:spTgt spid="393">
                                            <p:txEl>
                                              <p:pRg st="3" end="3"/>
                                            </p:txEl>
                                          </p:spTgt>
                                        </p:tgtEl>
                                      </p:cBhvr>
                                    </p:animEffect>
                                    <p:set>
                                      <p:cBhvr>
                                        <p:cTn id="140" fill="hold">
                                          <p:stCondLst>
                                            <p:cond delay="499"/>
                                          </p:stCondLst>
                                        </p:cTn>
                                        <p:tgtEl>
                                          <p:spTgt spid="393">
                                            <p:txEl>
                                              <p:pRg st="3" end="3"/>
                                            </p:txEl>
                                          </p:spTgt>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 presetClass="exit" presetSubtype="10" fill="hold" grpId="2" nodeType="clickEffect">
                                  <p:stCondLst>
                                    <p:cond delay="0"/>
                                  </p:stCondLst>
                                  <p:iterate>
                                    <p:tmAbs val="0"/>
                                  </p:iterate>
                                  <p:childTnLst>
                                    <p:animEffect transition="out" filter="blinds(horizontal)">
                                      <p:cBhvr>
                                        <p:cTn id="144" dur="500" fill="hold"/>
                                        <p:tgtEl>
                                          <p:spTgt spid="393">
                                            <p:txEl>
                                              <p:pRg st="4" end="4"/>
                                            </p:txEl>
                                          </p:spTgt>
                                        </p:tgtEl>
                                      </p:cBhvr>
                                    </p:animEffect>
                                    <p:set>
                                      <p:cBhvr>
                                        <p:cTn id="145" fill="hold">
                                          <p:stCondLst>
                                            <p:cond delay="499"/>
                                          </p:stCondLst>
                                        </p:cTn>
                                        <p:tgtEl>
                                          <p:spTgt spid="393">
                                            <p:txEl>
                                              <p:pRg st="4" end="4"/>
                                            </p:txEl>
                                          </p:spTgt>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3" presetClass="exit" presetSubtype="10" fill="hold" grpId="2" nodeType="clickEffect">
                                  <p:stCondLst>
                                    <p:cond delay="0"/>
                                  </p:stCondLst>
                                  <p:iterate>
                                    <p:tmAbs val="0"/>
                                  </p:iterate>
                                  <p:childTnLst>
                                    <p:animEffect transition="out" filter="blinds(horizontal)">
                                      <p:cBhvr>
                                        <p:cTn id="149" dur="500" fill="hold"/>
                                        <p:tgtEl>
                                          <p:spTgt spid="393">
                                            <p:txEl>
                                              <p:pRg st="5" end="5"/>
                                            </p:txEl>
                                          </p:spTgt>
                                        </p:tgtEl>
                                      </p:cBhvr>
                                    </p:animEffect>
                                    <p:set>
                                      <p:cBhvr>
                                        <p:cTn id="150" fill="hold">
                                          <p:stCondLst>
                                            <p:cond delay="499"/>
                                          </p:stCondLst>
                                        </p:cTn>
                                        <p:tgtEl>
                                          <p:spTgt spid="393">
                                            <p:txEl>
                                              <p:pRg st="5" end="5"/>
                                            </p:txEl>
                                          </p:spTgt>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xit" presetSubtype="10" fill="hold" grpId="2" nodeType="clickEffect">
                                  <p:stCondLst>
                                    <p:cond delay="0"/>
                                  </p:stCondLst>
                                  <p:iterate>
                                    <p:tmAbs val="0"/>
                                  </p:iterate>
                                  <p:childTnLst>
                                    <p:animEffect transition="out" filter="blinds(horizontal)">
                                      <p:cBhvr>
                                        <p:cTn id="154" dur="500" fill="hold"/>
                                        <p:tgtEl>
                                          <p:spTgt spid="393">
                                            <p:txEl>
                                              <p:pRg st="6" end="6"/>
                                            </p:txEl>
                                          </p:spTgt>
                                        </p:tgtEl>
                                      </p:cBhvr>
                                    </p:animEffect>
                                    <p:set>
                                      <p:cBhvr>
                                        <p:cTn id="155" fill="hold">
                                          <p:stCondLst>
                                            <p:cond delay="499"/>
                                          </p:stCondLst>
                                        </p:cTn>
                                        <p:tgtEl>
                                          <p:spTgt spid="393">
                                            <p:txEl>
                                              <p:pRg st="6" end="6"/>
                                            </p:txEl>
                                          </p:spTgt>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3" presetClass="exit" presetSubtype="10" fill="hold" grpId="2" nodeType="clickEffect">
                                  <p:stCondLst>
                                    <p:cond delay="0"/>
                                  </p:stCondLst>
                                  <p:iterate>
                                    <p:tmAbs val="0"/>
                                  </p:iterate>
                                  <p:childTnLst>
                                    <p:animEffect transition="out" filter="blinds(horizontal)">
                                      <p:cBhvr>
                                        <p:cTn id="159" dur="500" fill="hold"/>
                                        <p:tgtEl>
                                          <p:spTgt spid="393">
                                            <p:txEl>
                                              <p:pRg st="7" end="7"/>
                                            </p:txEl>
                                          </p:spTgt>
                                        </p:tgtEl>
                                      </p:cBhvr>
                                    </p:animEffect>
                                    <p:set>
                                      <p:cBhvr>
                                        <p:cTn id="160" fill="hold">
                                          <p:stCondLst>
                                            <p:cond delay="499"/>
                                          </p:stCondLst>
                                        </p:cTn>
                                        <p:tgtEl>
                                          <p:spTgt spid="393">
                                            <p:txEl>
                                              <p:pRg st="7" end="7"/>
                                            </p:txEl>
                                          </p:spTgt>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3" presetClass="exit" presetSubtype="10" fill="hold" grpId="2" nodeType="clickEffect">
                                  <p:stCondLst>
                                    <p:cond delay="0"/>
                                  </p:stCondLst>
                                  <p:iterate>
                                    <p:tmAbs val="0"/>
                                  </p:iterate>
                                  <p:childTnLst>
                                    <p:animEffect transition="out" filter="blinds(horizontal)">
                                      <p:cBhvr>
                                        <p:cTn id="164" dur="500" fill="hold"/>
                                        <p:tgtEl>
                                          <p:spTgt spid="393">
                                            <p:txEl>
                                              <p:pRg st="8" end="8"/>
                                            </p:txEl>
                                          </p:spTgt>
                                        </p:tgtEl>
                                      </p:cBhvr>
                                    </p:animEffect>
                                    <p:set>
                                      <p:cBhvr>
                                        <p:cTn id="165" fill="hold">
                                          <p:stCondLst>
                                            <p:cond delay="499"/>
                                          </p:stCondLst>
                                        </p:cTn>
                                        <p:tgtEl>
                                          <p:spTgt spid="393">
                                            <p:txEl>
                                              <p:pRg st="8" end="8"/>
                                            </p:txEl>
                                          </p:spTgt>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3" presetClass="exit" presetSubtype="10" fill="hold" grpId="2" nodeType="clickEffect">
                                  <p:stCondLst>
                                    <p:cond delay="0"/>
                                  </p:stCondLst>
                                  <p:iterate>
                                    <p:tmAbs val="0"/>
                                  </p:iterate>
                                  <p:childTnLst>
                                    <p:animEffect transition="out" filter="blinds(horizontal)">
                                      <p:cBhvr>
                                        <p:cTn id="169" dur="500" fill="hold"/>
                                        <p:tgtEl>
                                          <p:spTgt spid="393">
                                            <p:txEl>
                                              <p:pRg st="9" end="9"/>
                                            </p:txEl>
                                          </p:spTgt>
                                        </p:tgtEl>
                                      </p:cBhvr>
                                    </p:animEffect>
                                    <p:set>
                                      <p:cBhvr>
                                        <p:cTn id="170" fill="hold">
                                          <p:stCondLst>
                                            <p:cond delay="499"/>
                                          </p:stCondLst>
                                        </p:cTn>
                                        <p:tgtEl>
                                          <p:spTgt spid="393">
                                            <p:txEl>
                                              <p:pRg st="9" end="9"/>
                                            </p:txEl>
                                          </p:spTgt>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2" nodeType="clickEffect">
                                  <p:stCondLst>
                                    <p:cond delay="0"/>
                                  </p:stCondLst>
                                  <p:iterate>
                                    <p:tmAbs val="0"/>
                                  </p:iterate>
                                  <p:childTnLst>
                                    <p:animEffect transition="out" filter="blinds(horizontal)">
                                      <p:cBhvr>
                                        <p:cTn id="174" dur="500" fill="hold"/>
                                        <p:tgtEl>
                                          <p:spTgt spid="393">
                                            <p:txEl>
                                              <p:pRg st="10" end="10"/>
                                            </p:txEl>
                                          </p:spTgt>
                                        </p:tgtEl>
                                      </p:cBhvr>
                                    </p:animEffect>
                                    <p:set>
                                      <p:cBhvr>
                                        <p:cTn id="175" fill="hold">
                                          <p:stCondLst>
                                            <p:cond delay="499"/>
                                          </p:stCondLst>
                                        </p:cTn>
                                        <p:tgtEl>
                                          <p:spTgt spid="393">
                                            <p:txEl>
                                              <p:pRg st="10" end="10"/>
                                            </p:txEl>
                                          </p:spTgt>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3" presetClass="exit" presetSubtype="10" fill="hold" grpId="2" nodeType="clickEffect">
                                  <p:stCondLst>
                                    <p:cond delay="0"/>
                                  </p:stCondLst>
                                  <p:iterate>
                                    <p:tmAbs val="0"/>
                                  </p:iterate>
                                  <p:childTnLst>
                                    <p:animEffect transition="out" filter="blinds(horizontal)">
                                      <p:cBhvr>
                                        <p:cTn id="179" dur="500" fill="hold"/>
                                        <p:tgtEl>
                                          <p:spTgt spid="393">
                                            <p:txEl>
                                              <p:pRg st="11" end="11"/>
                                            </p:txEl>
                                          </p:spTgt>
                                        </p:tgtEl>
                                      </p:cBhvr>
                                    </p:animEffect>
                                    <p:set>
                                      <p:cBhvr>
                                        <p:cTn id="180" fill="hold">
                                          <p:stCondLst>
                                            <p:cond delay="499"/>
                                          </p:stCondLst>
                                        </p:cTn>
                                        <p:tgtEl>
                                          <p:spTgt spid="393">
                                            <p:txEl>
                                              <p:pRg st="11" end="11"/>
                                            </p:txEl>
                                          </p:spTgt>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xit" presetSubtype="10" fill="hold" grpId="2" nodeType="clickEffect">
                                  <p:stCondLst>
                                    <p:cond delay="0"/>
                                  </p:stCondLst>
                                  <p:iterate>
                                    <p:tmAbs val="0"/>
                                  </p:iterate>
                                  <p:childTnLst>
                                    <p:animEffect transition="out" filter="blinds(horizontal)">
                                      <p:cBhvr>
                                        <p:cTn id="184" dur="500" fill="hold"/>
                                        <p:tgtEl>
                                          <p:spTgt spid="393">
                                            <p:txEl>
                                              <p:pRg st="12" end="12"/>
                                            </p:txEl>
                                          </p:spTgt>
                                        </p:tgtEl>
                                      </p:cBhvr>
                                    </p:animEffect>
                                    <p:set>
                                      <p:cBhvr>
                                        <p:cTn id="185" fill="hold">
                                          <p:stCondLst>
                                            <p:cond delay="499"/>
                                          </p:stCondLst>
                                        </p:cTn>
                                        <p:tgtEl>
                                          <p:spTgt spid="393">
                                            <p:txEl>
                                              <p:pRg st="12" end="12"/>
                                            </p:txEl>
                                          </p:spTgt>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3" presetClass="exit" presetSubtype="10" fill="hold" grpId="2" nodeType="clickEffect">
                                  <p:stCondLst>
                                    <p:cond delay="0"/>
                                  </p:stCondLst>
                                  <p:iterate>
                                    <p:tmAbs val="0"/>
                                  </p:iterate>
                                  <p:childTnLst>
                                    <p:animEffect transition="out" filter="blinds(horizontal)">
                                      <p:cBhvr>
                                        <p:cTn id="189" dur="500" fill="hold"/>
                                        <p:tgtEl>
                                          <p:spTgt spid="393">
                                            <p:txEl>
                                              <p:pRg st="13" end="13"/>
                                            </p:txEl>
                                          </p:spTgt>
                                        </p:tgtEl>
                                      </p:cBhvr>
                                    </p:animEffect>
                                    <p:set>
                                      <p:cBhvr>
                                        <p:cTn id="190" fill="hold">
                                          <p:stCondLst>
                                            <p:cond delay="499"/>
                                          </p:stCondLst>
                                        </p:cTn>
                                        <p:tgtEl>
                                          <p:spTgt spid="393">
                                            <p:txEl>
                                              <p:pRg st="13" end="13"/>
                                            </p:txEl>
                                          </p:spTgt>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3" presetClass="exit" presetSubtype="10" fill="hold" grpId="2" nodeType="clickEffect">
                                  <p:stCondLst>
                                    <p:cond delay="0"/>
                                  </p:stCondLst>
                                  <p:iterate>
                                    <p:tmAbs val="0"/>
                                  </p:iterate>
                                  <p:childTnLst>
                                    <p:animEffect transition="out" filter="blinds(horizontal)">
                                      <p:cBhvr>
                                        <p:cTn id="194" dur="500" fill="hold"/>
                                        <p:tgtEl>
                                          <p:spTgt spid="393">
                                            <p:txEl>
                                              <p:pRg st="14" end="14"/>
                                            </p:txEl>
                                          </p:spTgt>
                                        </p:tgtEl>
                                      </p:cBhvr>
                                    </p:animEffect>
                                    <p:set>
                                      <p:cBhvr>
                                        <p:cTn id="195" fill="hold">
                                          <p:stCondLst>
                                            <p:cond delay="499"/>
                                          </p:stCondLst>
                                        </p:cTn>
                                        <p:tgtEl>
                                          <p:spTgt spid="393">
                                            <p:txEl>
                                              <p:pRg st="14" end="14"/>
                                            </p:txEl>
                                          </p:spTgt>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3" presetClass="exit" presetSubtype="10" fill="hold" grpId="2" nodeType="clickEffect">
                                  <p:stCondLst>
                                    <p:cond delay="0"/>
                                  </p:stCondLst>
                                  <p:iterate>
                                    <p:tmAbs val="0"/>
                                  </p:iterate>
                                  <p:childTnLst>
                                    <p:animEffect transition="out" filter="blinds(horizontal)">
                                      <p:cBhvr>
                                        <p:cTn id="199" dur="500" fill="hold"/>
                                        <p:tgtEl>
                                          <p:spTgt spid="393">
                                            <p:txEl>
                                              <p:pRg st="15" end="15"/>
                                            </p:txEl>
                                          </p:spTgt>
                                        </p:tgtEl>
                                      </p:cBhvr>
                                    </p:animEffect>
                                    <p:set>
                                      <p:cBhvr>
                                        <p:cTn id="200" fill="hold">
                                          <p:stCondLst>
                                            <p:cond delay="499"/>
                                          </p:stCondLst>
                                        </p:cTn>
                                        <p:tgtEl>
                                          <p:spTgt spid="393">
                                            <p:txEl>
                                              <p:pRg st="15" end="15"/>
                                            </p:txEl>
                                          </p:spTgt>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3" presetClass="exit" presetSubtype="10" fill="hold" grpId="2" nodeType="clickEffect">
                                  <p:stCondLst>
                                    <p:cond delay="0"/>
                                  </p:stCondLst>
                                  <p:iterate>
                                    <p:tmAbs val="0"/>
                                  </p:iterate>
                                  <p:childTnLst>
                                    <p:animEffect transition="out" filter="blinds(horizontal)">
                                      <p:cBhvr>
                                        <p:cTn id="204" dur="500" fill="hold"/>
                                        <p:tgtEl>
                                          <p:spTgt spid="393">
                                            <p:txEl>
                                              <p:pRg st="16" end="16"/>
                                            </p:txEl>
                                          </p:spTgt>
                                        </p:tgtEl>
                                      </p:cBhvr>
                                    </p:animEffect>
                                    <p:set>
                                      <p:cBhvr>
                                        <p:cTn id="205" fill="hold">
                                          <p:stCondLst>
                                            <p:cond delay="499"/>
                                          </p:stCondLst>
                                        </p:cTn>
                                        <p:tgtEl>
                                          <p:spTgt spid="393">
                                            <p:txEl>
                                              <p:pRg st="16" end="16"/>
                                            </p:txEl>
                                          </p:spTgt>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3" presetClass="exit" presetSubtype="10" fill="hold" grpId="2" nodeType="clickEffect">
                                  <p:stCondLst>
                                    <p:cond delay="0"/>
                                  </p:stCondLst>
                                  <p:iterate>
                                    <p:tmAbs val="0"/>
                                  </p:iterate>
                                  <p:childTnLst>
                                    <p:animEffect transition="out" filter="blinds(horizontal)">
                                      <p:cBhvr>
                                        <p:cTn id="209" dur="500" fill="hold"/>
                                        <p:tgtEl>
                                          <p:spTgt spid="393">
                                            <p:txEl>
                                              <p:pRg st="17" end="17"/>
                                            </p:txEl>
                                          </p:spTgt>
                                        </p:tgtEl>
                                      </p:cBhvr>
                                    </p:animEffect>
                                    <p:set>
                                      <p:cBhvr>
                                        <p:cTn id="210" fill="hold">
                                          <p:stCondLst>
                                            <p:cond delay="499"/>
                                          </p:stCondLst>
                                        </p:cTn>
                                        <p:tgtEl>
                                          <p:spTgt spid="393">
                                            <p:txEl>
                                              <p:pRg st="17" end="17"/>
                                            </p:txEl>
                                          </p:spTgt>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3" presetClass="exit" presetSubtype="10" fill="hold" grpId="2" nodeType="clickEffect">
                                  <p:stCondLst>
                                    <p:cond delay="0"/>
                                  </p:stCondLst>
                                  <p:iterate>
                                    <p:tmAbs val="0"/>
                                  </p:iterate>
                                  <p:childTnLst>
                                    <p:animEffect transition="out" filter="blinds(horizontal)">
                                      <p:cBhvr>
                                        <p:cTn id="214" dur="500" fill="hold"/>
                                        <p:tgtEl>
                                          <p:spTgt spid="393">
                                            <p:txEl>
                                              <p:pRg st="18" end="18"/>
                                            </p:txEl>
                                          </p:spTgt>
                                        </p:tgtEl>
                                      </p:cBhvr>
                                    </p:animEffect>
                                    <p:set>
                                      <p:cBhvr>
                                        <p:cTn id="215" fill="hold">
                                          <p:stCondLst>
                                            <p:cond delay="499"/>
                                          </p:stCondLst>
                                        </p:cTn>
                                        <p:tgtEl>
                                          <p:spTgt spid="393">
                                            <p:txEl>
                                              <p:pRg st="18" end="18"/>
                                            </p:txEl>
                                          </p:spTgt>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3" presetClass="exit" presetSubtype="10" fill="hold" grpId="2" nodeType="clickEffect">
                                  <p:stCondLst>
                                    <p:cond delay="0"/>
                                  </p:stCondLst>
                                  <p:iterate>
                                    <p:tmAbs val="0"/>
                                  </p:iterate>
                                  <p:childTnLst>
                                    <p:animEffect transition="out" filter="blinds(horizontal)">
                                      <p:cBhvr>
                                        <p:cTn id="219" dur="500" fill="hold"/>
                                        <p:tgtEl>
                                          <p:spTgt spid="393">
                                            <p:txEl>
                                              <p:pRg st="19" end="19"/>
                                            </p:txEl>
                                          </p:spTgt>
                                        </p:tgtEl>
                                      </p:cBhvr>
                                    </p:animEffect>
                                    <p:set>
                                      <p:cBhvr>
                                        <p:cTn id="220" fill="hold">
                                          <p:stCondLst>
                                            <p:cond delay="499"/>
                                          </p:stCondLst>
                                        </p:cTn>
                                        <p:tgtEl>
                                          <p:spTgt spid="393">
                                            <p:txEl>
                                              <p:pRg st="19" end="19"/>
                                            </p:txEl>
                                          </p:spTgt>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3" presetClass="exit" presetSubtype="10" fill="hold" grpId="2" nodeType="clickEffect">
                                  <p:stCondLst>
                                    <p:cond delay="0"/>
                                  </p:stCondLst>
                                  <p:iterate>
                                    <p:tmAbs val="0"/>
                                  </p:iterate>
                                  <p:childTnLst>
                                    <p:animEffect transition="out" filter="blinds(horizontal)">
                                      <p:cBhvr>
                                        <p:cTn id="224" dur="500" fill="hold"/>
                                        <p:tgtEl>
                                          <p:spTgt spid="393">
                                            <p:txEl>
                                              <p:pRg st="20" end="20"/>
                                            </p:txEl>
                                          </p:spTgt>
                                        </p:tgtEl>
                                      </p:cBhvr>
                                    </p:animEffect>
                                    <p:set>
                                      <p:cBhvr>
                                        <p:cTn id="225" fill="hold">
                                          <p:stCondLst>
                                            <p:cond delay="499"/>
                                          </p:stCondLst>
                                        </p:cTn>
                                        <p:tgtEl>
                                          <p:spTgt spid="393">
                                            <p:txEl>
                                              <p:pRg st="20" end="20"/>
                                            </p:txEl>
                                          </p:spTgt>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3" presetClass="exit" presetSubtype="10" fill="hold" grpId="2" nodeType="clickEffect">
                                  <p:stCondLst>
                                    <p:cond delay="0"/>
                                  </p:stCondLst>
                                  <p:iterate>
                                    <p:tmAbs val="0"/>
                                  </p:iterate>
                                  <p:childTnLst>
                                    <p:animEffect transition="out" filter="blinds(horizontal)">
                                      <p:cBhvr>
                                        <p:cTn id="229" dur="500" fill="hold"/>
                                        <p:tgtEl>
                                          <p:spTgt spid="393">
                                            <p:txEl>
                                              <p:pRg st="21" end="21"/>
                                            </p:txEl>
                                          </p:spTgt>
                                        </p:tgtEl>
                                      </p:cBhvr>
                                    </p:animEffect>
                                    <p:set>
                                      <p:cBhvr>
                                        <p:cTn id="230" fill="hold">
                                          <p:stCondLst>
                                            <p:cond delay="499"/>
                                          </p:stCondLst>
                                        </p:cTn>
                                        <p:tgtEl>
                                          <p:spTgt spid="393">
                                            <p:txEl>
                                              <p:pRg st="21" end="21"/>
                                            </p:txEl>
                                          </p:spTgt>
                                        </p:tgtEl>
                                        <p:attrNameLst>
                                          <p:attrName>style.visibility</p:attrName>
                                        </p:attrNameLst>
                                      </p:cBhvr>
                                      <p:to>
                                        <p:strVal val="hidden"/>
                                      </p:to>
                                    </p:set>
                                  </p:childTnLst>
                                </p:cTn>
                              </p:par>
                              <p:par>
                                <p:cTn id="231" presetID="3" presetClass="exit" presetSubtype="10" fill="hold" grpId="2" nodeType="withEffect">
                                  <p:stCondLst>
                                    <p:cond delay="0"/>
                                  </p:stCondLst>
                                  <p:iterate>
                                    <p:tmAbs val="0"/>
                                  </p:iterate>
                                  <p:childTnLst>
                                    <p:animEffect transition="out" filter="blinds(horizontal)">
                                      <p:cBhvr>
                                        <p:cTn id="232" dur="500" fill="hold"/>
                                        <p:tgtEl>
                                          <p:spTgt spid="393">
                                            <p:bg/>
                                          </p:spTgt>
                                        </p:tgtEl>
                                      </p:cBhvr>
                                    </p:animEffect>
                                    <p:set>
                                      <p:cBhvr>
                                        <p:cTn id="233" fill="hold">
                                          <p:stCondLst>
                                            <p:cond delay="499"/>
                                          </p:stCondLst>
                                        </p:cTn>
                                        <p:tgtEl>
                                          <p:spTgt spid="393">
                                            <p:bg/>
                                          </p:spTgt>
                                        </p:tgtEl>
                                        <p:attrNameLst>
                                          <p:attrName>style.visibility</p:attrName>
                                        </p:attrNameLst>
                                      </p:cBhvr>
                                      <p:to>
                                        <p:strVal val="hidden"/>
                                      </p:to>
                                    </p:set>
                                  </p:childTnLst>
                                </p:cTn>
                              </p:par>
                            </p:childTnLst>
                          </p:cTn>
                        </p:par>
                      </p:childTnLst>
                    </p:cTn>
                  </p:par>
                  <p:par>
                    <p:cTn id="234" fill="hold">
                      <p:stCondLst>
                        <p:cond delay="indefinite"/>
                      </p:stCondLst>
                      <p:childTnLst>
                        <p:par>
                          <p:cTn id="235" fill="hold">
                            <p:stCondLst>
                              <p:cond delay="0"/>
                            </p:stCondLst>
                            <p:childTnLst>
                              <p:par>
                                <p:cTn id="236" presetID="3" presetClass="exit" presetSubtype="10" fill="hold" grpId="2" nodeType="clickEffect">
                                  <p:stCondLst>
                                    <p:cond delay="0"/>
                                  </p:stCondLst>
                                  <p:iterate>
                                    <p:tmAbs val="0"/>
                                  </p:iterate>
                                  <p:childTnLst>
                                    <p:animEffect transition="out" filter="blinds(horizontal)">
                                      <p:cBhvr>
                                        <p:cTn id="237" dur="500" fill="hold"/>
                                        <p:tgtEl>
                                          <p:spTgt spid="393">
                                            <p:txEl>
                                              <p:pRg st="22" end="22"/>
                                            </p:txEl>
                                          </p:spTgt>
                                        </p:tgtEl>
                                      </p:cBhvr>
                                    </p:animEffect>
                                    <p:set>
                                      <p:cBhvr>
                                        <p:cTn id="238" fill="hold">
                                          <p:stCondLst>
                                            <p:cond delay="499"/>
                                          </p:stCondLst>
                                        </p:cTn>
                                        <p:tgtEl>
                                          <p:spTgt spid="393">
                                            <p:txEl>
                                              <p:pRg st="22" end="2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 grpId="1" build="p" animBg="1" advAuto="0"/>
      <p:bldP spid="393" grpId="2" build="p" animBg="1"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59</a:t>
            </a:fld>
            <a:endParaRPr/>
          </a:p>
        </p:txBody>
      </p:sp>
      <p:sp>
        <p:nvSpPr>
          <p:cNvPr id="396" name="4. ECMAScript6 基本语法-Module (19)"/>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-Module </a:t>
            </a:r>
            <a:r>
              <a:rPr dirty="0"/>
              <a:t>(19)</a:t>
            </a:r>
          </a:p>
        </p:txBody>
      </p:sp>
      <p:sp>
        <p:nvSpPr>
          <p:cNvPr id="397" name="实例代码:module3/demo44.html…"/>
          <p:cNvSpPr txBox="1">
            <a:spLocks noGrp="1"/>
          </p:cNvSpPr>
          <p:nvPr>
            <p:ph type="body" idx="4294967295"/>
          </p:nvPr>
        </p:nvSpPr>
        <p:spPr>
          <a:xfrm>
            <a:off x="147637" y="800099"/>
            <a:ext cx="8848726" cy="6136483"/>
          </a:xfrm>
          <a:prstGeom prst="rect">
            <a:avLst/>
          </a:prstGeom>
        </p:spPr>
        <p:txBody>
          <a:bodyPr/>
          <a:lstStyle/>
          <a:p>
            <a:pPr marL="149191" indent="-149191" defTabSz="566927">
              <a:spcBef>
                <a:spcPts val="500"/>
              </a:spcBef>
              <a:buChar char="•"/>
              <a:defRPr sz="1488">
                <a:latin typeface="微软雅黑"/>
                <a:ea typeface="微软雅黑"/>
                <a:cs typeface="微软雅黑"/>
                <a:sym typeface="微软雅黑"/>
              </a:defRPr>
            </a:pPr>
            <a:r>
              <a:t>实例代码:module3/demo44.html</a:t>
            </a:r>
          </a:p>
          <a:p>
            <a:pPr marL="149191" indent="-149191" defTabSz="566927">
              <a:spcBef>
                <a:spcPts val="500"/>
              </a:spcBef>
              <a:buChar char="•"/>
              <a:defRPr sz="1488">
                <a:latin typeface="微软雅黑"/>
                <a:ea typeface="微软雅黑"/>
                <a:cs typeface="微软雅黑"/>
                <a:sym typeface="微软雅黑"/>
              </a:defRPr>
            </a:pPr>
            <a:r>
              <a:t>functiontest.js</a:t>
            </a:r>
          </a:p>
          <a:p>
            <a:pPr marL="0" indent="0" defTabSz="566927">
              <a:spcBef>
                <a:spcPts val="500"/>
              </a:spcBef>
              <a:buSzTx/>
              <a:buNone/>
              <a:defRPr sz="1488">
                <a:latin typeface="微软雅黑"/>
                <a:ea typeface="微软雅黑"/>
                <a:cs typeface="微软雅黑"/>
                <a:sym typeface="微软雅黑"/>
              </a:defRPr>
            </a:pPr>
            <a:r>
              <a:t>   export function add(x,y){</a:t>
            </a:r>
          </a:p>
          <a:p>
            <a:pPr marL="0" indent="0" defTabSz="566927">
              <a:spcBef>
                <a:spcPts val="500"/>
              </a:spcBef>
              <a:buSzTx/>
              <a:buNone/>
              <a:defRPr sz="1488">
                <a:latin typeface="微软雅黑"/>
                <a:ea typeface="微软雅黑"/>
                <a:cs typeface="微软雅黑"/>
                <a:sym typeface="微软雅黑"/>
              </a:defRPr>
            </a:pPr>
            <a:r>
              <a:t>	return x+y;</a:t>
            </a:r>
          </a:p>
          <a:p>
            <a:pPr marL="0" indent="0" defTabSz="566927">
              <a:spcBef>
                <a:spcPts val="500"/>
              </a:spcBef>
              <a:buSzTx/>
              <a:buNone/>
              <a:defRPr sz="1488">
                <a:latin typeface="微软雅黑"/>
                <a:ea typeface="微软雅黑"/>
                <a:cs typeface="微软雅黑"/>
                <a:sym typeface="微软雅黑"/>
              </a:defRPr>
            </a:pPr>
            <a:r>
              <a:t>   }</a:t>
            </a:r>
            <a:endParaRPr>
              <a:solidFill>
                <a:srgbClr val="942192"/>
              </a:solidFill>
            </a:endParaRPr>
          </a:p>
          <a:p>
            <a:pPr marL="0" indent="0" defTabSz="566927">
              <a:spcBef>
                <a:spcPts val="500"/>
              </a:spcBef>
              <a:buSzTx/>
              <a:buNone/>
              <a:defRPr sz="1488">
                <a:latin typeface="微软雅黑"/>
                <a:ea typeface="微软雅黑"/>
                <a:cs typeface="微软雅黑"/>
                <a:sym typeface="微软雅黑"/>
              </a:defRPr>
            </a:pPr>
            <a:endParaRPr/>
          </a:p>
          <a:p>
            <a:pPr marL="0" indent="0" defTabSz="566927">
              <a:spcBef>
                <a:spcPts val="500"/>
              </a:spcBef>
              <a:buSzTx/>
              <a:buNone/>
              <a:defRPr sz="1488">
                <a:latin typeface="微软雅黑"/>
                <a:ea typeface="微软雅黑"/>
                <a:cs typeface="微软雅黑"/>
                <a:sym typeface="微软雅黑"/>
              </a:defRPr>
            </a:pPr>
            <a:r>
              <a:t>   entry.js</a:t>
            </a:r>
          </a:p>
          <a:p>
            <a:pPr marL="0" indent="0" defTabSz="566927">
              <a:spcBef>
                <a:spcPts val="500"/>
              </a:spcBef>
              <a:buSzTx/>
              <a:buNone/>
              <a:defRPr sz="1488">
                <a:latin typeface="微软雅黑"/>
                <a:ea typeface="微软雅黑"/>
                <a:cs typeface="微软雅黑"/>
                <a:sym typeface="微软雅黑"/>
              </a:defRPr>
            </a:pPr>
            <a:r>
              <a:t>   </a:t>
            </a:r>
            <a:r>
              <a:rPr>
                <a:solidFill>
                  <a:srgbClr val="FF2600"/>
                </a:solidFill>
              </a:rPr>
              <a:t>import {add} from './functiontest';</a:t>
            </a:r>
          </a:p>
          <a:p>
            <a:pPr marL="0" indent="0" defTabSz="566927">
              <a:spcBef>
                <a:spcPts val="500"/>
              </a:spcBef>
              <a:buSzTx/>
              <a:buNone/>
              <a:defRPr sz="1488">
                <a:latin typeface="微软雅黑"/>
                <a:ea typeface="微软雅黑"/>
                <a:cs typeface="微软雅黑"/>
                <a:sym typeface="微软雅黑"/>
              </a:defRPr>
            </a:pPr>
            <a:r>
              <a:rPr>
                <a:solidFill>
                  <a:srgbClr val="FF2600"/>
                </a:solidFill>
              </a:rPr>
              <a:t>   console.log(add(1,2));</a:t>
            </a:r>
            <a:r>
              <a:t>   </a:t>
            </a:r>
          </a:p>
          <a:p>
            <a:pPr marL="0" indent="0" defTabSz="566927">
              <a:spcBef>
                <a:spcPts val="500"/>
              </a:spcBef>
              <a:buSzTx/>
              <a:buNone/>
              <a:defRPr sz="1488">
                <a:latin typeface="微软雅黑"/>
                <a:ea typeface="微软雅黑"/>
                <a:cs typeface="微软雅黑"/>
                <a:sym typeface="微软雅黑"/>
              </a:defRPr>
            </a:pPr>
            <a:r>
              <a:t>创建配置文件:webpack.config.js</a:t>
            </a:r>
          </a:p>
          <a:p>
            <a:pPr marL="0" indent="0" defTabSz="566927">
              <a:spcBef>
                <a:spcPts val="500"/>
              </a:spcBef>
              <a:buSzTx/>
              <a:buNone/>
              <a:defRPr sz="1488">
                <a:latin typeface="微软雅黑"/>
                <a:ea typeface="微软雅黑"/>
                <a:cs typeface="微软雅黑"/>
                <a:sym typeface="微软雅黑"/>
              </a:defRPr>
            </a:pPr>
            <a:r>
              <a:t>    module.exports={</a:t>
            </a:r>
          </a:p>
          <a:p>
            <a:pPr marL="0" indent="0" defTabSz="566927">
              <a:spcBef>
                <a:spcPts val="500"/>
              </a:spcBef>
              <a:buSzTx/>
              <a:buNone/>
              <a:defRPr sz="1488">
                <a:latin typeface="微软雅黑"/>
                <a:ea typeface="微软雅黑"/>
                <a:cs typeface="微软雅黑"/>
                <a:sym typeface="微软雅黑"/>
              </a:defRPr>
            </a:pPr>
            <a:r>
              <a:t>	entry:'./entry.js',</a:t>
            </a:r>
          </a:p>
          <a:p>
            <a:pPr marL="0" indent="0" defTabSz="566927">
              <a:spcBef>
                <a:spcPts val="500"/>
              </a:spcBef>
              <a:buSzTx/>
              <a:buNone/>
              <a:defRPr sz="1488">
                <a:latin typeface="微软雅黑"/>
                <a:ea typeface="微软雅黑"/>
                <a:cs typeface="微软雅黑"/>
                <a:sym typeface="微软雅黑"/>
              </a:defRPr>
            </a:pPr>
            <a:r>
              <a:t>	output:{</a:t>
            </a:r>
          </a:p>
          <a:p>
            <a:pPr marL="0" indent="0" defTabSz="566927">
              <a:spcBef>
                <a:spcPts val="500"/>
              </a:spcBef>
              <a:buSzTx/>
              <a:buNone/>
              <a:defRPr sz="1488">
                <a:latin typeface="微软雅黑"/>
                <a:ea typeface="微软雅黑"/>
                <a:cs typeface="微软雅黑"/>
                <a:sym typeface="微软雅黑"/>
              </a:defRPr>
            </a:pPr>
            <a:r>
              <a:t>       filename:'./bundle.js'</a:t>
            </a:r>
          </a:p>
          <a:p>
            <a:pPr marL="0" indent="0" defTabSz="566927">
              <a:spcBef>
                <a:spcPts val="500"/>
              </a:spcBef>
              <a:buSzTx/>
              <a:buNone/>
              <a:defRPr sz="1488">
                <a:latin typeface="微软雅黑"/>
                <a:ea typeface="微软雅黑"/>
                <a:cs typeface="微软雅黑"/>
                <a:sym typeface="微软雅黑"/>
              </a:defRPr>
            </a:pPr>
            <a:r>
              <a:t>	}</a:t>
            </a:r>
          </a:p>
          <a:p>
            <a:pPr marL="0" indent="0" defTabSz="566927">
              <a:spcBef>
                <a:spcPts val="500"/>
              </a:spcBef>
              <a:buSzTx/>
              <a:buNone/>
              <a:defRPr sz="1488">
                <a:latin typeface="微软雅黑"/>
                <a:ea typeface="微软雅黑"/>
                <a:cs typeface="微软雅黑"/>
                <a:sym typeface="微软雅黑"/>
              </a:defRPr>
            </a:pPr>
            <a:r>
              <a:t>      }</a:t>
            </a:r>
          </a:p>
          <a:p>
            <a:pPr marL="0" indent="0" defTabSz="566927">
              <a:spcBef>
                <a:spcPts val="500"/>
              </a:spcBef>
              <a:buSzTx/>
              <a:buNone/>
              <a:defRPr sz="1488">
                <a:latin typeface="微软雅黑"/>
                <a:ea typeface="微软雅黑"/>
                <a:cs typeface="微软雅黑"/>
                <a:sym typeface="微软雅黑"/>
              </a:defRPr>
            </a:pPr>
            <a:r>
              <a:t>  安装webpack打包工具</a:t>
            </a:r>
          </a:p>
          <a:p>
            <a:pPr marL="0" indent="0" defTabSz="566927">
              <a:spcBef>
                <a:spcPts val="500"/>
              </a:spcBef>
              <a:buSzTx/>
              <a:buNone/>
              <a:defRPr sz="1488">
                <a:latin typeface="微软雅黑"/>
                <a:ea typeface="微软雅黑"/>
                <a:cs typeface="微软雅黑"/>
                <a:sym typeface="微软雅黑"/>
              </a:defRPr>
            </a:pPr>
            <a:r>
              <a:t>  npm install  webpack -D</a:t>
            </a:r>
          </a:p>
          <a:p>
            <a:pPr marL="0" indent="0" defTabSz="566927">
              <a:spcBef>
                <a:spcPts val="500"/>
              </a:spcBef>
              <a:buSzTx/>
              <a:buNone/>
              <a:defRPr sz="1488">
                <a:latin typeface="微软雅黑"/>
                <a:ea typeface="微软雅黑"/>
                <a:cs typeface="微软雅黑"/>
                <a:sym typeface="微软雅黑"/>
              </a:defRPr>
            </a:pPr>
            <a:r>
              <a:t>  执行webpack命令  </a:t>
            </a:r>
          </a:p>
          <a:p>
            <a:pPr marL="0" indent="0" defTabSz="566927">
              <a:spcBef>
                <a:spcPts val="500"/>
              </a:spcBef>
              <a:buSzTx/>
              <a:buNone/>
              <a:defRPr sz="1488">
                <a:latin typeface="微软雅黑"/>
                <a:ea typeface="微软雅黑"/>
                <a:cs typeface="微软雅黑"/>
                <a:sym typeface="微软雅黑"/>
              </a:defRPr>
            </a:pPr>
            <a:r>
              <a:t>  node bundle.js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397">
                                            <p:bg/>
                                          </p:spTgt>
                                        </p:tgtEl>
                                        <p:attrNameLst>
                                          <p:attrName>style.visibility</p:attrName>
                                        </p:attrNameLst>
                                      </p:cBhvr>
                                      <p:to>
                                        <p:strVal val="visible"/>
                                      </p:to>
                                    </p:set>
                                    <p:animEffect transition="in" filter="blinds(horizontal)">
                                      <p:cBhvr>
                                        <p:cTn id="7" dur="500"/>
                                        <p:tgtEl>
                                          <p:spTgt spid="397">
                                            <p:bg/>
                                          </p:spTgt>
                                        </p:tgtEl>
                                      </p:cBhvr>
                                    </p:animEffect>
                                  </p:childTnLst>
                                </p:cTn>
                              </p:par>
                              <p:par>
                                <p:cTn id="8" presetID="3" presetClass="entr" presetSubtype="10" fill="hold" grpId="1" nodeType="withEffect">
                                  <p:stCondLst>
                                    <p:cond delay="0"/>
                                  </p:stCondLst>
                                  <p:iterate>
                                    <p:tmAbs val="0"/>
                                  </p:iterate>
                                  <p:childTnLst>
                                    <p:set>
                                      <p:cBhvr>
                                        <p:cTn id="9" fill="hold"/>
                                        <p:tgtEl>
                                          <p:spTgt spid="397">
                                            <p:txEl>
                                              <p:pRg st="0" end="0"/>
                                            </p:txEl>
                                          </p:spTgt>
                                        </p:tgtEl>
                                        <p:attrNameLst>
                                          <p:attrName>style.visibility</p:attrName>
                                        </p:attrNameLst>
                                      </p:cBhvr>
                                      <p:to>
                                        <p:strVal val="visible"/>
                                      </p:to>
                                    </p:set>
                                    <p:animEffect transition="in" filter="blinds(horizontal)">
                                      <p:cBhvr>
                                        <p:cTn id="10" dur="500"/>
                                        <p:tgtEl>
                                          <p:spTgt spid="39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397">
                                            <p:txEl>
                                              <p:pRg st="1" end="1"/>
                                            </p:txEl>
                                          </p:spTgt>
                                        </p:tgtEl>
                                        <p:attrNameLst>
                                          <p:attrName>style.visibility</p:attrName>
                                        </p:attrNameLst>
                                      </p:cBhvr>
                                      <p:to>
                                        <p:strVal val="visible"/>
                                      </p:to>
                                    </p:set>
                                    <p:animEffect transition="in" filter="blinds(horizontal)">
                                      <p:cBhvr>
                                        <p:cTn id="15" dur="500"/>
                                        <p:tgtEl>
                                          <p:spTgt spid="39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397">
                                            <p:txEl>
                                              <p:pRg st="2" end="2"/>
                                            </p:txEl>
                                          </p:spTgt>
                                        </p:tgtEl>
                                        <p:attrNameLst>
                                          <p:attrName>style.visibility</p:attrName>
                                        </p:attrNameLst>
                                      </p:cBhvr>
                                      <p:to>
                                        <p:strVal val="visible"/>
                                      </p:to>
                                    </p:set>
                                    <p:animEffect transition="in" filter="blinds(horizontal)">
                                      <p:cBhvr>
                                        <p:cTn id="20" dur="500"/>
                                        <p:tgtEl>
                                          <p:spTgt spid="39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397">
                                            <p:txEl>
                                              <p:pRg st="3" end="3"/>
                                            </p:txEl>
                                          </p:spTgt>
                                        </p:tgtEl>
                                        <p:attrNameLst>
                                          <p:attrName>style.visibility</p:attrName>
                                        </p:attrNameLst>
                                      </p:cBhvr>
                                      <p:to>
                                        <p:strVal val="visible"/>
                                      </p:to>
                                    </p:set>
                                    <p:animEffect transition="in" filter="blinds(horizontal)">
                                      <p:cBhvr>
                                        <p:cTn id="25" dur="500"/>
                                        <p:tgtEl>
                                          <p:spTgt spid="39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397">
                                            <p:txEl>
                                              <p:pRg st="4" end="4"/>
                                            </p:txEl>
                                          </p:spTgt>
                                        </p:tgtEl>
                                        <p:attrNameLst>
                                          <p:attrName>style.visibility</p:attrName>
                                        </p:attrNameLst>
                                      </p:cBhvr>
                                      <p:to>
                                        <p:strVal val="visible"/>
                                      </p:to>
                                    </p:set>
                                    <p:animEffect transition="in" filter="blinds(horizontal)">
                                      <p:cBhvr>
                                        <p:cTn id="30" dur="500"/>
                                        <p:tgtEl>
                                          <p:spTgt spid="39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397">
                                            <p:txEl>
                                              <p:pRg st="5" end="5"/>
                                            </p:txEl>
                                          </p:spTgt>
                                        </p:tgtEl>
                                        <p:attrNameLst>
                                          <p:attrName>style.visibility</p:attrName>
                                        </p:attrNameLst>
                                      </p:cBhvr>
                                      <p:to>
                                        <p:strVal val="visible"/>
                                      </p:to>
                                    </p:set>
                                    <p:animEffect transition="in" filter="blinds(horizontal)">
                                      <p:cBhvr>
                                        <p:cTn id="35" dur="500"/>
                                        <p:tgtEl>
                                          <p:spTgt spid="39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397">
                                            <p:txEl>
                                              <p:pRg st="6" end="6"/>
                                            </p:txEl>
                                          </p:spTgt>
                                        </p:tgtEl>
                                        <p:attrNameLst>
                                          <p:attrName>style.visibility</p:attrName>
                                        </p:attrNameLst>
                                      </p:cBhvr>
                                      <p:to>
                                        <p:strVal val="visible"/>
                                      </p:to>
                                    </p:set>
                                    <p:animEffect transition="in" filter="blinds(horizontal)">
                                      <p:cBhvr>
                                        <p:cTn id="40" dur="500"/>
                                        <p:tgtEl>
                                          <p:spTgt spid="39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397">
                                            <p:txEl>
                                              <p:pRg st="7" end="7"/>
                                            </p:txEl>
                                          </p:spTgt>
                                        </p:tgtEl>
                                        <p:attrNameLst>
                                          <p:attrName>style.visibility</p:attrName>
                                        </p:attrNameLst>
                                      </p:cBhvr>
                                      <p:to>
                                        <p:strVal val="visible"/>
                                      </p:to>
                                    </p:set>
                                    <p:animEffect transition="in" filter="blinds(horizontal)">
                                      <p:cBhvr>
                                        <p:cTn id="45" dur="500"/>
                                        <p:tgtEl>
                                          <p:spTgt spid="39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397">
                                            <p:txEl>
                                              <p:pRg st="8" end="8"/>
                                            </p:txEl>
                                          </p:spTgt>
                                        </p:tgtEl>
                                        <p:attrNameLst>
                                          <p:attrName>style.visibility</p:attrName>
                                        </p:attrNameLst>
                                      </p:cBhvr>
                                      <p:to>
                                        <p:strVal val="visible"/>
                                      </p:to>
                                    </p:set>
                                    <p:animEffect transition="in" filter="blinds(horizontal)">
                                      <p:cBhvr>
                                        <p:cTn id="50" dur="500"/>
                                        <p:tgtEl>
                                          <p:spTgt spid="39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397">
                                            <p:txEl>
                                              <p:pRg st="9" end="9"/>
                                            </p:txEl>
                                          </p:spTgt>
                                        </p:tgtEl>
                                        <p:attrNameLst>
                                          <p:attrName>style.visibility</p:attrName>
                                        </p:attrNameLst>
                                      </p:cBhvr>
                                      <p:to>
                                        <p:strVal val="visible"/>
                                      </p:to>
                                    </p:set>
                                    <p:animEffect transition="in" filter="blinds(horizontal)">
                                      <p:cBhvr>
                                        <p:cTn id="55" dur="500"/>
                                        <p:tgtEl>
                                          <p:spTgt spid="397">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397">
                                            <p:txEl>
                                              <p:pRg st="10" end="10"/>
                                            </p:txEl>
                                          </p:spTgt>
                                        </p:tgtEl>
                                        <p:attrNameLst>
                                          <p:attrName>style.visibility</p:attrName>
                                        </p:attrNameLst>
                                      </p:cBhvr>
                                      <p:to>
                                        <p:strVal val="visible"/>
                                      </p:to>
                                    </p:set>
                                    <p:animEffect transition="in" filter="blinds(horizontal)">
                                      <p:cBhvr>
                                        <p:cTn id="60" dur="500"/>
                                        <p:tgtEl>
                                          <p:spTgt spid="397">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397">
                                            <p:txEl>
                                              <p:pRg st="11" end="11"/>
                                            </p:txEl>
                                          </p:spTgt>
                                        </p:tgtEl>
                                        <p:attrNameLst>
                                          <p:attrName>style.visibility</p:attrName>
                                        </p:attrNameLst>
                                      </p:cBhvr>
                                      <p:to>
                                        <p:strVal val="visible"/>
                                      </p:to>
                                    </p:set>
                                    <p:animEffect transition="in" filter="blinds(horizontal)">
                                      <p:cBhvr>
                                        <p:cTn id="65" dur="500"/>
                                        <p:tgtEl>
                                          <p:spTgt spid="397">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397">
                                            <p:txEl>
                                              <p:pRg st="12" end="12"/>
                                            </p:txEl>
                                          </p:spTgt>
                                        </p:tgtEl>
                                        <p:attrNameLst>
                                          <p:attrName>style.visibility</p:attrName>
                                        </p:attrNameLst>
                                      </p:cBhvr>
                                      <p:to>
                                        <p:strVal val="visible"/>
                                      </p:to>
                                    </p:set>
                                    <p:animEffect transition="in" filter="blinds(horizontal)">
                                      <p:cBhvr>
                                        <p:cTn id="70" dur="500"/>
                                        <p:tgtEl>
                                          <p:spTgt spid="397">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1" nodeType="clickEffect">
                                  <p:stCondLst>
                                    <p:cond delay="0"/>
                                  </p:stCondLst>
                                  <p:iterate>
                                    <p:tmAbs val="0"/>
                                  </p:iterate>
                                  <p:childTnLst>
                                    <p:set>
                                      <p:cBhvr>
                                        <p:cTn id="74" fill="hold"/>
                                        <p:tgtEl>
                                          <p:spTgt spid="397">
                                            <p:txEl>
                                              <p:pRg st="13" end="13"/>
                                            </p:txEl>
                                          </p:spTgt>
                                        </p:tgtEl>
                                        <p:attrNameLst>
                                          <p:attrName>style.visibility</p:attrName>
                                        </p:attrNameLst>
                                      </p:cBhvr>
                                      <p:to>
                                        <p:strVal val="visible"/>
                                      </p:to>
                                    </p:set>
                                    <p:animEffect transition="in" filter="blinds(horizontal)">
                                      <p:cBhvr>
                                        <p:cTn id="75" dur="500"/>
                                        <p:tgtEl>
                                          <p:spTgt spid="397">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1" nodeType="clickEffect">
                                  <p:stCondLst>
                                    <p:cond delay="0"/>
                                  </p:stCondLst>
                                  <p:iterate>
                                    <p:tmAbs val="0"/>
                                  </p:iterate>
                                  <p:childTnLst>
                                    <p:set>
                                      <p:cBhvr>
                                        <p:cTn id="79" fill="hold"/>
                                        <p:tgtEl>
                                          <p:spTgt spid="397">
                                            <p:txEl>
                                              <p:pRg st="14" end="14"/>
                                            </p:txEl>
                                          </p:spTgt>
                                        </p:tgtEl>
                                        <p:attrNameLst>
                                          <p:attrName>style.visibility</p:attrName>
                                        </p:attrNameLst>
                                      </p:cBhvr>
                                      <p:to>
                                        <p:strVal val="visible"/>
                                      </p:to>
                                    </p:set>
                                    <p:animEffect transition="in" filter="blinds(horizontal)">
                                      <p:cBhvr>
                                        <p:cTn id="80" dur="500"/>
                                        <p:tgtEl>
                                          <p:spTgt spid="397">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1" nodeType="clickEffect">
                                  <p:stCondLst>
                                    <p:cond delay="0"/>
                                  </p:stCondLst>
                                  <p:iterate>
                                    <p:tmAbs val="0"/>
                                  </p:iterate>
                                  <p:childTnLst>
                                    <p:set>
                                      <p:cBhvr>
                                        <p:cTn id="84" fill="hold"/>
                                        <p:tgtEl>
                                          <p:spTgt spid="397">
                                            <p:txEl>
                                              <p:pRg st="15" end="15"/>
                                            </p:txEl>
                                          </p:spTgt>
                                        </p:tgtEl>
                                        <p:attrNameLst>
                                          <p:attrName>style.visibility</p:attrName>
                                        </p:attrNameLst>
                                      </p:cBhvr>
                                      <p:to>
                                        <p:strVal val="visible"/>
                                      </p:to>
                                    </p:set>
                                    <p:animEffect transition="in" filter="blinds(horizontal)">
                                      <p:cBhvr>
                                        <p:cTn id="85" dur="500"/>
                                        <p:tgtEl>
                                          <p:spTgt spid="397">
                                            <p:txEl>
                                              <p:pRg st="15" end="1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1" nodeType="clickEffect">
                                  <p:stCondLst>
                                    <p:cond delay="0"/>
                                  </p:stCondLst>
                                  <p:iterate>
                                    <p:tmAbs val="0"/>
                                  </p:iterate>
                                  <p:childTnLst>
                                    <p:set>
                                      <p:cBhvr>
                                        <p:cTn id="89" fill="hold"/>
                                        <p:tgtEl>
                                          <p:spTgt spid="397">
                                            <p:txEl>
                                              <p:pRg st="16" end="16"/>
                                            </p:txEl>
                                          </p:spTgt>
                                        </p:tgtEl>
                                        <p:attrNameLst>
                                          <p:attrName>style.visibility</p:attrName>
                                        </p:attrNameLst>
                                      </p:cBhvr>
                                      <p:to>
                                        <p:strVal val="visible"/>
                                      </p:to>
                                    </p:set>
                                    <p:animEffect transition="in" filter="blinds(horizontal)">
                                      <p:cBhvr>
                                        <p:cTn id="90" dur="500"/>
                                        <p:tgtEl>
                                          <p:spTgt spid="397">
                                            <p:txEl>
                                              <p:pRg st="16" end="1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1" nodeType="clickEffect">
                                  <p:stCondLst>
                                    <p:cond delay="0"/>
                                  </p:stCondLst>
                                  <p:iterate>
                                    <p:tmAbs val="0"/>
                                  </p:iterate>
                                  <p:childTnLst>
                                    <p:set>
                                      <p:cBhvr>
                                        <p:cTn id="94" fill="hold"/>
                                        <p:tgtEl>
                                          <p:spTgt spid="397">
                                            <p:txEl>
                                              <p:pRg st="17" end="17"/>
                                            </p:txEl>
                                          </p:spTgt>
                                        </p:tgtEl>
                                        <p:attrNameLst>
                                          <p:attrName>style.visibility</p:attrName>
                                        </p:attrNameLst>
                                      </p:cBhvr>
                                      <p:to>
                                        <p:strVal val="visible"/>
                                      </p:to>
                                    </p:set>
                                    <p:animEffect transition="in" filter="blinds(horizontal)">
                                      <p:cBhvr>
                                        <p:cTn id="95" dur="500"/>
                                        <p:tgtEl>
                                          <p:spTgt spid="397">
                                            <p:txEl>
                                              <p:pRg st="17" end="1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1" nodeType="clickEffect">
                                  <p:stCondLst>
                                    <p:cond delay="0"/>
                                  </p:stCondLst>
                                  <p:iterate>
                                    <p:tmAbs val="0"/>
                                  </p:iterate>
                                  <p:childTnLst>
                                    <p:set>
                                      <p:cBhvr>
                                        <p:cTn id="99" fill="hold"/>
                                        <p:tgtEl>
                                          <p:spTgt spid="397">
                                            <p:txEl>
                                              <p:pRg st="18" end="18"/>
                                            </p:txEl>
                                          </p:spTgt>
                                        </p:tgtEl>
                                        <p:attrNameLst>
                                          <p:attrName>style.visibility</p:attrName>
                                        </p:attrNameLst>
                                      </p:cBhvr>
                                      <p:to>
                                        <p:strVal val="visible"/>
                                      </p:to>
                                    </p:set>
                                    <p:animEffect transition="in" filter="blinds(horizontal)">
                                      <p:cBhvr>
                                        <p:cTn id="100" dur="500"/>
                                        <p:tgtEl>
                                          <p:spTgt spid="397">
                                            <p:txEl>
                                              <p:pRg st="18" end="1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1" nodeType="clickEffect">
                                  <p:stCondLst>
                                    <p:cond delay="0"/>
                                  </p:stCondLst>
                                  <p:iterate>
                                    <p:tmAbs val="0"/>
                                  </p:iterate>
                                  <p:childTnLst>
                                    <p:set>
                                      <p:cBhvr>
                                        <p:cTn id="104" fill="hold"/>
                                        <p:tgtEl>
                                          <p:spTgt spid="397">
                                            <p:txEl>
                                              <p:pRg st="19" end="19"/>
                                            </p:txEl>
                                          </p:spTgt>
                                        </p:tgtEl>
                                        <p:attrNameLst>
                                          <p:attrName>style.visibility</p:attrName>
                                        </p:attrNameLst>
                                      </p:cBhvr>
                                      <p:to>
                                        <p:strVal val="visible"/>
                                      </p:to>
                                    </p:set>
                                    <p:animEffect transition="in" filter="blinds(horizontal)">
                                      <p:cBhvr>
                                        <p:cTn id="105" dur="500"/>
                                        <p:tgtEl>
                                          <p:spTgt spid="397">
                                            <p:txEl>
                                              <p:pRg st="19" end="19"/>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1" nodeType="clickEffect">
                                  <p:stCondLst>
                                    <p:cond delay="0"/>
                                  </p:stCondLst>
                                  <p:iterate>
                                    <p:tmAbs val="0"/>
                                  </p:iterate>
                                  <p:childTnLst>
                                    <p:set>
                                      <p:cBhvr>
                                        <p:cTn id="109" fill="hold"/>
                                        <p:tgtEl>
                                          <p:spTgt spid="397">
                                            <p:txEl>
                                              <p:pRg st="20" end="20"/>
                                            </p:txEl>
                                          </p:spTgt>
                                        </p:tgtEl>
                                        <p:attrNameLst>
                                          <p:attrName>style.visibility</p:attrName>
                                        </p:attrNameLst>
                                      </p:cBhvr>
                                      <p:to>
                                        <p:strVal val="visible"/>
                                      </p:to>
                                    </p:set>
                                    <p:animEffect transition="in" filter="blinds(horizontal)">
                                      <p:cBhvr>
                                        <p:cTn id="110" dur="500"/>
                                        <p:tgtEl>
                                          <p:spTgt spid="397">
                                            <p:txEl>
                                              <p:pRg st="20" end="2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xit" presetSubtype="10" fill="hold" grpId="2" nodeType="clickEffect">
                                  <p:stCondLst>
                                    <p:cond delay="0"/>
                                  </p:stCondLst>
                                  <p:iterate>
                                    <p:tmAbs val="0"/>
                                  </p:iterate>
                                  <p:childTnLst>
                                    <p:animEffect transition="out" filter="blinds(horizontal)">
                                      <p:cBhvr>
                                        <p:cTn id="114" dur="500" fill="hold"/>
                                        <p:tgtEl>
                                          <p:spTgt spid="397">
                                            <p:txEl>
                                              <p:pRg st="0" end="0"/>
                                            </p:txEl>
                                          </p:spTgt>
                                        </p:tgtEl>
                                      </p:cBhvr>
                                    </p:animEffect>
                                    <p:set>
                                      <p:cBhvr>
                                        <p:cTn id="115" fill="hold">
                                          <p:stCondLst>
                                            <p:cond delay="499"/>
                                          </p:stCondLst>
                                        </p:cTn>
                                        <p:tgtEl>
                                          <p:spTgt spid="397">
                                            <p:txEl>
                                              <p:pRg st="0" end="0"/>
                                            </p:txEl>
                                          </p:spTgt>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3" presetClass="exit" presetSubtype="10" fill="hold" grpId="2" nodeType="clickEffect">
                                  <p:stCondLst>
                                    <p:cond delay="0"/>
                                  </p:stCondLst>
                                  <p:iterate>
                                    <p:tmAbs val="0"/>
                                  </p:iterate>
                                  <p:childTnLst>
                                    <p:animEffect transition="out" filter="blinds(horizontal)">
                                      <p:cBhvr>
                                        <p:cTn id="119" dur="500" fill="hold"/>
                                        <p:tgtEl>
                                          <p:spTgt spid="397">
                                            <p:txEl>
                                              <p:pRg st="1" end="1"/>
                                            </p:txEl>
                                          </p:spTgt>
                                        </p:tgtEl>
                                      </p:cBhvr>
                                    </p:animEffect>
                                    <p:set>
                                      <p:cBhvr>
                                        <p:cTn id="120" fill="hold">
                                          <p:stCondLst>
                                            <p:cond delay="499"/>
                                          </p:stCondLst>
                                        </p:cTn>
                                        <p:tgtEl>
                                          <p:spTgt spid="397">
                                            <p:txEl>
                                              <p:pRg st="1" end="1"/>
                                            </p:txEl>
                                          </p:spTgt>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3" presetClass="exit" presetSubtype="10" fill="hold" grpId="2" nodeType="clickEffect">
                                  <p:stCondLst>
                                    <p:cond delay="0"/>
                                  </p:stCondLst>
                                  <p:iterate>
                                    <p:tmAbs val="0"/>
                                  </p:iterate>
                                  <p:childTnLst>
                                    <p:animEffect transition="out" filter="blinds(horizontal)">
                                      <p:cBhvr>
                                        <p:cTn id="124" dur="500" fill="hold"/>
                                        <p:tgtEl>
                                          <p:spTgt spid="397">
                                            <p:txEl>
                                              <p:pRg st="2" end="2"/>
                                            </p:txEl>
                                          </p:spTgt>
                                        </p:tgtEl>
                                      </p:cBhvr>
                                    </p:animEffect>
                                    <p:set>
                                      <p:cBhvr>
                                        <p:cTn id="125" fill="hold">
                                          <p:stCondLst>
                                            <p:cond delay="499"/>
                                          </p:stCondLst>
                                        </p:cTn>
                                        <p:tgtEl>
                                          <p:spTgt spid="397">
                                            <p:txEl>
                                              <p:pRg st="2" end="2"/>
                                            </p:txEl>
                                          </p:spTgt>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3" presetClass="exit" presetSubtype="10" fill="hold" grpId="2" nodeType="clickEffect">
                                  <p:stCondLst>
                                    <p:cond delay="0"/>
                                  </p:stCondLst>
                                  <p:iterate>
                                    <p:tmAbs val="0"/>
                                  </p:iterate>
                                  <p:childTnLst>
                                    <p:animEffect transition="out" filter="blinds(horizontal)">
                                      <p:cBhvr>
                                        <p:cTn id="129" dur="500" fill="hold"/>
                                        <p:tgtEl>
                                          <p:spTgt spid="397">
                                            <p:txEl>
                                              <p:pRg st="3" end="3"/>
                                            </p:txEl>
                                          </p:spTgt>
                                        </p:tgtEl>
                                      </p:cBhvr>
                                    </p:animEffect>
                                    <p:set>
                                      <p:cBhvr>
                                        <p:cTn id="130" fill="hold">
                                          <p:stCondLst>
                                            <p:cond delay="499"/>
                                          </p:stCondLst>
                                        </p:cTn>
                                        <p:tgtEl>
                                          <p:spTgt spid="397">
                                            <p:txEl>
                                              <p:pRg st="3" end="3"/>
                                            </p:txEl>
                                          </p:spTgt>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grpId="2" nodeType="clickEffect">
                                  <p:stCondLst>
                                    <p:cond delay="0"/>
                                  </p:stCondLst>
                                  <p:iterate>
                                    <p:tmAbs val="0"/>
                                  </p:iterate>
                                  <p:childTnLst>
                                    <p:animEffect transition="out" filter="blinds(horizontal)">
                                      <p:cBhvr>
                                        <p:cTn id="134" dur="500" fill="hold"/>
                                        <p:tgtEl>
                                          <p:spTgt spid="397">
                                            <p:txEl>
                                              <p:pRg st="4" end="4"/>
                                            </p:txEl>
                                          </p:spTgt>
                                        </p:tgtEl>
                                      </p:cBhvr>
                                    </p:animEffect>
                                    <p:set>
                                      <p:cBhvr>
                                        <p:cTn id="135" fill="hold">
                                          <p:stCondLst>
                                            <p:cond delay="499"/>
                                          </p:stCondLst>
                                        </p:cTn>
                                        <p:tgtEl>
                                          <p:spTgt spid="397">
                                            <p:txEl>
                                              <p:pRg st="4" end="4"/>
                                            </p:txEl>
                                          </p:spTgt>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grpId="2" nodeType="clickEffect">
                                  <p:stCondLst>
                                    <p:cond delay="0"/>
                                  </p:stCondLst>
                                  <p:iterate>
                                    <p:tmAbs val="0"/>
                                  </p:iterate>
                                  <p:childTnLst>
                                    <p:animEffect transition="out" filter="blinds(horizontal)">
                                      <p:cBhvr>
                                        <p:cTn id="139" dur="500" fill="hold"/>
                                        <p:tgtEl>
                                          <p:spTgt spid="397">
                                            <p:txEl>
                                              <p:pRg st="5" end="5"/>
                                            </p:txEl>
                                          </p:spTgt>
                                        </p:tgtEl>
                                      </p:cBhvr>
                                    </p:animEffect>
                                    <p:set>
                                      <p:cBhvr>
                                        <p:cTn id="140" fill="hold">
                                          <p:stCondLst>
                                            <p:cond delay="499"/>
                                          </p:stCondLst>
                                        </p:cTn>
                                        <p:tgtEl>
                                          <p:spTgt spid="397">
                                            <p:txEl>
                                              <p:pRg st="5" end="5"/>
                                            </p:txEl>
                                          </p:spTgt>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 presetClass="exit" presetSubtype="10" fill="hold" grpId="2" nodeType="clickEffect">
                                  <p:stCondLst>
                                    <p:cond delay="0"/>
                                  </p:stCondLst>
                                  <p:iterate>
                                    <p:tmAbs val="0"/>
                                  </p:iterate>
                                  <p:childTnLst>
                                    <p:animEffect transition="out" filter="blinds(horizontal)">
                                      <p:cBhvr>
                                        <p:cTn id="144" dur="500" fill="hold"/>
                                        <p:tgtEl>
                                          <p:spTgt spid="397">
                                            <p:txEl>
                                              <p:pRg st="6" end="6"/>
                                            </p:txEl>
                                          </p:spTgt>
                                        </p:tgtEl>
                                      </p:cBhvr>
                                    </p:animEffect>
                                    <p:set>
                                      <p:cBhvr>
                                        <p:cTn id="145" fill="hold">
                                          <p:stCondLst>
                                            <p:cond delay="499"/>
                                          </p:stCondLst>
                                        </p:cTn>
                                        <p:tgtEl>
                                          <p:spTgt spid="397">
                                            <p:txEl>
                                              <p:pRg st="6" end="6"/>
                                            </p:txEl>
                                          </p:spTgt>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3" presetClass="exit" presetSubtype="10" fill="hold" grpId="2" nodeType="clickEffect">
                                  <p:stCondLst>
                                    <p:cond delay="0"/>
                                  </p:stCondLst>
                                  <p:iterate>
                                    <p:tmAbs val="0"/>
                                  </p:iterate>
                                  <p:childTnLst>
                                    <p:animEffect transition="out" filter="blinds(horizontal)">
                                      <p:cBhvr>
                                        <p:cTn id="149" dur="500" fill="hold"/>
                                        <p:tgtEl>
                                          <p:spTgt spid="397">
                                            <p:txEl>
                                              <p:pRg st="7" end="7"/>
                                            </p:txEl>
                                          </p:spTgt>
                                        </p:tgtEl>
                                      </p:cBhvr>
                                    </p:animEffect>
                                    <p:set>
                                      <p:cBhvr>
                                        <p:cTn id="150" fill="hold">
                                          <p:stCondLst>
                                            <p:cond delay="499"/>
                                          </p:stCondLst>
                                        </p:cTn>
                                        <p:tgtEl>
                                          <p:spTgt spid="397">
                                            <p:txEl>
                                              <p:pRg st="7" end="7"/>
                                            </p:txEl>
                                          </p:spTgt>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xit" presetSubtype="10" fill="hold" grpId="2" nodeType="clickEffect">
                                  <p:stCondLst>
                                    <p:cond delay="0"/>
                                  </p:stCondLst>
                                  <p:iterate>
                                    <p:tmAbs val="0"/>
                                  </p:iterate>
                                  <p:childTnLst>
                                    <p:animEffect transition="out" filter="blinds(horizontal)">
                                      <p:cBhvr>
                                        <p:cTn id="154" dur="500" fill="hold"/>
                                        <p:tgtEl>
                                          <p:spTgt spid="397">
                                            <p:txEl>
                                              <p:pRg st="8" end="8"/>
                                            </p:txEl>
                                          </p:spTgt>
                                        </p:tgtEl>
                                      </p:cBhvr>
                                    </p:animEffect>
                                    <p:set>
                                      <p:cBhvr>
                                        <p:cTn id="155" fill="hold">
                                          <p:stCondLst>
                                            <p:cond delay="499"/>
                                          </p:stCondLst>
                                        </p:cTn>
                                        <p:tgtEl>
                                          <p:spTgt spid="397">
                                            <p:txEl>
                                              <p:pRg st="8" end="8"/>
                                            </p:txEl>
                                          </p:spTgt>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3" presetClass="exit" presetSubtype="10" fill="hold" grpId="2" nodeType="clickEffect">
                                  <p:stCondLst>
                                    <p:cond delay="0"/>
                                  </p:stCondLst>
                                  <p:iterate>
                                    <p:tmAbs val="0"/>
                                  </p:iterate>
                                  <p:childTnLst>
                                    <p:animEffect transition="out" filter="blinds(horizontal)">
                                      <p:cBhvr>
                                        <p:cTn id="159" dur="500" fill="hold"/>
                                        <p:tgtEl>
                                          <p:spTgt spid="397">
                                            <p:txEl>
                                              <p:pRg st="9" end="9"/>
                                            </p:txEl>
                                          </p:spTgt>
                                        </p:tgtEl>
                                      </p:cBhvr>
                                    </p:animEffect>
                                    <p:set>
                                      <p:cBhvr>
                                        <p:cTn id="160" fill="hold">
                                          <p:stCondLst>
                                            <p:cond delay="499"/>
                                          </p:stCondLst>
                                        </p:cTn>
                                        <p:tgtEl>
                                          <p:spTgt spid="397">
                                            <p:txEl>
                                              <p:pRg st="9" end="9"/>
                                            </p:txEl>
                                          </p:spTgt>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3" presetClass="exit" presetSubtype="10" fill="hold" grpId="2" nodeType="clickEffect">
                                  <p:stCondLst>
                                    <p:cond delay="0"/>
                                  </p:stCondLst>
                                  <p:iterate>
                                    <p:tmAbs val="0"/>
                                  </p:iterate>
                                  <p:childTnLst>
                                    <p:animEffect transition="out" filter="blinds(horizontal)">
                                      <p:cBhvr>
                                        <p:cTn id="164" dur="500" fill="hold"/>
                                        <p:tgtEl>
                                          <p:spTgt spid="397">
                                            <p:txEl>
                                              <p:pRg st="10" end="10"/>
                                            </p:txEl>
                                          </p:spTgt>
                                        </p:tgtEl>
                                      </p:cBhvr>
                                    </p:animEffect>
                                    <p:set>
                                      <p:cBhvr>
                                        <p:cTn id="165" fill="hold">
                                          <p:stCondLst>
                                            <p:cond delay="499"/>
                                          </p:stCondLst>
                                        </p:cTn>
                                        <p:tgtEl>
                                          <p:spTgt spid="397">
                                            <p:txEl>
                                              <p:pRg st="10" end="10"/>
                                            </p:txEl>
                                          </p:spTgt>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3" presetClass="exit" presetSubtype="10" fill="hold" grpId="2" nodeType="clickEffect">
                                  <p:stCondLst>
                                    <p:cond delay="0"/>
                                  </p:stCondLst>
                                  <p:iterate>
                                    <p:tmAbs val="0"/>
                                  </p:iterate>
                                  <p:childTnLst>
                                    <p:animEffect transition="out" filter="blinds(horizontal)">
                                      <p:cBhvr>
                                        <p:cTn id="169" dur="500" fill="hold"/>
                                        <p:tgtEl>
                                          <p:spTgt spid="397">
                                            <p:txEl>
                                              <p:pRg st="11" end="11"/>
                                            </p:txEl>
                                          </p:spTgt>
                                        </p:tgtEl>
                                      </p:cBhvr>
                                    </p:animEffect>
                                    <p:set>
                                      <p:cBhvr>
                                        <p:cTn id="170" fill="hold">
                                          <p:stCondLst>
                                            <p:cond delay="499"/>
                                          </p:stCondLst>
                                        </p:cTn>
                                        <p:tgtEl>
                                          <p:spTgt spid="397">
                                            <p:txEl>
                                              <p:pRg st="11" end="11"/>
                                            </p:txEl>
                                          </p:spTgt>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2" nodeType="clickEffect">
                                  <p:stCondLst>
                                    <p:cond delay="0"/>
                                  </p:stCondLst>
                                  <p:iterate>
                                    <p:tmAbs val="0"/>
                                  </p:iterate>
                                  <p:childTnLst>
                                    <p:animEffect transition="out" filter="blinds(horizontal)">
                                      <p:cBhvr>
                                        <p:cTn id="174" dur="500" fill="hold"/>
                                        <p:tgtEl>
                                          <p:spTgt spid="397">
                                            <p:txEl>
                                              <p:pRg st="12" end="12"/>
                                            </p:txEl>
                                          </p:spTgt>
                                        </p:tgtEl>
                                      </p:cBhvr>
                                    </p:animEffect>
                                    <p:set>
                                      <p:cBhvr>
                                        <p:cTn id="175" fill="hold">
                                          <p:stCondLst>
                                            <p:cond delay="499"/>
                                          </p:stCondLst>
                                        </p:cTn>
                                        <p:tgtEl>
                                          <p:spTgt spid="397">
                                            <p:txEl>
                                              <p:pRg st="12" end="12"/>
                                            </p:txEl>
                                          </p:spTgt>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3" presetClass="exit" presetSubtype="10" fill="hold" grpId="2" nodeType="clickEffect">
                                  <p:stCondLst>
                                    <p:cond delay="0"/>
                                  </p:stCondLst>
                                  <p:iterate>
                                    <p:tmAbs val="0"/>
                                  </p:iterate>
                                  <p:childTnLst>
                                    <p:animEffect transition="out" filter="blinds(horizontal)">
                                      <p:cBhvr>
                                        <p:cTn id="179" dur="500" fill="hold"/>
                                        <p:tgtEl>
                                          <p:spTgt spid="397">
                                            <p:txEl>
                                              <p:pRg st="13" end="13"/>
                                            </p:txEl>
                                          </p:spTgt>
                                        </p:tgtEl>
                                      </p:cBhvr>
                                    </p:animEffect>
                                    <p:set>
                                      <p:cBhvr>
                                        <p:cTn id="180" fill="hold">
                                          <p:stCondLst>
                                            <p:cond delay="499"/>
                                          </p:stCondLst>
                                        </p:cTn>
                                        <p:tgtEl>
                                          <p:spTgt spid="397">
                                            <p:txEl>
                                              <p:pRg st="13" end="13"/>
                                            </p:txEl>
                                          </p:spTgt>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xit" presetSubtype="10" fill="hold" grpId="2" nodeType="clickEffect">
                                  <p:stCondLst>
                                    <p:cond delay="0"/>
                                  </p:stCondLst>
                                  <p:iterate>
                                    <p:tmAbs val="0"/>
                                  </p:iterate>
                                  <p:childTnLst>
                                    <p:animEffect transition="out" filter="blinds(horizontal)">
                                      <p:cBhvr>
                                        <p:cTn id="184" dur="500" fill="hold"/>
                                        <p:tgtEl>
                                          <p:spTgt spid="397">
                                            <p:txEl>
                                              <p:pRg st="14" end="14"/>
                                            </p:txEl>
                                          </p:spTgt>
                                        </p:tgtEl>
                                      </p:cBhvr>
                                    </p:animEffect>
                                    <p:set>
                                      <p:cBhvr>
                                        <p:cTn id="185" fill="hold">
                                          <p:stCondLst>
                                            <p:cond delay="499"/>
                                          </p:stCondLst>
                                        </p:cTn>
                                        <p:tgtEl>
                                          <p:spTgt spid="397">
                                            <p:txEl>
                                              <p:pRg st="14" end="14"/>
                                            </p:txEl>
                                          </p:spTgt>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3" presetClass="exit" presetSubtype="10" fill="hold" grpId="2" nodeType="clickEffect">
                                  <p:stCondLst>
                                    <p:cond delay="0"/>
                                  </p:stCondLst>
                                  <p:iterate>
                                    <p:tmAbs val="0"/>
                                  </p:iterate>
                                  <p:childTnLst>
                                    <p:animEffect transition="out" filter="blinds(horizontal)">
                                      <p:cBhvr>
                                        <p:cTn id="189" dur="500" fill="hold"/>
                                        <p:tgtEl>
                                          <p:spTgt spid="397">
                                            <p:txEl>
                                              <p:pRg st="15" end="15"/>
                                            </p:txEl>
                                          </p:spTgt>
                                        </p:tgtEl>
                                      </p:cBhvr>
                                    </p:animEffect>
                                    <p:set>
                                      <p:cBhvr>
                                        <p:cTn id="190" fill="hold">
                                          <p:stCondLst>
                                            <p:cond delay="499"/>
                                          </p:stCondLst>
                                        </p:cTn>
                                        <p:tgtEl>
                                          <p:spTgt spid="397">
                                            <p:txEl>
                                              <p:pRg st="15" end="15"/>
                                            </p:txEl>
                                          </p:spTgt>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3" presetClass="exit" presetSubtype="10" fill="hold" grpId="2" nodeType="clickEffect">
                                  <p:stCondLst>
                                    <p:cond delay="0"/>
                                  </p:stCondLst>
                                  <p:iterate>
                                    <p:tmAbs val="0"/>
                                  </p:iterate>
                                  <p:childTnLst>
                                    <p:animEffect transition="out" filter="blinds(horizontal)">
                                      <p:cBhvr>
                                        <p:cTn id="194" dur="500" fill="hold"/>
                                        <p:tgtEl>
                                          <p:spTgt spid="397">
                                            <p:txEl>
                                              <p:pRg st="16" end="16"/>
                                            </p:txEl>
                                          </p:spTgt>
                                        </p:tgtEl>
                                      </p:cBhvr>
                                    </p:animEffect>
                                    <p:set>
                                      <p:cBhvr>
                                        <p:cTn id="195" fill="hold">
                                          <p:stCondLst>
                                            <p:cond delay="499"/>
                                          </p:stCondLst>
                                        </p:cTn>
                                        <p:tgtEl>
                                          <p:spTgt spid="397">
                                            <p:txEl>
                                              <p:pRg st="16" end="16"/>
                                            </p:txEl>
                                          </p:spTgt>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3" presetClass="exit" presetSubtype="10" fill="hold" grpId="2" nodeType="clickEffect">
                                  <p:stCondLst>
                                    <p:cond delay="0"/>
                                  </p:stCondLst>
                                  <p:iterate>
                                    <p:tmAbs val="0"/>
                                  </p:iterate>
                                  <p:childTnLst>
                                    <p:animEffect transition="out" filter="blinds(horizontal)">
                                      <p:cBhvr>
                                        <p:cTn id="199" dur="500" fill="hold"/>
                                        <p:tgtEl>
                                          <p:spTgt spid="397">
                                            <p:txEl>
                                              <p:pRg st="17" end="17"/>
                                            </p:txEl>
                                          </p:spTgt>
                                        </p:tgtEl>
                                      </p:cBhvr>
                                    </p:animEffect>
                                    <p:set>
                                      <p:cBhvr>
                                        <p:cTn id="200" fill="hold">
                                          <p:stCondLst>
                                            <p:cond delay="499"/>
                                          </p:stCondLst>
                                        </p:cTn>
                                        <p:tgtEl>
                                          <p:spTgt spid="397">
                                            <p:txEl>
                                              <p:pRg st="17" end="17"/>
                                            </p:txEl>
                                          </p:spTgt>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3" presetClass="exit" presetSubtype="10" fill="hold" grpId="2" nodeType="clickEffect">
                                  <p:stCondLst>
                                    <p:cond delay="0"/>
                                  </p:stCondLst>
                                  <p:iterate>
                                    <p:tmAbs val="0"/>
                                  </p:iterate>
                                  <p:childTnLst>
                                    <p:animEffect transition="out" filter="blinds(horizontal)">
                                      <p:cBhvr>
                                        <p:cTn id="204" dur="500" fill="hold"/>
                                        <p:tgtEl>
                                          <p:spTgt spid="397">
                                            <p:txEl>
                                              <p:pRg st="18" end="18"/>
                                            </p:txEl>
                                          </p:spTgt>
                                        </p:tgtEl>
                                      </p:cBhvr>
                                    </p:animEffect>
                                    <p:set>
                                      <p:cBhvr>
                                        <p:cTn id="205" fill="hold">
                                          <p:stCondLst>
                                            <p:cond delay="499"/>
                                          </p:stCondLst>
                                        </p:cTn>
                                        <p:tgtEl>
                                          <p:spTgt spid="397">
                                            <p:txEl>
                                              <p:pRg st="18" end="18"/>
                                            </p:txEl>
                                          </p:spTgt>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3" presetClass="exit" presetSubtype="10" fill="hold" grpId="2" nodeType="clickEffect">
                                  <p:stCondLst>
                                    <p:cond delay="0"/>
                                  </p:stCondLst>
                                  <p:iterate>
                                    <p:tmAbs val="0"/>
                                  </p:iterate>
                                  <p:childTnLst>
                                    <p:animEffect transition="out" filter="blinds(horizontal)">
                                      <p:cBhvr>
                                        <p:cTn id="209" dur="500" fill="hold"/>
                                        <p:tgtEl>
                                          <p:spTgt spid="397">
                                            <p:txEl>
                                              <p:pRg st="19" end="19"/>
                                            </p:txEl>
                                          </p:spTgt>
                                        </p:tgtEl>
                                      </p:cBhvr>
                                    </p:animEffect>
                                    <p:set>
                                      <p:cBhvr>
                                        <p:cTn id="210" fill="hold">
                                          <p:stCondLst>
                                            <p:cond delay="499"/>
                                          </p:stCondLst>
                                        </p:cTn>
                                        <p:tgtEl>
                                          <p:spTgt spid="397">
                                            <p:txEl>
                                              <p:pRg st="19" end="19"/>
                                            </p:txEl>
                                          </p:spTgt>
                                        </p:tgtEl>
                                        <p:attrNameLst>
                                          <p:attrName>style.visibility</p:attrName>
                                        </p:attrNameLst>
                                      </p:cBhvr>
                                      <p:to>
                                        <p:strVal val="hidden"/>
                                      </p:to>
                                    </p:set>
                                  </p:childTnLst>
                                </p:cTn>
                              </p:par>
                              <p:par>
                                <p:cTn id="211" presetID="3" presetClass="exit" presetSubtype="10" fill="hold" grpId="2" nodeType="withEffect">
                                  <p:stCondLst>
                                    <p:cond delay="0"/>
                                  </p:stCondLst>
                                  <p:iterate>
                                    <p:tmAbs val="0"/>
                                  </p:iterate>
                                  <p:childTnLst>
                                    <p:animEffect transition="out" filter="blinds(horizontal)">
                                      <p:cBhvr>
                                        <p:cTn id="212" dur="500" fill="hold"/>
                                        <p:tgtEl>
                                          <p:spTgt spid="397">
                                            <p:bg/>
                                          </p:spTgt>
                                        </p:tgtEl>
                                      </p:cBhvr>
                                    </p:animEffect>
                                    <p:set>
                                      <p:cBhvr>
                                        <p:cTn id="213" fill="hold">
                                          <p:stCondLst>
                                            <p:cond delay="499"/>
                                          </p:stCondLst>
                                        </p:cTn>
                                        <p:tgtEl>
                                          <p:spTgt spid="397">
                                            <p:bg/>
                                          </p:spTgt>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3" presetClass="exit" presetSubtype="10" fill="hold" grpId="2" nodeType="clickEffect">
                                  <p:stCondLst>
                                    <p:cond delay="0"/>
                                  </p:stCondLst>
                                  <p:iterate>
                                    <p:tmAbs val="0"/>
                                  </p:iterate>
                                  <p:childTnLst>
                                    <p:animEffect transition="out" filter="blinds(horizontal)">
                                      <p:cBhvr>
                                        <p:cTn id="217" dur="500" fill="hold"/>
                                        <p:tgtEl>
                                          <p:spTgt spid="397">
                                            <p:txEl>
                                              <p:pRg st="20" end="20"/>
                                            </p:txEl>
                                          </p:spTgt>
                                        </p:tgtEl>
                                      </p:cBhvr>
                                    </p:animEffect>
                                    <p:set>
                                      <p:cBhvr>
                                        <p:cTn id="218" fill="hold">
                                          <p:stCondLst>
                                            <p:cond delay="499"/>
                                          </p:stCondLst>
                                        </p:cTn>
                                        <p:tgtEl>
                                          <p:spTgt spid="397">
                                            <p:txEl>
                                              <p:pRg st="20" end="2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1" build="p" animBg="1" advAuto="0"/>
      <p:bldP spid="397" grpId="2" build="p"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幻灯片编号"/>
          <p:cNvSpPr txBox="1">
            <a:spLocks noGrp="1"/>
          </p:cNvSpPr>
          <p:nvPr>
            <p:ph type="sldNum" sz="quarter" idx="2"/>
          </p:nvPr>
        </p:nvSpPr>
        <p:spPr>
          <a:xfrm>
            <a:off x="219075" y="6365875"/>
            <a:ext cx="174772"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6</a:t>
            </a:fld>
            <a:endParaRPr/>
          </a:p>
        </p:txBody>
      </p:sp>
      <p:sp>
        <p:nvSpPr>
          <p:cNvPr id="180" name="3. ECMAScript6 基本语法-let"/>
          <p:cNvSpPr txBox="1">
            <a:spLocks noGrp="1"/>
          </p:cNvSpPr>
          <p:nvPr>
            <p:ph type="title" idx="4294967295"/>
          </p:nvPr>
        </p:nvSpPr>
        <p:spPr>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基本语法-let</a:t>
            </a:r>
          </a:p>
        </p:txBody>
      </p:sp>
      <p:sp>
        <p:nvSpPr>
          <p:cNvPr id="181" name="ES6新增了let命令， 用来声明变量。 它的用法类似于var， 但是所声明的变量， 只在let命令所在的代码块内有效…"/>
          <p:cNvSpPr txBox="1">
            <a:spLocks noGrp="1"/>
          </p:cNvSpPr>
          <p:nvPr>
            <p:ph type="body" idx="4294967295"/>
          </p:nvPr>
        </p:nvSpPr>
        <p:spPr>
          <a:xfrm>
            <a:off x="155574" y="1042987"/>
            <a:ext cx="8848727" cy="4645026"/>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t>ES6新增了let命令， 用来声明变量。 它的用法类似于var， 但是所声明的变量， 只在let命令所在的代码块内有效</a:t>
            </a:r>
          </a:p>
          <a:p>
            <a:pPr marL="381000" indent="-381000">
              <a:spcBef>
                <a:spcPts val="800"/>
              </a:spcBef>
              <a:buChar char="▪"/>
              <a:defRPr sz="1800">
                <a:latin typeface="微软雅黑"/>
                <a:ea typeface="微软雅黑"/>
                <a:cs typeface="微软雅黑"/>
                <a:sym typeface="微软雅黑"/>
              </a:defRPr>
            </a:pPr>
            <a:r>
              <a:t>代码: demo2.html</a:t>
            </a:r>
          </a:p>
          <a:p>
            <a:pPr marL="381000" indent="-381000">
              <a:spcBef>
                <a:spcPts val="800"/>
              </a:spcBef>
              <a:buSzTx/>
              <a:buFont typeface="Wingdings"/>
              <a:buNone/>
              <a:defRPr sz="1800">
                <a:latin typeface="微软雅黑"/>
                <a:ea typeface="微软雅黑"/>
                <a:cs typeface="微软雅黑"/>
                <a:sym typeface="微软雅黑"/>
              </a:defRPr>
            </a:pPr>
            <a:r>
              <a:t>             for(let i=1;i&lt;=10;i++){</a:t>
            </a:r>
          </a:p>
          <a:p>
            <a:pPr marL="381000" indent="-381000">
              <a:spcBef>
                <a:spcPts val="800"/>
              </a:spcBef>
              <a:buSzTx/>
              <a:buFont typeface="Wingdings"/>
              <a:buNone/>
              <a:defRPr sz="1800">
                <a:latin typeface="微软雅黑"/>
                <a:ea typeface="微软雅黑"/>
                <a:cs typeface="微软雅黑"/>
                <a:sym typeface="微软雅黑"/>
              </a:defRPr>
            </a:pPr>
            <a:r>
              <a:t>			console.log(i);</a:t>
            </a:r>
          </a:p>
          <a:p>
            <a:pPr marL="381000" indent="-381000">
              <a:spcBef>
                <a:spcPts val="800"/>
              </a:spcBef>
              <a:buSzTx/>
              <a:buFont typeface="Wingdings"/>
              <a:buNone/>
              <a:defRPr sz="1800">
                <a:latin typeface="微软雅黑"/>
                <a:ea typeface="微软雅黑"/>
                <a:cs typeface="微软雅黑"/>
                <a:sym typeface="微软雅黑"/>
              </a:defRPr>
            </a:pPr>
            <a:r>
              <a:t>		}</a:t>
            </a:r>
          </a:p>
          <a:p>
            <a:pPr marL="381000" indent="-381000">
              <a:spcBef>
                <a:spcPts val="800"/>
              </a:spcBef>
              <a:buSzTx/>
              <a:buFont typeface="Wingdings"/>
              <a:buNone/>
              <a:defRPr sz="1800">
                <a:latin typeface="微软雅黑"/>
                <a:ea typeface="微软雅黑"/>
                <a:cs typeface="微软雅黑"/>
                <a:sym typeface="微软雅黑"/>
              </a:defRPr>
            </a:pPr>
            <a:r>
              <a:t>		console.log("{}外"+i); </a:t>
            </a:r>
            <a:br/>
            <a:endParaRPr/>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60</a:t>
            </a:fld>
            <a:endParaRPr/>
          </a:p>
        </p:txBody>
      </p:sp>
      <p:sp>
        <p:nvSpPr>
          <p:cNvPr id="400" name="4. ECMAScript6 基本语法-Module (19)"/>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-Module </a:t>
            </a:r>
            <a:r>
              <a:rPr dirty="0"/>
              <a:t>(19)</a:t>
            </a:r>
          </a:p>
        </p:txBody>
      </p:sp>
      <p:sp>
        <p:nvSpPr>
          <p:cNvPr id="401" name="实例代码:module4/demo45.html…"/>
          <p:cNvSpPr txBox="1">
            <a:spLocks noGrp="1"/>
          </p:cNvSpPr>
          <p:nvPr>
            <p:ph type="body" idx="4294967295"/>
          </p:nvPr>
        </p:nvSpPr>
        <p:spPr>
          <a:xfrm>
            <a:off x="147637" y="800099"/>
            <a:ext cx="8848726" cy="6136483"/>
          </a:xfrm>
          <a:prstGeom prst="rect">
            <a:avLst/>
          </a:prstGeom>
        </p:spPr>
        <p:txBody>
          <a:bodyPr/>
          <a:lstStyle/>
          <a:p>
            <a:pPr marL="117909" indent="-117909" defTabSz="448055">
              <a:spcBef>
                <a:spcPts val="400"/>
              </a:spcBef>
              <a:buChar char="•"/>
              <a:defRPr sz="1176">
                <a:latin typeface="微软雅黑"/>
                <a:ea typeface="微软雅黑"/>
                <a:cs typeface="微软雅黑"/>
                <a:sym typeface="微软雅黑"/>
              </a:defRPr>
            </a:pPr>
            <a:r>
              <a:t>实例代码:module4/demo45.html</a:t>
            </a:r>
          </a:p>
          <a:p>
            <a:pPr marL="117909" indent="-117909" defTabSz="448055">
              <a:spcBef>
                <a:spcPts val="400"/>
              </a:spcBef>
              <a:buChar char="•"/>
              <a:defRPr sz="1176">
                <a:latin typeface="微软雅黑"/>
                <a:ea typeface="微软雅黑"/>
                <a:cs typeface="微软雅黑"/>
                <a:sym typeface="微软雅黑"/>
              </a:defRPr>
            </a:pPr>
            <a:r>
              <a:t>circle.js</a:t>
            </a:r>
          </a:p>
          <a:p>
            <a:pPr marL="0" indent="0" defTabSz="448055">
              <a:spcBef>
                <a:spcPts val="400"/>
              </a:spcBef>
              <a:buSzTx/>
              <a:buNone/>
              <a:defRPr sz="1176">
                <a:latin typeface="微软雅黑"/>
                <a:ea typeface="微软雅黑"/>
                <a:cs typeface="微软雅黑"/>
                <a:sym typeface="微软雅黑"/>
              </a:defRPr>
            </a:pPr>
            <a:r>
              <a:t>     export function area(radius) {</a:t>
            </a:r>
          </a:p>
          <a:p>
            <a:pPr marL="0" indent="0" defTabSz="448055">
              <a:spcBef>
                <a:spcPts val="400"/>
              </a:spcBef>
              <a:buSzTx/>
              <a:buNone/>
              <a:defRPr sz="1176">
                <a:latin typeface="微软雅黑"/>
                <a:ea typeface="微软雅黑"/>
                <a:cs typeface="微软雅黑"/>
                <a:sym typeface="微软雅黑"/>
              </a:defRPr>
            </a:pPr>
            <a:r>
              <a:t>        return Math.PI * radius * radius;</a:t>
            </a:r>
          </a:p>
          <a:p>
            <a:pPr marL="0" indent="0" defTabSz="448055">
              <a:spcBef>
                <a:spcPts val="400"/>
              </a:spcBef>
              <a:buSzTx/>
              <a:buNone/>
              <a:defRPr sz="1176">
                <a:latin typeface="微软雅黑"/>
                <a:ea typeface="微软雅黑"/>
                <a:cs typeface="微软雅黑"/>
                <a:sym typeface="微软雅黑"/>
              </a:defRPr>
            </a:pPr>
            <a:r>
              <a:t>     }</a:t>
            </a:r>
          </a:p>
          <a:p>
            <a:pPr marL="0" indent="0" defTabSz="448055">
              <a:spcBef>
                <a:spcPts val="400"/>
              </a:spcBef>
              <a:buSzTx/>
              <a:buNone/>
              <a:defRPr sz="1176">
                <a:latin typeface="微软雅黑"/>
                <a:ea typeface="微软雅黑"/>
                <a:cs typeface="微软雅黑"/>
                <a:sym typeface="微软雅黑"/>
              </a:defRPr>
            </a:pPr>
            <a:r>
              <a:t>     export function circumference(radius) {</a:t>
            </a:r>
          </a:p>
          <a:p>
            <a:pPr marL="0" indent="0" defTabSz="448055">
              <a:spcBef>
                <a:spcPts val="400"/>
              </a:spcBef>
              <a:buSzTx/>
              <a:buNone/>
              <a:defRPr sz="1176">
                <a:latin typeface="微软雅黑"/>
                <a:ea typeface="微软雅黑"/>
                <a:cs typeface="微软雅黑"/>
                <a:sym typeface="微软雅黑"/>
              </a:defRPr>
            </a:pPr>
            <a:r>
              <a:t>       return 2 * Math.PI * radius;</a:t>
            </a:r>
          </a:p>
          <a:p>
            <a:pPr marL="0" indent="0" defTabSz="448055">
              <a:spcBef>
                <a:spcPts val="400"/>
              </a:spcBef>
              <a:buSzTx/>
              <a:buNone/>
              <a:defRPr sz="1176">
                <a:latin typeface="微软雅黑"/>
                <a:ea typeface="微软雅黑"/>
                <a:cs typeface="微软雅黑"/>
                <a:sym typeface="微软雅黑"/>
              </a:defRPr>
            </a:pPr>
            <a:r>
              <a:t>    }</a:t>
            </a:r>
            <a:endParaRPr>
              <a:solidFill>
                <a:srgbClr val="942192"/>
              </a:solidFill>
            </a:endParaRPr>
          </a:p>
          <a:p>
            <a:pPr marL="0" indent="0" defTabSz="448055">
              <a:spcBef>
                <a:spcPts val="400"/>
              </a:spcBef>
              <a:buSzTx/>
              <a:buNone/>
              <a:defRPr sz="1176">
                <a:latin typeface="微软雅黑"/>
                <a:ea typeface="微软雅黑"/>
                <a:cs typeface="微软雅黑"/>
                <a:sym typeface="微软雅黑"/>
              </a:defRPr>
            </a:pPr>
            <a:endParaRPr/>
          </a:p>
          <a:p>
            <a:pPr marL="0" indent="0" defTabSz="448055">
              <a:spcBef>
                <a:spcPts val="400"/>
              </a:spcBef>
              <a:buSzTx/>
              <a:buNone/>
              <a:defRPr sz="1176">
                <a:latin typeface="微软雅黑"/>
                <a:ea typeface="微软雅黑"/>
                <a:cs typeface="微软雅黑"/>
                <a:sym typeface="微软雅黑"/>
              </a:defRPr>
            </a:pPr>
            <a:r>
              <a:t>   entry.js</a:t>
            </a:r>
          </a:p>
          <a:p>
            <a:pPr marL="0" indent="0" defTabSz="448055">
              <a:spcBef>
                <a:spcPts val="400"/>
              </a:spcBef>
              <a:buSzTx/>
              <a:buNone/>
              <a:defRPr sz="1176">
                <a:latin typeface="微软雅黑"/>
                <a:ea typeface="微软雅黑"/>
                <a:cs typeface="微软雅黑"/>
                <a:sym typeface="微软雅黑"/>
              </a:defRPr>
            </a:pPr>
            <a:r>
              <a:t>   </a:t>
            </a:r>
            <a:r>
              <a:rPr>
                <a:solidFill>
                  <a:srgbClr val="FF2600"/>
                </a:solidFill>
              </a:rPr>
              <a:t>import { area, circumference } from './circle';</a:t>
            </a:r>
          </a:p>
          <a:p>
            <a:pPr marL="0" indent="0" defTabSz="448055">
              <a:spcBef>
                <a:spcPts val="400"/>
              </a:spcBef>
              <a:buSzTx/>
              <a:buNone/>
              <a:defRPr sz="1176">
                <a:latin typeface="微软雅黑"/>
                <a:ea typeface="微软雅黑"/>
                <a:cs typeface="微软雅黑"/>
                <a:sym typeface="微软雅黑"/>
              </a:defRPr>
            </a:pPr>
            <a:r>
              <a:rPr>
                <a:solidFill>
                  <a:srgbClr val="FF2600"/>
                </a:solidFill>
              </a:rPr>
              <a:t>   console.log("圆面积：" + area(4));</a:t>
            </a:r>
          </a:p>
          <a:p>
            <a:pPr marL="0" indent="0" defTabSz="448055">
              <a:spcBef>
                <a:spcPts val="400"/>
              </a:spcBef>
              <a:buSzTx/>
              <a:buNone/>
              <a:defRPr sz="1176">
                <a:latin typeface="微软雅黑"/>
                <a:ea typeface="微软雅黑"/>
                <a:cs typeface="微软雅黑"/>
                <a:sym typeface="微软雅黑"/>
              </a:defRPr>
            </a:pPr>
            <a:r>
              <a:rPr>
                <a:solidFill>
                  <a:srgbClr val="FF2600"/>
                </a:solidFill>
              </a:rPr>
              <a:t>   console.log("圆周长：" + circumference(14));</a:t>
            </a:r>
          </a:p>
          <a:p>
            <a:pPr marL="0" indent="0" defTabSz="448055">
              <a:spcBef>
                <a:spcPts val="400"/>
              </a:spcBef>
              <a:buSzTx/>
              <a:buNone/>
              <a:defRPr sz="1176">
                <a:latin typeface="微软雅黑"/>
                <a:ea typeface="微软雅黑"/>
                <a:cs typeface="微软雅黑"/>
                <a:sym typeface="微软雅黑"/>
              </a:defRPr>
            </a:pPr>
            <a:r>
              <a:t>创建配置文件:webpack.config.js</a:t>
            </a:r>
          </a:p>
          <a:p>
            <a:pPr marL="0" indent="0" defTabSz="448055">
              <a:spcBef>
                <a:spcPts val="400"/>
              </a:spcBef>
              <a:buSzTx/>
              <a:buNone/>
              <a:defRPr sz="1176">
                <a:latin typeface="微软雅黑"/>
                <a:ea typeface="微软雅黑"/>
                <a:cs typeface="微软雅黑"/>
                <a:sym typeface="微软雅黑"/>
              </a:defRPr>
            </a:pPr>
            <a:r>
              <a:t>    module.exports={</a:t>
            </a:r>
          </a:p>
          <a:p>
            <a:pPr marL="0" indent="0" defTabSz="448055">
              <a:spcBef>
                <a:spcPts val="400"/>
              </a:spcBef>
              <a:buSzTx/>
              <a:buNone/>
              <a:defRPr sz="1176">
                <a:latin typeface="微软雅黑"/>
                <a:ea typeface="微软雅黑"/>
                <a:cs typeface="微软雅黑"/>
                <a:sym typeface="微软雅黑"/>
              </a:defRPr>
            </a:pPr>
            <a:r>
              <a:t>	entry:'./entry.js',</a:t>
            </a:r>
          </a:p>
          <a:p>
            <a:pPr marL="0" indent="0" defTabSz="448055">
              <a:spcBef>
                <a:spcPts val="400"/>
              </a:spcBef>
              <a:buSzTx/>
              <a:buNone/>
              <a:defRPr sz="1176">
                <a:latin typeface="微软雅黑"/>
                <a:ea typeface="微软雅黑"/>
                <a:cs typeface="微软雅黑"/>
                <a:sym typeface="微软雅黑"/>
              </a:defRPr>
            </a:pPr>
            <a:r>
              <a:t>	output:{</a:t>
            </a:r>
          </a:p>
          <a:p>
            <a:pPr marL="0" indent="0" defTabSz="448055">
              <a:spcBef>
                <a:spcPts val="400"/>
              </a:spcBef>
              <a:buSzTx/>
              <a:buNone/>
              <a:defRPr sz="1176">
                <a:latin typeface="微软雅黑"/>
                <a:ea typeface="微软雅黑"/>
                <a:cs typeface="微软雅黑"/>
                <a:sym typeface="微软雅黑"/>
              </a:defRPr>
            </a:pPr>
            <a:r>
              <a:t>       filename:'./bundle.js'</a:t>
            </a:r>
          </a:p>
          <a:p>
            <a:pPr marL="0" indent="0" defTabSz="448055">
              <a:spcBef>
                <a:spcPts val="400"/>
              </a:spcBef>
              <a:buSzTx/>
              <a:buNone/>
              <a:defRPr sz="1176">
                <a:latin typeface="微软雅黑"/>
                <a:ea typeface="微软雅黑"/>
                <a:cs typeface="微软雅黑"/>
                <a:sym typeface="微软雅黑"/>
              </a:defRPr>
            </a:pPr>
            <a:r>
              <a:t>	}</a:t>
            </a:r>
          </a:p>
          <a:p>
            <a:pPr marL="0" indent="0" defTabSz="448055">
              <a:spcBef>
                <a:spcPts val="400"/>
              </a:spcBef>
              <a:buSzTx/>
              <a:buNone/>
              <a:defRPr sz="1176">
                <a:latin typeface="微软雅黑"/>
                <a:ea typeface="微软雅黑"/>
                <a:cs typeface="微软雅黑"/>
                <a:sym typeface="微软雅黑"/>
              </a:defRPr>
            </a:pPr>
            <a:r>
              <a:t>      }</a:t>
            </a:r>
          </a:p>
          <a:p>
            <a:pPr marL="0" indent="0" defTabSz="448055">
              <a:spcBef>
                <a:spcPts val="400"/>
              </a:spcBef>
              <a:buSzTx/>
              <a:buNone/>
              <a:defRPr sz="1176">
                <a:latin typeface="微软雅黑"/>
                <a:ea typeface="微软雅黑"/>
                <a:cs typeface="微软雅黑"/>
                <a:sym typeface="微软雅黑"/>
              </a:defRPr>
            </a:pPr>
            <a:r>
              <a:t>  安装webpack打包工具</a:t>
            </a:r>
          </a:p>
          <a:p>
            <a:pPr marL="0" indent="0" defTabSz="448055">
              <a:spcBef>
                <a:spcPts val="400"/>
              </a:spcBef>
              <a:buSzTx/>
              <a:buNone/>
              <a:defRPr sz="1176">
                <a:latin typeface="微软雅黑"/>
                <a:ea typeface="微软雅黑"/>
                <a:cs typeface="微软雅黑"/>
                <a:sym typeface="微软雅黑"/>
              </a:defRPr>
            </a:pPr>
            <a:r>
              <a:t>  npm install  webpack -D</a:t>
            </a:r>
          </a:p>
          <a:p>
            <a:pPr marL="0" indent="0" defTabSz="448055">
              <a:spcBef>
                <a:spcPts val="400"/>
              </a:spcBef>
              <a:buSzTx/>
              <a:buNone/>
              <a:defRPr sz="1176">
                <a:latin typeface="微软雅黑"/>
                <a:ea typeface="微软雅黑"/>
                <a:cs typeface="微软雅黑"/>
                <a:sym typeface="微软雅黑"/>
              </a:defRPr>
            </a:pPr>
            <a:r>
              <a:t>  执行webpack命令  </a:t>
            </a:r>
          </a:p>
          <a:p>
            <a:pPr marL="0" indent="0" defTabSz="448055">
              <a:spcBef>
                <a:spcPts val="400"/>
              </a:spcBef>
              <a:buSzTx/>
              <a:buNone/>
              <a:defRPr sz="1176">
                <a:latin typeface="微软雅黑"/>
                <a:ea typeface="微软雅黑"/>
                <a:cs typeface="微软雅黑"/>
                <a:sym typeface="微软雅黑"/>
              </a:defRPr>
            </a:pPr>
            <a:r>
              <a:t>  node bundle.js  </a:t>
            </a:r>
          </a:p>
          <a:p>
            <a:pPr marL="0" indent="0" defTabSz="448055">
              <a:spcBef>
                <a:spcPts val="400"/>
              </a:spcBef>
              <a:buSzTx/>
              <a:buNone/>
              <a:defRPr sz="1176">
                <a:latin typeface="微软雅黑"/>
                <a:ea typeface="微软雅黑"/>
                <a:cs typeface="微软雅黑"/>
                <a:sym typeface="微软雅黑"/>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01">
                                            <p:bg/>
                                          </p:spTgt>
                                        </p:tgtEl>
                                        <p:attrNameLst>
                                          <p:attrName>style.visibility</p:attrName>
                                        </p:attrNameLst>
                                      </p:cBhvr>
                                      <p:to>
                                        <p:strVal val="visible"/>
                                      </p:to>
                                    </p:set>
                                    <p:animEffect transition="in" filter="blinds(horizontal)">
                                      <p:cBhvr>
                                        <p:cTn id="7" dur="500"/>
                                        <p:tgtEl>
                                          <p:spTgt spid="401">
                                            <p:bg/>
                                          </p:spTgt>
                                        </p:tgtEl>
                                      </p:cBhvr>
                                    </p:animEffect>
                                  </p:childTnLst>
                                </p:cTn>
                              </p:par>
                              <p:par>
                                <p:cTn id="8" presetID="3" presetClass="entr" presetSubtype="10" fill="hold" grpId="1" nodeType="withEffect">
                                  <p:stCondLst>
                                    <p:cond delay="0"/>
                                  </p:stCondLst>
                                  <p:iterate>
                                    <p:tmAbs val="0"/>
                                  </p:iterate>
                                  <p:childTnLst>
                                    <p:set>
                                      <p:cBhvr>
                                        <p:cTn id="9" fill="hold"/>
                                        <p:tgtEl>
                                          <p:spTgt spid="401">
                                            <p:txEl>
                                              <p:pRg st="0" end="0"/>
                                            </p:txEl>
                                          </p:spTgt>
                                        </p:tgtEl>
                                        <p:attrNameLst>
                                          <p:attrName>style.visibility</p:attrName>
                                        </p:attrNameLst>
                                      </p:cBhvr>
                                      <p:to>
                                        <p:strVal val="visible"/>
                                      </p:to>
                                    </p:set>
                                    <p:animEffect transition="in" filter="blinds(horizontal)">
                                      <p:cBhvr>
                                        <p:cTn id="10" dur="500"/>
                                        <p:tgtEl>
                                          <p:spTgt spid="40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01">
                                            <p:txEl>
                                              <p:pRg st="1" end="1"/>
                                            </p:txEl>
                                          </p:spTgt>
                                        </p:tgtEl>
                                        <p:attrNameLst>
                                          <p:attrName>style.visibility</p:attrName>
                                        </p:attrNameLst>
                                      </p:cBhvr>
                                      <p:to>
                                        <p:strVal val="visible"/>
                                      </p:to>
                                    </p:set>
                                    <p:animEffect transition="in" filter="blinds(horizontal)">
                                      <p:cBhvr>
                                        <p:cTn id="15" dur="500"/>
                                        <p:tgtEl>
                                          <p:spTgt spid="40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01">
                                            <p:txEl>
                                              <p:pRg st="2" end="2"/>
                                            </p:txEl>
                                          </p:spTgt>
                                        </p:tgtEl>
                                        <p:attrNameLst>
                                          <p:attrName>style.visibility</p:attrName>
                                        </p:attrNameLst>
                                      </p:cBhvr>
                                      <p:to>
                                        <p:strVal val="visible"/>
                                      </p:to>
                                    </p:set>
                                    <p:animEffect transition="in" filter="blinds(horizontal)">
                                      <p:cBhvr>
                                        <p:cTn id="20" dur="500"/>
                                        <p:tgtEl>
                                          <p:spTgt spid="40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01">
                                            <p:txEl>
                                              <p:pRg st="3" end="3"/>
                                            </p:txEl>
                                          </p:spTgt>
                                        </p:tgtEl>
                                        <p:attrNameLst>
                                          <p:attrName>style.visibility</p:attrName>
                                        </p:attrNameLst>
                                      </p:cBhvr>
                                      <p:to>
                                        <p:strVal val="visible"/>
                                      </p:to>
                                    </p:set>
                                    <p:animEffect transition="in" filter="blinds(horizontal)">
                                      <p:cBhvr>
                                        <p:cTn id="25" dur="500"/>
                                        <p:tgtEl>
                                          <p:spTgt spid="40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01">
                                            <p:txEl>
                                              <p:pRg st="4" end="4"/>
                                            </p:txEl>
                                          </p:spTgt>
                                        </p:tgtEl>
                                        <p:attrNameLst>
                                          <p:attrName>style.visibility</p:attrName>
                                        </p:attrNameLst>
                                      </p:cBhvr>
                                      <p:to>
                                        <p:strVal val="visible"/>
                                      </p:to>
                                    </p:set>
                                    <p:animEffect transition="in" filter="blinds(horizontal)">
                                      <p:cBhvr>
                                        <p:cTn id="30" dur="500"/>
                                        <p:tgtEl>
                                          <p:spTgt spid="40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01">
                                            <p:txEl>
                                              <p:pRg st="5" end="5"/>
                                            </p:txEl>
                                          </p:spTgt>
                                        </p:tgtEl>
                                        <p:attrNameLst>
                                          <p:attrName>style.visibility</p:attrName>
                                        </p:attrNameLst>
                                      </p:cBhvr>
                                      <p:to>
                                        <p:strVal val="visible"/>
                                      </p:to>
                                    </p:set>
                                    <p:animEffect transition="in" filter="blinds(horizontal)">
                                      <p:cBhvr>
                                        <p:cTn id="35" dur="500"/>
                                        <p:tgtEl>
                                          <p:spTgt spid="40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01">
                                            <p:txEl>
                                              <p:pRg st="6" end="6"/>
                                            </p:txEl>
                                          </p:spTgt>
                                        </p:tgtEl>
                                        <p:attrNameLst>
                                          <p:attrName>style.visibility</p:attrName>
                                        </p:attrNameLst>
                                      </p:cBhvr>
                                      <p:to>
                                        <p:strVal val="visible"/>
                                      </p:to>
                                    </p:set>
                                    <p:animEffect transition="in" filter="blinds(horizontal)">
                                      <p:cBhvr>
                                        <p:cTn id="40" dur="500"/>
                                        <p:tgtEl>
                                          <p:spTgt spid="40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01">
                                            <p:txEl>
                                              <p:pRg st="7" end="7"/>
                                            </p:txEl>
                                          </p:spTgt>
                                        </p:tgtEl>
                                        <p:attrNameLst>
                                          <p:attrName>style.visibility</p:attrName>
                                        </p:attrNameLst>
                                      </p:cBhvr>
                                      <p:to>
                                        <p:strVal val="visible"/>
                                      </p:to>
                                    </p:set>
                                    <p:animEffect transition="in" filter="blinds(horizontal)">
                                      <p:cBhvr>
                                        <p:cTn id="45" dur="500"/>
                                        <p:tgtEl>
                                          <p:spTgt spid="40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01">
                                            <p:txEl>
                                              <p:pRg st="8" end="8"/>
                                            </p:txEl>
                                          </p:spTgt>
                                        </p:tgtEl>
                                        <p:attrNameLst>
                                          <p:attrName>style.visibility</p:attrName>
                                        </p:attrNameLst>
                                      </p:cBhvr>
                                      <p:to>
                                        <p:strVal val="visible"/>
                                      </p:to>
                                    </p:set>
                                    <p:animEffect transition="in" filter="blinds(horizontal)">
                                      <p:cBhvr>
                                        <p:cTn id="50" dur="500"/>
                                        <p:tgtEl>
                                          <p:spTgt spid="401">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401">
                                            <p:txEl>
                                              <p:pRg st="9" end="9"/>
                                            </p:txEl>
                                          </p:spTgt>
                                        </p:tgtEl>
                                        <p:attrNameLst>
                                          <p:attrName>style.visibility</p:attrName>
                                        </p:attrNameLst>
                                      </p:cBhvr>
                                      <p:to>
                                        <p:strVal val="visible"/>
                                      </p:to>
                                    </p:set>
                                    <p:animEffect transition="in" filter="blinds(horizontal)">
                                      <p:cBhvr>
                                        <p:cTn id="55" dur="500"/>
                                        <p:tgtEl>
                                          <p:spTgt spid="401">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401">
                                            <p:txEl>
                                              <p:pRg st="10" end="10"/>
                                            </p:txEl>
                                          </p:spTgt>
                                        </p:tgtEl>
                                        <p:attrNameLst>
                                          <p:attrName>style.visibility</p:attrName>
                                        </p:attrNameLst>
                                      </p:cBhvr>
                                      <p:to>
                                        <p:strVal val="visible"/>
                                      </p:to>
                                    </p:set>
                                    <p:animEffect transition="in" filter="blinds(horizontal)">
                                      <p:cBhvr>
                                        <p:cTn id="60" dur="500"/>
                                        <p:tgtEl>
                                          <p:spTgt spid="401">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401">
                                            <p:txEl>
                                              <p:pRg st="11" end="11"/>
                                            </p:txEl>
                                          </p:spTgt>
                                        </p:tgtEl>
                                        <p:attrNameLst>
                                          <p:attrName>style.visibility</p:attrName>
                                        </p:attrNameLst>
                                      </p:cBhvr>
                                      <p:to>
                                        <p:strVal val="visible"/>
                                      </p:to>
                                    </p:set>
                                    <p:animEffect transition="in" filter="blinds(horizontal)">
                                      <p:cBhvr>
                                        <p:cTn id="65" dur="500"/>
                                        <p:tgtEl>
                                          <p:spTgt spid="401">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401">
                                            <p:txEl>
                                              <p:pRg st="12" end="12"/>
                                            </p:txEl>
                                          </p:spTgt>
                                        </p:tgtEl>
                                        <p:attrNameLst>
                                          <p:attrName>style.visibility</p:attrName>
                                        </p:attrNameLst>
                                      </p:cBhvr>
                                      <p:to>
                                        <p:strVal val="visible"/>
                                      </p:to>
                                    </p:set>
                                    <p:animEffect transition="in" filter="blinds(horizontal)">
                                      <p:cBhvr>
                                        <p:cTn id="70" dur="500"/>
                                        <p:tgtEl>
                                          <p:spTgt spid="401">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1" nodeType="clickEffect">
                                  <p:stCondLst>
                                    <p:cond delay="0"/>
                                  </p:stCondLst>
                                  <p:iterate>
                                    <p:tmAbs val="0"/>
                                  </p:iterate>
                                  <p:childTnLst>
                                    <p:set>
                                      <p:cBhvr>
                                        <p:cTn id="74" fill="hold"/>
                                        <p:tgtEl>
                                          <p:spTgt spid="401">
                                            <p:txEl>
                                              <p:pRg st="13" end="13"/>
                                            </p:txEl>
                                          </p:spTgt>
                                        </p:tgtEl>
                                        <p:attrNameLst>
                                          <p:attrName>style.visibility</p:attrName>
                                        </p:attrNameLst>
                                      </p:cBhvr>
                                      <p:to>
                                        <p:strVal val="visible"/>
                                      </p:to>
                                    </p:set>
                                    <p:animEffect transition="in" filter="blinds(horizontal)">
                                      <p:cBhvr>
                                        <p:cTn id="75" dur="500"/>
                                        <p:tgtEl>
                                          <p:spTgt spid="401">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1" nodeType="clickEffect">
                                  <p:stCondLst>
                                    <p:cond delay="0"/>
                                  </p:stCondLst>
                                  <p:iterate>
                                    <p:tmAbs val="0"/>
                                  </p:iterate>
                                  <p:childTnLst>
                                    <p:set>
                                      <p:cBhvr>
                                        <p:cTn id="79" fill="hold"/>
                                        <p:tgtEl>
                                          <p:spTgt spid="401">
                                            <p:txEl>
                                              <p:pRg st="14" end="14"/>
                                            </p:txEl>
                                          </p:spTgt>
                                        </p:tgtEl>
                                        <p:attrNameLst>
                                          <p:attrName>style.visibility</p:attrName>
                                        </p:attrNameLst>
                                      </p:cBhvr>
                                      <p:to>
                                        <p:strVal val="visible"/>
                                      </p:to>
                                    </p:set>
                                    <p:animEffect transition="in" filter="blinds(horizontal)">
                                      <p:cBhvr>
                                        <p:cTn id="80" dur="500"/>
                                        <p:tgtEl>
                                          <p:spTgt spid="401">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1" nodeType="clickEffect">
                                  <p:stCondLst>
                                    <p:cond delay="0"/>
                                  </p:stCondLst>
                                  <p:iterate>
                                    <p:tmAbs val="0"/>
                                  </p:iterate>
                                  <p:childTnLst>
                                    <p:set>
                                      <p:cBhvr>
                                        <p:cTn id="84" fill="hold"/>
                                        <p:tgtEl>
                                          <p:spTgt spid="401">
                                            <p:txEl>
                                              <p:pRg st="15" end="15"/>
                                            </p:txEl>
                                          </p:spTgt>
                                        </p:tgtEl>
                                        <p:attrNameLst>
                                          <p:attrName>style.visibility</p:attrName>
                                        </p:attrNameLst>
                                      </p:cBhvr>
                                      <p:to>
                                        <p:strVal val="visible"/>
                                      </p:to>
                                    </p:set>
                                    <p:animEffect transition="in" filter="blinds(horizontal)">
                                      <p:cBhvr>
                                        <p:cTn id="85" dur="500"/>
                                        <p:tgtEl>
                                          <p:spTgt spid="401">
                                            <p:txEl>
                                              <p:pRg st="15" end="1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1" nodeType="clickEffect">
                                  <p:stCondLst>
                                    <p:cond delay="0"/>
                                  </p:stCondLst>
                                  <p:iterate>
                                    <p:tmAbs val="0"/>
                                  </p:iterate>
                                  <p:childTnLst>
                                    <p:set>
                                      <p:cBhvr>
                                        <p:cTn id="89" fill="hold"/>
                                        <p:tgtEl>
                                          <p:spTgt spid="401">
                                            <p:txEl>
                                              <p:pRg st="16" end="16"/>
                                            </p:txEl>
                                          </p:spTgt>
                                        </p:tgtEl>
                                        <p:attrNameLst>
                                          <p:attrName>style.visibility</p:attrName>
                                        </p:attrNameLst>
                                      </p:cBhvr>
                                      <p:to>
                                        <p:strVal val="visible"/>
                                      </p:to>
                                    </p:set>
                                    <p:animEffect transition="in" filter="blinds(horizontal)">
                                      <p:cBhvr>
                                        <p:cTn id="90" dur="500"/>
                                        <p:tgtEl>
                                          <p:spTgt spid="401">
                                            <p:txEl>
                                              <p:pRg st="16" end="1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1" nodeType="clickEffect">
                                  <p:stCondLst>
                                    <p:cond delay="0"/>
                                  </p:stCondLst>
                                  <p:iterate>
                                    <p:tmAbs val="0"/>
                                  </p:iterate>
                                  <p:childTnLst>
                                    <p:set>
                                      <p:cBhvr>
                                        <p:cTn id="94" fill="hold"/>
                                        <p:tgtEl>
                                          <p:spTgt spid="401">
                                            <p:txEl>
                                              <p:pRg st="17" end="17"/>
                                            </p:txEl>
                                          </p:spTgt>
                                        </p:tgtEl>
                                        <p:attrNameLst>
                                          <p:attrName>style.visibility</p:attrName>
                                        </p:attrNameLst>
                                      </p:cBhvr>
                                      <p:to>
                                        <p:strVal val="visible"/>
                                      </p:to>
                                    </p:set>
                                    <p:animEffect transition="in" filter="blinds(horizontal)">
                                      <p:cBhvr>
                                        <p:cTn id="95" dur="500"/>
                                        <p:tgtEl>
                                          <p:spTgt spid="401">
                                            <p:txEl>
                                              <p:pRg st="17" end="1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1" nodeType="clickEffect">
                                  <p:stCondLst>
                                    <p:cond delay="0"/>
                                  </p:stCondLst>
                                  <p:iterate>
                                    <p:tmAbs val="0"/>
                                  </p:iterate>
                                  <p:childTnLst>
                                    <p:set>
                                      <p:cBhvr>
                                        <p:cTn id="99" fill="hold"/>
                                        <p:tgtEl>
                                          <p:spTgt spid="401">
                                            <p:txEl>
                                              <p:pRg st="18" end="18"/>
                                            </p:txEl>
                                          </p:spTgt>
                                        </p:tgtEl>
                                        <p:attrNameLst>
                                          <p:attrName>style.visibility</p:attrName>
                                        </p:attrNameLst>
                                      </p:cBhvr>
                                      <p:to>
                                        <p:strVal val="visible"/>
                                      </p:to>
                                    </p:set>
                                    <p:animEffect transition="in" filter="blinds(horizontal)">
                                      <p:cBhvr>
                                        <p:cTn id="100" dur="500"/>
                                        <p:tgtEl>
                                          <p:spTgt spid="401">
                                            <p:txEl>
                                              <p:pRg st="18" end="1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1" nodeType="clickEffect">
                                  <p:stCondLst>
                                    <p:cond delay="0"/>
                                  </p:stCondLst>
                                  <p:iterate>
                                    <p:tmAbs val="0"/>
                                  </p:iterate>
                                  <p:childTnLst>
                                    <p:set>
                                      <p:cBhvr>
                                        <p:cTn id="104" fill="hold"/>
                                        <p:tgtEl>
                                          <p:spTgt spid="401">
                                            <p:txEl>
                                              <p:pRg st="19" end="19"/>
                                            </p:txEl>
                                          </p:spTgt>
                                        </p:tgtEl>
                                        <p:attrNameLst>
                                          <p:attrName>style.visibility</p:attrName>
                                        </p:attrNameLst>
                                      </p:cBhvr>
                                      <p:to>
                                        <p:strVal val="visible"/>
                                      </p:to>
                                    </p:set>
                                    <p:animEffect transition="in" filter="blinds(horizontal)">
                                      <p:cBhvr>
                                        <p:cTn id="105" dur="500"/>
                                        <p:tgtEl>
                                          <p:spTgt spid="401">
                                            <p:txEl>
                                              <p:pRg st="19" end="19"/>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1" nodeType="clickEffect">
                                  <p:stCondLst>
                                    <p:cond delay="0"/>
                                  </p:stCondLst>
                                  <p:iterate>
                                    <p:tmAbs val="0"/>
                                  </p:iterate>
                                  <p:childTnLst>
                                    <p:set>
                                      <p:cBhvr>
                                        <p:cTn id="109" fill="hold"/>
                                        <p:tgtEl>
                                          <p:spTgt spid="401">
                                            <p:txEl>
                                              <p:pRg st="20" end="20"/>
                                            </p:txEl>
                                          </p:spTgt>
                                        </p:tgtEl>
                                        <p:attrNameLst>
                                          <p:attrName>style.visibility</p:attrName>
                                        </p:attrNameLst>
                                      </p:cBhvr>
                                      <p:to>
                                        <p:strVal val="visible"/>
                                      </p:to>
                                    </p:set>
                                    <p:animEffect transition="in" filter="blinds(horizontal)">
                                      <p:cBhvr>
                                        <p:cTn id="110" dur="500"/>
                                        <p:tgtEl>
                                          <p:spTgt spid="401">
                                            <p:txEl>
                                              <p:pRg st="20" end="2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1" nodeType="clickEffect">
                                  <p:stCondLst>
                                    <p:cond delay="0"/>
                                  </p:stCondLst>
                                  <p:iterate>
                                    <p:tmAbs val="0"/>
                                  </p:iterate>
                                  <p:childTnLst>
                                    <p:set>
                                      <p:cBhvr>
                                        <p:cTn id="114" fill="hold"/>
                                        <p:tgtEl>
                                          <p:spTgt spid="401">
                                            <p:txEl>
                                              <p:pRg st="21" end="21"/>
                                            </p:txEl>
                                          </p:spTgt>
                                        </p:tgtEl>
                                        <p:attrNameLst>
                                          <p:attrName>style.visibility</p:attrName>
                                        </p:attrNameLst>
                                      </p:cBhvr>
                                      <p:to>
                                        <p:strVal val="visible"/>
                                      </p:to>
                                    </p:set>
                                    <p:animEffect transition="in" filter="blinds(horizontal)">
                                      <p:cBhvr>
                                        <p:cTn id="115" dur="500"/>
                                        <p:tgtEl>
                                          <p:spTgt spid="401">
                                            <p:txEl>
                                              <p:pRg st="21" end="2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1" nodeType="clickEffect">
                                  <p:stCondLst>
                                    <p:cond delay="0"/>
                                  </p:stCondLst>
                                  <p:iterate>
                                    <p:tmAbs val="0"/>
                                  </p:iterate>
                                  <p:childTnLst>
                                    <p:set>
                                      <p:cBhvr>
                                        <p:cTn id="119" fill="hold"/>
                                        <p:tgtEl>
                                          <p:spTgt spid="401">
                                            <p:txEl>
                                              <p:pRg st="22" end="22"/>
                                            </p:txEl>
                                          </p:spTgt>
                                        </p:tgtEl>
                                        <p:attrNameLst>
                                          <p:attrName>style.visibility</p:attrName>
                                        </p:attrNameLst>
                                      </p:cBhvr>
                                      <p:to>
                                        <p:strVal val="visible"/>
                                      </p:to>
                                    </p:set>
                                    <p:animEffect transition="in" filter="blinds(horizontal)">
                                      <p:cBhvr>
                                        <p:cTn id="120" dur="500"/>
                                        <p:tgtEl>
                                          <p:spTgt spid="401">
                                            <p:txEl>
                                              <p:pRg st="22" end="22"/>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1" nodeType="clickEffect">
                                  <p:stCondLst>
                                    <p:cond delay="0"/>
                                  </p:stCondLst>
                                  <p:iterate>
                                    <p:tmAbs val="0"/>
                                  </p:iterate>
                                  <p:childTnLst>
                                    <p:set>
                                      <p:cBhvr>
                                        <p:cTn id="124" fill="hold"/>
                                        <p:tgtEl>
                                          <p:spTgt spid="401">
                                            <p:txEl>
                                              <p:pRg st="23" end="23"/>
                                            </p:txEl>
                                          </p:spTgt>
                                        </p:tgtEl>
                                        <p:attrNameLst>
                                          <p:attrName>style.visibility</p:attrName>
                                        </p:attrNameLst>
                                      </p:cBhvr>
                                      <p:to>
                                        <p:strVal val="visible"/>
                                      </p:to>
                                    </p:set>
                                    <p:animEffect transition="in" filter="blinds(horizontal)">
                                      <p:cBhvr>
                                        <p:cTn id="125" dur="500"/>
                                        <p:tgtEl>
                                          <p:spTgt spid="401">
                                            <p:txEl>
                                              <p:pRg st="23" end="23"/>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1" nodeType="clickEffect">
                                  <p:stCondLst>
                                    <p:cond delay="0"/>
                                  </p:stCondLst>
                                  <p:iterate>
                                    <p:tmAbs val="0"/>
                                  </p:iterate>
                                  <p:childTnLst>
                                    <p:set>
                                      <p:cBhvr>
                                        <p:cTn id="129" fill="hold"/>
                                        <p:tgtEl>
                                          <p:spTgt spid="401">
                                            <p:txEl>
                                              <p:pRg st="24" end="24"/>
                                            </p:txEl>
                                          </p:spTgt>
                                        </p:tgtEl>
                                        <p:attrNameLst>
                                          <p:attrName>style.visibility</p:attrName>
                                        </p:attrNameLst>
                                      </p:cBhvr>
                                      <p:to>
                                        <p:strVal val="visible"/>
                                      </p:to>
                                    </p:set>
                                    <p:animEffect transition="in" filter="blinds(horizontal)">
                                      <p:cBhvr>
                                        <p:cTn id="130" dur="500"/>
                                        <p:tgtEl>
                                          <p:spTgt spid="401">
                                            <p:txEl>
                                              <p:pRg st="24" end="24"/>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1" nodeType="clickEffect">
                                  <p:stCondLst>
                                    <p:cond delay="0"/>
                                  </p:stCondLst>
                                  <p:iterate>
                                    <p:tmAbs val="0"/>
                                  </p:iterate>
                                  <p:childTnLst>
                                    <p:set>
                                      <p:cBhvr>
                                        <p:cTn id="134" fill="hold"/>
                                        <p:tgtEl>
                                          <p:spTgt spid="401">
                                            <p:txEl>
                                              <p:pRg st="25" end="25"/>
                                            </p:txEl>
                                          </p:spTgt>
                                        </p:tgtEl>
                                        <p:attrNameLst>
                                          <p:attrName>style.visibility</p:attrName>
                                        </p:attrNameLst>
                                      </p:cBhvr>
                                      <p:to>
                                        <p:strVal val="visible"/>
                                      </p:to>
                                    </p:set>
                                    <p:animEffect transition="in" filter="blinds(horizontal)">
                                      <p:cBhvr>
                                        <p:cTn id="135" dur="500"/>
                                        <p:tgtEl>
                                          <p:spTgt spid="401">
                                            <p:txEl>
                                              <p:pRg st="25" end="25"/>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grpId="2" nodeType="clickEffect">
                                  <p:stCondLst>
                                    <p:cond delay="0"/>
                                  </p:stCondLst>
                                  <p:iterate>
                                    <p:tmAbs val="0"/>
                                  </p:iterate>
                                  <p:childTnLst>
                                    <p:animEffect transition="out" filter="blinds(horizontal)">
                                      <p:cBhvr>
                                        <p:cTn id="139" dur="500" fill="hold"/>
                                        <p:tgtEl>
                                          <p:spTgt spid="401">
                                            <p:txEl>
                                              <p:pRg st="0" end="0"/>
                                            </p:txEl>
                                          </p:spTgt>
                                        </p:tgtEl>
                                      </p:cBhvr>
                                    </p:animEffect>
                                    <p:set>
                                      <p:cBhvr>
                                        <p:cTn id="140" fill="hold">
                                          <p:stCondLst>
                                            <p:cond delay="499"/>
                                          </p:stCondLst>
                                        </p:cTn>
                                        <p:tgtEl>
                                          <p:spTgt spid="401">
                                            <p:txEl>
                                              <p:pRg st="0" end="0"/>
                                            </p:txEl>
                                          </p:spTgt>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 presetClass="exit" presetSubtype="10" fill="hold" grpId="2" nodeType="clickEffect">
                                  <p:stCondLst>
                                    <p:cond delay="0"/>
                                  </p:stCondLst>
                                  <p:iterate>
                                    <p:tmAbs val="0"/>
                                  </p:iterate>
                                  <p:childTnLst>
                                    <p:animEffect transition="out" filter="blinds(horizontal)">
                                      <p:cBhvr>
                                        <p:cTn id="144" dur="500" fill="hold"/>
                                        <p:tgtEl>
                                          <p:spTgt spid="401">
                                            <p:txEl>
                                              <p:pRg st="1" end="1"/>
                                            </p:txEl>
                                          </p:spTgt>
                                        </p:tgtEl>
                                      </p:cBhvr>
                                    </p:animEffect>
                                    <p:set>
                                      <p:cBhvr>
                                        <p:cTn id="145" fill="hold">
                                          <p:stCondLst>
                                            <p:cond delay="499"/>
                                          </p:stCondLst>
                                        </p:cTn>
                                        <p:tgtEl>
                                          <p:spTgt spid="401">
                                            <p:txEl>
                                              <p:pRg st="1" end="1"/>
                                            </p:txEl>
                                          </p:spTgt>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3" presetClass="exit" presetSubtype="10" fill="hold" grpId="2" nodeType="clickEffect">
                                  <p:stCondLst>
                                    <p:cond delay="0"/>
                                  </p:stCondLst>
                                  <p:iterate>
                                    <p:tmAbs val="0"/>
                                  </p:iterate>
                                  <p:childTnLst>
                                    <p:animEffect transition="out" filter="blinds(horizontal)">
                                      <p:cBhvr>
                                        <p:cTn id="149" dur="500" fill="hold"/>
                                        <p:tgtEl>
                                          <p:spTgt spid="401">
                                            <p:txEl>
                                              <p:pRg st="2" end="2"/>
                                            </p:txEl>
                                          </p:spTgt>
                                        </p:tgtEl>
                                      </p:cBhvr>
                                    </p:animEffect>
                                    <p:set>
                                      <p:cBhvr>
                                        <p:cTn id="150" fill="hold">
                                          <p:stCondLst>
                                            <p:cond delay="499"/>
                                          </p:stCondLst>
                                        </p:cTn>
                                        <p:tgtEl>
                                          <p:spTgt spid="401">
                                            <p:txEl>
                                              <p:pRg st="2" end="2"/>
                                            </p:txEl>
                                          </p:spTgt>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xit" presetSubtype="10" fill="hold" grpId="2" nodeType="clickEffect">
                                  <p:stCondLst>
                                    <p:cond delay="0"/>
                                  </p:stCondLst>
                                  <p:iterate>
                                    <p:tmAbs val="0"/>
                                  </p:iterate>
                                  <p:childTnLst>
                                    <p:animEffect transition="out" filter="blinds(horizontal)">
                                      <p:cBhvr>
                                        <p:cTn id="154" dur="500" fill="hold"/>
                                        <p:tgtEl>
                                          <p:spTgt spid="401">
                                            <p:txEl>
                                              <p:pRg st="3" end="3"/>
                                            </p:txEl>
                                          </p:spTgt>
                                        </p:tgtEl>
                                      </p:cBhvr>
                                    </p:animEffect>
                                    <p:set>
                                      <p:cBhvr>
                                        <p:cTn id="155" fill="hold">
                                          <p:stCondLst>
                                            <p:cond delay="499"/>
                                          </p:stCondLst>
                                        </p:cTn>
                                        <p:tgtEl>
                                          <p:spTgt spid="401">
                                            <p:txEl>
                                              <p:pRg st="3" end="3"/>
                                            </p:txEl>
                                          </p:spTgt>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3" presetClass="exit" presetSubtype="10" fill="hold" grpId="2" nodeType="clickEffect">
                                  <p:stCondLst>
                                    <p:cond delay="0"/>
                                  </p:stCondLst>
                                  <p:iterate>
                                    <p:tmAbs val="0"/>
                                  </p:iterate>
                                  <p:childTnLst>
                                    <p:animEffect transition="out" filter="blinds(horizontal)">
                                      <p:cBhvr>
                                        <p:cTn id="159" dur="500" fill="hold"/>
                                        <p:tgtEl>
                                          <p:spTgt spid="401">
                                            <p:txEl>
                                              <p:pRg st="4" end="4"/>
                                            </p:txEl>
                                          </p:spTgt>
                                        </p:tgtEl>
                                      </p:cBhvr>
                                    </p:animEffect>
                                    <p:set>
                                      <p:cBhvr>
                                        <p:cTn id="160" fill="hold">
                                          <p:stCondLst>
                                            <p:cond delay="499"/>
                                          </p:stCondLst>
                                        </p:cTn>
                                        <p:tgtEl>
                                          <p:spTgt spid="401">
                                            <p:txEl>
                                              <p:pRg st="4" end="4"/>
                                            </p:txEl>
                                          </p:spTgt>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3" presetClass="exit" presetSubtype="10" fill="hold" grpId="2" nodeType="clickEffect">
                                  <p:stCondLst>
                                    <p:cond delay="0"/>
                                  </p:stCondLst>
                                  <p:iterate>
                                    <p:tmAbs val="0"/>
                                  </p:iterate>
                                  <p:childTnLst>
                                    <p:animEffect transition="out" filter="blinds(horizontal)">
                                      <p:cBhvr>
                                        <p:cTn id="164" dur="500" fill="hold"/>
                                        <p:tgtEl>
                                          <p:spTgt spid="401">
                                            <p:txEl>
                                              <p:pRg st="5" end="5"/>
                                            </p:txEl>
                                          </p:spTgt>
                                        </p:tgtEl>
                                      </p:cBhvr>
                                    </p:animEffect>
                                    <p:set>
                                      <p:cBhvr>
                                        <p:cTn id="165" fill="hold">
                                          <p:stCondLst>
                                            <p:cond delay="499"/>
                                          </p:stCondLst>
                                        </p:cTn>
                                        <p:tgtEl>
                                          <p:spTgt spid="401">
                                            <p:txEl>
                                              <p:pRg st="5" end="5"/>
                                            </p:txEl>
                                          </p:spTgt>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3" presetClass="exit" presetSubtype="10" fill="hold" grpId="2" nodeType="clickEffect">
                                  <p:stCondLst>
                                    <p:cond delay="0"/>
                                  </p:stCondLst>
                                  <p:iterate>
                                    <p:tmAbs val="0"/>
                                  </p:iterate>
                                  <p:childTnLst>
                                    <p:animEffect transition="out" filter="blinds(horizontal)">
                                      <p:cBhvr>
                                        <p:cTn id="169" dur="500" fill="hold"/>
                                        <p:tgtEl>
                                          <p:spTgt spid="401">
                                            <p:txEl>
                                              <p:pRg st="6" end="6"/>
                                            </p:txEl>
                                          </p:spTgt>
                                        </p:tgtEl>
                                      </p:cBhvr>
                                    </p:animEffect>
                                    <p:set>
                                      <p:cBhvr>
                                        <p:cTn id="170" fill="hold">
                                          <p:stCondLst>
                                            <p:cond delay="499"/>
                                          </p:stCondLst>
                                        </p:cTn>
                                        <p:tgtEl>
                                          <p:spTgt spid="401">
                                            <p:txEl>
                                              <p:pRg st="6" end="6"/>
                                            </p:txEl>
                                          </p:spTgt>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2" nodeType="clickEffect">
                                  <p:stCondLst>
                                    <p:cond delay="0"/>
                                  </p:stCondLst>
                                  <p:iterate>
                                    <p:tmAbs val="0"/>
                                  </p:iterate>
                                  <p:childTnLst>
                                    <p:animEffect transition="out" filter="blinds(horizontal)">
                                      <p:cBhvr>
                                        <p:cTn id="174" dur="500" fill="hold"/>
                                        <p:tgtEl>
                                          <p:spTgt spid="401">
                                            <p:txEl>
                                              <p:pRg st="7" end="7"/>
                                            </p:txEl>
                                          </p:spTgt>
                                        </p:tgtEl>
                                      </p:cBhvr>
                                    </p:animEffect>
                                    <p:set>
                                      <p:cBhvr>
                                        <p:cTn id="175" fill="hold">
                                          <p:stCondLst>
                                            <p:cond delay="499"/>
                                          </p:stCondLst>
                                        </p:cTn>
                                        <p:tgtEl>
                                          <p:spTgt spid="401">
                                            <p:txEl>
                                              <p:pRg st="7" end="7"/>
                                            </p:txEl>
                                          </p:spTgt>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3" presetClass="exit" presetSubtype="10" fill="hold" grpId="2" nodeType="clickEffect">
                                  <p:stCondLst>
                                    <p:cond delay="0"/>
                                  </p:stCondLst>
                                  <p:iterate>
                                    <p:tmAbs val="0"/>
                                  </p:iterate>
                                  <p:childTnLst>
                                    <p:animEffect transition="out" filter="blinds(horizontal)">
                                      <p:cBhvr>
                                        <p:cTn id="179" dur="500" fill="hold"/>
                                        <p:tgtEl>
                                          <p:spTgt spid="401">
                                            <p:txEl>
                                              <p:pRg st="8" end="8"/>
                                            </p:txEl>
                                          </p:spTgt>
                                        </p:tgtEl>
                                      </p:cBhvr>
                                    </p:animEffect>
                                    <p:set>
                                      <p:cBhvr>
                                        <p:cTn id="180" fill="hold">
                                          <p:stCondLst>
                                            <p:cond delay="499"/>
                                          </p:stCondLst>
                                        </p:cTn>
                                        <p:tgtEl>
                                          <p:spTgt spid="401">
                                            <p:txEl>
                                              <p:pRg st="8" end="8"/>
                                            </p:txEl>
                                          </p:spTgt>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xit" presetSubtype="10" fill="hold" grpId="2" nodeType="clickEffect">
                                  <p:stCondLst>
                                    <p:cond delay="0"/>
                                  </p:stCondLst>
                                  <p:iterate>
                                    <p:tmAbs val="0"/>
                                  </p:iterate>
                                  <p:childTnLst>
                                    <p:animEffect transition="out" filter="blinds(horizontal)">
                                      <p:cBhvr>
                                        <p:cTn id="184" dur="500" fill="hold"/>
                                        <p:tgtEl>
                                          <p:spTgt spid="401">
                                            <p:txEl>
                                              <p:pRg st="9" end="9"/>
                                            </p:txEl>
                                          </p:spTgt>
                                        </p:tgtEl>
                                      </p:cBhvr>
                                    </p:animEffect>
                                    <p:set>
                                      <p:cBhvr>
                                        <p:cTn id="185" fill="hold">
                                          <p:stCondLst>
                                            <p:cond delay="499"/>
                                          </p:stCondLst>
                                        </p:cTn>
                                        <p:tgtEl>
                                          <p:spTgt spid="401">
                                            <p:txEl>
                                              <p:pRg st="9" end="9"/>
                                            </p:txEl>
                                          </p:spTgt>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3" presetClass="exit" presetSubtype="10" fill="hold" grpId="2" nodeType="clickEffect">
                                  <p:stCondLst>
                                    <p:cond delay="0"/>
                                  </p:stCondLst>
                                  <p:iterate>
                                    <p:tmAbs val="0"/>
                                  </p:iterate>
                                  <p:childTnLst>
                                    <p:animEffect transition="out" filter="blinds(horizontal)">
                                      <p:cBhvr>
                                        <p:cTn id="189" dur="500" fill="hold"/>
                                        <p:tgtEl>
                                          <p:spTgt spid="401">
                                            <p:txEl>
                                              <p:pRg st="10" end="10"/>
                                            </p:txEl>
                                          </p:spTgt>
                                        </p:tgtEl>
                                      </p:cBhvr>
                                    </p:animEffect>
                                    <p:set>
                                      <p:cBhvr>
                                        <p:cTn id="190" fill="hold">
                                          <p:stCondLst>
                                            <p:cond delay="499"/>
                                          </p:stCondLst>
                                        </p:cTn>
                                        <p:tgtEl>
                                          <p:spTgt spid="401">
                                            <p:txEl>
                                              <p:pRg st="10" end="10"/>
                                            </p:txEl>
                                          </p:spTgt>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3" presetClass="exit" presetSubtype="10" fill="hold" grpId="2" nodeType="clickEffect">
                                  <p:stCondLst>
                                    <p:cond delay="0"/>
                                  </p:stCondLst>
                                  <p:iterate>
                                    <p:tmAbs val="0"/>
                                  </p:iterate>
                                  <p:childTnLst>
                                    <p:animEffect transition="out" filter="blinds(horizontal)">
                                      <p:cBhvr>
                                        <p:cTn id="194" dur="500" fill="hold"/>
                                        <p:tgtEl>
                                          <p:spTgt spid="401">
                                            <p:txEl>
                                              <p:pRg st="11" end="11"/>
                                            </p:txEl>
                                          </p:spTgt>
                                        </p:tgtEl>
                                      </p:cBhvr>
                                    </p:animEffect>
                                    <p:set>
                                      <p:cBhvr>
                                        <p:cTn id="195" fill="hold">
                                          <p:stCondLst>
                                            <p:cond delay="499"/>
                                          </p:stCondLst>
                                        </p:cTn>
                                        <p:tgtEl>
                                          <p:spTgt spid="401">
                                            <p:txEl>
                                              <p:pRg st="11" end="11"/>
                                            </p:txEl>
                                          </p:spTgt>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3" presetClass="exit" presetSubtype="10" fill="hold" grpId="2" nodeType="clickEffect">
                                  <p:stCondLst>
                                    <p:cond delay="0"/>
                                  </p:stCondLst>
                                  <p:iterate>
                                    <p:tmAbs val="0"/>
                                  </p:iterate>
                                  <p:childTnLst>
                                    <p:animEffect transition="out" filter="blinds(horizontal)">
                                      <p:cBhvr>
                                        <p:cTn id="199" dur="500" fill="hold"/>
                                        <p:tgtEl>
                                          <p:spTgt spid="401">
                                            <p:txEl>
                                              <p:pRg st="12" end="12"/>
                                            </p:txEl>
                                          </p:spTgt>
                                        </p:tgtEl>
                                      </p:cBhvr>
                                    </p:animEffect>
                                    <p:set>
                                      <p:cBhvr>
                                        <p:cTn id="200" fill="hold">
                                          <p:stCondLst>
                                            <p:cond delay="499"/>
                                          </p:stCondLst>
                                        </p:cTn>
                                        <p:tgtEl>
                                          <p:spTgt spid="401">
                                            <p:txEl>
                                              <p:pRg st="12" end="12"/>
                                            </p:txEl>
                                          </p:spTgt>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3" presetClass="exit" presetSubtype="10" fill="hold" grpId="2" nodeType="clickEffect">
                                  <p:stCondLst>
                                    <p:cond delay="0"/>
                                  </p:stCondLst>
                                  <p:iterate>
                                    <p:tmAbs val="0"/>
                                  </p:iterate>
                                  <p:childTnLst>
                                    <p:animEffect transition="out" filter="blinds(horizontal)">
                                      <p:cBhvr>
                                        <p:cTn id="204" dur="500" fill="hold"/>
                                        <p:tgtEl>
                                          <p:spTgt spid="401">
                                            <p:txEl>
                                              <p:pRg st="13" end="13"/>
                                            </p:txEl>
                                          </p:spTgt>
                                        </p:tgtEl>
                                      </p:cBhvr>
                                    </p:animEffect>
                                    <p:set>
                                      <p:cBhvr>
                                        <p:cTn id="205" fill="hold">
                                          <p:stCondLst>
                                            <p:cond delay="499"/>
                                          </p:stCondLst>
                                        </p:cTn>
                                        <p:tgtEl>
                                          <p:spTgt spid="401">
                                            <p:txEl>
                                              <p:pRg st="13" end="13"/>
                                            </p:txEl>
                                          </p:spTgt>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3" presetClass="exit" presetSubtype="10" fill="hold" grpId="2" nodeType="clickEffect">
                                  <p:stCondLst>
                                    <p:cond delay="0"/>
                                  </p:stCondLst>
                                  <p:iterate>
                                    <p:tmAbs val="0"/>
                                  </p:iterate>
                                  <p:childTnLst>
                                    <p:animEffect transition="out" filter="blinds(horizontal)">
                                      <p:cBhvr>
                                        <p:cTn id="209" dur="500" fill="hold"/>
                                        <p:tgtEl>
                                          <p:spTgt spid="401">
                                            <p:txEl>
                                              <p:pRg st="14" end="14"/>
                                            </p:txEl>
                                          </p:spTgt>
                                        </p:tgtEl>
                                      </p:cBhvr>
                                    </p:animEffect>
                                    <p:set>
                                      <p:cBhvr>
                                        <p:cTn id="210" fill="hold">
                                          <p:stCondLst>
                                            <p:cond delay="499"/>
                                          </p:stCondLst>
                                        </p:cTn>
                                        <p:tgtEl>
                                          <p:spTgt spid="401">
                                            <p:txEl>
                                              <p:pRg st="14" end="14"/>
                                            </p:txEl>
                                          </p:spTgt>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3" presetClass="exit" presetSubtype="10" fill="hold" grpId="2" nodeType="clickEffect">
                                  <p:stCondLst>
                                    <p:cond delay="0"/>
                                  </p:stCondLst>
                                  <p:iterate>
                                    <p:tmAbs val="0"/>
                                  </p:iterate>
                                  <p:childTnLst>
                                    <p:animEffect transition="out" filter="blinds(horizontal)">
                                      <p:cBhvr>
                                        <p:cTn id="214" dur="500" fill="hold"/>
                                        <p:tgtEl>
                                          <p:spTgt spid="401">
                                            <p:txEl>
                                              <p:pRg st="15" end="15"/>
                                            </p:txEl>
                                          </p:spTgt>
                                        </p:tgtEl>
                                      </p:cBhvr>
                                    </p:animEffect>
                                    <p:set>
                                      <p:cBhvr>
                                        <p:cTn id="215" fill="hold">
                                          <p:stCondLst>
                                            <p:cond delay="499"/>
                                          </p:stCondLst>
                                        </p:cTn>
                                        <p:tgtEl>
                                          <p:spTgt spid="401">
                                            <p:txEl>
                                              <p:pRg st="15" end="15"/>
                                            </p:txEl>
                                          </p:spTgt>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3" presetClass="exit" presetSubtype="10" fill="hold" grpId="2" nodeType="clickEffect">
                                  <p:stCondLst>
                                    <p:cond delay="0"/>
                                  </p:stCondLst>
                                  <p:iterate>
                                    <p:tmAbs val="0"/>
                                  </p:iterate>
                                  <p:childTnLst>
                                    <p:animEffect transition="out" filter="blinds(horizontal)">
                                      <p:cBhvr>
                                        <p:cTn id="219" dur="500" fill="hold"/>
                                        <p:tgtEl>
                                          <p:spTgt spid="401">
                                            <p:txEl>
                                              <p:pRg st="16" end="16"/>
                                            </p:txEl>
                                          </p:spTgt>
                                        </p:tgtEl>
                                      </p:cBhvr>
                                    </p:animEffect>
                                    <p:set>
                                      <p:cBhvr>
                                        <p:cTn id="220" fill="hold">
                                          <p:stCondLst>
                                            <p:cond delay="499"/>
                                          </p:stCondLst>
                                        </p:cTn>
                                        <p:tgtEl>
                                          <p:spTgt spid="401">
                                            <p:txEl>
                                              <p:pRg st="16" end="16"/>
                                            </p:txEl>
                                          </p:spTgt>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3" presetClass="exit" presetSubtype="10" fill="hold" grpId="2" nodeType="clickEffect">
                                  <p:stCondLst>
                                    <p:cond delay="0"/>
                                  </p:stCondLst>
                                  <p:iterate>
                                    <p:tmAbs val="0"/>
                                  </p:iterate>
                                  <p:childTnLst>
                                    <p:animEffect transition="out" filter="blinds(horizontal)">
                                      <p:cBhvr>
                                        <p:cTn id="224" dur="500" fill="hold"/>
                                        <p:tgtEl>
                                          <p:spTgt spid="401">
                                            <p:txEl>
                                              <p:pRg st="17" end="17"/>
                                            </p:txEl>
                                          </p:spTgt>
                                        </p:tgtEl>
                                      </p:cBhvr>
                                    </p:animEffect>
                                    <p:set>
                                      <p:cBhvr>
                                        <p:cTn id="225" fill="hold">
                                          <p:stCondLst>
                                            <p:cond delay="499"/>
                                          </p:stCondLst>
                                        </p:cTn>
                                        <p:tgtEl>
                                          <p:spTgt spid="401">
                                            <p:txEl>
                                              <p:pRg st="17" end="17"/>
                                            </p:txEl>
                                          </p:spTgt>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3" presetClass="exit" presetSubtype="10" fill="hold" grpId="2" nodeType="clickEffect">
                                  <p:stCondLst>
                                    <p:cond delay="0"/>
                                  </p:stCondLst>
                                  <p:iterate>
                                    <p:tmAbs val="0"/>
                                  </p:iterate>
                                  <p:childTnLst>
                                    <p:animEffect transition="out" filter="blinds(horizontal)">
                                      <p:cBhvr>
                                        <p:cTn id="229" dur="500" fill="hold"/>
                                        <p:tgtEl>
                                          <p:spTgt spid="401">
                                            <p:txEl>
                                              <p:pRg st="18" end="18"/>
                                            </p:txEl>
                                          </p:spTgt>
                                        </p:tgtEl>
                                      </p:cBhvr>
                                    </p:animEffect>
                                    <p:set>
                                      <p:cBhvr>
                                        <p:cTn id="230" fill="hold">
                                          <p:stCondLst>
                                            <p:cond delay="499"/>
                                          </p:stCondLst>
                                        </p:cTn>
                                        <p:tgtEl>
                                          <p:spTgt spid="401">
                                            <p:txEl>
                                              <p:pRg st="18" end="18"/>
                                            </p:txEl>
                                          </p:spTgt>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3" presetClass="exit" presetSubtype="10" fill="hold" grpId="2" nodeType="clickEffect">
                                  <p:stCondLst>
                                    <p:cond delay="0"/>
                                  </p:stCondLst>
                                  <p:iterate>
                                    <p:tmAbs val="0"/>
                                  </p:iterate>
                                  <p:childTnLst>
                                    <p:animEffect transition="out" filter="blinds(horizontal)">
                                      <p:cBhvr>
                                        <p:cTn id="234" dur="500" fill="hold"/>
                                        <p:tgtEl>
                                          <p:spTgt spid="401">
                                            <p:txEl>
                                              <p:pRg st="19" end="19"/>
                                            </p:txEl>
                                          </p:spTgt>
                                        </p:tgtEl>
                                      </p:cBhvr>
                                    </p:animEffect>
                                    <p:set>
                                      <p:cBhvr>
                                        <p:cTn id="235" fill="hold">
                                          <p:stCondLst>
                                            <p:cond delay="499"/>
                                          </p:stCondLst>
                                        </p:cTn>
                                        <p:tgtEl>
                                          <p:spTgt spid="401">
                                            <p:txEl>
                                              <p:pRg st="19" end="19"/>
                                            </p:txEl>
                                          </p:spTgt>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3" presetClass="exit" presetSubtype="10" fill="hold" grpId="2" nodeType="clickEffect">
                                  <p:stCondLst>
                                    <p:cond delay="0"/>
                                  </p:stCondLst>
                                  <p:iterate>
                                    <p:tmAbs val="0"/>
                                  </p:iterate>
                                  <p:childTnLst>
                                    <p:animEffect transition="out" filter="blinds(horizontal)">
                                      <p:cBhvr>
                                        <p:cTn id="239" dur="500" fill="hold"/>
                                        <p:tgtEl>
                                          <p:spTgt spid="401">
                                            <p:txEl>
                                              <p:pRg st="20" end="20"/>
                                            </p:txEl>
                                          </p:spTgt>
                                        </p:tgtEl>
                                      </p:cBhvr>
                                    </p:animEffect>
                                    <p:set>
                                      <p:cBhvr>
                                        <p:cTn id="240" fill="hold">
                                          <p:stCondLst>
                                            <p:cond delay="499"/>
                                          </p:stCondLst>
                                        </p:cTn>
                                        <p:tgtEl>
                                          <p:spTgt spid="401">
                                            <p:txEl>
                                              <p:pRg st="20" end="20"/>
                                            </p:txEl>
                                          </p:spTgt>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3" presetClass="exit" presetSubtype="10" fill="hold" grpId="2" nodeType="clickEffect">
                                  <p:stCondLst>
                                    <p:cond delay="0"/>
                                  </p:stCondLst>
                                  <p:iterate>
                                    <p:tmAbs val="0"/>
                                  </p:iterate>
                                  <p:childTnLst>
                                    <p:animEffect transition="out" filter="blinds(horizontal)">
                                      <p:cBhvr>
                                        <p:cTn id="244" dur="500" fill="hold"/>
                                        <p:tgtEl>
                                          <p:spTgt spid="401">
                                            <p:txEl>
                                              <p:pRg st="21" end="21"/>
                                            </p:txEl>
                                          </p:spTgt>
                                        </p:tgtEl>
                                      </p:cBhvr>
                                    </p:animEffect>
                                    <p:set>
                                      <p:cBhvr>
                                        <p:cTn id="245" fill="hold">
                                          <p:stCondLst>
                                            <p:cond delay="499"/>
                                          </p:stCondLst>
                                        </p:cTn>
                                        <p:tgtEl>
                                          <p:spTgt spid="401">
                                            <p:txEl>
                                              <p:pRg st="21" end="21"/>
                                            </p:txEl>
                                          </p:spTgt>
                                        </p:tgtEl>
                                        <p:attrNameLst>
                                          <p:attrName>style.visibility</p:attrName>
                                        </p:attrNameLst>
                                      </p:cBhvr>
                                      <p:to>
                                        <p:strVal val="hidden"/>
                                      </p:to>
                                    </p:set>
                                  </p:childTnLst>
                                </p:cTn>
                              </p:par>
                            </p:childTnLst>
                          </p:cTn>
                        </p:par>
                      </p:childTnLst>
                    </p:cTn>
                  </p:par>
                  <p:par>
                    <p:cTn id="246" fill="hold">
                      <p:stCondLst>
                        <p:cond delay="indefinite"/>
                      </p:stCondLst>
                      <p:childTnLst>
                        <p:par>
                          <p:cTn id="247" fill="hold">
                            <p:stCondLst>
                              <p:cond delay="0"/>
                            </p:stCondLst>
                            <p:childTnLst>
                              <p:par>
                                <p:cTn id="248" presetID="3" presetClass="exit" presetSubtype="10" fill="hold" grpId="2" nodeType="clickEffect">
                                  <p:stCondLst>
                                    <p:cond delay="0"/>
                                  </p:stCondLst>
                                  <p:iterate>
                                    <p:tmAbs val="0"/>
                                  </p:iterate>
                                  <p:childTnLst>
                                    <p:animEffect transition="out" filter="blinds(horizontal)">
                                      <p:cBhvr>
                                        <p:cTn id="249" dur="500" fill="hold"/>
                                        <p:tgtEl>
                                          <p:spTgt spid="401">
                                            <p:txEl>
                                              <p:pRg st="22" end="22"/>
                                            </p:txEl>
                                          </p:spTgt>
                                        </p:tgtEl>
                                      </p:cBhvr>
                                    </p:animEffect>
                                    <p:set>
                                      <p:cBhvr>
                                        <p:cTn id="250" fill="hold">
                                          <p:stCondLst>
                                            <p:cond delay="499"/>
                                          </p:stCondLst>
                                        </p:cTn>
                                        <p:tgtEl>
                                          <p:spTgt spid="401">
                                            <p:txEl>
                                              <p:pRg st="22" end="22"/>
                                            </p:txEl>
                                          </p:spTgt>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3" presetClass="exit" presetSubtype="10" fill="hold" grpId="2" nodeType="clickEffect">
                                  <p:stCondLst>
                                    <p:cond delay="0"/>
                                  </p:stCondLst>
                                  <p:iterate>
                                    <p:tmAbs val="0"/>
                                  </p:iterate>
                                  <p:childTnLst>
                                    <p:animEffect transition="out" filter="blinds(horizontal)">
                                      <p:cBhvr>
                                        <p:cTn id="254" dur="500" fill="hold"/>
                                        <p:tgtEl>
                                          <p:spTgt spid="401">
                                            <p:txEl>
                                              <p:pRg st="23" end="23"/>
                                            </p:txEl>
                                          </p:spTgt>
                                        </p:tgtEl>
                                      </p:cBhvr>
                                    </p:animEffect>
                                    <p:set>
                                      <p:cBhvr>
                                        <p:cTn id="255" fill="hold">
                                          <p:stCondLst>
                                            <p:cond delay="499"/>
                                          </p:stCondLst>
                                        </p:cTn>
                                        <p:tgtEl>
                                          <p:spTgt spid="401">
                                            <p:txEl>
                                              <p:pRg st="23" end="23"/>
                                            </p:txEl>
                                          </p:spTgt>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3" presetClass="exit" presetSubtype="10" fill="hold" grpId="2" nodeType="clickEffect">
                                  <p:stCondLst>
                                    <p:cond delay="0"/>
                                  </p:stCondLst>
                                  <p:iterate>
                                    <p:tmAbs val="0"/>
                                  </p:iterate>
                                  <p:childTnLst>
                                    <p:animEffect transition="out" filter="blinds(horizontal)">
                                      <p:cBhvr>
                                        <p:cTn id="259" dur="500" fill="hold"/>
                                        <p:tgtEl>
                                          <p:spTgt spid="401">
                                            <p:txEl>
                                              <p:pRg st="24" end="24"/>
                                            </p:txEl>
                                          </p:spTgt>
                                        </p:tgtEl>
                                      </p:cBhvr>
                                    </p:animEffect>
                                    <p:set>
                                      <p:cBhvr>
                                        <p:cTn id="260" fill="hold">
                                          <p:stCondLst>
                                            <p:cond delay="499"/>
                                          </p:stCondLst>
                                        </p:cTn>
                                        <p:tgtEl>
                                          <p:spTgt spid="401">
                                            <p:txEl>
                                              <p:pRg st="24" end="24"/>
                                            </p:txEl>
                                          </p:spTgt>
                                        </p:tgtEl>
                                        <p:attrNameLst>
                                          <p:attrName>style.visibility</p:attrName>
                                        </p:attrNameLst>
                                      </p:cBhvr>
                                      <p:to>
                                        <p:strVal val="hidden"/>
                                      </p:to>
                                    </p:set>
                                  </p:childTnLst>
                                </p:cTn>
                              </p:par>
                              <p:par>
                                <p:cTn id="261" presetID="3" presetClass="exit" presetSubtype="10" fill="hold" grpId="2" nodeType="withEffect">
                                  <p:stCondLst>
                                    <p:cond delay="0"/>
                                  </p:stCondLst>
                                  <p:iterate>
                                    <p:tmAbs val="0"/>
                                  </p:iterate>
                                  <p:childTnLst>
                                    <p:animEffect transition="out" filter="blinds(horizontal)">
                                      <p:cBhvr>
                                        <p:cTn id="262" dur="500" fill="hold"/>
                                        <p:tgtEl>
                                          <p:spTgt spid="401">
                                            <p:bg/>
                                          </p:spTgt>
                                        </p:tgtEl>
                                      </p:cBhvr>
                                    </p:animEffect>
                                    <p:set>
                                      <p:cBhvr>
                                        <p:cTn id="263" fill="hold">
                                          <p:stCondLst>
                                            <p:cond delay="499"/>
                                          </p:stCondLst>
                                        </p:cTn>
                                        <p:tgtEl>
                                          <p:spTgt spid="401">
                                            <p:bg/>
                                          </p:spTgt>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3" presetClass="exit" presetSubtype="10" fill="hold" grpId="2" nodeType="clickEffect">
                                  <p:stCondLst>
                                    <p:cond delay="0"/>
                                  </p:stCondLst>
                                  <p:iterate>
                                    <p:tmAbs val="0"/>
                                  </p:iterate>
                                  <p:childTnLst>
                                    <p:animEffect transition="out" filter="blinds(horizontal)">
                                      <p:cBhvr>
                                        <p:cTn id="267" dur="500" fill="hold"/>
                                        <p:tgtEl>
                                          <p:spTgt spid="401">
                                            <p:txEl>
                                              <p:pRg st="25" end="25"/>
                                            </p:txEl>
                                          </p:spTgt>
                                        </p:tgtEl>
                                      </p:cBhvr>
                                    </p:animEffect>
                                    <p:set>
                                      <p:cBhvr>
                                        <p:cTn id="268" fill="hold">
                                          <p:stCondLst>
                                            <p:cond delay="499"/>
                                          </p:stCondLst>
                                        </p:cTn>
                                        <p:tgtEl>
                                          <p:spTgt spid="401">
                                            <p:txEl>
                                              <p:pRg st="25" end="2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 grpId="1" build="p" animBg="1" advAuto="0"/>
      <p:bldP spid="401" grpId="2" build="p"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61</a:t>
            </a:fld>
            <a:endParaRPr/>
          </a:p>
        </p:txBody>
      </p:sp>
      <p:sp>
        <p:nvSpPr>
          <p:cNvPr id="404" name="4. ECMAScript6 基本语法-Module (19)"/>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-Module </a:t>
            </a:r>
            <a:r>
              <a:rPr dirty="0"/>
              <a:t>(19)</a:t>
            </a:r>
          </a:p>
        </p:txBody>
      </p:sp>
      <p:sp>
        <p:nvSpPr>
          <p:cNvPr id="405" name="从前面的例子可以看出，使用 命令的时候，用户需要知道所要加载的变量名或函数名，否则无法加载。但是，用户肯定希望快速上手，未必愿 意阅读文档，去了解模块有哪些属性和方法。…"/>
          <p:cNvSpPr txBox="1">
            <a:spLocks noGrp="1"/>
          </p:cNvSpPr>
          <p:nvPr>
            <p:ph type="body" idx="4294967295"/>
          </p:nvPr>
        </p:nvSpPr>
        <p:spPr>
          <a:xfrm>
            <a:off x="147637" y="800099"/>
            <a:ext cx="8848726" cy="6136483"/>
          </a:xfrm>
          <a:prstGeom prst="rect">
            <a:avLst/>
          </a:prstGeom>
        </p:spPr>
        <p:txBody>
          <a:bodyPr/>
          <a:lstStyle/>
          <a:p>
            <a:pPr marL="122722" indent="-122722" defTabSz="466344">
              <a:spcBef>
                <a:spcPts val="400"/>
              </a:spcBef>
              <a:buChar char="•"/>
              <a:defRPr sz="1224">
                <a:latin typeface="微软雅黑"/>
                <a:ea typeface="微软雅黑"/>
                <a:cs typeface="微软雅黑"/>
                <a:sym typeface="微软雅黑"/>
              </a:defRPr>
            </a:pPr>
            <a:r>
              <a:t>从前面的例子可以看出，使用 命令的时候，用户需要知道所要加载的变量名或函数名，否则无法加载。但是，用户肯定希望快速上手，未必愿 意阅读文档，去了解模块有哪些属性和方法。</a:t>
            </a:r>
          </a:p>
          <a:p>
            <a:pPr marL="122722" indent="-122722" defTabSz="466344">
              <a:spcBef>
                <a:spcPts val="400"/>
              </a:spcBef>
              <a:buChar char="•"/>
              <a:defRPr sz="1224">
                <a:latin typeface="微软雅黑"/>
                <a:ea typeface="微软雅黑"/>
                <a:cs typeface="微软雅黑"/>
                <a:sym typeface="微软雅黑"/>
              </a:defRPr>
            </a:pPr>
            <a:r>
              <a:t>为了给用户提供方便，让他们不用阅读文档就能加载模块，就要用到export default命令，为模块指定默认输出。 </a:t>
            </a:r>
          </a:p>
          <a:p>
            <a:pPr marL="122722" indent="-122722" defTabSz="466344">
              <a:spcBef>
                <a:spcPts val="400"/>
              </a:spcBef>
              <a:buChar char="•"/>
              <a:defRPr sz="1224">
                <a:latin typeface="微软雅黑"/>
                <a:ea typeface="微软雅黑"/>
                <a:cs typeface="微软雅黑"/>
                <a:sym typeface="微软雅黑"/>
              </a:defRPr>
            </a:pPr>
            <a:r>
              <a:t>实例代码:module6/demo46.html</a:t>
            </a:r>
          </a:p>
          <a:p>
            <a:pPr marL="122722" indent="-122722" defTabSz="466344">
              <a:spcBef>
                <a:spcPts val="400"/>
              </a:spcBef>
              <a:buChar char="•"/>
              <a:defRPr sz="1224">
                <a:latin typeface="微软雅黑"/>
                <a:ea typeface="微软雅黑"/>
                <a:cs typeface="微软雅黑"/>
                <a:sym typeface="微软雅黑"/>
              </a:defRPr>
            </a:pPr>
            <a:r>
              <a:t> export-default.js</a:t>
            </a:r>
          </a:p>
          <a:p>
            <a:pPr marL="0" indent="0" defTabSz="466344">
              <a:spcBef>
                <a:spcPts val="400"/>
              </a:spcBef>
              <a:buSzTx/>
              <a:buNone/>
              <a:defRPr sz="1224">
                <a:latin typeface="微软雅黑"/>
                <a:ea typeface="微软雅黑"/>
                <a:cs typeface="微软雅黑"/>
                <a:sym typeface="微软雅黑"/>
              </a:defRPr>
            </a:pPr>
            <a:r>
              <a:t>    export default function(){</a:t>
            </a:r>
          </a:p>
          <a:p>
            <a:pPr marL="0" indent="0" defTabSz="466344">
              <a:spcBef>
                <a:spcPts val="400"/>
              </a:spcBef>
              <a:buSzTx/>
              <a:buNone/>
              <a:defRPr sz="1224">
                <a:latin typeface="微软雅黑"/>
                <a:ea typeface="微软雅黑"/>
                <a:cs typeface="微软雅黑"/>
                <a:sym typeface="微软雅黑"/>
              </a:defRPr>
            </a:pPr>
            <a:r>
              <a:t>	console.log("测试");</a:t>
            </a:r>
          </a:p>
          <a:p>
            <a:pPr marL="0" indent="0" defTabSz="466344">
              <a:spcBef>
                <a:spcPts val="400"/>
              </a:spcBef>
              <a:buSzTx/>
              <a:buNone/>
              <a:defRPr sz="1224">
                <a:latin typeface="微软雅黑"/>
                <a:ea typeface="微软雅黑"/>
                <a:cs typeface="微软雅黑"/>
                <a:sym typeface="微软雅黑"/>
              </a:defRPr>
            </a:pPr>
            <a:r>
              <a:t>    }</a:t>
            </a:r>
            <a:endParaRPr>
              <a:solidFill>
                <a:srgbClr val="942192"/>
              </a:solidFill>
            </a:endParaRPr>
          </a:p>
          <a:p>
            <a:pPr marL="0" indent="0" defTabSz="466344">
              <a:spcBef>
                <a:spcPts val="400"/>
              </a:spcBef>
              <a:buSzTx/>
              <a:buNone/>
              <a:defRPr sz="1224">
                <a:latin typeface="微软雅黑"/>
                <a:ea typeface="微软雅黑"/>
                <a:cs typeface="微软雅黑"/>
                <a:sym typeface="微软雅黑"/>
              </a:defRPr>
            </a:pPr>
            <a:endParaRPr/>
          </a:p>
          <a:p>
            <a:pPr marL="0" indent="0" defTabSz="466344">
              <a:spcBef>
                <a:spcPts val="400"/>
              </a:spcBef>
              <a:buSzTx/>
              <a:buNone/>
              <a:defRPr sz="1224">
                <a:latin typeface="微软雅黑"/>
                <a:ea typeface="微软雅黑"/>
                <a:cs typeface="微软雅黑"/>
                <a:sym typeface="微软雅黑"/>
              </a:defRPr>
            </a:pPr>
            <a:r>
              <a:t>   entry.js</a:t>
            </a:r>
          </a:p>
          <a:p>
            <a:pPr marL="0" indent="0" defTabSz="466344">
              <a:spcBef>
                <a:spcPts val="400"/>
              </a:spcBef>
              <a:buSzTx/>
              <a:buNone/>
              <a:defRPr sz="1224">
                <a:latin typeface="微软雅黑"/>
                <a:ea typeface="微软雅黑"/>
                <a:cs typeface="微软雅黑"/>
                <a:sym typeface="微软雅黑"/>
              </a:defRPr>
            </a:pPr>
            <a:r>
              <a:t>    </a:t>
            </a:r>
            <a:r>
              <a:rPr>
                <a:solidFill>
                  <a:srgbClr val="FF2600"/>
                </a:solidFill>
              </a:rPr>
              <a:t>import test from './export-default.js';</a:t>
            </a:r>
          </a:p>
          <a:p>
            <a:pPr marL="0" indent="0" defTabSz="466344">
              <a:spcBef>
                <a:spcPts val="400"/>
              </a:spcBef>
              <a:buSzTx/>
              <a:buNone/>
              <a:defRPr sz="1224">
                <a:latin typeface="微软雅黑"/>
                <a:ea typeface="微软雅黑"/>
                <a:cs typeface="微软雅黑"/>
                <a:sym typeface="微软雅黑"/>
              </a:defRPr>
            </a:pPr>
            <a:r>
              <a:rPr>
                <a:solidFill>
                  <a:srgbClr val="FF2600"/>
                </a:solidFill>
              </a:rPr>
              <a:t>    test();</a:t>
            </a:r>
          </a:p>
          <a:p>
            <a:pPr marL="0" indent="0" defTabSz="466344">
              <a:spcBef>
                <a:spcPts val="400"/>
              </a:spcBef>
              <a:buSzTx/>
              <a:buNone/>
              <a:defRPr sz="1224">
                <a:latin typeface="微软雅黑"/>
                <a:ea typeface="微软雅黑"/>
                <a:cs typeface="微软雅黑"/>
                <a:sym typeface="微软雅黑"/>
              </a:defRPr>
            </a:pPr>
            <a:r>
              <a:t>创建配置文件:webpack.config.js</a:t>
            </a:r>
          </a:p>
          <a:p>
            <a:pPr marL="0" indent="0" defTabSz="466344">
              <a:spcBef>
                <a:spcPts val="400"/>
              </a:spcBef>
              <a:buSzTx/>
              <a:buNone/>
              <a:defRPr sz="1224">
                <a:latin typeface="微软雅黑"/>
                <a:ea typeface="微软雅黑"/>
                <a:cs typeface="微软雅黑"/>
                <a:sym typeface="微软雅黑"/>
              </a:defRPr>
            </a:pPr>
            <a:r>
              <a:t>    module.exports={</a:t>
            </a:r>
          </a:p>
          <a:p>
            <a:pPr marL="0" indent="0" defTabSz="466344">
              <a:spcBef>
                <a:spcPts val="400"/>
              </a:spcBef>
              <a:buSzTx/>
              <a:buNone/>
              <a:defRPr sz="1224">
                <a:latin typeface="微软雅黑"/>
                <a:ea typeface="微软雅黑"/>
                <a:cs typeface="微软雅黑"/>
                <a:sym typeface="微软雅黑"/>
              </a:defRPr>
            </a:pPr>
            <a:r>
              <a:t>	entry:'./entry.js',</a:t>
            </a:r>
          </a:p>
          <a:p>
            <a:pPr marL="0" indent="0" defTabSz="466344">
              <a:spcBef>
                <a:spcPts val="400"/>
              </a:spcBef>
              <a:buSzTx/>
              <a:buNone/>
              <a:defRPr sz="1224">
                <a:latin typeface="微软雅黑"/>
                <a:ea typeface="微软雅黑"/>
                <a:cs typeface="微软雅黑"/>
                <a:sym typeface="微软雅黑"/>
              </a:defRPr>
            </a:pPr>
            <a:r>
              <a:t>	output:{</a:t>
            </a:r>
          </a:p>
          <a:p>
            <a:pPr marL="0" indent="0" defTabSz="466344">
              <a:spcBef>
                <a:spcPts val="400"/>
              </a:spcBef>
              <a:buSzTx/>
              <a:buNone/>
              <a:defRPr sz="1224">
                <a:latin typeface="微软雅黑"/>
                <a:ea typeface="微软雅黑"/>
                <a:cs typeface="微软雅黑"/>
                <a:sym typeface="微软雅黑"/>
              </a:defRPr>
            </a:pPr>
            <a:r>
              <a:t>       filename:'./bundle.js'</a:t>
            </a:r>
          </a:p>
          <a:p>
            <a:pPr marL="0" indent="0" defTabSz="466344">
              <a:spcBef>
                <a:spcPts val="400"/>
              </a:spcBef>
              <a:buSzTx/>
              <a:buNone/>
              <a:defRPr sz="1224">
                <a:latin typeface="微软雅黑"/>
                <a:ea typeface="微软雅黑"/>
                <a:cs typeface="微软雅黑"/>
                <a:sym typeface="微软雅黑"/>
              </a:defRPr>
            </a:pPr>
            <a:r>
              <a:t>	}</a:t>
            </a:r>
          </a:p>
          <a:p>
            <a:pPr marL="0" indent="0" defTabSz="466344">
              <a:spcBef>
                <a:spcPts val="400"/>
              </a:spcBef>
              <a:buSzTx/>
              <a:buNone/>
              <a:defRPr sz="1224">
                <a:latin typeface="微软雅黑"/>
                <a:ea typeface="微软雅黑"/>
                <a:cs typeface="微软雅黑"/>
                <a:sym typeface="微软雅黑"/>
              </a:defRPr>
            </a:pPr>
            <a:r>
              <a:t>      }</a:t>
            </a:r>
          </a:p>
          <a:p>
            <a:pPr marL="0" indent="0" defTabSz="466344">
              <a:spcBef>
                <a:spcPts val="400"/>
              </a:spcBef>
              <a:buSzTx/>
              <a:buNone/>
              <a:defRPr sz="1224">
                <a:latin typeface="微软雅黑"/>
                <a:ea typeface="微软雅黑"/>
                <a:cs typeface="微软雅黑"/>
                <a:sym typeface="微软雅黑"/>
              </a:defRPr>
            </a:pPr>
            <a:r>
              <a:t>  安装webpack打包工具</a:t>
            </a:r>
          </a:p>
          <a:p>
            <a:pPr marL="0" indent="0" defTabSz="466344">
              <a:spcBef>
                <a:spcPts val="400"/>
              </a:spcBef>
              <a:buSzTx/>
              <a:buNone/>
              <a:defRPr sz="1224">
                <a:latin typeface="微软雅黑"/>
                <a:ea typeface="微软雅黑"/>
                <a:cs typeface="微软雅黑"/>
                <a:sym typeface="微软雅黑"/>
              </a:defRPr>
            </a:pPr>
            <a:r>
              <a:t>  npm install  webpack -D</a:t>
            </a:r>
          </a:p>
          <a:p>
            <a:pPr marL="0" indent="0" defTabSz="466344">
              <a:spcBef>
                <a:spcPts val="400"/>
              </a:spcBef>
              <a:buSzTx/>
              <a:buNone/>
              <a:defRPr sz="1224">
                <a:latin typeface="微软雅黑"/>
                <a:ea typeface="微软雅黑"/>
                <a:cs typeface="微软雅黑"/>
                <a:sym typeface="微软雅黑"/>
              </a:defRPr>
            </a:pPr>
            <a:r>
              <a:t>  执行webpack命令  </a:t>
            </a:r>
          </a:p>
          <a:p>
            <a:pPr marL="0" indent="0" defTabSz="466344">
              <a:spcBef>
                <a:spcPts val="400"/>
              </a:spcBef>
              <a:buSzTx/>
              <a:buNone/>
              <a:defRPr sz="1224">
                <a:latin typeface="微软雅黑"/>
                <a:ea typeface="微软雅黑"/>
                <a:cs typeface="微软雅黑"/>
                <a:sym typeface="微软雅黑"/>
              </a:defRPr>
            </a:pPr>
            <a:r>
              <a:t>  node bundle.js  </a:t>
            </a:r>
          </a:p>
          <a:p>
            <a:pPr marL="0" indent="0" defTabSz="466344">
              <a:spcBef>
                <a:spcPts val="400"/>
              </a:spcBef>
              <a:buSzTx/>
              <a:buNone/>
              <a:defRPr sz="1224">
                <a:latin typeface="微软雅黑"/>
                <a:ea typeface="微软雅黑"/>
                <a:cs typeface="微软雅黑"/>
                <a:sym typeface="微软雅黑"/>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05">
                                            <p:bg/>
                                          </p:spTgt>
                                        </p:tgtEl>
                                        <p:attrNameLst>
                                          <p:attrName>style.visibility</p:attrName>
                                        </p:attrNameLst>
                                      </p:cBhvr>
                                      <p:to>
                                        <p:strVal val="visible"/>
                                      </p:to>
                                    </p:set>
                                    <p:animEffect transition="in" filter="blinds(horizontal)">
                                      <p:cBhvr>
                                        <p:cTn id="7" dur="500"/>
                                        <p:tgtEl>
                                          <p:spTgt spid="405">
                                            <p:bg/>
                                          </p:spTgt>
                                        </p:tgtEl>
                                      </p:cBhvr>
                                    </p:animEffect>
                                  </p:childTnLst>
                                </p:cTn>
                              </p:par>
                              <p:par>
                                <p:cTn id="8" presetID="3" presetClass="entr" presetSubtype="10" fill="hold" grpId="1" nodeType="withEffect">
                                  <p:stCondLst>
                                    <p:cond delay="0"/>
                                  </p:stCondLst>
                                  <p:iterate>
                                    <p:tmAbs val="0"/>
                                  </p:iterate>
                                  <p:childTnLst>
                                    <p:set>
                                      <p:cBhvr>
                                        <p:cTn id="9" fill="hold"/>
                                        <p:tgtEl>
                                          <p:spTgt spid="405">
                                            <p:txEl>
                                              <p:pRg st="0" end="0"/>
                                            </p:txEl>
                                          </p:spTgt>
                                        </p:tgtEl>
                                        <p:attrNameLst>
                                          <p:attrName>style.visibility</p:attrName>
                                        </p:attrNameLst>
                                      </p:cBhvr>
                                      <p:to>
                                        <p:strVal val="visible"/>
                                      </p:to>
                                    </p:set>
                                    <p:animEffect transition="in" filter="blinds(horizontal)">
                                      <p:cBhvr>
                                        <p:cTn id="10" dur="500"/>
                                        <p:tgtEl>
                                          <p:spTgt spid="40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05">
                                            <p:txEl>
                                              <p:pRg st="1" end="1"/>
                                            </p:txEl>
                                          </p:spTgt>
                                        </p:tgtEl>
                                        <p:attrNameLst>
                                          <p:attrName>style.visibility</p:attrName>
                                        </p:attrNameLst>
                                      </p:cBhvr>
                                      <p:to>
                                        <p:strVal val="visible"/>
                                      </p:to>
                                    </p:set>
                                    <p:animEffect transition="in" filter="blinds(horizontal)">
                                      <p:cBhvr>
                                        <p:cTn id="15" dur="500"/>
                                        <p:tgtEl>
                                          <p:spTgt spid="40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05">
                                            <p:txEl>
                                              <p:pRg st="2" end="2"/>
                                            </p:txEl>
                                          </p:spTgt>
                                        </p:tgtEl>
                                        <p:attrNameLst>
                                          <p:attrName>style.visibility</p:attrName>
                                        </p:attrNameLst>
                                      </p:cBhvr>
                                      <p:to>
                                        <p:strVal val="visible"/>
                                      </p:to>
                                    </p:set>
                                    <p:animEffect transition="in" filter="blinds(horizontal)">
                                      <p:cBhvr>
                                        <p:cTn id="20" dur="500"/>
                                        <p:tgtEl>
                                          <p:spTgt spid="40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05">
                                            <p:txEl>
                                              <p:pRg st="3" end="3"/>
                                            </p:txEl>
                                          </p:spTgt>
                                        </p:tgtEl>
                                        <p:attrNameLst>
                                          <p:attrName>style.visibility</p:attrName>
                                        </p:attrNameLst>
                                      </p:cBhvr>
                                      <p:to>
                                        <p:strVal val="visible"/>
                                      </p:to>
                                    </p:set>
                                    <p:animEffect transition="in" filter="blinds(horizontal)">
                                      <p:cBhvr>
                                        <p:cTn id="25" dur="500"/>
                                        <p:tgtEl>
                                          <p:spTgt spid="40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05">
                                            <p:txEl>
                                              <p:pRg st="4" end="4"/>
                                            </p:txEl>
                                          </p:spTgt>
                                        </p:tgtEl>
                                        <p:attrNameLst>
                                          <p:attrName>style.visibility</p:attrName>
                                        </p:attrNameLst>
                                      </p:cBhvr>
                                      <p:to>
                                        <p:strVal val="visible"/>
                                      </p:to>
                                    </p:set>
                                    <p:animEffect transition="in" filter="blinds(horizontal)">
                                      <p:cBhvr>
                                        <p:cTn id="30" dur="500"/>
                                        <p:tgtEl>
                                          <p:spTgt spid="40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05">
                                            <p:txEl>
                                              <p:pRg st="5" end="5"/>
                                            </p:txEl>
                                          </p:spTgt>
                                        </p:tgtEl>
                                        <p:attrNameLst>
                                          <p:attrName>style.visibility</p:attrName>
                                        </p:attrNameLst>
                                      </p:cBhvr>
                                      <p:to>
                                        <p:strVal val="visible"/>
                                      </p:to>
                                    </p:set>
                                    <p:animEffect transition="in" filter="blinds(horizontal)">
                                      <p:cBhvr>
                                        <p:cTn id="35" dur="500"/>
                                        <p:tgtEl>
                                          <p:spTgt spid="40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05">
                                            <p:txEl>
                                              <p:pRg st="6" end="6"/>
                                            </p:txEl>
                                          </p:spTgt>
                                        </p:tgtEl>
                                        <p:attrNameLst>
                                          <p:attrName>style.visibility</p:attrName>
                                        </p:attrNameLst>
                                      </p:cBhvr>
                                      <p:to>
                                        <p:strVal val="visible"/>
                                      </p:to>
                                    </p:set>
                                    <p:animEffect transition="in" filter="blinds(horizontal)">
                                      <p:cBhvr>
                                        <p:cTn id="40" dur="500"/>
                                        <p:tgtEl>
                                          <p:spTgt spid="40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05">
                                            <p:txEl>
                                              <p:pRg st="7" end="7"/>
                                            </p:txEl>
                                          </p:spTgt>
                                        </p:tgtEl>
                                        <p:attrNameLst>
                                          <p:attrName>style.visibility</p:attrName>
                                        </p:attrNameLst>
                                      </p:cBhvr>
                                      <p:to>
                                        <p:strVal val="visible"/>
                                      </p:to>
                                    </p:set>
                                    <p:animEffect transition="in" filter="blinds(horizontal)">
                                      <p:cBhvr>
                                        <p:cTn id="45" dur="500"/>
                                        <p:tgtEl>
                                          <p:spTgt spid="405">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05">
                                            <p:txEl>
                                              <p:pRg st="8" end="8"/>
                                            </p:txEl>
                                          </p:spTgt>
                                        </p:tgtEl>
                                        <p:attrNameLst>
                                          <p:attrName>style.visibility</p:attrName>
                                        </p:attrNameLst>
                                      </p:cBhvr>
                                      <p:to>
                                        <p:strVal val="visible"/>
                                      </p:to>
                                    </p:set>
                                    <p:animEffect transition="in" filter="blinds(horizontal)">
                                      <p:cBhvr>
                                        <p:cTn id="50" dur="500"/>
                                        <p:tgtEl>
                                          <p:spTgt spid="405">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405">
                                            <p:txEl>
                                              <p:pRg st="9" end="9"/>
                                            </p:txEl>
                                          </p:spTgt>
                                        </p:tgtEl>
                                        <p:attrNameLst>
                                          <p:attrName>style.visibility</p:attrName>
                                        </p:attrNameLst>
                                      </p:cBhvr>
                                      <p:to>
                                        <p:strVal val="visible"/>
                                      </p:to>
                                    </p:set>
                                    <p:animEffect transition="in" filter="blinds(horizontal)">
                                      <p:cBhvr>
                                        <p:cTn id="55" dur="500"/>
                                        <p:tgtEl>
                                          <p:spTgt spid="405">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405">
                                            <p:txEl>
                                              <p:pRg st="10" end="10"/>
                                            </p:txEl>
                                          </p:spTgt>
                                        </p:tgtEl>
                                        <p:attrNameLst>
                                          <p:attrName>style.visibility</p:attrName>
                                        </p:attrNameLst>
                                      </p:cBhvr>
                                      <p:to>
                                        <p:strVal val="visible"/>
                                      </p:to>
                                    </p:set>
                                    <p:animEffect transition="in" filter="blinds(horizontal)">
                                      <p:cBhvr>
                                        <p:cTn id="60" dur="500"/>
                                        <p:tgtEl>
                                          <p:spTgt spid="405">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405">
                                            <p:txEl>
                                              <p:pRg st="11" end="11"/>
                                            </p:txEl>
                                          </p:spTgt>
                                        </p:tgtEl>
                                        <p:attrNameLst>
                                          <p:attrName>style.visibility</p:attrName>
                                        </p:attrNameLst>
                                      </p:cBhvr>
                                      <p:to>
                                        <p:strVal val="visible"/>
                                      </p:to>
                                    </p:set>
                                    <p:animEffect transition="in" filter="blinds(horizontal)">
                                      <p:cBhvr>
                                        <p:cTn id="65" dur="500"/>
                                        <p:tgtEl>
                                          <p:spTgt spid="405">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405">
                                            <p:txEl>
                                              <p:pRg st="12" end="12"/>
                                            </p:txEl>
                                          </p:spTgt>
                                        </p:tgtEl>
                                        <p:attrNameLst>
                                          <p:attrName>style.visibility</p:attrName>
                                        </p:attrNameLst>
                                      </p:cBhvr>
                                      <p:to>
                                        <p:strVal val="visible"/>
                                      </p:to>
                                    </p:set>
                                    <p:animEffect transition="in" filter="blinds(horizontal)">
                                      <p:cBhvr>
                                        <p:cTn id="70" dur="500"/>
                                        <p:tgtEl>
                                          <p:spTgt spid="405">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1" nodeType="clickEffect">
                                  <p:stCondLst>
                                    <p:cond delay="0"/>
                                  </p:stCondLst>
                                  <p:iterate>
                                    <p:tmAbs val="0"/>
                                  </p:iterate>
                                  <p:childTnLst>
                                    <p:set>
                                      <p:cBhvr>
                                        <p:cTn id="74" fill="hold"/>
                                        <p:tgtEl>
                                          <p:spTgt spid="405">
                                            <p:txEl>
                                              <p:pRg st="13" end="13"/>
                                            </p:txEl>
                                          </p:spTgt>
                                        </p:tgtEl>
                                        <p:attrNameLst>
                                          <p:attrName>style.visibility</p:attrName>
                                        </p:attrNameLst>
                                      </p:cBhvr>
                                      <p:to>
                                        <p:strVal val="visible"/>
                                      </p:to>
                                    </p:set>
                                    <p:animEffect transition="in" filter="blinds(horizontal)">
                                      <p:cBhvr>
                                        <p:cTn id="75" dur="500"/>
                                        <p:tgtEl>
                                          <p:spTgt spid="405">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1" nodeType="clickEffect">
                                  <p:stCondLst>
                                    <p:cond delay="0"/>
                                  </p:stCondLst>
                                  <p:iterate>
                                    <p:tmAbs val="0"/>
                                  </p:iterate>
                                  <p:childTnLst>
                                    <p:set>
                                      <p:cBhvr>
                                        <p:cTn id="79" fill="hold"/>
                                        <p:tgtEl>
                                          <p:spTgt spid="405">
                                            <p:txEl>
                                              <p:pRg st="14" end="14"/>
                                            </p:txEl>
                                          </p:spTgt>
                                        </p:tgtEl>
                                        <p:attrNameLst>
                                          <p:attrName>style.visibility</p:attrName>
                                        </p:attrNameLst>
                                      </p:cBhvr>
                                      <p:to>
                                        <p:strVal val="visible"/>
                                      </p:to>
                                    </p:set>
                                    <p:animEffect transition="in" filter="blinds(horizontal)">
                                      <p:cBhvr>
                                        <p:cTn id="80" dur="500"/>
                                        <p:tgtEl>
                                          <p:spTgt spid="405">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1" nodeType="clickEffect">
                                  <p:stCondLst>
                                    <p:cond delay="0"/>
                                  </p:stCondLst>
                                  <p:iterate>
                                    <p:tmAbs val="0"/>
                                  </p:iterate>
                                  <p:childTnLst>
                                    <p:set>
                                      <p:cBhvr>
                                        <p:cTn id="84" fill="hold"/>
                                        <p:tgtEl>
                                          <p:spTgt spid="405">
                                            <p:txEl>
                                              <p:pRg st="15" end="15"/>
                                            </p:txEl>
                                          </p:spTgt>
                                        </p:tgtEl>
                                        <p:attrNameLst>
                                          <p:attrName>style.visibility</p:attrName>
                                        </p:attrNameLst>
                                      </p:cBhvr>
                                      <p:to>
                                        <p:strVal val="visible"/>
                                      </p:to>
                                    </p:set>
                                    <p:animEffect transition="in" filter="blinds(horizontal)">
                                      <p:cBhvr>
                                        <p:cTn id="85" dur="500"/>
                                        <p:tgtEl>
                                          <p:spTgt spid="405">
                                            <p:txEl>
                                              <p:pRg st="15" end="1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1" nodeType="clickEffect">
                                  <p:stCondLst>
                                    <p:cond delay="0"/>
                                  </p:stCondLst>
                                  <p:iterate>
                                    <p:tmAbs val="0"/>
                                  </p:iterate>
                                  <p:childTnLst>
                                    <p:set>
                                      <p:cBhvr>
                                        <p:cTn id="89" fill="hold"/>
                                        <p:tgtEl>
                                          <p:spTgt spid="405">
                                            <p:txEl>
                                              <p:pRg st="16" end="16"/>
                                            </p:txEl>
                                          </p:spTgt>
                                        </p:tgtEl>
                                        <p:attrNameLst>
                                          <p:attrName>style.visibility</p:attrName>
                                        </p:attrNameLst>
                                      </p:cBhvr>
                                      <p:to>
                                        <p:strVal val="visible"/>
                                      </p:to>
                                    </p:set>
                                    <p:animEffect transition="in" filter="blinds(horizontal)">
                                      <p:cBhvr>
                                        <p:cTn id="90" dur="500"/>
                                        <p:tgtEl>
                                          <p:spTgt spid="405">
                                            <p:txEl>
                                              <p:pRg st="16" end="1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1" nodeType="clickEffect">
                                  <p:stCondLst>
                                    <p:cond delay="0"/>
                                  </p:stCondLst>
                                  <p:iterate>
                                    <p:tmAbs val="0"/>
                                  </p:iterate>
                                  <p:childTnLst>
                                    <p:set>
                                      <p:cBhvr>
                                        <p:cTn id="94" fill="hold"/>
                                        <p:tgtEl>
                                          <p:spTgt spid="405">
                                            <p:txEl>
                                              <p:pRg st="17" end="17"/>
                                            </p:txEl>
                                          </p:spTgt>
                                        </p:tgtEl>
                                        <p:attrNameLst>
                                          <p:attrName>style.visibility</p:attrName>
                                        </p:attrNameLst>
                                      </p:cBhvr>
                                      <p:to>
                                        <p:strVal val="visible"/>
                                      </p:to>
                                    </p:set>
                                    <p:animEffect transition="in" filter="blinds(horizontal)">
                                      <p:cBhvr>
                                        <p:cTn id="95" dur="500"/>
                                        <p:tgtEl>
                                          <p:spTgt spid="405">
                                            <p:txEl>
                                              <p:pRg st="17" end="1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1" nodeType="clickEffect">
                                  <p:stCondLst>
                                    <p:cond delay="0"/>
                                  </p:stCondLst>
                                  <p:iterate>
                                    <p:tmAbs val="0"/>
                                  </p:iterate>
                                  <p:childTnLst>
                                    <p:set>
                                      <p:cBhvr>
                                        <p:cTn id="99" fill="hold"/>
                                        <p:tgtEl>
                                          <p:spTgt spid="405">
                                            <p:txEl>
                                              <p:pRg st="18" end="18"/>
                                            </p:txEl>
                                          </p:spTgt>
                                        </p:tgtEl>
                                        <p:attrNameLst>
                                          <p:attrName>style.visibility</p:attrName>
                                        </p:attrNameLst>
                                      </p:cBhvr>
                                      <p:to>
                                        <p:strVal val="visible"/>
                                      </p:to>
                                    </p:set>
                                    <p:animEffect transition="in" filter="blinds(horizontal)">
                                      <p:cBhvr>
                                        <p:cTn id="100" dur="500"/>
                                        <p:tgtEl>
                                          <p:spTgt spid="405">
                                            <p:txEl>
                                              <p:pRg st="18" end="1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1" nodeType="clickEffect">
                                  <p:stCondLst>
                                    <p:cond delay="0"/>
                                  </p:stCondLst>
                                  <p:iterate>
                                    <p:tmAbs val="0"/>
                                  </p:iterate>
                                  <p:childTnLst>
                                    <p:set>
                                      <p:cBhvr>
                                        <p:cTn id="104" fill="hold"/>
                                        <p:tgtEl>
                                          <p:spTgt spid="405">
                                            <p:txEl>
                                              <p:pRg st="19" end="19"/>
                                            </p:txEl>
                                          </p:spTgt>
                                        </p:tgtEl>
                                        <p:attrNameLst>
                                          <p:attrName>style.visibility</p:attrName>
                                        </p:attrNameLst>
                                      </p:cBhvr>
                                      <p:to>
                                        <p:strVal val="visible"/>
                                      </p:to>
                                    </p:set>
                                    <p:animEffect transition="in" filter="blinds(horizontal)">
                                      <p:cBhvr>
                                        <p:cTn id="105" dur="500"/>
                                        <p:tgtEl>
                                          <p:spTgt spid="405">
                                            <p:txEl>
                                              <p:pRg st="19" end="19"/>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1" nodeType="clickEffect">
                                  <p:stCondLst>
                                    <p:cond delay="0"/>
                                  </p:stCondLst>
                                  <p:iterate>
                                    <p:tmAbs val="0"/>
                                  </p:iterate>
                                  <p:childTnLst>
                                    <p:set>
                                      <p:cBhvr>
                                        <p:cTn id="109" fill="hold"/>
                                        <p:tgtEl>
                                          <p:spTgt spid="405">
                                            <p:txEl>
                                              <p:pRg st="20" end="20"/>
                                            </p:txEl>
                                          </p:spTgt>
                                        </p:tgtEl>
                                        <p:attrNameLst>
                                          <p:attrName>style.visibility</p:attrName>
                                        </p:attrNameLst>
                                      </p:cBhvr>
                                      <p:to>
                                        <p:strVal val="visible"/>
                                      </p:to>
                                    </p:set>
                                    <p:animEffect transition="in" filter="blinds(horizontal)">
                                      <p:cBhvr>
                                        <p:cTn id="110" dur="500"/>
                                        <p:tgtEl>
                                          <p:spTgt spid="405">
                                            <p:txEl>
                                              <p:pRg st="20" end="2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1" nodeType="clickEffect">
                                  <p:stCondLst>
                                    <p:cond delay="0"/>
                                  </p:stCondLst>
                                  <p:iterate>
                                    <p:tmAbs val="0"/>
                                  </p:iterate>
                                  <p:childTnLst>
                                    <p:set>
                                      <p:cBhvr>
                                        <p:cTn id="114" fill="hold"/>
                                        <p:tgtEl>
                                          <p:spTgt spid="405">
                                            <p:txEl>
                                              <p:pRg st="21" end="21"/>
                                            </p:txEl>
                                          </p:spTgt>
                                        </p:tgtEl>
                                        <p:attrNameLst>
                                          <p:attrName>style.visibility</p:attrName>
                                        </p:attrNameLst>
                                      </p:cBhvr>
                                      <p:to>
                                        <p:strVal val="visible"/>
                                      </p:to>
                                    </p:set>
                                    <p:animEffect transition="in" filter="blinds(horizontal)">
                                      <p:cBhvr>
                                        <p:cTn id="115" dur="500"/>
                                        <p:tgtEl>
                                          <p:spTgt spid="405">
                                            <p:txEl>
                                              <p:pRg st="21" end="2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1" nodeType="clickEffect">
                                  <p:stCondLst>
                                    <p:cond delay="0"/>
                                  </p:stCondLst>
                                  <p:iterate>
                                    <p:tmAbs val="0"/>
                                  </p:iterate>
                                  <p:childTnLst>
                                    <p:set>
                                      <p:cBhvr>
                                        <p:cTn id="119" fill="hold"/>
                                        <p:tgtEl>
                                          <p:spTgt spid="405">
                                            <p:txEl>
                                              <p:pRg st="22" end="22"/>
                                            </p:txEl>
                                          </p:spTgt>
                                        </p:tgtEl>
                                        <p:attrNameLst>
                                          <p:attrName>style.visibility</p:attrName>
                                        </p:attrNameLst>
                                      </p:cBhvr>
                                      <p:to>
                                        <p:strVal val="visible"/>
                                      </p:to>
                                    </p:set>
                                    <p:animEffect transition="in" filter="blinds(horizontal)">
                                      <p:cBhvr>
                                        <p:cTn id="120" dur="500"/>
                                        <p:tgtEl>
                                          <p:spTgt spid="405">
                                            <p:txEl>
                                              <p:pRg st="22" end="22"/>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1" nodeType="clickEffect">
                                  <p:stCondLst>
                                    <p:cond delay="0"/>
                                  </p:stCondLst>
                                  <p:iterate>
                                    <p:tmAbs val="0"/>
                                  </p:iterate>
                                  <p:childTnLst>
                                    <p:set>
                                      <p:cBhvr>
                                        <p:cTn id="124" fill="hold"/>
                                        <p:tgtEl>
                                          <p:spTgt spid="405">
                                            <p:txEl>
                                              <p:pRg st="23" end="23"/>
                                            </p:txEl>
                                          </p:spTgt>
                                        </p:tgtEl>
                                        <p:attrNameLst>
                                          <p:attrName>style.visibility</p:attrName>
                                        </p:attrNameLst>
                                      </p:cBhvr>
                                      <p:to>
                                        <p:strVal val="visible"/>
                                      </p:to>
                                    </p:set>
                                    <p:animEffect transition="in" filter="blinds(horizontal)">
                                      <p:cBhvr>
                                        <p:cTn id="125" dur="500"/>
                                        <p:tgtEl>
                                          <p:spTgt spid="405">
                                            <p:txEl>
                                              <p:pRg st="23" end="23"/>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xit" presetSubtype="10" fill="hold" grpId="2" nodeType="clickEffect">
                                  <p:stCondLst>
                                    <p:cond delay="0"/>
                                  </p:stCondLst>
                                  <p:iterate>
                                    <p:tmAbs val="0"/>
                                  </p:iterate>
                                  <p:childTnLst>
                                    <p:animEffect transition="out" filter="blinds(horizontal)">
                                      <p:cBhvr>
                                        <p:cTn id="129" dur="500" fill="hold"/>
                                        <p:tgtEl>
                                          <p:spTgt spid="405">
                                            <p:txEl>
                                              <p:pRg st="0" end="0"/>
                                            </p:txEl>
                                          </p:spTgt>
                                        </p:tgtEl>
                                      </p:cBhvr>
                                    </p:animEffect>
                                    <p:set>
                                      <p:cBhvr>
                                        <p:cTn id="130" fill="hold">
                                          <p:stCondLst>
                                            <p:cond delay="499"/>
                                          </p:stCondLst>
                                        </p:cTn>
                                        <p:tgtEl>
                                          <p:spTgt spid="405">
                                            <p:txEl>
                                              <p:pRg st="0" end="0"/>
                                            </p:txEl>
                                          </p:spTgt>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grpId="2" nodeType="clickEffect">
                                  <p:stCondLst>
                                    <p:cond delay="0"/>
                                  </p:stCondLst>
                                  <p:iterate>
                                    <p:tmAbs val="0"/>
                                  </p:iterate>
                                  <p:childTnLst>
                                    <p:animEffect transition="out" filter="blinds(horizontal)">
                                      <p:cBhvr>
                                        <p:cTn id="134" dur="500" fill="hold"/>
                                        <p:tgtEl>
                                          <p:spTgt spid="405">
                                            <p:txEl>
                                              <p:pRg st="1" end="1"/>
                                            </p:txEl>
                                          </p:spTgt>
                                        </p:tgtEl>
                                      </p:cBhvr>
                                    </p:animEffect>
                                    <p:set>
                                      <p:cBhvr>
                                        <p:cTn id="135" fill="hold">
                                          <p:stCondLst>
                                            <p:cond delay="499"/>
                                          </p:stCondLst>
                                        </p:cTn>
                                        <p:tgtEl>
                                          <p:spTgt spid="405">
                                            <p:txEl>
                                              <p:pRg st="1" end="1"/>
                                            </p:txEl>
                                          </p:spTgt>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grpId="2" nodeType="clickEffect">
                                  <p:stCondLst>
                                    <p:cond delay="0"/>
                                  </p:stCondLst>
                                  <p:iterate>
                                    <p:tmAbs val="0"/>
                                  </p:iterate>
                                  <p:childTnLst>
                                    <p:animEffect transition="out" filter="blinds(horizontal)">
                                      <p:cBhvr>
                                        <p:cTn id="139" dur="500" fill="hold"/>
                                        <p:tgtEl>
                                          <p:spTgt spid="405">
                                            <p:txEl>
                                              <p:pRg st="2" end="2"/>
                                            </p:txEl>
                                          </p:spTgt>
                                        </p:tgtEl>
                                      </p:cBhvr>
                                    </p:animEffect>
                                    <p:set>
                                      <p:cBhvr>
                                        <p:cTn id="140" fill="hold">
                                          <p:stCondLst>
                                            <p:cond delay="499"/>
                                          </p:stCondLst>
                                        </p:cTn>
                                        <p:tgtEl>
                                          <p:spTgt spid="405">
                                            <p:txEl>
                                              <p:pRg st="2" end="2"/>
                                            </p:txEl>
                                          </p:spTgt>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 presetClass="exit" presetSubtype="10" fill="hold" grpId="2" nodeType="clickEffect">
                                  <p:stCondLst>
                                    <p:cond delay="0"/>
                                  </p:stCondLst>
                                  <p:iterate>
                                    <p:tmAbs val="0"/>
                                  </p:iterate>
                                  <p:childTnLst>
                                    <p:animEffect transition="out" filter="blinds(horizontal)">
                                      <p:cBhvr>
                                        <p:cTn id="144" dur="500" fill="hold"/>
                                        <p:tgtEl>
                                          <p:spTgt spid="405">
                                            <p:txEl>
                                              <p:pRg st="3" end="3"/>
                                            </p:txEl>
                                          </p:spTgt>
                                        </p:tgtEl>
                                      </p:cBhvr>
                                    </p:animEffect>
                                    <p:set>
                                      <p:cBhvr>
                                        <p:cTn id="145" fill="hold">
                                          <p:stCondLst>
                                            <p:cond delay="499"/>
                                          </p:stCondLst>
                                        </p:cTn>
                                        <p:tgtEl>
                                          <p:spTgt spid="405">
                                            <p:txEl>
                                              <p:pRg st="3" end="3"/>
                                            </p:txEl>
                                          </p:spTgt>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3" presetClass="exit" presetSubtype="10" fill="hold" grpId="2" nodeType="clickEffect">
                                  <p:stCondLst>
                                    <p:cond delay="0"/>
                                  </p:stCondLst>
                                  <p:iterate>
                                    <p:tmAbs val="0"/>
                                  </p:iterate>
                                  <p:childTnLst>
                                    <p:animEffect transition="out" filter="blinds(horizontal)">
                                      <p:cBhvr>
                                        <p:cTn id="149" dur="500" fill="hold"/>
                                        <p:tgtEl>
                                          <p:spTgt spid="405">
                                            <p:txEl>
                                              <p:pRg st="4" end="4"/>
                                            </p:txEl>
                                          </p:spTgt>
                                        </p:tgtEl>
                                      </p:cBhvr>
                                    </p:animEffect>
                                    <p:set>
                                      <p:cBhvr>
                                        <p:cTn id="150" fill="hold">
                                          <p:stCondLst>
                                            <p:cond delay="499"/>
                                          </p:stCondLst>
                                        </p:cTn>
                                        <p:tgtEl>
                                          <p:spTgt spid="405">
                                            <p:txEl>
                                              <p:pRg st="4" end="4"/>
                                            </p:txEl>
                                          </p:spTgt>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xit" presetSubtype="10" fill="hold" grpId="2" nodeType="clickEffect">
                                  <p:stCondLst>
                                    <p:cond delay="0"/>
                                  </p:stCondLst>
                                  <p:iterate>
                                    <p:tmAbs val="0"/>
                                  </p:iterate>
                                  <p:childTnLst>
                                    <p:animEffect transition="out" filter="blinds(horizontal)">
                                      <p:cBhvr>
                                        <p:cTn id="154" dur="500" fill="hold"/>
                                        <p:tgtEl>
                                          <p:spTgt spid="405">
                                            <p:txEl>
                                              <p:pRg st="5" end="5"/>
                                            </p:txEl>
                                          </p:spTgt>
                                        </p:tgtEl>
                                      </p:cBhvr>
                                    </p:animEffect>
                                    <p:set>
                                      <p:cBhvr>
                                        <p:cTn id="155" fill="hold">
                                          <p:stCondLst>
                                            <p:cond delay="499"/>
                                          </p:stCondLst>
                                        </p:cTn>
                                        <p:tgtEl>
                                          <p:spTgt spid="405">
                                            <p:txEl>
                                              <p:pRg st="5" end="5"/>
                                            </p:txEl>
                                          </p:spTgt>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3" presetClass="exit" presetSubtype="10" fill="hold" grpId="2" nodeType="clickEffect">
                                  <p:stCondLst>
                                    <p:cond delay="0"/>
                                  </p:stCondLst>
                                  <p:iterate>
                                    <p:tmAbs val="0"/>
                                  </p:iterate>
                                  <p:childTnLst>
                                    <p:animEffect transition="out" filter="blinds(horizontal)">
                                      <p:cBhvr>
                                        <p:cTn id="159" dur="500" fill="hold"/>
                                        <p:tgtEl>
                                          <p:spTgt spid="405">
                                            <p:txEl>
                                              <p:pRg st="6" end="6"/>
                                            </p:txEl>
                                          </p:spTgt>
                                        </p:tgtEl>
                                      </p:cBhvr>
                                    </p:animEffect>
                                    <p:set>
                                      <p:cBhvr>
                                        <p:cTn id="160" fill="hold">
                                          <p:stCondLst>
                                            <p:cond delay="499"/>
                                          </p:stCondLst>
                                        </p:cTn>
                                        <p:tgtEl>
                                          <p:spTgt spid="405">
                                            <p:txEl>
                                              <p:pRg st="6" end="6"/>
                                            </p:txEl>
                                          </p:spTgt>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3" presetClass="exit" presetSubtype="10" fill="hold" grpId="2" nodeType="clickEffect">
                                  <p:stCondLst>
                                    <p:cond delay="0"/>
                                  </p:stCondLst>
                                  <p:iterate>
                                    <p:tmAbs val="0"/>
                                  </p:iterate>
                                  <p:childTnLst>
                                    <p:animEffect transition="out" filter="blinds(horizontal)">
                                      <p:cBhvr>
                                        <p:cTn id="164" dur="500" fill="hold"/>
                                        <p:tgtEl>
                                          <p:spTgt spid="405">
                                            <p:txEl>
                                              <p:pRg st="7" end="7"/>
                                            </p:txEl>
                                          </p:spTgt>
                                        </p:tgtEl>
                                      </p:cBhvr>
                                    </p:animEffect>
                                    <p:set>
                                      <p:cBhvr>
                                        <p:cTn id="165" fill="hold">
                                          <p:stCondLst>
                                            <p:cond delay="499"/>
                                          </p:stCondLst>
                                        </p:cTn>
                                        <p:tgtEl>
                                          <p:spTgt spid="405">
                                            <p:txEl>
                                              <p:pRg st="7" end="7"/>
                                            </p:txEl>
                                          </p:spTgt>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3" presetClass="exit" presetSubtype="10" fill="hold" grpId="2" nodeType="clickEffect">
                                  <p:stCondLst>
                                    <p:cond delay="0"/>
                                  </p:stCondLst>
                                  <p:iterate>
                                    <p:tmAbs val="0"/>
                                  </p:iterate>
                                  <p:childTnLst>
                                    <p:animEffect transition="out" filter="blinds(horizontal)">
                                      <p:cBhvr>
                                        <p:cTn id="169" dur="500" fill="hold"/>
                                        <p:tgtEl>
                                          <p:spTgt spid="405">
                                            <p:txEl>
                                              <p:pRg st="8" end="8"/>
                                            </p:txEl>
                                          </p:spTgt>
                                        </p:tgtEl>
                                      </p:cBhvr>
                                    </p:animEffect>
                                    <p:set>
                                      <p:cBhvr>
                                        <p:cTn id="170" fill="hold">
                                          <p:stCondLst>
                                            <p:cond delay="499"/>
                                          </p:stCondLst>
                                        </p:cTn>
                                        <p:tgtEl>
                                          <p:spTgt spid="405">
                                            <p:txEl>
                                              <p:pRg st="8" end="8"/>
                                            </p:txEl>
                                          </p:spTgt>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2" nodeType="clickEffect">
                                  <p:stCondLst>
                                    <p:cond delay="0"/>
                                  </p:stCondLst>
                                  <p:iterate>
                                    <p:tmAbs val="0"/>
                                  </p:iterate>
                                  <p:childTnLst>
                                    <p:animEffect transition="out" filter="blinds(horizontal)">
                                      <p:cBhvr>
                                        <p:cTn id="174" dur="500" fill="hold"/>
                                        <p:tgtEl>
                                          <p:spTgt spid="405">
                                            <p:txEl>
                                              <p:pRg st="9" end="9"/>
                                            </p:txEl>
                                          </p:spTgt>
                                        </p:tgtEl>
                                      </p:cBhvr>
                                    </p:animEffect>
                                    <p:set>
                                      <p:cBhvr>
                                        <p:cTn id="175" fill="hold">
                                          <p:stCondLst>
                                            <p:cond delay="499"/>
                                          </p:stCondLst>
                                        </p:cTn>
                                        <p:tgtEl>
                                          <p:spTgt spid="405">
                                            <p:txEl>
                                              <p:pRg st="9" end="9"/>
                                            </p:txEl>
                                          </p:spTgt>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3" presetClass="exit" presetSubtype="10" fill="hold" grpId="2" nodeType="clickEffect">
                                  <p:stCondLst>
                                    <p:cond delay="0"/>
                                  </p:stCondLst>
                                  <p:iterate>
                                    <p:tmAbs val="0"/>
                                  </p:iterate>
                                  <p:childTnLst>
                                    <p:animEffect transition="out" filter="blinds(horizontal)">
                                      <p:cBhvr>
                                        <p:cTn id="179" dur="500" fill="hold"/>
                                        <p:tgtEl>
                                          <p:spTgt spid="405">
                                            <p:txEl>
                                              <p:pRg st="10" end="10"/>
                                            </p:txEl>
                                          </p:spTgt>
                                        </p:tgtEl>
                                      </p:cBhvr>
                                    </p:animEffect>
                                    <p:set>
                                      <p:cBhvr>
                                        <p:cTn id="180" fill="hold">
                                          <p:stCondLst>
                                            <p:cond delay="499"/>
                                          </p:stCondLst>
                                        </p:cTn>
                                        <p:tgtEl>
                                          <p:spTgt spid="405">
                                            <p:txEl>
                                              <p:pRg st="10" end="10"/>
                                            </p:txEl>
                                          </p:spTgt>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xit" presetSubtype="10" fill="hold" grpId="2" nodeType="clickEffect">
                                  <p:stCondLst>
                                    <p:cond delay="0"/>
                                  </p:stCondLst>
                                  <p:iterate>
                                    <p:tmAbs val="0"/>
                                  </p:iterate>
                                  <p:childTnLst>
                                    <p:animEffect transition="out" filter="blinds(horizontal)">
                                      <p:cBhvr>
                                        <p:cTn id="184" dur="500" fill="hold"/>
                                        <p:tgtEl>
                                          <p:spTgt spid="405">
                                            <p:txEl>
                                              <p:pRg st="11" end="11"/>
                                            </p:txEl>
                                          </p:spTgt>
                                        </p:tgtEl>
                                      </p:cBhvr>
                                    </p:animEffect>
                                    <p:set>
                                      <p:cBhvr>
                                        <p:cTn id="185" fill="hold">
                                          <p:stCondLst>
                                            <p:cond delay="499"/>
                                          </p:stCondLst>
                                        </p:cTn>
                                        <p:tgtEl>
                                          <p:spTgt spid="405">
                                            <p:txEl>
                                              <p:pRg st="11" end="11"/>
                                            </p:txEl>
                                          </p:spTgt>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3" presetClass="exit" presetSubtype="10" fill="hold" grpId="2" nodeType="clickEffect">
                                  <p:stCondLst>
                                    <p:cond delay="0"/>
                                  </p:stCondLst>
                                  <p:iterate>
                                    <p:tmAbs val="0"/>
                                  </p:iterate>
                                  <p:childTnLst>
                                    <p:animEffect transition="out" filter="blinds(horizontal)">
                                      <p:cBhvr>
                                        <p:cTn id="189" dur="500" fill="hold"/>
                                        <p:tgtEl>
                                          <p:spTgt spid="405">
                                            <p:txEl>
                                              <p:pRg st="12" end="12"/>
                                            </p:txEl>
                                          </p:spTgt>
                                        </p:tgtEl>
                                      </p:cBhvr>
                                    </p:animEffect>
                                    <p:set>
                                      <p:cBhvr>
                                        <p:cTn id="190" fill="hold">
                                          <p:stCondLst>
                                            <p:cond delay="499"/>
                                          </p:stCondLst>
                                        </p:cTn>
                                        <p:tgtEl>
                                          <p:spTgt spid="405">
                                            <p:txEl>
                                              <p:pRg st="12" end="12"/>
                                            </p:txEl>
                                          </p:spTgt>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3" presetClass="exit" presetSubtype="10" fill="hold" grpId="2" nodeType="clickEffect">
                                  <p:stCondLst>
                                    <p:cond delay="0"/>
                                  </p:stCondLst>
                                  <p:iterate>
                                    <p:tmAbs val="0"/>
                                  </p:iterate>
                                  <p:childTnLst>
                                    <p:animEffect transition="out" filter="blinds(horizontal)">
                                      <p:cBhvr>
                                        <p:cTn id="194" dur="500" fill="hold"/>
                                        <p:tgtEl>
                                          <p:spTgt spid="405">
                                            <p:txEl>
                                              <p:pRg st="13" end="13"/>
                                            </p:txEl>
                                          </p:spTgt>
                                        </p:tgtEl>
                                      </p:cBhvr>
                                    </p:animEffect>
                                    <p:set>
                                      <p:cBhvr>
                                        <p:cTn id="195" fill="hold">
                                          <p:stCondLst>
                                            <p:cond delay="499"/>
                                          </p:stCondLst>
                                        </p:cTn>
                                        <p:tgtEl>
                                          <p:spTgt spid="405">
                                            <p:txEl>
                                              <p:pRg st="13" end="13"/>
                                            </p:txEl>
                                          </p:spTgt>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3" presetClass="exit" presetSubtype="10" fill="hold" grpId="2" nodeType="clickEffect">
                                  <p:stCondLst>
                                    <p:cond delay="0"/>
                                  </p:stCondLst>
                                  <p:iterate>
                                    <p:tmAbs val="0"/>
                                  </p:iterate>
                                  <p:childTnLst>
                                    <p:animEffect transition="out" filter="blinds(horizontal)">
                                      <p:cBhvr>
                                        <p:cTn id="199" dur="500" fill="hold"/>
                                        <p:tgtEl>
                                          <p:spTgt spid="405">
                                            <p:txEl>
                                              <p:pRg st="14" end="14"/>
                                            </p:txEl>
                                          </p:spTgt>
                                        </p:tgtEl>
                                      </p:cBhvr>
                                    </p:animEffect>
                                    <p:set>
                                      <p:cBhvr>
                                        <p:cTn id="200" fill="hold">
                                          <p:stCondLst>
                                            <p:cond delay="499"/>
                                          </p:stCondLst>
                                        </p:cTn>
                                        <p:tgtEl>
                                          <p:spTgt spid="405">
                                            <p:txEl>
                                              <p:pRg st="14" end="14"/>
                                            </p:txEl>
                                          </p:spTgt>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3" presetClass="exit" presetSubtype="10" fill="hold" grpId="2" nodeType="clickEffect">
                                  <p:stCondLst>
                                    <p:cond delay="0"/>
                                  </p:stCondLst>
                                  <p:iterate>
                                    <p:tmAbs val="0"/>
                                  </p:iterate>
                                  <p:childTnLst>
                                    <p:animEffect transition="out" filter="blinds(horizontal)">
                                      <p:cBhvr>
                                        <p:cTn id="204" dur="500" fill="hold"/>
                                        <p:tgtEl>
                                          <p:spTgt spid="405">
                                            <p:txEl>
                                              <p:pRg st="15" end="15"/>
                                            </p:txEl>
                                          </p:spTgt>
                                        </p:tgtEl>
                                      </p:cBhvr>
                                    </p:animEffect>
                                    <p:set>
                                      <p:cBhvr>
                                        <p:cTn id="205" fill="hold">
                                          <p:stCondLst>
                                            <p:cond delay="499"/>
                                          </p:stCondLst>
                                        </p:cTn>
                                        <p:tgtEl>
                                          <p:spTgt spid="405">
                                            <p:txEl>
                                              <p:pRg st="15" end="15"/>
                                            </p:txEl>
                                          </p:spTgt>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3" presetClass="exit" presetSubtype="10" fill="hold" grpId="2" nodeType="clickEffect">
                                  <p:stCondLst>
                                    <p:cond delay="0"/>
                                  </p:stCondLst>
                                  <p:iterate>
                                    <p:tmAbs val="0"/>
                                  </p:iterate>
                                  <p:childTnLst>
                                    <p:animEffect transition="out" filter="blinds(horizontal)">
                                      <p:cBhvr>
                                        <p:cTn id="209" dur="500" fill="hold"/>
                                        <p:tgtEl>
                                          <p:spTgt spid="405">
                                            <p:txEl>
                                              <p:pRg st="16" end="16"/>
                                            </p:txEl>
                                          </p:spTgt>
                                        </p:tgtEl>
                                      </p:cBhvr>
                                    </p:animEffect>
                                    <p:set>
                                      <p:cBhvr>
                                        <p:cTn id="210" fill="hold">
                                          <p:stCondLst>
                                            <p:cond delay="499"/>
                                          </p:stCondLst>
                                        </p:cTn>
                                        <p:tgtEl>
                                          <p:spTgt spid="405">
                                            <p:txEl>
                                              <p:pRg st="16" end="16"/>
                                            </p:txEl>
                                          </p:spTgt>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3" presetClass="exit" presetSubtype="10" fill="hold" grpId="2" nodeType="clickEffect">
                                  <p:stCondLst>
                                    <p:cond delay="0"/>
                                  </p:stCondLst>
                                  <p:iterate>
                                    <p:tmAbs val="0"/>
                                  </p:iterate>
                                  <p:childTnLst>
                                    <p:animEffect transition="out" filter="blinds(horizontal)">
                                      <p:cBhvr>
                                        <p:cTn id="214" dur="500" fill="hold"/>
                                        <p:tgtEl>
                                          <p:spTgt spid="405">
                                            <p:txEl>
                                              <p:pRg st="17" end="17"/>
                                            </p:txEl>
                                          </p:spTgt>
                                        </p:tgtEl>
                                      </p:cBhvr>
                                    </p:animEffect>
                                    <p:set>
                                      <p:cBhvr>
                                        <p:cTn id="215" fill="hold">
                                          <p:stCondLst>
                                            <p:cond delay="499"/>
                                          </p:stCondLst>
                                        </p:cTn>
                                        <p:tgtEl>
                                          <p:spTgt spid="405">
                                            <p:txEl>
                                              <p:pRg st="17" end="17"/>
                                            </p:txEl>
                                          </p:spTgt>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3" presetClass="exit" presetSubtype="10" fill="hold" grpId="2" nodeType="clickEffect">
                                  <p:stCondLst>
                                    <p:cond delay="0"/>
                                  </p:stCondLst>
                                  <p:iterate>
                                    <p:tmAbs val="0"/>
                                  </p:iterate>
                                  <p:childTnLst>
                                    <p:animEffect transition="out" filter="blinds(horizontal)">
                                      <p:cBhvr>
                                        <p:cTn id="219" dur="500" fill="hold"/>
                                        <p:tgtEl>
                                          <p:spTgt spid="405">
                                            <p:txEl>
                                              <p:pRg st="18" end="18"/>
                                            </p:txEl>
                                          </p:spTgt>
                                        </p:tgtEl>
                                      </p:cBhvr>
                                    </p:animEffect>
                                    <p:set>
                                      <p:cBhvr>
                                        <p:cTn id="220" fill="hold">
                                          <p:stCondLst>
                                            <p:cond delay="499"/>
                                          </p:stCondLst>
                                        </p:cTn>
                                        <p:tgtEl>
                                          <p:spTgt spid="405">
                                            <p:txEl>
                                              <p:pRg st="18" end="18"/>
                                            </p:txEl>
                                          </p:spTgt>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3" presetClass="exit" presetSubtype="10" fill="hold" grpId="2" nodeType="clickEffect">
                                  <p:stCondLst>
                                    <p:cond delay="0"/>
                                  </p:stCondLst>
                                  <p:iterate>
                                    <p:tmAbs val="0"/>
                                  </p:iterate>
                                  <p:childTnLst>
                                    <p:animEffect transition="out" filter="blinds(horizontal)">
                                      <p:cBhvr>
                                        <p:cTn id="224" dur="500" fill="hold"/>
                                        <p:tgtEl>
                                          <p:spTgt spid="405">
                                            <p:txEl>
                                              <p:pRg st="19" end="19"/>
                                            </p:txEl>
                                          </p:spTgt>
                                        </p:tgtEl>
                                      </p:cBhvr>
                                    </p:animEffect>
                                    <p:set>
                                      <p:cBhvr>
                                        <p:cTn id="225" fill="hold">
                                          <p:stCondLst>
                                            <p:cond delay="499"/>
                                          </p:stCondLst>
                                        </p:cTn>
                                        <p:tgtEl>
                                          <p:spTgt spid="405">
                                            <p:txEl>
                                              <p:pRg st="19" end="19"/>
                                            </p:txEl>
                                          </p:spTgt>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3" presetClass="exit" presetSubtype="10" fill="hold" grpId="2" nodeType="clickEffect">
                                  <p:stCondLst>
                                    <p:cond delay="0"/>
                                  </p:stCondLst>
                                  <p:iterate>
                                    <p:tmAbs val="0"/>
                                  </p:iterate>
                                  <p:childTnLst>
                                    <p:animEffect transition="out" filter="blinds(horizontal)">
                                      <p:cBhvr>
                                        <p:cTn id="229" dur="500" fill="hold"/>
                                        <p:tgtEl>
                                          <p:spTgt spid="405">
                                            <p:txEl>
                                              <p:pRg st="20" end="20"/>
                                            </p:txEl>
                                          </p:spTgt>
                                        </p:tgtEl>
                                      </p:cBhvr>
                                    </p:animEffect>
                                    <p:set>
                                      <p:cBhvr>
                                        <p:cTn id="230" fill="hold">
                                          <p:stCondLst>
                                            <p:cond delay="499"/>
                                          </p:stCondLst>
                                        </p:cTn>
                                        <p:tgtEl>
                                          <p:spTgt spid="405">
                                            <p:txEl>
                                              <p:pRg st="20" end="20"/>
                                            </p:txEl>
                                          </p:spTgt>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3" presetClass="exit" presetSubtype="10" fill="hold" grpId="2" nodeType="clickEffect">
                                  <p:stCondLst>
                                    <p:cond delay="0"/>
                                  </p:stCondLst>
                                  <p:iterate>
                                    <p:tmAbs val="0"/>
                                  </p:iterate>
                                  <p:childTnLst>
                                    <p:animEffect transition="out" filter="blinds(horizontal)">
                                      <p:cBhvr>
                                        <p:cTn id="234" dur="500" fill="hold"/>
                                        <p:tgtEl>
                                          <p:spTgt spid="405">
                                            <p:txEl>
                                              <p:pRg st="21" end="21"/>
                                            </p:txEl>
                                          </p:spTgt>
                                        </p:tgtEl>
                                      </p:cBhvr>
                                    </p:animEffect>
                                    <p:set>
                                      <p:cBhvr>
                                        <p:cTn id="235" fill="hold">
                                          <p:stCondLst>
                                            <p:cond delay="499"/>
                                          </p:stCondLst>
                                        </p:cTn>
                                        <p:tgtEl>
                                          <p:spTgt spid="405">
                                            <p:txEl>
                                              <p:pRg st="21" end="21"/>
                                            </p:txEl>
                                          </p:spTgt>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3" presetClass="exit" presetSubtype="10" fill="hold" grpId="2" nodeType="clickEffect">
                                  <p:stCondLst>
                                    <p:cond delay="0"/>
                                  </p:stCondLst>
                                  <p:iterate>
                                    <p:tmAbs val="0"/>
                                  </p:iterate>
                                  <p:childTnLst>
                                    <p:animEffect transition="out" filter="blinds(horizontal)">
                                      <p:cBhvr>
                                        <p:cTn id="239" dur="500" fill="hold"/>
                                        <p:tgtEl>
                                          <p:spTgt spid="405">
                                            <p:txEl>
                                              <p:pRg st="22" end="22"/>
                                            </p:txEl>
                                          </p:spTgt>
                                        </p:tgtEl>
                                      </p:cBhvr>
                                    </p:animEffect>
                                    <p:set>
                                      <p:cBhvr>
                                        <p:cTn id="240" fill="hold">
                                          <p:stCondLst>
                                            <p:cond delay="499"/>
                                          </p:stCondLst>
                                        </p:cTn>
                                        <p:tgtEl>
                                          <p:spTgt spid="405">
                                            <p:txEl>
                                              <p:pRg st="22" end="22"/>
                                            </p:txEl>
                                          </p:spTgt>
                                        </p:tgtEl>
                                        <p:attrNameLst>
                                          <p:attrName>style.visibility</p:attrName>
                                        </p:attrNameLst>
                                      </p:cBhvr>
                                      <p:to>
                                        <p:strVal val="hidden"/>
                                      </p:to>
                                    </p:set>
                                  </p:childTnLst>
                                </p:cTn>
                              </p:par>
                              <p:par>
                                <p:cTn id="241" presetID="3" presetClass="exit" presetSubtype="10" fill="hold" grpId="2" nodeType="withEffect">
                                  <p:stCondLst>
                                    <p:cond delay="0"/>
                                  </p:stCondLst>
                                  <p:iterate>
                                    <p:tmAbs val="0"/>
                                  </p:iterate>
                                  <p:childTnLst>
                                    <p:animEffect transition="out" filter="blinds(horizontal)">
                                      <p:cBhvr>
                                        <p:cTn id="242" dur="500" fill="hold"/>
                                        <p:tgtEl>
                                          <p:spTgt spid="405">
                                            <p:bg/>
                                          </p:spTgt>
                                        </p:tgtEl>
                                      </p:cBhvr>
                                    </p:animEffect>
                                    <p:set>
                                      <p:cBhvr>
                                        <p:cTn id="243" fill="hold">
                                          <p:stCondLst>
                                            <p:cond delay="499"/>
                                          </p:stCondLst>
                                        </p:cTn>
                                        <p:tgtEl>
                                          <p:spTgt spid="405">
                                            <p:bg/>
                                          </p:spTgt>
                                        </p:tgtEl>
                                        <p:attrNameLst>
                                          <p:attrName>style.visibility</p:attrName>
                                        </p:attrNameLst>
                                      </p:cBhvr>
                                      <p:to>
                                        <p:strVal val="hidden"/>
                                      </p:to>
                                    </p:set>
                                  </p:childTnLst>
                                </p:cTn>
                              </p:par>
                            </p:childTnLst>
                          </p:cTn>
                        </p:par>
                      </p:childTnLst>
                    </p:cTn>
                  </p:par>
                  <p:par>
                    <p:cTn id="244" fill="hold">
                      <p:stCondLst>
                        <p:cond delay="indefinite"/>
                      </p:stCondLst>
                      <p:childTnLst>
                        <p:par>
                          <p:cTn id="245" fill="hold">
                            <p:stCondLst>
                              <p:cond delay="0"/>
                            </p:stCondLst>
                            <p:childTnLst>
                              <p:par>
                                <p:cTn id="246" presetID="3" presetClass="exit" presetSubtype="10" fill="hold" grpId="2" nodeType="clickEffect">
                                  <p:stCondLst>
                                    <p:cond delay="0"/>
                                  </p:stCondLst>
                                  <p:iterate>
                                    <p:tmAbs val="0"/>
                                  </p:iterate>
                                  <p:childTnLst>
                                    <p:animEffect transition="out" filter="blinds(horizontal)">
                                      <p:cBhvr>
                                        <p:cTn id="247" dur="500" fill="hold"/>
                                        <p:tgtEl>
                                          <p:spTgt spid="405">
                                            <p:txEl>
                                              <p:pRg st="23" end="23"/>
                                            </p:txEl>
                                          </p:spTgt>
                                        </p:tgtEl>
                                      </p:cBhvr>
                                    </p:animEffect>
                                    <p:set>
                                      <p:cBhvr>
                                        <p:cTn id="248" fill="hold">
                                          <p:stCondLst>
                                            <p:cond delay="499"/>
                                          </p:stCondLst>
                                        </p:cTn>
                                        <p:tgtEl>
                                          <p:spTgt spid="405">
                                            <p:txEl>
                                              <p:pRg st="23" end="2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 grpId="1" build="p" animBg="1" advAuto="0"/>
      <p:bldP spid="405" grpId="2" build="p" animBg="1" advAuto="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62</a:t>
            </a:fld>
            <a:endParaRPr/>
          </a:p>
        </p:txBody>
      </p:sp>
      <p:sp>
        <p:nvSpPr>
          <p:cNvPr id="408" name="4. ECMAScript6 基本语法-Module (19)"/>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-Module </a:t>
            </a:r>
            <a:r>
              <a:rPr dirty="0"/>
              <a:t>(19)</a:t>
            </a:r>
          </a:p>
        </p:txBody>
      </p:sp>
      <p:sp>
        <p:nvSpPr>
          <p:cNvPr id="409" name="注意export default 是模块的默认输出，所以引入模块的时候不用加{} ，一个模块只能有一个export default默认输出…"/>
          <p:cNvSpPr txBox="1">
            <a:spLocks noGrp="1"/>
          </p:cNvSpPr>
          <p:nvPr>
            <p:ph type="body" idx="4294967295"/>
          </p:nvPr>
        </p:nvSpPr>
        <p:spPr>
          <a:xfrm>
            <a:off x="147637" y="800099"/>
            <a:ext cx="8848726" cy="6136483"/>
          </a:xfrm>
          <a:prstGeom prst="rect">
            <a:avLst/>
          </a:prstGeom>
        </p:spPr>
        <p:txBody>
          <a:bodyPr/>
          <a:lstStyle/>
          <a:p>
            <a:pPr marL="129941" indent="-129941" defTabSz="493776">
              <a:spcBef>
                <a:spcPts val="400"/>
              </a:spcBef>
              <a:buChar char="•"/>
              <a:defRPr sz="1296">
                <a:solidFill>
                  <a:srgbClr val="FF2600"/>
                </a:solidFill>
                <a:latin typeface="微软雅黑"/>
                <a:ea typeface="微软雅黑"/>
                <a:cs typeface="微软雅黑"/>
                <a:sym typeface="微软雅黑"/>
              </a:defRPr>
            </a:pPr>
            <a:r>
              <a:t>注意export default 是模块的默认输出，所以引入模块的时候不用加{} ，一个模块只能有一个export default默认输出</a:t>
            </a:r>
          </a:p>
          <a:p>
            <a:pPr marL="129941" indent="-129941" defTabSz="493776">
              <a:spcBef>
                <a:spcPts val="400"/>
              </a:spcBef>
              <a:buChar char="•"/>
              <a:defRPr sz="1296">
                <a:latin typeface="微软雅黑"/>
                <a:ea typeface="微软雅黑"/>
                <a:cs typeface="微软雅黑"/>
                <a:sym typeface="微软雅黑"/>
              </a:defRPr>
            </a:pPr>
            <a:r>
              <a:t>代码:module7/demo47.html</a:t>
            </a:r>
          </a:p>
          <a:p>
            <a:pPr marL="129941" indent="-129941" defTabSz="493776">
              <a:spcBef>
                <a:spcPts val="400"/>
              </a:spcBef>
              <a:buChar char="•"/>
              <a:defRPr sz="1296">
                <a:latin typeface="微软雅黑"/>
                <a:ea typeface="微软雅黑"/>
                <a:cs typeface="微软雅黑"/>
                <a:sym typeface="微软雅黑"/>
              </a:defRPr>
            </a:pPr>
            <a:r>
              <a:t> export-default.js</a:t>
            </a:r>
          </a:p>
          <a:p>
            <a:pPr marL="0" indent="0" defTabSz="493776">
              <a:spcBef>
                <a:spcPts val="400"/>
              </a:spcBef>
              <a:buSzTx/>
              <a:buNone/>
              <a:defRPr sz="1296">
                <a:latin typeface="微软雅黑"/>
                <a:ea typeface="微软雅黑"/>
                <a:cs typeface="微软雅黑"/>
                <a:sym typeface="微软雅黑"/>
              </a:defRPr>
            </a:pPr>
            <a:r>
              <a:t>    export default function foo(){</a:t>
            </a:r>
          </a:p>
          <a:p>
            <a:pPr marL="0" indent="0" defTabSz="493776">
              <a:spcBef>
                <a:spcPts val="400"/>
              </a:spcBef>
              <a:buSzTx/>
              <a:buNone/>
              <a:defRPr sz="1296">
                <a:latin typeface="微软雅黑"/>
                <a:ea typeface="微软雅黑"/>
                <a:cs typeface="微软雅黑"/>
                <a:sym typeface="微软雅黑"/>
              </a:defRPr>
            </a:pPr>
            <a:r>
              <a:t>	console.log(“测试");</a:t>
            </a:r>
          </a:p>
          <a:p>
            <a:pPr marL="0" indent="0" defTabSz="493776">
              <a:spcBef>
                <a:spcPts val="400"/>
              </a:spcBef>
              <a:buSzTx/>
              <a:buNone/>
              <a:defRPr sz="1296">
                <a:latin typeface="微软雅黑"/>
                <a:ea typeface="微软雅黑"/>
                <a:cs typeface="微软雅黑"/>
                <a:sym typeface="微软雅黑"/>
              </a:defRPr>
            </a:pPr>
            <a:r>
              <a:t>    }</a:t>
            </a:r>
            <a:endParaRPr>
              <a:solidFill>
                <a:srgbClr val="942192"/>
              </a:solidFill>
            </a:endParaRPr>
          </a:p>
          <a:p>
            <a:pPr marL="0" indent="0" defTabSz="493776">
              <a:spcBef>
                <a:spcPts val="400"/>
              </a:spcBef>
              <a:buSzTx/>
              <a:buNone/>
              <a:defRPr sz="1296">
                <a:latin typeface="微软雅黑"/>
                <a:ea typeface="微软雅黑"/>
                <a:cs typeface="微软雅黑"/>
                <a:sym typeface="微软雅黑"/>
              </a:defRPr>
            </a:pPr>
            <a:endParaRPr/>
          </a:p>
          <a:p>
            <a:pPr marL="0" indent="0" defTabSz="493776">
              <a:spcBef>
                <a:spcPts val="400"/>
              </a:spcBef>
              <a:buSzTx/>
              <a:buNone/>
              <a:defRPr sz="1296">
                <a:latin typeface="微软雅黑"/>
                <a:ea typeface="微软雅黑"/>
                <a:cs typeface="微软雅黑"/>
                <a:sym typeface="微软雅黑"/>
              </a:defRPr>
            </a:pPr>
            <a:r>
              <a:t>   entry.js</a:t>
            </a:r>
          </a:p>
          <a:p>
            <a:pPr marL="0" indent="0" defTabSz="493776">
              <a:spcBef>
                <a:spcPts val="400"/>
              </a:spcBef>
              <a:buSzTx/>
              <a:buNone/>
              <a:defRPr sz="1296">
                <a:latin typeface="微软雅黑"/>
                <a:ea typeface="微软雅黑"/>
                <a:cs typeface="微软雅黑"/>
                <a:sym typeface="微软雅黑"/>
              </a:defRPr>
            </a:pPr>
            <a:r>
              <a:t>    </a:t>
            </a:r>
            <a:r>
              <a:rPr>
                <a:solidFill>
                  <a:srgbClr val="FF2600"/>
                </a:solidFill>
              </a:rPr>
              <a:t>import test from './export-default.js';</a:t>
            </a:r>
          </a:p>
          <a:p>
            <a:pPr marL="0" indent="0" defTabSz="493776">
              <a:spcBef>
                <a:spcPts val="400"/>
              </a:spcBef>
              <a:buSzTx/>
              <a:buNone/>
              <a:defRPr sz="1296">
                <a:latin typeface="微软雅黑"/>
                <a:ea typeface="微软雅黑"/>
                <a:cs typeface="微软雅黑"/>
                <a:sym typeface="微软雅黑"/>
              </a:defRPr>
            </a:pPr>
            <a:r>
              <a:rPr>
                <a:solidFill>
                  <a:srgbClr val="FF2600"/>
                </a:solidFill>
              </a:rPr>
              <a:t>    test();</a:t>
            </a:r>
          </a:p>
          <a:p>
            <a:pPr marL="0" indent="0" defTabSz="493776">
              <a:spcBef>
                <a:spcPts val="400"/>
              </a:spcBef>
              <a:buSzTx/>
              <a:buNone/>
              <a:defRPr sz="1296">
                <a:latin typeface="微软雅黑"/>
                <a:ea typeface="微软雅黑"/>
                <a:cs typeface="微软雅黑"/>
                <a:sym typeface="微软雅黑"/>
              </a:defRPr>
            </a:pPr>
            <a:r>
              <a:t>创建配置文件:webpack.config.js</a:t>
            </a:r>
          </a:p>
          <a:p>
            <a:pPr marL="0" indent="0" defTabSz="493776">
              <a:spcBef>
                <a:spcPts val="400"/>
              </a:spcBef>
              <a:buSzTx/>
              <a:buNone/>
              <a:defRPr sz="1296">
                <a:latin typeface="微软雅黑"/>
                <a:ea typeface="微软雅黑"/>
                <a:cs typeface="微软雅黑"/>
                <a:sym typeface="微软雅黑"/>
              </a:defRPr>
            </a:pPr>
            <a:r>
              <a:t>    module.exports={</a:t>
            </a:r>
          </a:p>
          <a:p>
            <a:pPr marL="0" indent="0" defTabSz="493776">
              <a:spcBef>
                <a:spcPts val="400"/>
              </a:spcBef>
              <a:buSzTx/>
              <a:buNone/>
              <a:defRPr sz="1296">
                <a:latin typeface="微软雅黑"/>
                <a:ea typeface="微软雅黑"/>
                <a:cs typeface="微软雅黑"/>
                <a:sym typeface="微软雅黑"/>
              </a:defRPr>
            </a:pPr>
            <a:r>
              <a:t>	entry:'./entry.js',</a:t>
            </a:r>
          </a:p>
          <a:p>
            <a:pPr marL="0" indent="0" defTabSz="493776">
              <a:spcBef>
                <a:spcPts val="400"/>
              </a:spcBef>
              <a:buSzTx/>
              <a:buNone/>
              <a:defRPr sz="1296">
                <a:latin typeface="微软雅黑"/>
                <a:ea typeface="微软雅黑"/>
                <a:cs typeface="微软雅黑"/>
                <a:sym typeface="微软雅黑"/>
              </a:defRPr>
            </a:pPr>
            <a:r>
              <a:t>	output:{</a:t>
            </a:r>
          </a:p>
          <a:p>
            <a:pPr marL="0" indent="0" defTabSz="493776">
              <a:spcBef>
                <a:spcPts val="400"/>
              </a:spcBef>
              <a:buSzTx/>
              <a:buNone/>
              <a:defRPr sz="1296">
                <a:latin typeface="微软雅黑"/>
                <a:ea typeface="微软雅黑"/>
                <a:cs typeface="微软雅黑"/>
                <a:sym typeface="微软雅黑"/>
              </a:defRPr>
            </a:pPr>
            <a:r>
              <a:t>       filename:'./bundle.js'</a:t>
            </a:r>
          </a:p>
          <a:p>
            <a:pPr marL="0" indent="0" defTabSz="493776">
              <a:spcBef>
                <a:spcPts val="400"/>
              </a:spcBef>
              <a:buSzTx/>
              <a:buNone/>
              <a:defRPr sz="1296">
                <a:latin typeface="微软雅黑"/>
                <a:ea typeface="微软雅黑"/>
                <a:cs typeface="微软雅黑"/>
                <a:sym typeface="微软雅黑"/>
              </a:defRPr>
            </a:pPr>
            <a:r>
              <a:t>	}</a:t>
            </a:r>
          </a:p>
          <a:p>
            <a:pPr marL="0" indent="0" defTabSz="493776">
              <a:spcBef>
                <a:spcPts val="400"/>
              </a:spcBef>
              <a:buSzTx/>
              <a:buNone/>
              <a:defRPr sz="1296">
                <a:latin typeface="微软雅黑"/>
                <a:ea typeface="微软雅黑"/>
                <a:cs typeface="微软雅黑"/>
                <a:sym typeface="微软雅黑"/>
              </a:defRPr>
            </a:pPr>
            <a:r>
              <a:t>      }</a:t>
            </a:r>
          </a:p>
          <a:p>
            <a:pPr marL="0" indent="0" defTabSz="493776">
              <a:spcBef>
                <a:spcPts val="400"/>
              </a:spcBef>
              <a:buSzTx/>
              <a:buNone/>
              <a:defRPr sz="1296">
                <a:latin typeface="微软雅黑"/>
                <a:ea typeface="微软雅黑"/>
                <a:cs typeface="微软雅黑"/>
                <a:sym typeface="微软雅黑"/>
              </a:defRPr>
            </a:pPr>
            <a:r>
              <a:t>  安装webpack打包工具</a:t>
            </a:r>
          </a:p>
          <a:p>
            <a:pPr marL="0" indent="0" defTabSz="493776">
              <a:spcBef>
                <a:spcPts val="400"/>
              </a:spcBef>
              <a:buSzTx/>
              <a:buNone/>
              <a:defRPr sz="1296">
                <a:latin typeface="微软雅黑"/>
                <a:ea typeface="微软雅黑"/>
                <a:cs typeface="微软雅黑"/>
                <a:sym typeface="微软雅黑"/>
              </a:defRPr>
            </a:pPr>
            <a:r>
              <a:t>  npm install  webpack -D</a:t>
            </a:r>
          </a:p>
          <a:p>
            <a:pPr marL="0" indent="0" defTabSz="493776">
              <a:spcBef>
                <a:spcPts val="400"/>
              </a:spcBef>
              <a:buSzTx/>
              <a:buNone/>
              <a:defRPr sz="1296">
                <a:latin typeface="微软雅黑"/>
                <a:ea typeface="微软雅黑"/>
                <a:cs typeface="微软雅黑"/>
                <a:sym typeface="微软雅黑"/>
              </a:defRPr>
            </a:pPr>
            <a:r>
              <a:t>  执行webpack命令  </a:t>
            </a:r>
          </a:p>
          <a:p>
            <a:pPr marL="0" indent="0" defTabSz="493776">
              <a:spcBef>
                <a:spcPts val="400"/>
              </a:spcBef>
              <a:buSzTx/>
              <a:buNone/>
              <a:defRPr sz="1296">
                <a:latin typeface="微软雅黑"/>
                <a:ea typeface="微软雅黑"/>
                <a:cs typeface="微软雅黑"/>
                <a:sym typeface="微软雅黑"/>
              </a:defRPr>
            </a:pPr>
            <a:r>
              <a:t>  node bundle.js  </a:t>
            </a:r>
          </a:p>
          <a:p>
            <a:pPr marL="0" indent="0" defTabSz="493776">
              <a:spcBef>
                <a:spcPts val="400"/>
              </a:spcBef>
              <a:buSzTx/>
              <a:buNone/>
              <a:defRPr sz="1296">
                <a:latin typeface="微软雅黑"/>
                <a:ea typeface="微软雅黑"/>
                <a:cs typeface="微软雅黑"/>
                <a:sym typeface="微软雅黑"/>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09">
                                            <p:bg/>
                                          </p:spTgt>
                                        </p:tgtEl>
                                        <p:attrNameLst>
                                          <p:attrName>style.visibility</p:attrName>
                                        </p:attrNameLst>
                                      </p:cBhvr>
                                      <p:to>
                                        <p:strVal val="visible"/>
                                      </p:to>
                                    </p:set>
                                    <p:animEffect transition="in" filter="blinds(horizontal)">
                                      <p:cBhvr>
                                        <p:cTn id="7" dur="500"/>
                                        <p:tgtEl>
                                          <p:spTgt spid="409">
                                            <p:bg/>
                                          </p:spTgt>
                                        </p:tgtEl>
                                      </p:cBhvr>
                                    </p:animEffect>
                                  </p:childTnLst>
                                </p:cTn>
                              </p:par>
                              <p:par>
                                <p:cTn id="8" presetID="3" presetClass="entr" presetSubtype="10" fill="hold" grpId="1" nodeType="withEffect">
                                  <p:stCondLst>
                                    <p:cond delay="0"/>
                                  </p:stCondLst>
                                  <p:iterate>
                                    <p:tmAbs val="0"/>
                                  </p:iterate>
                                  <p:childTnLst>
                                    <p:set>
                                      <p:cBhvr>
                                        <p:cTn id="9" fill="hold"/>
                                        <p:tgtEl>
                                          <p:spTgt spid="409">
                                            <p:txEl>
                                              <p:pRg st="0" end="0"/>
                                            </p:txEl>
                                          </p:spTgt>
                                        </p:tgtEl>
                                        <p:attrNameLst>
                                          <p:attrName>style.visibility</p:attrName>
                                        </p:attrNameLst>
                                      </p:cBhvr>
                                      <p:to>
                                        <p:strVal val="visible"/>
                                      </p:to>
                                    </p:set>
                                    <p:animEffect transition="in" filter="blinds(horizontal)">
                                      <p:cBhvr>
                                        <p:cTn id="10" dur="500"/>
                                        <p:tgtEl>
                                          <p:spTgt spid="40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09">
                                            <p:txEl>
                                              <p:pRg st="1" end="1"/>
                                            </p:txEl>
                                          </p:spTgt>
                                        </p:tgtEl>
                                        <p:attrNameLst>
                                          <p:attrName>style.visibility</p:attrName>
                                        </p:attrNameLst>
                                      </p:cBhvr>
                                      <p:to>
                                        <p:strVal val="visible"/>
                                      </p:to>
                                    </p:set>
                                    <p:animEffect transition="in" filter="blinds(horizontal)">
                                      <p:cBhvr>
                                        <p:cTn id="15" dur="500"/>
                                        <p:tgtEl>
                                          <p:spTgt spid="40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09">
                                            <p:txEl>
                                              <p:pRg st="2" end="2"/>
                                            </p:txEl>
                                          </p:spTgt>
                                        </p:tgtEl>
                                        <p:attrNameLst>
                                          <p:attrName>style.visibility</p:attrName>
                                        </p:attrNameLst>
                                      </p:cBhvr>
                                      <p:to>
                                        <p:strVal val="visible"/>
                                      </p:to>
                                    </p:set>
                                    <p:animEffect transition="in" filter="blinds(horizontal)">
                                      <p:cBhvr>
                                        <p:cTn id="20" dur="500"/>
                                        <p:tgtEl>
                                          <p:spTgt spid="40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09">
                                            <p:txEl>
                                              <p:pRg st="3" end="3"/>
                                            </p:txEl>
                                          </p:spTgt>
                                        </p:tgtEl>
                                        <p:attrNameLst>
                                          <p:attrName>style.visibility</p:attrName>
                                        </p:attrNameLst>
                                      </p:cBhvr>
                                      <p:to>
                                        <p:strVal val="visible"/>
                                      </p:to>
                                    </p:set>
                                    <p:animEffect transition="in" filter="blinds(horizontal)">
                                      <p:cBhvr>
                                        <p:cTn id="25" dur="500"/>
                                        <p:tgtEl>
                                          <p:spTgt spid="40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09">
                                            <p:txEl>
                                              <p:pRg st="4" end="4"/>
                                            </p:txEl>
                                          </p:spTgt>
                                        </p:tgtEl>
                                        <p:attrNameLst>
                                          <p:attrName>style.visibility</p:attrName>
                                        </p:attrNameLst>
                                      </p:cBhvr>
                                      <p:to>
                                        <p:strVal val="visible"/>
                                      </p:to>
                                    </p:set>
                                    <p:animEffect transition="in" filter="blinds(horizontal)">
                                      <p:cBhvr>
                                        <p:cTn id="30" dur="500"/>
                                        <p:tgtEl>
                                          <p:spTgt spid="40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09">
                                            <p:txEl>
                                              <p:pRg st="5" end="5"/>
                                            </p:txEl>
                                          </p:spTgt>
                                        </p:tgtEl>
                                        <p:attrNameLst>
                                          <p:attrName>style.visibility</p:attrName>
                                        </p:attrNameLst>
                                      </p:cBhvr>
                                      <p:to>
                                        <p:strVal val="visible"/>
                                      </p:to>
                                    </p:set>
                                    <p:animEffect transition="in" filter="blinds(horizontal)">
                                      <p:cBhvr>
                                        <p:cTn id="35" dur="500"/>
                                        <p:tgtEl>
                                          <p:spTgt spid="40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09">
                                            <p:txEl>
                                              <p:pRg st="6" end="6"/>
                                            </p:txEl>
                                          </p:spTgt>
                                        </p:tgtEl>
                                        <p:attrNameLst>
                                          <p:attrName>style.visibility</p:attrName>
                                        </p:attrNameLst>
                                      </p:cBhvr>
                                      <p:to>
                                        <p:strVal val="visible"/>
                                      </p:to>
                                    </p:set>
                                    <p:animEffect transition="in" filter="blinds(horizontal)">
                                      <p:cBhvr>
                                        <p:cTn id="40" dur="500"/>
                                        <p:tgtEl>
                                          <p:spTgt spid="40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09">
                                            <p:txEl>
                                              <p:pRg st="7" end="7"/>
                                            </p:txEl>
                                          </p:spTgt>
                                        </p:tgtEl>
                                        <p:attrNameLst>
                                          <p:attrName>style.visibility</p:attrName>
                                        </p:attrNameLst>
                                      </p:cBhvr>
                                      <p:to>
                                        <p:strVal val="visible"/>
                                      </p:to>
                                    </p:set>
                                    <p:animEffect transition="in" filter="blinds(horizontal)">
                                      <p:cBhvr>
                                        <p:cTn id="45" dur="500"/>
                                        <p:tgtEl>
                                          <p:spTgt spid="40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09">
                                            <p:txEl>
                                              <p:pRg st="8" end="8"/>
                                            </p:txEl>
                                          </p:spTgt>
                                        </p:tgtEl>
                                        <p:attrNameLst>
                                          <p:attrName>style.visibility</p:attrName>
                                        </p:attrNameLst>
                                      </p:cBhvr>
                                      <p:to>
                                        <p:strVal val="visible"/>
                                      </p:to>
                                    </p:set>
                                    <p:animEffect transition="in" filter="blinds(horizontal)">
                                      <p:cBhvr>
                                        <p:cTn id="50" dur="500"/>
                                        <p:tgtEl>
                                          <p:spTgt spid="40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409">
                                            <p:txEl>
                                              <p:pRg st="9" end="9"/>
                                            </p:txEl>
                                          </p:spTgt>
                                        </p:tgtEl>
                                        <p:attrNameLst>
                                          <p:attrName>style.visibility</p:attrName>
                                        </p:attrNameLst>
                                      </p:cBhvr>
                                      <p:to>
                                        <p:strVal val="visible"/>
                                      </p:to>
                                    </p:set>
                                    <p:animEffect transition="in" filter="blinds(horizontal)">
                                      <p:cBhvr>
                                        <p:cTn id="55" dur="500"/>
                                        <p:tgtEl>
                                          <p:spTgt spid="40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409">
                                            <p:txEl>
                                              <p:pRg st="10" end="10"/>
                                            </p:txEl>
                                          </p:spTgt>
                                        </p:tgtEl>
                                        <p:attrNameLst>
                                          <p:attrName>style.visibility</p:attrName>
                                        </p:attrNameLst>
                                      </p:cBhvr>
                                      <p:to>
                                        <p:strVal val="visible"/>
                                      </p:to>
                                    </p:set>
                                    <p:animEffect transition="in" filter="blinds(horizontal)">
                                      <p:cBhvr>
                                        <p:cTn id="60" dur="500"/>
                                        <p:tgtEl>
                                          <p:spTgt spid="40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409">
                                            <p:txEl>
                                              <p:pRg st="11" end="11"/>
                                            </p:txEl>
                                          </p:spTgt>
                                        </p:tgtEl>
                                        <p:attrNameLst>
                                          <p:attrName>style.visibility</p:attrName>
                                        </p:attrNameLst>
                                      </p:cBhvr>
                                      <p:to>
                                        <p:strVal val="visible"/>
                                      </p:to>
                                    </p:set>
                                    <p:animEffect transition="in" filter="blinds(horizontal)">
                                      <p:cBhvr>
                                        <p:cTn id="65" dur="500"/>
                                        <p:tgtEl>
                                          <p:spTgt spid="40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409">
                                            <p:txEl>
                                              <p:pRg st="12" end="12"/>
                                            </p:txEl>
                                          </p:spTgt>
                                        </p:tgtEl>
                                        <p:attrNameLst>
                                          <p:attrName>style.visibility</p:attrName>
                                        </p:attrNameLst>
                                      </p:cBhvr>
                                      <p:to>
                                        <p:strVal val="visible"/>
                                      </p:to>
                                    </p:set>
                                    <p:animEffect transition="in" filter="blinds(horizontal)">
                                      <p:cBhvr>
                                        <p:cTn id="70" dur="500"/>
                                        <p:tgtEl>
                                          <p:spTgt spid="40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1" nodeType="clickEffect">
                                  <p:stCondLst>
                                    <p:cond delay="0"/>
                                  </p:stCondLst>
                                  <p:iterate>
                                    <p:tmAbs val="0"/>
                                  </p:iterate>
                                  <p:childTnLst>
                                    <p:set>
                                      <p:cBhvr>
                                        <p:cTn id="74" fill="hold"/>
                                        <p:tgtEl>
                                          <p:spTgt spid="409">
                                            <p:txEl>
                                              <p:pRg st="13" end="13"/>
                                            </p:txEl>
                                          </p:spTgt>
                                        </p:tgtEl>
                                        <p:attrNameLst>
                                          <p:attrName>style.visibility</p:attrName>
                                        </p:attrNameLst>
                                      </p:cBhvr>
                                      <p:to>
                                        <p:strVal val="visible"/>
                                      </p:to>
                                    </p:set>
                                    <p:animEffect transition="in" filter="blinds(horizontal)">
                                      <p:cBhvr>
                                        <p:cTn id="75" dur="500"/>
                                        <p:tgtEl>
                                          <p:spTgt spid="409">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1" nodeType="clickEffect">
                                  <p:stCondLst>
                                    <p:cond delay="0"/>
                                  </p:stCondLst>
                                  <p:iterate>
                                    <p:tmAbs val="0"/>
                                  </p:iterate>
                                  <p:childTnLst>
                                    <p:set>
                                      <p:cBhvr>
                                        <p:cTn id="79" fill="hold"/>
                                        <p:tgtEl>
                                          <p:spTgt spid="409">
                                            <p:txEl>
                                              <p:pRg st="14" end="14"/>
                                            </p:txEl>
                                          </p:spTgt>
                                        </p:tgtEl>
                                        <p:attrNameLst>
                                          <p:attrName>style.visibility</p:attrName>
                                        </p:attrNameLst>
                                      </p:cBhvr>
                                      <p:to>
                                        <p:strVal val="visible"/>
                                      </p:to>
                                    </p:set>
                                    <p:animEffect transition="in" filter="blinds(horizontal)">
                                      <p:cBhvr>
                                        <p:cTn id="80" dur="500"/>
                                        <p:tgtEl>
                                          <p:spTgt spid="409">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1" nodeType="clickEffect">
                                  <p:stCondLst>
                                    <p:cond delay="0"/>
                                  </p:stCondLst>
                                  <p:iterate>
                                    <p:tmAbs val="0"/>
                                  </p:iterate>
                                  <p:childTnLst>
                                    <p:set>
                                      <p:cBhvr>
                                        <p:cTn id="84" fill="hold"/>
                                        <p:tgtEl>
                                          <p:spTgt spid="409">
                                            <p:txEl>
                                              <p:pRg st="15" end="15"/>
                                            </p:txEl>
                                          </p:spTgt>
                                        </p:tgtEl>
                                        <p:attrNameLst>
                                          <p:attrName>style.visibility</p:attrName>
                                        </p:attrNameLst>
                                      </p:cBhvr>
                                      <p:to>
                                        <p:strVal val="visible"/>
                                      </p:to>
                                    </p:set>
                                    <p:animEffect transition="in" filter="blinds(horizontal)">
                                      <p:cBhvr>
                                        <p:cTn id="85" dur="500"/>
                                        <p:tgtEl>
                                          <p:spTgt spid="409">
                                            <p:txEl>
                                              <p:pRg st="15" end="1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1" nodeType="clickEffect">
                                  <p:stCondLst>
                                    <p:cond delay="0"/>
                                  </p:stCondLst>
                                  <p:iterate>
                                    <p:tmAbs val="0"/>
                                  </p:iterate>
                                  <p:childTnLst>
                                    <p:set>
                                      <p:cBhvr>
                                        <p:cTn id="89" fill="hold"/>
                                        <p:tgtEl>
                                          <p:spTgt spid="409">
                                            <p:txEl>
                                              <p:pRg st="16" end="16"/>
                                            </p:txEl>
                                          </p:spTgt>
                                        </p:tgtEl>
                                        <p:attrNameLst>
                                          <p:attrName>style.visibility</p:attrName>
                                        </p:attrNameLst>
                                      </p:cBhvr>
                                      <p:to>
                                        <p:strVal val="visible"/>
                                      </p:to>
                                    </p:set>
                                    <p:animEffect transition="in" filter="blinds(horizontal)">
                                      <p:cBhvr>
                                        <p:cTn id="90" dur="500"/>
                                        <p:tgtEl>
                                          <p:spTgt spid="409">
                                            <p:txEl>
                                              <p:pRg st="16" end="1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1" nodeType="clickEffect">
                                  <p:stCondLst>
                                    <p:cond delay="0"/>
                                  </p:stCondLst>
                                  <p:iterate>
                                    <p:tmAbs val="0"/>
                                  </p:iterate>
                                  <p:childTnLst>
                                    <p:set>
                                      <p:cBhvr>
                                        <p:cTn id="94" fill="hold"/>
                                        <p:tgtEl>
                                          <p:spTgt spid="409">
                                            <p:txEl>
                                              <p:pRg st="17" end="17"/>
                                            </p:txEl>
                                          </p:spTgt>
                                        </p:tgtEl>
                                        <p:attrNameLst>
                                          <p:attrName>style.visibility</p:attrName>
                                        </p:attrNameLst>
                                      </p:cBhvr>
                                      <p:to>
                                        <p:strVal val="visible"/>
                                      </p:to>
                                    </p:set>
                                    <p:animEffect transition="in" filter="blinds(horizontal)">
                                      <p:cBhvr>
                                        <p:cTn id="95" dur="500"/>
                                        <p:tgtEl>
                                          <p:spTgt spid="409">
                                            <p:txEl>
                                              <p:pRg st="17" end="1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1" nodeType="clickEffect">
                                  <p:stCondLst>
                                    <p:cond delay="0"/>
                                  </p:stCondLst>
                                  <p:iterate>
                                    <p:tmAbs val="0"/>
                                  </p:iterate>
                                  <p:childTnLst>
                                    <p:set>
                                      <p:cBhvr>
                                        <p:cTn id="99" fill="hold"/>
                                        <p:tgtEl>
                                          <p:spTgt spid="409">
                                            <p:txEl>
                                              <p:pRg st="18" end="18"/>
                                            </p:txEl>
                                          </p:spTgt>
                                        </p:tgtEl>
                                        <p:attrNameLst>
                                          <p:attrName>style.visibility</p:attrName>
                                        </p:attrNameLst>
                                      </p:cBhvr>
                                      <p:to>
                                        <p:strVal val="visible"/>
                                      </p:to>
                                    </p:set>
                                    <p:animEffect transition="in" filter="blinds(horizontal)">
                                      <p:cBhvr>
                                        <p:cTn id="100" dur="500"/>
                                        <p:tgtEl>
                                          <p:spTgt spid="409">
                                            <p:txEl>
                                              <p:pRg st="18" end="1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1" nodeType="clickEffect">
                                  <p:stCondLst>
                                    <p:cond delay="0"/>
                                  </p:stCondLst>
                                  <p:iterate>
                                    <p:tmAbs val="0"/>
                                  </p:iterate>
                                  <p:childTnLst>
                                    <p:set>
                                      <p:cBhvr>
                                        <p:cTn id="104" fill="hold"/>
                                        <p:tgtEl>
                                          <p:spTgt spid="409">
                                            <p:txEl>
                                              <p:pRg st="19" end="19"/>
                                            </p:txEl>
                                          </p:spTgt>
                                        </p:tgtEl>
                                        <p:attrNameLst>
                                          <p:attrName>style.visibility</p:attrName>
                                        </p:attrNameLst>
                                      </p:cBhvr>
                                      <p:to>
                                        <p:strVal val="visible"/>
                                      </p:to>
                                    </p:set>
                                    <p:animEffect transition="in" filter="blinds(horizontal)">
                                      <p:cBhvr>
                                        <p:cTn id="105" dur="500"/>
                                        <p:tgtEl>
                                          <p:spTgt spid="409">
                                            <p:txEl>
                                              <p:pRg st="19" end="19"/>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1" nodeType="clickEffect">
                                  <p:stCondLst>
                                    <p:cond delay="0"/>
                                  </p:stCondLst>
                                  <p:iterate>
                                    <p:tmAbs val="0"/>
                                  </p:iterate>
                                  <p:childTnLst>
                                    <p:set>
                                      <p:cBhvr>
                                        <p:cTn id="109" fill="hold"/>
                                        <p:tgtEl>
                                          <p:spTgt spid="409">
                                            <p:txEl>
                                              <p:pRg st="20" end="20"/>
                                            </p:txEl>
                                          </p:spTgt>
                                        </p:tgtEl>
                                        <p:attrNameLst>
                                          <p:attrName>style.visibility</p:attrName>
                                        </p:attrNameLst>
                                      </p:cBhvr>
                                      <p:to>
                                        <p:strVal val="visible"/>
                                      </p:to>
                                    </p:set>
                                    <p:animEffect transition="in" filter="blinds(horizontal)">
                                      <p:cBhvr>
                                        <p:cTn id="110" dur="500"/>
                                        <p:tgtEl>
                                          <p:spTgt spid="409">
                                            <p:txEl>
                                              <p:pRg st="20" end="2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1" nodeType="clickEffect">
                                  <p:stCondLst>
                                    <p:cond delay="0"/>
                                  </p:stCondLst>
                                  <p:iterate>
                                    <p:tmAbs val="0"/>
                                  </p:iterate>
                                  <p:childTnLst>
                                    <p:set>
                                      <p:cBhvr>
                                        <p:cTn id="114" fill="hold"/>
                                        <p:tgtEl>
                                          <p:spTgt spid="409">
                                            <p:txEl>
                                              <p:pRg st="21" end="21"/>
                                            </p:txEl>
                                          </p:spTgt>
                                        </p:tgtEl>
                                        <p:attrNameLst>
                                          <p:attrName>style.visibility</p:attrName>
                                        </p:attrNameLst>
                                      </p:cBhvr>
                                      <p:to>
                                        <p:strVal val="visible"/>
                                      </p:to>
                                    </p:set>
                                    <p:animEffect transition="in" filter="blinds(horizontal)">
                                      <p:cBhvr>
                                        <p:cTn id="115" dur="500"/>
                                        <p:tgtEl>
                                          <p:spTgt spid="409">
                                            <p:txEl>
                                              <p:pRg st="21" end="2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1" nodeType="clickEffect">
                                  <p:stCondLst>
                                    <p:cond delay="0"/>
                                  </p:stCondLst>
                                  <p:iterate>
                                    <p:tmAbs val="0"/>
                                  </p:iterate>
                                  <p:childTnLst>
                                    <p:set>
                                      <p:cBhvr>
                                        <p:cTn id="119" fill="hold"/>
                                        <p:tgtEl>
                                          <p:spTgt spid="409">
                                            <p:txEl>
                                              <p:pRg st="22" end="22"/>
                                            </p:txEl>
                                          </p:spTgt>
                                        </p:tgtEl>
                                        <p:attrNameLst>
                                          <p:attrName>style.visibility</p:attrName>
                                        </p:attrNameLst>
                                      </p:cBhvr>
                                      <p:to>
                                        <p:strVal val="visible"/>
                                      </p:to>
                                    </p:set>
                                    <p:animEffect transition="in" filter="blinds(horizontal)">
                                      <p:cBhvr>
                                        <p:cTn id="120" dur="500"/>
                                        <p:tgtEl>
                                          <p:spTgt spid="409">
                                            <p:txEl>
                                              <p:pRg st="22" end="22"/>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xit" presetSubtype="10" fill="hold" grpId="2" nodeType="clickEffect">
                                  <p:stCondLst>
                                    <p:cond delay="0"/>
                                  </p:stCondLst>
                                  <p:iterate>
                                    <p:tmAbs val="0"/>
                                  </p:iterate>
                                  <p:childTnLst>
                                    <p:animEffect transition="out" filter="blinds(horizontal)">
                                      <p:cBhvr>
                                        <p:cTn id="124" dur="500" fill="hold"/>
                                        <p:tgtEl>
                                          <p:spTgt spid="409">
                                            <p:txEl>
                                              <p:pRg st="0" end="0"/>
                                            </p:txEl>
                                          </p:spTgt>
                                        </p:tgtEl>
                                      </p:cBhvr>
                                    </p:animEffect>
                                    <p:set>
                                      <p:cBhvr>
                                        <p:cTn id="125" fill="hold">
                                          <p:stCondLst>
                                            <p:cond delay="499"/>
                                          </p:stCondLst>
                                        </p:cTn>
                                        <p:tgtEl>
                                          <p:spTgt spid="409">
                                            <p:txEl>
                                              <p:pRg st="0" end="0"/>
                                            </p:txEl>
                                          </p:spTgt>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3" presetClass="exit" presetSubtype="10" fill="hold" grpId="2" nodeType="clickEffect">
                                  <p:stCondLst>
                                    <p:cond delay="0"/>
                                  </p:stCondLst>
                                  <p:iterate>
                                    <p:tmAbs val="0"/>
                                  </p:iterate>
                                  <p:childTnLst>
                                    <p:animEffect transition="out" filter="blinds(horizontal)">
                                      <p:cBhvr>
                                        <p:cTn id="129" dur="500" fill="hold"/>
                                        <p:tgtEl>
                                          <p:spTgt spid="409">
                                            <p:txEl>
                                              <p:pRg st="1" end="1"/>
                                            </p:txEl>
                                          </p:spTgt>
                                        </p:tgtEl>
                                      </p:cBhvr>
                                    </p:animEffect>
                                    <p:set>
                                      <p:cBhvr>
                                        <p:cTn id="130" fill="hold">
                                          <p:stCondLst>
                                            <p:cond delay="499"/>
                                          </p:stCondLst>
                                        </p:cTn>
                                        <p:tgtEl>
                                          <p:spTgt spid="409">
                                            <p:txEl>
                                              <p:pRg st="1" end="1"/>
                                            </p:txEl>
                                          </p:spTgt>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grpId="2" nodeType="clickEffect">
                                  <p:stCondLst>
                                    <p:cond delay="0"/>
                                  </p:stCondLst>
                                  <p:iterate>
                                    <p:tmAbs val="0"/>
                                  </p:iterate>
                                  <p:childTnLst>
                                    <p:animEffect transition="out" filter="blinds(horizontal)">
                                      <p:cBhvr>
                                        <p:cTn id="134" dur="500" fill="hold"/>
                                        <p:tgtEl>
                                          <p:spTgt spid="409">
                                            <p:txEl>
                                              <p:pRg st="2" end="2"/>
                                            </p:txEl>
                                          </p:spTgt>
                                        </p:tgtEl>
                                      </p:cBhvr>
                                    </p:animEffect>
                                    <p:set>
                                      <p:cBhvr>
                                        <p:cTn id="135" fill="hold">
                                          <p:stCondLst>
                                            <p:cond delay="499"/>
                                          </p:stCondLst>
                                        </p:cTn>
                                        <p:tgtEl>
                                          <p:spTgt spid="409">
                                            <p:txEl>
                                              <p:pRg st="2" end="2"/>
                                            </p:txEl>
                                          </p:spTgt>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grpId="2" nodeType="clickEffect">
                                  <p:stCondLst>
                                    <p:cond delay="0"/>
                                  </p:stCondLst>
                                  <p:iterate>
                                    <p:tmAbs val="0"/>
                                  </p:iterate>
                                  <p:childTnLst>
                                    <p:animEffect transition="out" filter="blinds(horizontal)">
                                      <p:cBhvr>
                                        <p:cTn id="139" dur="500" fill="hold"/>
                                        <p:tgtEl>
                                          <p:spTgt spid="409">
                                            <p:txEl>
                                              <p:pRg st="3" end="3"/>
                                            </p:txEl>
                                          </p:spTgt>
                                        </p:tgtEl>
                                      </p:cBhvr>
                                    </p:animEffect>
                                    <p:set>
                                      <p:cBhvr>
                                        <p:cTn id="140" fill="hold">
                                          <p:stCondLst>
                                            <p:cond delay="499"/>
                                          </p:stCondLst>
                                        </p:cTn>
                                        <p:tgtEl>
                                          <p:spTgt spid="409">
                                            <p:txEl>
                                              <p:pRg st="3" end="3"/>
                                            </p:txEl>
                                          </p:spTgt>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 presetClass="exit" presetSubtype="10" fill="hold" grpId="2" nodeType="clickEffect">
                                  <p:stCondLst>
                                    <p:cond delay="0"/>
                                  </p:stCondLst>
                                  <p:iterate>
                                    <p:tmAbs val="0"/>
                                  </p:iterate>
                                  <p:childTnLst>
                                    <p:animEffect transition="out" filter="blinds(horizontal)">
                                      <p:cBhvr>
                                        <p:cTn id="144" dur="500" fill="hold"/>
                                        <p:tgtEl>
                                          <p:spTgt spid="409">
                                            <p:txEl>
                                              <p:pRg st="4" end="4"/>
                                            </p:txEl>
                                          </p:spTgt>
                                        </p:tgtEl>
                                      </p:cBhvr>
                                    </p:animEffect>
                                    <p:set>
                                      <p:cBhvr>
                                        <p:cTn id="145" fill="hold">
                                          <p:stCondLst>
                                            <p:cond delay="499"/>
                                          </p:stCondLst>
                                        </p:cTn>
                                        <p:tgtEl>
                                          <p:spTgt spid="409">
                                            <p:txEl>
                                              <p:pRg st="4" end="4"/>
                                            </p:txEl>
                                          </p:spTgt>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3" presetClass="exit" presetSubtype="10" fill="hold" grpId="2" nodeType="clickEffect">
                                  <p:stCondLst>
                                    <p:cond delay="0"/>
                                  </p:stCondLst>
                                  <p:iterate>
                                    <p:tmAbs val="0"/>
                                  </p:iterate>
                                  <p:childTnLst>
                                    <p:animEffect transition="out" filter="blinds(horizontal)">
                                      <p:cBhvr>
                                        <p:cTn id="149" dur="500" fill="hold"/>
                                        <p:tgtEl>
                                          <p:spTgt spid="409">
                                            <p:txEl>
                                              <p:pRg st="5" end="5"/>
                                            </p:txEl>
                                          </p:spTgt>
                                        </p:tgtEl>
                                      </p:cBhvr>
                                    </p:animEffect>
                                    <p:set>
                                      <p:cBhvr>
                                        <p:cTn id="150" fill="hold">
                                          <p:stCondLst>
                                            <p:cond delay="499"/>
                                          </p:stCondLst>
                                        </p:cTn>
                                        <p:tgtEl>
                                          <p:spTgt spid="409">
                                            <p:txEl>
                                              <p:pRg st="5" end="5"/>
                                            </p:txEl>
                                          </p:spTgt>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xit" presetSubtype="10" fill="hold" grpId="2" nodeType="clickEffect">
                                  <p:stCondLst>
                                    <p:cond delay="0"/>
                                  </p:stCondLst>
                                  <p:iterate>
                                    <p:tmAbs val="0"/>
                                  </p:iterate>
                                  <p:childTnLst>
                                    <p:animEffect transition="out" filter="blinds(horizontal)">
                                      <p:cBhvr>
                                        <p:cTn id="154" dur="500" fill="hold"/>
                                        <p:tgtEl>
                                          <p:spTgt spid="409">
                                            <p:txEl>
                                              <p:pRg st="6" end="6"/>
                                            </p:txEl>
                                          </p:spTgt>
                                        </p:tgtEl>
                                      </p:cBhvr>
                                    </p:animEffect>
                                    <p:set>
                                      <p:cBhvr>
                                        <p:cTn id="155" fill="hold">
                                          <p:stCondLst>
                                            <p:cond delay="499"/>
                                          </p:stCondLst>
                                        </p:cTn>
                                        <p:tgtEl>
                                          <p:spTgt spid="409">
                                            <p:txEl>
                                              <p:pRg st="6" end="6"/>
                                            </p:txEl>
                                          </p:spTgt>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3" presetClass="exit" presetSubtype="10" fill="hold" grpId="2" nodeType="clickEffect">
                                  <p:stCondLst>
                                    <p:cond delay="0"/>
                                  </p:stCondLst>
                                  <p:iterate>
                                    <p:tmAbs val="0"/>
                                  </p:iterate>
                                  <p:childTnLst>
                                    <p:animEffect transition="out" filter="blinds(horizontal)">
                                      <p:cBhvr>
                                        <p:cTn id="159" dur="500" fill="hold"/>
                                        <p:tgtEl>
                                          <p:spTgt spid="409">
                                            <p:txEl>
                                              <p:pRg st="7" end="7"/>
                                            </p:txEl>
                                          </p:spTgt>
                                        </p:tgtEl>
                                      </p:cBhvr>
                                    </p:animEffect>
                                    <p:set>
                                      <p:cBhvr>
                                        <p:cTn id="160" fill="hold">
                                          <p:stCondLst>
                                            <p:cond delay="499"/>
                                          </p:stCondLst>
                                        </p:cTn>
                                        <p:tgtEl>
                                          <p:spTgt spid="409">
                                            <p:txEl>
                                              <p:pRg st="7" end="7"/>
                                            </p:txEl>
                                          </p:spTgt>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3" presetClass="exit" presetSubtype="10" fill="hold" grpId="2" nodeType="clickEffect">
                                  <p:stCondLst>
                                    <p:cond delay="0"/>
                                  </p:stCondLst>
                                  <p:iterate>
                                    <p:tmAbs val="0"/>
                                  </p:iterate>
                                  <p:childTnLst>
                                    <p:animEffect transition="out" filter="blinds(horizontal)">
                                      <p:cBhvr>
                                        <p:cTn id="164" dur="500" fill="hold"/>
                                        <p:tgtEl>
                                          <p:spTgt spid="409">
                                            <p:txEl>
                                              <p:pRg st="8" end="8"/>
                                            </p:txEl>
                                          </p:spTgt>
                                        </p:tgtEl>
                                      </p:cBhvr>
                                    </p:animEffect>
                                    <p:set>
                                      <p:cBhvr>
                                        <p:cTn id="165" fill="hold">
                                          <p:stCondLst>
                                            <p:cond delay="499"/>
                                          </p:stCondLst>
                                        </p:cTn>
                                        <p:tgtEl>
                                          <p:spTgt spid="409">
                                            <p:txEl>
                                              <p:pRg st="8" end="8"/>
                                            </p:txEl>
                                          </p:spTgt>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3" presetClass="exit" presetSubtype="10" fill="hold" grpId="2" nodeType="clickEffect">
                                  <p:stCondLst>
                                    <p:cond delay="0"/>
                                  </p:stCondLst>
                                  <p:iterate>
                                    <p:tmAbs val="0"/>
                                  </p:iterate>
                                  <p:childTnLst>
                                    <p:animEffect transition="out" filter="blinds(horizontal)">
                                      <p:cBhvr>
                                        <p:cTn id="169" dur="500" fill="hold"/>
                                        <p:tgtEl>
                                          <p:spTgt spid="409">
                                            <p:txEl>
                                              <p:pRg st="9" end="9"/>
                                            </p:txEl>
                                          </p:spTgt>
                                        </p:tgtEl>
                                      </p:cBhvr>
                                    </p:animEffect>
                                    <p:set>
                                      <p:cBhvr>
                                        <p:cTn id="170" fill="hold">
                                          <p:stCondLst>
                                            <p:cond delay="499"/>
                                          </p:stCondLst>
                                        </p:cTn>
                                        <p:tgtEl>
                                          <p:spTgt spid="409">
                                            <p:txEl>
                                              <p:pRg st="9" end="9"/>
                                            </p:txEl>
                                          </p:spTgt>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2" nodeType="clickEffect">
                                  <p:stCondLst>
                                    <p:cond delay="0"/>
                                  </p:stCondLst>
                                  <p:iterate>
                                    <p:tmAbs val="0"/>
                                  </p:iterate>
                                  <p:childTnLst>
                                    <p:animEffect transition="out" filter="blinds(horizontal)">
                                      <p:cBhvr>
                                        <p:cTn id="174" dur="500" fill="hold"/>
                                        <p:tgtEl>
                                          <p:spTgt spid="409">
                                            <p:txEl>
                                              <p:pRg st="10" end="10"/>
                                            </p:txEl>
                                          </p:spTgt>
                                        </p:tgtEl>
                                      </p:cBhvr>
                                    </p:animEffect>
                                    <p:set>
                                      <p:cBhvr>
                                        <p:cTn id="175" fill="hold">
                                          <p:stCondLst>
                                            <p:cond delay="499"/>
                                          </p:stCondLst>
                                        </p:cTn>
                                        <p:tgtEl>
                                          <p:spTgt spid="409">
                                            <p:txEl>
                                              <p:pRg st="10" end="10"/>
                                            </p:txEl>
                                          </p:spTgt>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3" presetClass="exit" presetSubtype="10" fill="hold" grpId="2" nodeType="clickEffect">
                                  <p:stCondLst>
                                    <p:cond delay="0"/>
                                  </p:stCondLst>
                                  <p:iterate>
                                    <p:tmAbs val="0"/>
                                  </p:iterate>
                                  <p:childTnLst>
                                    <p:animEffect transition="out" filter="blinds(horizontal)">
                                      <p:cBhvr>
                                        <p:cTn id="179" dur="500" fill="hold"/>
                                        <p:tgtEl>
                                          <p:spTgt spid="409">
                                            <p:txEl>
                                              <p:pRg st="11" end="11"/>
                                            </p:txEl>
                                          </p:spTgt>
                                        </p:tgtEl>
                                      </p:cBhvr>
                                    </p:animEffect>
                                    <p:set>
                                      <p:cBhvr>
                                        <p:cTn id="180" fill="hold">
                                          <p:stCondLst>
                                            <p:cond delay="499"/>
                                          </p:stCondLst>
                                        </p:cTn>
                                        <p:tgtEl>
                                          <p:spTgt spid="409">
                                            <p:txEl>
                                              <p:pRg st="11" end="11"/>
                                            </p:txEl>
                                          </p:spTgt>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xit" presetSubtype="10" fill="hold" grpId="2" nodeType="clickEffect">
                                  <p:stCondLst>
                                    <p:cond delay="0"/>
                                  </p:stCondLst>
                                  <p:iterate>
                                    <p:tmAbs val="0"/>
                                  </p:iterate>
                                  <p:childTnLst>
                                    <p:animEffect transition="out" filter="blinds(horizontal)">
                                      <p:cBhvr>
                                        <p:cTn id="184" dur="500" fill="hold"/>
                                        <p:tgtEl>
                                          <p:spTgt spid="409">
                                            <p:txEl>
                                              <p:pRg st="12" end="12"/>
                                            </p:txEl>
                                          </p:spTgt>
                                        </p:tgtEl>
                                      </p:cBhvr>
                                    </p:animEffect>
                                    <p:set>
                                      <p:cBhvr>
                                        <p:cTn id="185" fill="hold">
                                          <p:stCondLst>
                                            <p:cond delay="499"/>
                                          </p:stCondLst>
                                        </p:cTn>
                                        <p:tgtEl>
                                          <p:spTgt spid="409">
                                            <p:txEl>
                                              <p:pRg st="12" end="12"/>
                                            </p:txEl>
                                          </p:spTgt>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3" presetClass="exit" presetSubtype="10" fill="hold" grpId="2" nodeType="clickEffect">
                                  <p:stCondLst>
                                    <p:cond delay="0"/>
                                  </p:stCondLst>
                                  <p:iterate>
                                    <p:tmAbs val="0"/>
                                  </p:iterate>
                                  <p:childTnLst>
                                    <p:animEffect transition="out" filter="blinds(horizontal)">
                                      <p:cBhvr>
                                        <p:cTn id="189" dur="500" fill="hold"/>
                                        <p:tgtEl>
                                          <p:spTgt spid="409">
                                            <p:txEl>
                                              <p:pRg st="13" end="13"/>
                                            </p:txEl>
                                          </p:spTgt>
                                        </p:tgtEl>
                                      </p:cBhvr>
                                    </p:animEffect>
                                    <p:set>
                                      <p:cBhvr>
                                        <p:cTn id="190" fill="hold">
                                          <p:stCondLst>
                                            <p:cond delay="499"/>
                                          </p:stCondLst>
                                        </p:cTn>
                                        <p:tgtEl>
                                          <p:spTgt spid="409">
                                            <p:txEl>
                                              <p:pRg st="13" end="13"/>
                                            </p:txEl>
                                          </p:spTgt>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3" presetClass="exit" presetSubtype="10" fill="hold" grpId="2" nodeType="clickEffect">
                                  <p:stCondLst>
                                    <p:cond delay="0"/>
                                  </p:stCondLst>
                                  <p:iterate>
                                    <p:tmAbs val="0"/>
                                  </p:iterate>
                                  <p:childTnLst>
                                    <p:animEffect transition="out" filter="blinds(horizontal)">
                                      <p:cBhvr>
                                        <p:cTn id="194" dur="500" fill="hold"/>
                                        <p:tgtEl>
                                          <p:spTgt spid="409">
                                            <p:txEl>
                                              <p:pRg st="14" end="14"/>
                                            </p:txEl>
                                          </p:spTgt>
                                        </p:tgtEl>
                                      </p:cBhvr>
                                    </p:animEffect>
                                    <p:set>
                                      <p:cBhvr>
                                        <p:cTn id="195" fill="hold">
                                          <p:stCondLst>
                                            <p:cond delay="499"/>
                                          </p:stCondLst>
                                        </p:cTn>
                                        <p:tgtEl>
                                          <p:spTgt spid="409">
                                            <p:txEl>
                                              <p:pRg st="14" end="14"/>
                                            </p:txEl>
                                          </p:spTgt>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3" presetClass="exit" presetSubtype="10" fill="hold" grpId="2" nodeType="clickEffect">
                                  <p:stCondLst>
                                    <p:cond delay="0"/>
                                  </p:stCondLst>
                                  <p:iterate>
                                    <p:tmAbs val="0"/>
                                  </p:iterate>
                                  <p:childTnLst>
                                    <p:animEffect transition="out" filter="blinds(horizontal)">
                                      <p:cBhvr>
                                        <p:cTn id="199" dur="500" fill="hold"/>
                                        <p:tgtEl>
                                          <p:spTgt spid="409">
                                            <p:txEl>
                                              <p:pRg st="15" end="15"/>
                                            </p:txEl>
                                          </p:spTgt>
                                        </p:tgtEl>
                                      </p:cBhvr>
                                    </p:animEffect>
                                    <p:set>
                                      <p:cBhvr>
                                        <p:cTn id="200" fill="hold">
                                          <p:stCondLst>
                                            <p:cond delay="499"/>
                                          </p:stCondLst>
                                        </p:cTn>
                                        <p:tgtEl>
                                          <p:spTgt spid="409">
                                            <p:txEl>
                                              <p:pRg st="15" end="15"/>
                                            </p:txEl>
                                          </p:spTgt>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3" presetClass="exit" presetSubtype="10" fill="hold" grpId="2" nodeType="clickEffect">
                                  <p:stCondLst>
                                    <p:cond delay="0"/>
                                  </p:stCondLst>
                                  <p:iterate>
                                    <p:tmAbs val="0"/>
                                  </p:iterate>
                                  <p:childTnLst>
                                    <p:animEffect transition="out" filter="blinds(horizontal)">
                                      <p:cBhvr>
                                        <p:cTn id="204" dur="500" fill="hold"/>
                                        <p:tgtEl>
                                          <p:spTgt spid="409">
                                            <p:txEl>
                                              <p:pRg st="16" end="16"/>
                                            </p:txEl>
                                          </p:spTgt>
                                        </p:tgtEl>
                                      </p:cBhvr>
                                    </p:animEffect>
                                    <p:set>
                                      <p:cBhvr>
                                        <p:cTn id="205" fill="hold">
                                          <p:stCondLst>
                                            <p:cond delay="499"/>
                                          </p:stCondLst>
                                        </p:cTn>
                                        <p:tgtEl>
                                          <p:spTgt spid="409">
                                            <p:txEl>
                                              <p:pRg st="16" end="16"/>
                                            </p:txEl>
                                          </p:spTgt>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3" presetClass="exit" presetSubtype="10" fill="hold" grpId="2" nodeType="clickEffect">
                                  <p:stCondLst>
                                    <p:cond delay="0"/>
                                  </p:stCondLst>
                                  <p:iterate>
                                    <p:tmAbs val="0"/>
                                  </p:iterate>
                                  <p:childTnLst>
                                    <p:animEffect transition="out" filter="blinds(horizontal)">
                                      <p:cBhvr>
                                        <p:cTn id="209" dur="500" fill="hold"/>
                                        <p:tgtEl>
                                          <p:spTgt spid="409">
                                            <p:txEl>
                                              <p:pRg st="17" end="17"/>
                                            </p:txEl>
                                          </p:spTgt>
                                        </p:tgtEl>
                                      </p:cBhvr>
                                    </p:animEffect>
                                    <p:set>
                                      <p:cBhvr>
                                        <p:cTn id="210" fill="hold">
                                          <p:stCondLst>
                                            <p:cond delay="499"/>
                                          </p:stCondLst>
                                        </p:cTn>
                                        <p:tgtEl>
                                          <p:spTgt spid="409">
                                            <p:txEl>
                                              <p:pRg st="17" end="17"/>
                                            </p:txEl>
                                          </p:spTgt>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3" presetClass="exit" presetSubtype="10" fill="hold" grpId="2" nodeType="clickEffect">
                                  <p:stCondLst>
                                    <p:cond delay="0"/>
                                  </p:stCondLst>
                                  <p:iterate>
                                    <p:tmAbs val="0"/>
                                  </p:iterate>
                                  <p:childTnLst>
                                    <p:animEffect transition="out" filter="blinds(horizontal)">
                                      <p:cBhvr>
                                        <p:cTn id="214" dur="500" fill="hold"/>
                                        <p:tgtEl>
                                          <p:spTgt spid="409">
                                            <p:txEl>
                                              <p:pRg st="18" end="18"/>
                                            </p:txEl>
                                          </p:spTgt>
                                        </p:tgtEl>
                                      </p:cBhvr>
                                    </p:animEffect>
                                    <p:set>
                                      <p:cBhvr>
                                        <p:cTn id="215" fill="hold">
                                          <p:stCondLst>
                                            <p:cond delay="499"/>
                                          </p:stCondLst>
                                        </p:cTn>
                                        <p:tgtEl>
                                          <p:spTgt spid="409">
                                            <p:txEl>
                                              <p:pRg st="18" end="18"/>
                                            </p:txEl>
                                          </p:spTgt>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3" presetClass="exit" presetSubtype="10" fill="hold" grpId="2" nodeType="clickEffect">
                                  <p:stCondLst>
                                    <p:cond delay="0"/>
                                  </p:stCondLst>
                                  <p:iterate>
                                    <p:tmAbs val="0"/>
                                  </p:iterate>
                                  <p:childTnLst>
                                    <p:animEffect transition="out" filter="blinds(horizontal)">
                                      <p:cBhvr>
                                        <p:cTn id="219" dur="500" fill="hold"/>
                                        <p:tgtEl>
                                          <p:spTgt spid="409">
                                            <p:txEl>
                                              <p:pRg st="19" end="19"/>
                                            </p:txEl>
                                          </p:spTgt>
                                        </p:tgtEl>
                                      </p:cBhvr>
                                    </p:animEffect>
                                    <p:set>
                                      <p:cBhvr>
                                        <p:cTn id="220" fill="hold">
                                          <p:stCondLst>
                                            <p:cond delay="499"/>
                                          </p:stCondLst>
                                        </p:cTn>
                                        <p:tgtEl>
                                          <p:spTgt spid="409">
                                            <p:txEl>
                                              <p:pRg st="19" end="19"/>
                                            </p:txEl>
                                          </p:spTgt>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3" presetClass="exit" presetSubtype="10" fill="hold" grpId="2" nodeType="clickEffect">
                                  <p:stCondLst>
                                    <p:cond delay="0"/>
                                  </p:stCondLst>
                                  <p:iterate>
                                    <p:tmAbs val="0"/>
                                  </p:iterate>
                                  <p:childTnLst>
                                    <p:animEffect transition="out" filter="blinds(horizontal)">
                                      <p:cBhvr>
                                        <p:cTn id="224" dur="500" fill="hold"/>
                                        <p:tgtEl>
                                          <p:spTgt spid="409">
                                            <p:txEl>
                                              <p:pRg st="20" end="20"/>
                                            </p:txEl>
                                          </p:spTgt>
                                        </p:tgtEl>
                                      </p:cBhvr>
                                    </p:animEffect>
                                    <p:set>
                                      <p:cBhvr>
                                        <p:cTn id="225" fill="hold">
                                          <p:stCondLst>
                                            <p:cond delay="499"/>
                                          </p:stCondLst>
                                        </p:cTn>
                                        <p:tgtEl>
                                          <p:spTgt spid="409">
                                            <p:txEl>
                                              <p:pRg st="20" end="20"/>
                                            </p:txEl>
                                          </p:spTgt>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3" presetClass="exit" presetSubtype="10" fill="hold" grpId="2" nodeType="clickEffect">
                                  <p:stCondLst>
                                    <p:cond delay="0"/>
                                  </p:stCondLst>
                                  <p:iterate>
                                    <p:tmAbs val="0"/>
                                  </p:iterate>
                                  <p:childTnLst>
                                    <p:animEffect transition="out" filter="blinds(horizontal)">
                                      <p:cBhvr>
                                        <p:cTn id="229" dur="500" fill="hold"/>
                                        <p:tgtEl>
                                          <p:spTgt spid="409">
                                            <p:txEl>
                                              <p:pRg st="21" end="21"/>
                                            </p:txEl>
                                          </p:spTgt>
                                        </p:tgtEl>
                                      </p:cBhvr>
                                    </p:animEffect>
                                    <p:set>
                                      <p:cBhvr>
                                        <p:cTn id="230" fill="hold">
                                          <p:stCondLst>
                                            <p:cond delay="499"/>
                                          </p:stCondLst>
                                        </p:cTn>
                                        <p:tgtEl>
                                          <p:spTgt spid="409">
                                            <p:txEl>
                                              <p:pRg st="21" end="21"/>
                                            </p:txEl>
                                          </p:spTgt>
                                        </p:tgtEl>
                                        <p:attrNameLst>
                                          <p:attrName>style.visibility</p:attrName>
                                        </p:attrNameLst>
                                      </p:cBhvr>
                                      <p:to>
                                        <p:strVal val="hidden"/>
                                      </p:to>
                                    </p:set>
                                  </p:childTnLst>
                                </p:cTn>
                              </p:par>
                              <p:par>
                                <p:cTn id="231" presetID="3" presetClass="exit" presetSubtype="10" fill="hold" grpId="2" nodeType="withEffect">
                                  <p:stCondLst>
                                    <p:cond delay="0"/>
                                  </p:stCondLst>
                                  <p:iterate>
                                    <p:tmAbs val="0"/>
                                  </p:iterate>
                                  <p:childTnLst>
                                    <p:animEffect transition="out" filter="blinds(horizontal)">
                                      <p:cBhvr>
                                        <p:cTn id="232" dur="500" fill="hold"/>
                                        <p:tgtEl>
                                          <p:spTgt spid="409">
                                            <p:bg/>
                                          </p:spTgt>
                                        </p:tgtEl>
                                      </p:cBhvr>
                                    </p:animEffect>
                                    <p:set>
                                      <p:cBhvr>
                                        <p:cTn id="233" fill="hold">
                                          <p:stCondLst>
                                            <p:cond delay="499"/>
                                          </p:stCondLst>
                                        </p:cTn>
                                        <p:tgtEl>
                                          <p:spTgt spid="409">
                                            <p:bg/>
                                          </p:spTgt>
                                        </p:tgtEl>
                                        <p:attrNameLst>
                                          <p:attrName>style.visibility</p:attrName>
                                        </p:attrNameLst>
                                      </p:cBhvr>
                                      <p:to>
                                        <p:strVal val="hidden"/>
                                      </p:to>
                                    </p:set>
                                  </p:childTnLst>
                                </p:cTn>
                              </p:par>
                            </p:childTnLst>
                          </p:cTn>
                        </p:par>
                      </p:childTnLst>
                    </p:cTn>
                  </p:par>
                  <p:par>
                    <p:cTn id="234" fill="hold">
                      <p:stCondLst>
                        <p:cond delay="indefinite"/>
                      </p:stCondLst>
                      <p:childTnLst>
                        <p:par>
                          <p:cTn id="235" fill="hold">
                            <p:stCondLst>
                              <p:cond delay="0"/>
                            </p:stCondLst>
                            <p:childTnLst>
                              <p:par>
                                <p:cTn id="236" presetID="3" presetClass="exit" presetSubtype="10" fill="hold" grpId="2" nodeType="clickEffect">
                                  <p:stCondLst>
                                    <p:cond delay="0"/>
                                  </p:stCondLst>
                                  <p:iterate>
                                    <p:tmAbs val="0"/>
                                  </p:iterate>
                                  <p:childTnLst>
                                    <p:animEffect transition="out" filter="blinds(horizontal)">
                                      <p:cBhvr>
                                        <p:cTn id="237" dur="500" fill="hold"/>
                                        <p:tgtEl>
                                          <p:spTgt spid="409">
                                            <p:txEl>
                                              <p:pRg st="22" end="22"/>
                                            </p:txEl>
                                          </p:spTgt>
                                        </p:tgtEl>
                                      </p:cBhvr>
                                    </p:animEffect>
                                    <p:set>
                                      <p:cBhvr>
                                        <p:cTn id="238" fill="hold">
                                          <p:stCondLst>
                                            <p:cond delay="499"/>
                                          </p:stCondLst>
                                        </p:cTn>
                                        <p:tgtEl>
                                          <p:spTgt spid="409">
                                            <p:txEl>
                                              <p:pRg st="22" end="2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 grpId="1" build="p" animBg="1" advAuto="0"/>
      <p:bldP spid="409" grpId="2" build="p" animBg="1" advAuto="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63</a:t>
            </a:fld>
            <a:endParaRPr/>
          </a:p>
        </p:txBody>
      </p:sp>
      <p:sp>
        <p:nvSpPr>
          <p:cNvPr id="412" name="4. ECMAScript6 基本语法-Module (19)"/>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-Module </a:t>
            </a:r>
            <a:r>
              <a:rPr dirty="0"/>
              <a:t>(19)</a:t>
            </a:r>
          </a:p>
        </p:txBody>
      </p:sp>
      <p:sp>
        <p:nvSpPr>
          <p:cNvPr id="413" name="模块的继承：模块之间可以继承…"/>
          <p:cNvSpPr txBox="1">
            <a:spLocks noGrp="1"/>
          </p:cNvSpPr>
          <p:nvPr>
            <p:ph type="body" idx="4294967295"/>
          </p:nvPr>
        </p:nvSpPr>
        <p:spPr>
          <a:xfrm>
            <a:off x="147637" y="800099"/>
            <a:ext cx="8848726" cy="6136483"/>
          </a:xfrm>
          <a:prstGeom prst="rect">
            <a:avLst/>
          </a:prstGeom>
        </p:spPr>
        <p:txBody>
          <a:bodyPr/>
          <a:lstStyle/>
          <a:p>
            <a:pPr marL="122722" indent="-122722" defTabSz="466344">
              <a:spcBef>
                <a:spcPts val="400"/>
              </a:spcBef>
              <a:buChar char="•"/>
              <a:defRPr sz="1224">
                <a:solidFill>
                  <a:srgbClr val="FF2600"/>
                </a:solidFill>
                <a:latin typeface="微软雅黑"/>
                <a:ea typeface="微软雅黑"/>
                <a:cs typeface="微软雅黑"/>
                <a:sym typeface="微软雅黑"/>
              </a:defRPr>
            </a:pPr>
            <a:r>
              <a:t>模块的继承：模块之间可以继承</a:t>
            </a:r>
          </a:p>
          <a:p>
            <a:pPr marL="122722" indent="-122722" defTabSz="466344">
              <a:spcBef>
                <a:spcPts val="400"/>
              </a:spcBef>
              <a:buChar char="•"/>
              <a:defRPr sz="1224">
                <a:latin typeface="微软雅黑"/>
                <a:ea typeface="微软雅黑"/>
                <a:cs typeface="微软雅黑"/>
                <a:sym typeface="微软雅黑"/>
              </a:defRPr>
            </a:pPr>
            <a:r>
              <a:t>代码:module8/demo48.html</a:t>
            </a:r>
          </a:p>
          <a:p>
            <a:pPr marL="0" lvl="1" indent="116586" defTabSz="466344">
              <a:spcBef>
                <a:spcPts val="400"/>
              </a:spcBef>
              <a:buSzTx/>
              <a:buNone/>
              <a:defRPr sz="1224">
                <a:solidFill>
                  <a:srgbClr val="0433FF"/>
                </a:solidFill>
                <a:latin typeface="微软雅黑"/>
                <a:ea typeface="微软雅黑"/>
                <a:cs typeface="微软雅黑"/>
                <a:sym typeface="微软雅黑"/>
              </a:defRPr>
            </a:pPr>
            <a:r>
              <a:t>circle.js</a:t>
            </a:r>
          </a:p>
          <a:p>
            <a:pPr marL="0" lvl="1" indent="116586" defTabSz="466344">
              <a:spcBef>
                <a:spcPts val="400"/>
              </a:spcBef>
              <a:buSzTx/>
              <a:buNone/>
              <a:defRPr sz="1224">
                <a:latin typeface="微软雅黑"/>
                <a:ea typeface="微软雅黑"/>
                <a:cs typeface="微软雅黑"/>
                <a:sym typeface="微软雅黑"/>
              </a:defRPr>
            </a:pPr>
            <a:r>
              <a:t> export function area(radius) {</a:t>
            </a:r>
          </a:p>
          <a:p>
            <a:pPr marL="0" lvl="1" indent="116586" defTabSz="466344">
              <a:spcBef>
                <a:spcPts val="400"/>
              </a:spcBef>
              <a:buSzTx/>
              <a:buNone/>
              <a:defRPr sz="1224">
                <a:latin typeface="微软雅黑"/>
                <a:ea typeface="微软雅黑"/>
                <a:cs typeface="微软雅黑"/>
                <a:sym typeface="微软雅黑"/>
              </a:defRPr>
            </a:pPr>
            <a:r>
              <a:t>return Math.PI * radius * radius;</a:t>
            </a:r>
          </a:p>
          <a:p>
            <a:pPr marL="0" lvl="1" indent="116586" defTabSz="466344">
              <a:spcBef>
                <a:spcPts val="400"/>
              </a:spcBef>
              <a:buSzTx/>
              <a:buNone/>
              <a:defRPr sz="1224">
                <a:latin typeface="微软雅黑"/>
                <a:ea typeface="微软雅黑"/>
                <a:cs typeface="微软雅黑"/>
                <a:sym typeface="微软雅黑"/>
              </a:defRPr>
            </a:pPr>
            <a:r>
              <a:t>}</a:t>
            </a:r>
          </a:p>
          <a:p>
            <a:pPr marL="0" lvl="1" indent="116586" defTabSz="466344">
              <a:spcBef>
                <a:spcPts val="400"/>
              </a:spcBef>
              <a:buSzTx/>
              <a:buNone/>
              <a:defRPr sz="1224">
                <a:latin typeface="微软雅黑"/>
                <a:ea typeface="微软雅黑"/>
                <a:cs typeface="微软雅黑"/>
                <a:sym typeface="微软雅黑"/>
              </a:defRPr>
            </a:pPr>
            <a:r>
              <a:t>export function circumference(radius) {</a:t>
            </a:r>
          </a:p>
          <a:p>
            <a:pPr marL="0" lvl="1" indent="116586" defTabSz="466344">
              <a:spcBef>
                <a:spcPts val="400"/>
              </a:spcBef>
              <a:buSzTx/>
              <a:buNone/>
              <a:defRPr sz="1224">
                <a:latin typeface="微软雅黑"/>
                <a:ea typeface="微软雅黑"/>
                <a:cs typeface="微软雅黑"/>
                <a:sym typeface="微软雅黑"/>
              </a:defRPr>
            </a:pPr>
            <a:r>
              <a:t>return 2 * Math.PI * radius;</a:t>
            </a:r>
          </a:p>
          <a:p>
            <a:pPr marL="0" lvl="1" indent="116586" defTabSz="466344">
              <a:spcBef>
                <a:spcPts val="400"/>
              </a:spcBef>
              <a:buSzTx/>
              <a:buNone/>
              <a:defRPr sz="1224">
                <a:latin typeface="微软雅黑"/>
                <a:ea typeface="微软雅黑"/>
                <a:cs typeface="微软雅黑"/>
                <a:sym typeface="微软雅黑"/>
              </a:defRPr>
            </a:pPr>
            <a:r>
              <a:t>}</a:t>
            </a:r>
          </a:p>
          <a:p>
            <a:pPr marL="0" lvl="1" indent="116586" defTabSz="466344">
              <a:spcBef>
                <a:spcPts val="400"/>
              </a:spcBef>
              <a:buSzTx/>
              <a:buNone/>
              <a:defRPr sz="1224">
                <a:solidFill>
                  <a:srgbClr val="942192"/>
                </a:solidFill>
                <a:latin typeface="微软雅黑"/>
                <a:ea typeface="微软雅黑"/>
                <a:cs typeface="微软雅黑"/>
                <a:sym typeface="微软雅黑"/>
              </a:defRPr>
            </a:pPr>
            <a:r>
              <a:t>circleplugs.js</a:t>
            </a:r>
          </a:p>
          <a:p>
            <a:pPr marL="0" lvl="1" indent="116586" defTabSz="466344">
              <a:spcBef>
                <a:spcPts val="400"/>
              </a:spcBef>
              <a:buSzTx/>
              <a:buNone/>
              <a:defRPr sz="1224">
                <a:latin typeface="微软雅黑"/>
                <a:ea typeface="微软雅黑"/>
                <a:cs typeface="微软雅黑"/>
                <a:sym typeface="微软雅黑"/>
              </a:defRPr>
            </a:pPr>
            <a:r>
              <a:t>export * from './circle';//export * 表示输出circle模块所有属性和方法。注意export * 会忽略circle模块的default方法</a:t>
            </a:r>
          </a:p>
          <a:p>
            <a:pPr marL="0" lvl="1" indent="116586" defTabSz="466344">
              <a:spcBef>
                <a:spcPts val="400"/>
              </a:spcBef>
              <a:buSzTx/>
              <a:buNone/>
              <a:defRPr sz="1224">
                <a:latin typeface="微软雅黑"/>
                <a:ea typeface="微软雅黑"/>
                <a:cs typeface="微软雅黑"/>
                <a:sym typeface="微软雅黑"/>
              </a:defRPr>
            </a:pPr>
            <a:r>
              <a:t>export var e = 2.71828182846; </a:t>
            </a:r>
          </a:p>
          <a:p>
            <a:pPr marL="0" lvl="1" indent="116586" defTabSz="466344">
              <a:spcBef>
                <a:spcPts val="400"/>
              </a:spcBef>
              <a:buSzTx/>
              <a:buNone/>
              <a:defRPr sz="1224">
                <a:latin typeface="微软雅黑"/>
                <a:ea typeface="微软雅黑"/>
                <a:cs typeface="微软雅黑"/>
                <a:sym typeface="微软雅黑"/>
              </a:defRPr>
            </a:pPr>
            <a:r>
              <a:t>export default function(x) {</a:t>
            </a:r>
          </a:p>
          <a:p>
            <a:pPr marL="0" lvl="1" indent="116586" defTabSz="466344">
              <a:spcBef>
                <a:spcPts val="400"/>
              </a:spcBef>
              <a:buSzTx/>
              <a:buNone/>
              <a:defRPr sz="1224">
                <a:latin typeface="微软雅黑"/>
                <a:ea typeface="微软雅黑"/>
                <a:cs typeface="微软雅黑"/>
                <a:sym typeface="微软雅黑"/>
              </a:defRPr>
            </a:pPr>
            <a:r>
              <a:t>   return Math.exp(x); </a:t>
            </a:r>
          </a:p>
          <a:p>
            <a:pPr marL="0" lvl="1" indent="116586" defTabSz="466344">
              <a:spcBef>
                <a:spcPts val="400"/>
              </a:spcBef>
              <a:buSzTx/>
              <a:buNone/>
              <a:defRPr sz="1224">
                <a:latin typeface="微软雅黑"/>
                <a:ea typeface="微软雅黑"/>
                <a:cs typeface="微软雅黑"/>
                <a:sym typeface="微软雅黑"/>
              </a:defRPr>
            </a:pPr>
            <a:r>
              <a:t>}</a:t>
            </a:r>
          </a:p>
          <a:p>
            <a:pPr marL="0" indent="0" defTabSz="466344">
              <a:spcBef>
                <a:spcPts val="400"/>
              </a:spcBef>
              <a:buSzTx/>
              <a:buNone/>
              <a:defRPr sz="1224">
                <a:latin typeface="微软雅黑"/>
                <a:ea typeface="微软雅黑"/>
                <a:cs typeface="微软雅黑"/>
                <a:sym typeface="微软雅黑"/>
              </a:defRPr>
            </a:pPr>
            <a:r>
              <a:t>   </a:t>
            </a:r>
            <a:r>
              <a:rPr>
                <a:solidFill>
                  <a:srgbClr val="FF2600"/>
                </a:solidFill>
              </a:rPr>
              <a:t>entry.js</a:t>
            </a:r>
          </a:p>
          <a:p>
            <a:pPr marL="0" lvl="1" indent="116586" defTabSz="466344">
              <a:spcBef>
                <a:spcPts val="400"/>
              </a:spcBef>
              <a:buSzTx/>
              <a:buNone/>
              <a:defRPr sz="1224">
                <a:latin typeface="微软雅黑"/>
                <a:ea typeface="微软雅黑"/>
                <a:cs typeface="微软雅黑"/>
                <a:sym typeface="微软雅黑"/>
              </a:defRPr>
            </a:pPr>
            <a:r>
              <a:t> import * as math from './circleplugs'; </a:t>
            </a:r>
          </a:p>
          <a:p>
            <a:pPr marL="0" lvl="1" indent="116586" defTabSz="466344">
              <a:spcBef>
                <a:spcPts val="400"/>
              </a:spcBef>
              <a:buSzTx/>
              <a:buNone/>
              <a:defRPr sz="1224">
                <a:latin typeface="微软雅黑"/>
                <a:ea typeface="微软雅黑"/>
                <a:cs typeface="微软雅黑"/>
                <a:sym typeface="微软雅黑"/>
              </a:defRPr>
            </a:pPr>
            <a:r>
              <a:t> import exp from './circleplugs'; </a:t>
            </a:r>
          </a:p>
          <a:p>
            <a:pPr marL="0" lvl="1" indent="116586" defTabSz="466344">
              <a:spcBef>
                <a:spcPts val="400"/>
              </a:spcBef>
              <a:buSzTx/>
              <a:buNone/>
              <a:defRPr sz="1224">
                <a:latin typeface="微软雅黑"/>
                <a:ea typeface="微软雅黑"/>
                <a:cs typeface="微软雅黑"/>
                <a:sym typeface="微软雅黑"/>
              </a:defRPr>
            </a:pPr>
            <a:r>
              <a:t> console.log(exp(math.e));</a:t>
            </a:r>
          </a:p>
          <a:p>
            <a:pPr marL="0" indent="0" defTabSz="466344">
              <a:spcBef>
                <a:spcPts val="400"/>
              </a:spcBef>
              <a:buSzTx/>
              <a:buNone/>
              <a:defRPr sz="1224">
                <a:latin typeface="微软雅黑"/>
                <a:ea typeface="微软雅黑"/>
                <a:cs typeface="微软雅黑"/>
                <a:sym typeface="微软雅黑"/>
              </a:defRPr>
            </a:pPr>
            <a:r>
              <a:t> 安装webpack打包工具</a:t>
            </a:r>
          </a:p>
          <a:p>
            <a:pPr marL="0" indent="0" defTabSz="466344">
              <a:spcBef>
                <a:spcPts val="400"/>
              </a:spcBef>
              <a:buSzTx/>
              <a:buNone/>
              <a:defRPr sz="1224">
                <a:latin typeface="微软雅黑"/>
                <a:ea typeface="微软雅黑"/>
                <a:cs typeface="微软雅黑"/>
                <a:sym typeface="微软雅黑"/>
              </a:defRPr>
            </a:pPr>
            <a:r>
              <a:t>  npm install  webpack -D</a:t>
            </a:r>
          </a:p>
          <a:p>
            <a:pPr marL="0" indent="0" defTabSz="466344">
              <a:spcBef>
                <a:spcPts val="400"/>
              </a:spcBef>
              <a:buSzTx/>
              <a:buNone/>
              <a:defRPr sz="1224">
                <a:latin typeface="微软雅黑"/>
                <a:ea typeface="微软雅黑"/>
                <a:cs typeface="微软雅黑"/>
                <a:sym typeface="微软雅黑"/>
              </a:defRPr>
            </a:pPr>
            <a:r>
              <a:t>  执行webpack命令  </a:t>
            </a:r>
          </a:p>
          <a:p>
            <a:pPr marL="0" indent="0" defTabSz="466344">
              <a:spcBef>
                <a:spcPts val="400"/>
              </a:spcBef>
              <a:buSzTx/>
              <a:buNone/>
              <a:defRPr sz="1224">
                <a:latin typeface="微软雅黑"/>
                <a:ea typeface="微软雅黑"/>
                <a:cs typeface="微软雅黑"/>
                <a:sym typeface="微软雅黑"/>
              </a:defRPr>
            </a:pPr>
            <a:r>
              <a:t>  node bundle.js  </a:t>
            </a:r>
          </a:p>
          <a:p>
            <a:pPr marL="0" indent="0" defTabSz="466344">
              <a:spcBef>
                <a:spcPts val="400"/>
              </a:spcBef>
              <a:buSzTx/>
              <a:buNone/>
              <a:defRPr sz="1224">
                <a:latin typeface="微软雅黑"/>
                <a:ea typeface="微软雅黑"/>
                <a:cs typeface="微软雅黑"/>
                <a:sym typeface="微软雅黑"/>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13">
                                            <p:bg/>
                                          </p:spTgt>
                                        </p:tgtEl>
                                        <p:attrNameLst>
                                          <p:attrName>style.visibility</p:attrName>
                                        </p:attrNameLst>
                                      </p:cBhvr>
                                      <p:to>
                                        <p:strVal val="visible"/>
                                      </p:to>
                                    </p:set>
                                    <p:animEffect transition="in" filter="blinds(horizontal)">
                                      <p:cBhvr>
                                        <p:cTn id="7" dur="500"/>
                                        <p:tgtEl>
                                          <p:spTgt spid="413">
                                            <p:bg/>
                                          </p:spTgt>
                                        </p:tgtEl>
                                      </p:cBhvr>
                                    </p:animEffect>
                                  </p:childTnLst>
                                </p:cTn>
                              </p:par>
                              <p:par>
                                <p:cTn id="8" presetID="3" presetClass="entr" presetSubtype="10" fill="hold" grpId="1" nodeType="withEffect">
                                  <p:stCondLst>
                                    <p:cond delay="0"/>
                                  </p:stCondLst>
                                  <p:iterate>
                                    <p:tmAbs val="0"/>
                                  </p:iterate>
                                  <p:childTnLst>
                                    <p:set>
                                      <p:cBhvr>
                                        <p:cTn id="9" fill="hold"/>
                                        <p:tgtEl>
                                          <p:spTgt spid="413">
                                            <p:txEl>
                                              <p:pRg st="0" end="0"/>
                                            </p:txEl>
                                          </p:spTgt>
                                        </p:tgtEl>
                                        <p:attrNameLst>
                                          <p:attrName>style.visibility</p:attrName>
                                        </p:attrNameLst>
                                      </p:cBhvr>
                                      <p:to>
                                        <p:strVal val="visible"/>
                                      </p:to>
                                    </p:set>
                                    <p:animEffect transition="in" filter="blinds(horizontal)">
                                      <p:cBhvr>
                                        <p:cTn id="10" dur="500"/>
                                        <p:tgtEl>
                                          <p:spTgt spid="41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13">
                                            <p:txEl>
                                              <p:pRg st="1" end="1"/>
                                            </p:txEl>
                                          </p:spTgt>
                                        </p:tgtEl>
                                        <p:attrNameLst>
                                          <p:attrName>style.visibility</p:attrName>
                                        </p:attrNameLst>
                                      </p:cBhvr>
                                      <p:to>
                                        <p:strVal val="visible"/>
                                      </p:to>
                                    </p:set>
                                    <p:animEffect transition="in" filter="blinds(horizontal)">
                                      <p:cBhvr>
                                        <p:cTn id="15" dur="500"/>
                                        <p:tgtEl>
                                          <p:spTgt spid="413">
                                            <p:txEl>
                                              <p:pRg st="1" end="1"/>
                                            </p:txEl>
                                          </p:spTgt>
                                        </p:tgtEl>
                                      </p:cBhvr>
                                    </p:animEffect>
                                  </p:childTnLst>
                                </p:cTn>
                              </p:par>
                              <p:par>
                                <p:cTn id="16" presetID="3" presetClass="entr" presetSubtype="10" fill="hold" grpId="1" nodeType="withEffect">
                                  <p:stCondLst>
                                    <p:cond delay="0"/>
                                  </p:stCondLst>
                                  <p:iterate>
                                    <p:tmAbs val="0"/>
                                  </p:iterate>
                                  <p:childTnLst>
                                    <p:set>
                                      <p:cBhvr>
                                        <p:cTn id="17" fill="hold"/>
                                        <p:tgtEl>
                                          <p:spTgt spid="413">
                                            <p:txEl>
                                              <p:pRg st="2" end="2"/>
                                            </p:txEl>
                                          </p:spTgt>
                                        </p:tgtEl>
                                        <p:attrNameLst>
                                          <p:attrName>style.visibility</p:attrName>
                                        </p:attrNameLst>
                                      </p:cBhvr>
                                      <p:to>
                                        <p:strVal val="visible"/>
                                      </p:to>
                                    </p:set>
                                    <p:animEffect transition="in" filter="blinds(horizontal)">
                                      <p:cBhvr>
                                        <p:cTn id="18" dur="500"/>
                                        <p:tgtEl>
                                          <p:spTgt spid="413">
                                            <p:txEl>
                                              <p:pRg st="2" end="2"/>
                                            </p:txEl>
                                          </p:spTgt>
                                        </p:tgtEl>
                                      </p:cBhvr>
                                    </p:animEffect>
                                  </p:childTnLst>
                                </p:cTn>
                              </p:par>
                              <p:par>
                                <p:cTn id="19" presetID="3" presetClass="entr" presetSubtype="10" fill="hold" grpId="1" nodeType="withEffect">
                                  <p:stCondLst>
                                    <p:cond delay="0"/>
                                  </p:stCondLst>
                                  <p:iterate>
                                    <p:tmAbs val="0"/>
                                  </p:iterate>
                                  <p:childTnLst>
                                    <p:set>
                                      <p:cBhvr>
                                        <p:cTn id="20" fill="hold"/>
                                        <p:tgtEl>
                                          <p:spTgt spid="413">
                                            <p:txEl>
                                              <p:pRg st="3" end="3"/>
                                            </p:txEl>
                                          </p:spTgt>
                                        </p:tgtEl>
                                        <p:attrNameLst>
                                          <p:attrName>style.visibility</p:attrName>
                                        </p:attrNameLst>
                                      </p:cBhvr>
                                      <p:to>
                                        <p:strVal val="visible"/>
                                      </p:to>
                                    </p:set>
                                    <p:animEffect transition="in" filter="blinds(horizontal)">
                                      <p:cBhvr>
                                        <p:cTn id="21" dur="500"/>
                                        <p:tgtEl>
                                          <p:spTgt spid="413">
                                            <p:txEl>
                                              <p:pRg st="3" end="3"/>
                                            </p:txEl>
                                          </p:spTgt>
                                        </p:tgtEl>
                                      </p:cBhvr>
                                    </p:animEffect>
                                  </p:childTnLst>
                                </p:cTn>
                              </p:par>
                              <p:par>
                                <p:cTn id="22" presetID="3" presetClass="entr" presetSubtype="10" fill="hold" grpId="1" nodeType="withEffect">
                                  <p:stCondLst>
                                    <p:cond delay="0"/>
                                  </p:stCondLst>
                                  <p:iterate>
                                    <p:tmAbs val="0"/>
                                  </p:iterate>
                                  <p:childTnLst>
                                    <p:set>
                                      <p:cBhvr>
                                        <p:cTn id="23" fill="hold"/>
                                        <p:tgtEl>
                                          <p:spTgt spid="413">
                                            <p:txEl>
                                              <p:pRg st="4" end="4"/>
                                            </p:txEl>
                                          </p:spTgt>
                                        </p:tgtEl>
                                        <p:attrNameLst>
                                          <p:attrName>style.visibility</p:attrName>
                                        </p:attrNameLst>
                                      </p:cBhvr>
                                      <p:to>
                                        <p:strVal val="visible"/>
                                      </p:to>
                                    </p:set>
                                    <p:animEffect transition="in" filter="blinds(horizontal)">
                                      <p:cBhvr>
                                        <p:cTn id="24" dur="500"/>
                                        <p:tgtEl>
                                          <p:spTgt spid="413">
                                            <p:txEl>
                                              <p:pRg st="4" end="4"/>
                                            </p:txEl>
                                          </p:spTgt>
                                        </p:tgtEl>
                                      </p:cBhvr>
                                    </p:animEffect>
                                  </p:childTnLst>
                                </p:cTn>
                              </p:par>
                              <p:par>
                                <p:cTn id="25" presetID="3" presetClass="entr" presetSubtype="10" fill="hold" grpId="1" nodeType="withEffect">
                                  <p:stCondLst>
                                    <p:cond delay="0"/>
                                  </p:stCondLst>
                                  <p:iterate>
                                    <p:tmAbs val="0"/>
                                  </p:iterate>
                                  <p:childTnLst>
                                    <p:set>
                                      <p:cBhvr>
                                        <p:cTn id="26" fill="hold"/>
                                        <p:tgtEl>
                                          <p:spTgt spid="413">
                                            <p:txEl>
                                              <p:pRg st="5" end="5"/>
                                            </p:txEl>
                                          </p:spTgt>
                                        </p:tgtEl>
                                        <p:attrNameLst>
                                          <p:attrName>style.visibility</p:attrName>
                                        </p:attrNameLst>
                                      </p:cBhvr>
                                      <p:to>
                                        <p:strVal val="visible"/>
                                      </p:to>
                                    </p:set>
                                    <p:animEffect transition="in" filter="blinds(horizontal)">
                                      <p:cBhvr>
                                        <p:cTn id="27" dur="500"/>
                                        <p:tgtEl>
                                          <p:spTgt spid="413">
                                            <p:txEl>
                                              <p:pRg st="5" end="5"/>
                                            </p:txEl>
                                          </p:spTgt>
                                        </p:tgtEl>
                                      </p:cBhvr>
                                    </p:animEffect>
                                  </p:childTnLst>
                                </p:cTn>
                              </p:par>
                              <p:par>
                                <p:cTn id="28" presetID="3" presetClass="entr" presetSubtype="10" fill="hold" grpId="1" nodeType="withEffect">
                                  <p:stCondLst>
                                    <p:cond delay="0"/>
                                  </p:stCondLst>
                                  <p:iterate>
                                    <p:tmAbs val="0"/>
                                  </p:iterate>
                                  <p:childTnLst>
                                    <p:set>
                                      <p:cBhvr>
                                        <p:cTn id="29" fill="hold"/>
                                        <p:tgtEl>
                                          <p:spTgt spid="413">
                                            <p:txEl>
                                              <p:pRg st="6" end="6"/>
                                            </p:txEl>
                                          </p:spTgt>
                                        </p:tgtEl>
                                        <p:attrNameLst>
                                          <p:attrName>style.visibility</p:attrName>
                                        </p:attrNameLst>
                                      </p:cBhvr>
                                      <p:to>
                                        <p:strVal val="visible"/>
                                      </p:to>
                                    </p:set>
                                    <p:animEffect transition="in" filter="blinds(horizontal)">
                                      <p:cBhvr>
                                        <p:cTn id="30" dur="500"/>
                                        <p:tgtEl>
                                          <p:spTgt spid="413">
                                            <p:txEl>
                                              <p:pRg st="6" end="6"/>
                                            </p:txEl>
                                          </p:spTgt>
                                        </p:tgtEl>
                                      </p:cBhvr>
                                    </p:animEffect>
                                  </p:childTnLst>
                                </p:cTn>
                              </p:par>
                              <p:par>
                                <p:cTn id="31" presetID="3" presetClass="entr" presetSubtype="10" fill="hold" grpId="1" nodeType="withEffect">
                                  <p:stCondLst>
                                    <p:cond delay="0"/>
                                  </p:stCondLst>
                                  <p:iterate>
                                    <p:tmAbs val="0"/>
                                  </p:iterate>
                                  <p:childTnLst>
                                    <p:set>
                                      <p:cBhvr>
                                        <p:cTn id="32" fill="hold"/>
                                        <p:tgtEl>
                                          <p:spTgt spid="413">
                                            <p:txEl>
                                              <p:pRg st="7" end="7"/>
                                            </p:txEl>
                                          </p:spTgt>
                                        </p:tgtEl>
                                        <p:attrNameLst>
                                          <p:attrName>style.visibility</p:attrName>
                                        </p:attrNameLst>
                                      </p:cBhvr>
                                      <p:to>
                                        <p:strVal val="visible"/>
                                      </p:to>
                                    </p:set>
                                    <p:animEffect transition="in" filter="blinds(horizontal)">
                                      <p:cBhvr>
                                        <p:cTn id="33" dur="500"/>
                                        <p:tgtEl>
                                          <p:spTgt spid="413">
                                            <p:txEl>
                                              <p:pRg st="7" end="7"/>
                                            </p:txEl>
                                          </p:spTgt>
                                        </p:tgtEl>
                                      </p:cBhvr>
                                    </p:animEffect>
                                  </p:childTnLst>
                                </p:cTn>
                              </p:par>
                              <p:par>
                                <p:cTn id="34" presetID="3" presetClass="entr" presetSubtype="10" fill="hold" grpId="1" nodeType="withEffect">
                                  <p:stCondLst>
                                    <p:cond delay="0"/>
                                  </p:stCondLst>
                                  <p:iterate>
                                    <p:tmAbs val="0"/>
                                  </p:iterate>
                                  <p:childTnLst>
                                    <p:set>
                                      <p:cBhvr>
                                        <p:cTn id="35" fill="hold"/>
                                        <p:tgtEl>
                                          <p:spTgt spid="413">
                                            <p:txEl>
                                              <p:pRg st="8" end="8"/>
                                            </p:txEl>
                                          </p:spTgt>
                                        </p:tgtEl>
                                        <p:attrNameLst>
                                          <p:attrName>style.visibility</p:attrName>
                                        </p:attrNameLst>
                                      </p:cBhvr>
                                      <p:to>
                                        <p:strVal val="visible"/>
                                      </p:to>
                                    </p:set>
                                    <p:animEffect transition="in" filter="blinds(horizontal)">
                                      <p:cBhvr>
                                        <p:cTn id="36" dur="500"/>
                                        <p:tgtEl>
                                          <p:spTgt spid="413">
                                            <p:txEl>
                                              <p:pRg st="8" end="8"/>
                                            </p:txEl>
                                          </p:spTgt>
                                        </p:tgtEl>
                                      </p:cBhvr>
                                    </p:animEffect>
                                  </p:childTnLst>
                                </p:cTn>
                              </p:par>
                              <p:par>
                                <p:cTn id="37" presetID="3" presetClass="entr" presetSubtype="10" fill="hold" grpId="1" nodeType="withEffect">
                                  <p:stCondLst>
                                    <p:cond delay="0"/>
                                  </p:stCondLst>
                                  <p:iterate>
                                    <p:tmAbs val="0"/>
                                  </p:iterate>
                                  <p:childTnLst>
                                    <p:set>
                                      <p:cBhvr>
                                        <p:cTn id="38" fill="hold"/>
                                        <p:tgtEl>
                                          <p:spTgt spid="413">
                                            <p:txEl>
                                              <p:pRg st="9" end="9"/>
                                            </p:txEl>
                                          </p:spTgt>
                                        </p:tgtEl>
                                        <p:attrNameLst>
                                          <p:attrName>style.visibility</p:attrName>
                                        </p:attrNameLst>
                                      </p:cBhvr>
                                      <p:to>
                                        <p:strVal val="visible"/>
                                      </p:to>
                                    </p:set>
                                    <p:animEffect transition="in" filter="blinds(horizontal)">
                                      <p:cBhvr>
                                        <p:cTn id="39" dur="500"/>
                                        <p:tgtEl>
                                          <p:spTgt spid="413">
                                            <p:txEl>
                                              <p:pRg st="9" end="9"/>
                                            </p:txEl>
                                          </p:spTgt>
                                        </p:tgtEl>
                                      </p:cBhvr>
                                    </p:animEffect>
                                  </p:childTnLst>
                                </p:cTn>
                              </p:par>
                              <p:par>
                                <p:cTn id="40" presetID="3" presetClass="entr" presetSubtype="10" fill="hold" grpId="1" nodeType="withEffect">
                                  <p:stCondLst>
                                    <p:cond delay="0"/>
                                  </p:stCondLst>
                                  <p:iterate>
                                    <p:tmAbs val="0"/>
                                  </p:iterate>
                                  <p:childTnLst>
                                    <p:set>
                                      <p:cBhvr>
                                        <p:cTn id="41" fill="hold"/>
                                        <p:tgtEl>
                                          <p:spTgt spid="413">
                                            <p:txEl>
                                              <p:pRg st="10" end="10"/>
                                            </p:txEl>
                                          </p:spTgt>
                                        </p:tgtEl>
                                        <p:attrNameLst>
                                          <p:attrName>style.visibility</p:attrName>
                                        </p:attrNameLst>
                                      </p:cBhvr>
                                      <p:to>
                                        <p:strVal val="visible"/>
                                      </p:to>
                                    </p:set>
                                    <p:animEffect transition="in" filter="blinds(horizontal)">
                                      <p:cBhvr>
                                        <p:cTn id="42" dur="500"/>
                                        <p:tgtEl>
                                          <p:spTgt spid="413">
                                            <p:txEl>
                                              <p:pRg st="10" end="10"/>
                                            </p:txEl>
                                          </p:spTgt>
                                        </p:tgtEl>
                                      </p:cBhvr>
                                    </p:animEffect>
                                  </p:childTnLst>
                                </p:cTn>
                              </p:par>
                              <p:par>
                                <p:cTn id="43" presetID="3" presetClass="entr" presetSubtype="10" fill="hold" grpId="1" nodeType="withEffect">
                                  <p:stCondLst>
                                    <p:cond delay="0"/>
                                  </p:stCondLst>
                                  <p:iterate>
                                    <p:tmAbs val="0"/>
                                  </p:iterate>
                                  <p:childTnLst>
                                    <p:set>
                                      <p:cBhvr>
                                        <p:cTn id="44" fill="hold"/>
                                        <p:tgtEl>
                                          <p:spTgt spid="413">
                                            <p:txEl>
                                              <p:pRg st="11" end="11"/>
                                            </p:txEl>
                                          </p:spTgt>
                                        </p:tgtEl>
                                        <p:attrNameLst>
                                          <p:attrName>style.visibility</p:attrName>
                                        </p:attrNameLst>
                                      </p:cBhvr>
                                      <p:to>
                                        <p:strVal val="visible"/>
                                      </p:to>
                                    </p:set>
                                    <p:animEffect transition="in" filter="blinds(horizontal)">
                                      <p:cBhvr>
                                        <p:cTn id="45" dur="500"/>
                                        <p:tgtEl>
                                          <p:spTgt spid="413">
                                            <p:txEl>
                                              <p:pRg st="11" end="11"/>
                                            </p:txEl>
                                          </p:spTgt>
                                        </p:tgtEl>
                                      </p:cBhvr>
                                    </p:animEffect>
                                  </p:childTnLst>
                                </p:cTn>
                              </p:par>
                              <p:par>
                                <p:cTn id="46" presetID="3" presetClass="entr" presetSubtype="10" fill="hold" grpId="1" nodeType="withEffect">
                                  <p:stCondLst>
                                    <p:cond delay="0"/>
                                  </p:stCondLst>
                                  <p:iterate>
                                    <p:tmAbs val="0"/>
                                  </p:iterate>
                                  <p:childTnLst>
                                    <p:set>
                                      <p:cBhvr>
                                        <p:cTn id="47" fill="hold"/>
                                        <p:tgtEl>
                                          <p:spTgt spid="413">
                                            <p:txEl>
                                              <p:pRg st="12" end="12"/>
                                            </p:txEl>
                                          </p:spTgt>
                                        </p:tgtEl>
                                        <p:attrNameLst>
                                          <p:attrName>style.visibility</p:attrName>
                                        </p:attrNameLst>
                                      </p:cBhvr>
                                      <p:to>
                                        <p:strVal val="visible"/>
                                      </p:to>
                                    </p:set>
                                    <p:animEffect transition="in" filter="blinds(horizontal)">
                                      <p:cBhvr>
                                        <p:cTn id="48" dur="500"/>
                                        <p:tgtEl>
                                          <p:spTgt spid="413">
                                            <p:txEl>
                                              <p:pRg st="12" end="12"/>
                                            </p:txEl>
                                          </p:spTgt>
                                        </p:tgtEl>
                                      </p:cBhvr>
                                    </p:animEffect>
                                  </p:childTnLst>
                                </p:cTn>
                              </p:par>
                              <p:par>
                                <p:cTn id="49" presetID="3" presetClass="entr" presetSubtype="10" fill="hold" grpId="1" nodeType="withEffect">
                                  <p:stCondLst>
                                    <p:cond delay="0"/>
                                  </p:stCondLst>
                                  <p:iterate>
                                    <p:tmAbs val="0"/>
                                  </p:iterate>
                                  <p:childTnLst>
                                    <p:set>
                                      <p:cBhvr>
                                        <p:cTn id="50" fill="hold"/>
                                        <p:tgtEl>
                                          <p:spTgt spid="413">
                                            <p:txEl>
                                              <p:pRg st="13" end="13"/>
                                            </p:txEl>
                                          </p:spTgt>
                                        </p:tgtEl>
                                        <p:attrNameLst>
                                          <p:attrName>style.visibility</p:attrName>
                                        </p:attrNameLst>
                                      </p:cBhvr>
                                      <p:to>
                                        <p:strVal val="visible"/>
                                      </p:to>
                                    </p:set>
                                    <p:animEffect transition="in" filter="blinds(horizontal)">
                                      <p:cBhvr>
                                        <p:cTn id="51" dur="500"/>
                                        <p:tgtEl>
                                          <p:spTgt spid="413">
                                            <p:txEl>
                                              <p:pRg st="13" end="13"/>
                                            </p:txEl>
                                          </p:spTgt>
                                        </p:tgtEl>
                                      </p:cBhvr>
                                    </p:animEffect>
                                  </p:childTnLst>
                                </p:cTn>
                              </p:par>
                              <p:par>
                                <p:cTn id="52" presetID="3" presetClass="entr" presetSubtype="10" fill="hold" grpId="1" nodeType="withEffect">
                                  <p:stCondLst>
                                    <p:cond delay="0"/>
                                  </p:stCondLst>
                                  <p:iterate>
                                    <p:tmAbs val="0"/>
                                  </p:iterate>
                                  <p:childTnLst>
                                    <p:set>
                                      <p:cBhvr>
                                        <p:cTn id="53" fill="hold"/>
                                        <p:tgtEl>
                                          <p:spTgt spid="413">
                                            <p:txEl>
                                              <p:pRg st="14" end="14"/>
                                            </p:txEl>
                                          </p:spTgt>
                                        </p:tgtEl>
                                        <p:attrNameLst>
                                          <p:attrName>style.visibility</p:attrName>
                                        </p:attrNameLst>
                                      </p:cBhvr>
                                      <p:to>
                                        <p:strVal val="visible"/>
                                      </p:to>
                                    </p:set>
                                    <p:animEffect transition="in" filter="blinds(horizontal)">
                                      <p:cBhvr>
                                        <p:cTn id="54" dur="500"/>
                                        <p:tgtEl>
                                          <p:spTgt spid="413">
                                            <p:txEl>
                                              <p:pRg st="14" end="1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1" nodeType="clickEffect">
                                  <p:stCondLst>
                                    <p:cond delay="0"/>
                                  </p:stCondLst>
                                  <p:iterate>
                                    <p:tmAbs val="0"/>
                                  </p:iterate>
                                  <p:childTnLst>
                                    <p:set>
                                      <p:cBhvr>
                                        <p:cTn id="58" fill="hold"/>
                                        <p:tgtEl>
                                          <p:spTgt spid="413">
                                            <p:txEl>
                                              <p:pRg st="15" end="15"/>
                                            </p:txEl>
                                          </p:spTgt>
                                        </p:tgtEl>
                                        <p:attrNameLst>
                                          <p:attrName>style.visibility</p:attrName>
                                        </p:attrNameLst>
                                      </p:cBhvr>
                                      <p:to>
                                        <p:strVal val="visible"/>
                                      </p:to>
                                    </p:set>
                                    <p:animEffect transition="in" filter="blinds(horizontal)">
                                      <p:cBhvr>
                                        <p:cTn id="59" dur="500"/>
                                        <p:tgtEl>
                                          <p:spTgt spid="413">
                                            <p:txEl>
                                              <p:pRg st="15" end="15"/>
                                            </p:txEl>
                                          </p:spTgt>
                                        </p:tgtEl>
                                      </p:cBhvr>
                                    </p:animEffect>
                                  </p:childTnLst>
                                </p:cTn>
                              </p:par>
                              <p:par>
                                <p:cTn id="60" presetID="3" presetClass="entr" presetSubtype="10" fill="hold" grpId="1" nodeType="withEffect">
                                  <p:stCondLst>
                                    <p:cond delay="0"/>
                                  </p:stCondLst>
                                  <p:iterate>
                                    <p:tmAbs val="0"/>
                                  </p:iterate>
                                  <p:childTnLst>
                                    <p:set>
                                      <p:cBhvr>
                                        <p:cTn id="61" fill="hold"/>
                                        <p:tgtEl>
                                          <p:spTgt spid="413">
                                            <p:txEl>
                                              <p:pRg st="16" end="16"/>
                                            </p:txEl>
                                          </p:spTgt>
                                        </p:tgtEl>
                                        <p:attrNameLst>
                                          <p:attrName>style.visibility</p:attrName>
                                        </p:attrNameLst>
                                      </p:cBhvr>
                                      <p:to>
                                        <p:strVal val="visible"/>
                                      </p:to>
                                    </p:set>
                                    <p:animEffect transition="in" filter="blinds(horizontal)">
                                      <p:cBhvr>
                                        <p:cTn id="62" dur="500"/>
                                        <p:tgtEl>
                                          <p:spTgt spid="413">
                                            <p:txEl>
                                              <p:pRg st="16" end="16"/>
                                            </p:txEl>
                                          </p:spTgt>
                                        </p:tgtEl>
                                      </p:cBhvr>
                                    </p:animEffect>
                                  </p:childTnLst>
                                </p:cTn>
                              </p:par>
                              <p:par>
                                <p:cTn id="63" presetID="3" presetClass="entr" presetSubtype="10" fill="hold" grpId="1" nodeType="withEffect">
                                  <p:stCondLst>
                                    <p:cond delay="0"/>
                                  </p:stCondLst>
                                  <p:iterate>
                                    <p:tmAbs val="0"/>
                                  </p:iterate>
                                  <p:childTnLst>
                                    <p:set>
                                      <p:cBhvr>
                                        <p:cTn id="64" fill="hold"/>
                                        <p:tgtEl>
                                          <p:spTgt spid="413">
                                            <p:txEl>
                                              <p:pRg st="17" end="17"/>
                                            </p:txEl>
                                          </p:spTgt>
                                        </p:tgtEl>
                                        <p:attrNameLst>
                                          <p:attrName>style.visibility</p:attrName>
                                        </p:attrNameLst>
                                      </p:cBhvr>
                                      <p:to>
                                        <p:strVal val="visible"/>
                                      </p:to>
                                    </p:set>
                                    <p:animEffect transition="in" filter="blinds(horizontal)">
                                      <p:cBhvr>
                                        <p:cTn id="65" dur="500"/>
                                        <p:tgtEl>
                                          <p:spTgt spid="413">
                                            <p:txEl>
                                              <p:pRg st="17" end="17"/>
                                            </p:txEl>
                                          </p:spTgt>
                                        </p:tgtEl>
                                      </p:cBhvr>
                                    </p:animEffect>
                                  </p:childTnLst>
                                </p:cTn>
                              </p:par>
                              <p:par>
                                <p:cTn id="66" presetID="3" presetClass="entr" presetSubtype="10" fill="hold" grpId="1" nodeType="withEffect">
                                  <p:stCondLst>
                                    <p:cond delay="0"/>
                                  </p:stCondLst>
                                  <p:iterate>
                                    <p:tmAbs val="0"/>
                                  </p:iterate>
                                  <p:childTnLst>
                                    <p:set>
                                      <p:cBhvr>
                                        <p:cTn id="67" fill="hold"/>
                                        <p:tgtEl>
                                          <p:spTgt spid="413">
                                            <p:txEl>
                                              <p:pRg st="18" end="18"/>
                                            </p:txEl>
                                          </p:spTgt>
                                        </p:tgtEl>
                                        <p:attrNameLst>
                                          <p:attrName>style.visibility</p:attrName>
                                        </p:attrNameLst>
                                      </p:cBhvr>
                                      <p:to>
                                        <p:strVal val="visible"/>
                                      </p:to>
                                    </p:set>
                                    <p:animEffect transition="in" filter="blinds(horizontal)">
                                      <p:cBhvr>
                                        <p:cTn id="68" dur="500"/>
                                        <p:tgtEl>
                                          <p:spTgt spid="413">
                                            <p:txEl>
                                              <p:pRg st="18" end="1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1" nodeType="clickEffect">
                                  <p:stCondLst>
                                    <p:cond delay="0"/>
                                  </p:stCondLst>
                                  <p:iterate>
                                    <p:tmAbs val="0"/>
                                  </p:iterate>
                                  <p:childTnLst>
                                    <p:set>
                                      <p:cBhvr>
                                        <p:cTn id="72" fill="hold"/>
                                        <p:tgtEl>
                                          <p:spTgt spid="413">
                                            <p:txEl>
                                              <p:pRg st="19" end="19"/>
                                            </p:txEl>
                                          </p:spTgt>
                                        </p:tgtEl>
                                        <p:attrNameLst>
                                          <p:attrName>style.visibility</p:attrName>
                                        </p:attrNameLst>
                                      </p:cBhvr>
                                      <p:to>
                                        <p:strVal val="visible"/>
                                      </p:to>
                                    </p:set>
                                    <p:animEffect transition="in" filter="blinds(horizontal)">
                                      <p:cBhvr>
                                        <p:cTn id="73" dur="500"/>
                                        <p:tgtEl>
                                          <p:spTgt spid="413">
                                            <p:txEl>
                                              <p:pRg st="19" end="19"/>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1" nodeType="clickEffect">
                                  <p:stCondLst>
                                    <p:cond delay="0"/>
                                  </p:stCondLst>
                                  <p:iterate>
                                    <p:tmAbs val="0"/>
                                  </p:iterate>
                                  <p:childTnLst>
                                    <p:set>
                                      <p:cBhvr>
                                        <p:cTn id="77" fill="hold"/>
                                        <p:tgtEl>
                                          <p:spTgt spid="413">
                                            <p:txEl>
                                              <p:pRg st="20" end="20"/>
                                            </p:txEl>
                                          </p:spTgt>
                                        </p:tgtEl>
                                        <p:attrNameLst>
                                          <p:attrName>style.visibility</p:attrName>
                                        </p:attrNameLst>
                                      </p:cBhvr>
                                      <p:to>
                                        <p:strVal val="visible"/>
                                      </p:to>
                                    </p:set>
                                    <p:animEffect transition="in" filter="blinds(horizontal)">
                                      <p:cBhvr>
                                        <p:cTn id="78" dur="500"/>
                                        <p:tgtEl>
                                          <p:spTgt spid="413">
                                            <p:txEl>
                                              <p:pRg st="20" end="2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1" nodeType="clickEffect">
                                  <p:stCondLst>
                                    <p:cond delay="0"/>
                                  </p:stCondLst>
                                  <p:iterate>
                                    <p:tmAbs val="0"/>
                                  </p:iterate>
                                  <p:childTnLst>
                                    <p:set>
                                      <p:cBhvr>
                                        <p:cTn id="82" fill="hold"/>
                                        <p:tgtEl>
                                          <p:spTgt spid="413">
                                            <p:txEl>
                                              <p:pRg st="21" end="21"/>
                                            </p:txEl>
                                          </p:spTgt>
                                        </p:tgtEl>
                                        <p:attrNameLst>
                                          <p:attrName>style.visibility</p:attrName>
                                        </p:attrNameLst>
                                      </p:cBhvr>
                                      <p:to>
                                        <p:strVal val="visible"/>
                                      </p:to>
                                    </p:set>
                                    <p:animEffect transition="in" filter="blinds(horizontal)">
                                      <p:cBhvr>
                                        <p:cTn id="83" dur="500"/>
                                        <p:tgtEl>
                                          <p:spTgt spid="413">
                                            <p:txEl>
                                              <p:pRg st="21" end="2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1" nodeType="clickEffect">
                                  <p:stCondLst>
                                    <p:cond delay="0"/>
                                  </p:stCondLst>
                                  <p:iterate>
                                    <p:tmAbs val="0"/>
                                  </p:iterate>
                                  <p:childTnLst>
                                    <p:set>
                                      <p:cBhvr>
                                        <p:cTn id="87" fill="hold"/>
                                        <p:tgtEl>
                                          <p:spTgt spid="413">
                                            <p:txEl>
                                              <p:pRg st="22" end="22"/>
                                            </p:txEl>
                                          </p:spTgt>
                                        </p:tgtEl>
                                        <p:attrNameLst>
                                          <p:attrName>style.visibility</p:attrName>
                                        </p:attrNameLst>
                                      </p:cBhvr>
                                      <p:to>
                                        <p:strVal val="visible"/>
                                      </p:to>
                                    </p:set>
                                    <p:animEffect transition="in" filter="blinds(horizontal)">
                                      <p:cBhvr>
                                        <p:cTn id="88" dur="500"/>
                                        <p:tgtEl>
                                          <p:spTgt spid="413">
                                            <p:txEl>
                                              <p:pRg st="22" end="22"/>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1" nodeType="clickEffect">
                                  <p:stCondLst>
                                    <p:cond delay="0"/>
                                  </p:stCondLst>
                                  <p:iterate>
                                    <p:tmAbs val="0"/>
                                  </p:iterate>
                                  <p:childTnLst>
                                    <p:set>
                                      <p:cBhvr>
                                        <p:cTn id="92" fill="hold"/>
                                        <p:tgtEl>
                                          <p:spTgt spid="413">
                                            <p:txEl>
                                              <p:pRg st="23" end="23"/>
                                            </p:txEl>
                                          </p:spTgt>
                                        </p:tgtEl>
                                        <p:attrNameLst>
                                          <p:attrName>style.visibility</p:attrName>
                                        </p:attrNameLst>
                                      </p:cBhvr>
                                      <p:to>
                                        <p:strVal val="visible"/>
                                      </p:to>
                                    </p:set>
                                    <p:animEffect transition="in" filter="blinds(horizontal)">
                                      <p:cBhvr>
                                        <p:cTn id="93" dur="500"/>
                                        <p:tgtEl>
                                          <p:spTgt spid="413">
                                            <p:txEl>
                                              <p:pRg st="23" end="23"/>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1" nodeType="clickEffect">
                                  <p:stCondLst>
                                    <p:cond delay="0"/>
                                  </p:stCondLst>
                                  <p:iterate>
                                    <p:tmAbs val="0"/>
                                  </p:iterate>
                                  <p:childTnLst>
                                    <p:set>
                                      <p:cBhvr>
                                        <p:cTn id="97" fill="hold"/>
                                        <p:tgtEl>
                                          <p:spTgt spid="413">
                                            <p:txEl>
                                              <p:pRg st="24" end="24"/>
                                            </p:txEl>
                                          </p:spTgt>
                                        </p:tgtEl>
                                        <p:attrNameLst>
                                          <p:attrName>style.visibility</p:attrName>
                                        </p:attrNameLst>
                                      </p:cBhvr>
                                      <p:to>
                                        <p:strVal val="visible"/>
                                      </p:to>
                                    </p:set>
                                    <p:animEffect transition="in" filter="blinds(horizontal)">
                                      <p:cBhvr>
                                        <p:cTn id="98" dur="500"/>
                                        <p:tgtEl>
                                          <p:spTgt spid="413">
                                            <p:txEl>
                                              <p:pRg st="24" end="24"/>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xit" presetSubtype="10" fill="hold" grpId="2" nodeType="clickEffect">
                                  <p:stCondLst>
                                    <p:cond delay="0"/>
                                  </p:stCondLst>
                                  <p:iterate>
                                    <p:tmAbs val="0"/>
                                  </p:iterate>
                                  <p:childTnLst>
                                    <p:animEffect transition="out" filter="blinds(horizontal)">
                                      <p:cBhvr>
                                        <p:cTn id="102" dur="500" fill="hold"/>
                                        <p:tgtEl>
                                          <p:spTgt spid="413">
                                            <p:txEl>
                                              <p:pRg st="0" end="0"/>
                                            </p:txEl>
                                          </p:spTgt>
                                        </p:tgtEl>
                                      </p:cBhvr>
                                    </p:animEffect>
                                    <p:set>
                                      <p:cBhvr>
                                        <p:cTn id="103" fill="hold">
                                          <p:stCondLst>
                                            <p:cond delay="499"/>
                                          </p:stCondLst>
                                        </p:cTn>
                                        <p:tgtEl>
                                          <p:spTgt spid="413">
                                            <p:txEl>
                                              <p:pRg st="0" end="0"/>
                                            </p:txEl>
                                          </p:spTgt>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3" presetClass="exit" presetSubtype="10" fill="hold" grpId="2" nodeType="clickEffect">
                                  <p:stCondLst>
                                    <p:cond delay="0"/>
                                  </p:stCondLst>
                                  <p:iterate>
                                    <p:tmAbs val="0"/>
                                  </p:iterate>
                                  <p:childTnLst>
                                    <p:animEffect transition="out" filter="blinds(horizontal)">
                                      <p:cBhvr>
                                        <p:cTn id="107" dur="500" fill="hold"/>
                                        <p:tgtEl>
                                          <p:spTgt spid="413">
                                            <p:txEl>
                                              <p:pRg st="1" end="1"/>
                                            </p:txEl>
                                          </p:spTgt>
                                        </p:tgtEl>
                                      </p:cBhvr>
                                    </p:animEffect>
                                    <p:set>
                                      <p:cBhvr>
                                        <p:cTn id="108" fill="hold">
                                          <p:stCondLst>
                                            <p:cond delay="499"/>
                                          </p:stCondLst>
                                        </p:cTn>
                                        <p:tgtEl>
                                          <p:spTgt spid="413">
                                            <p:txEl>
                                              <p:pRg st="1" end="1"/>
                                            </p:txEl>
                                          </p:spTgt>
                                        </p:tgtEl>
                                        <p:attrNameLst>
                                          <p:attrName>style.visibility</p:attrName>
                                        </p:attrNameLst>
                                      </p:cBhvr>
                                      <p:to>
                                        <p:strVal val="hidden"/>
                                      </p:to>
                                    </p:set>
                                  </p:childTnLst>
                                </p:cTn>
                              </p:par>
                              <p:par>
                                <p:cTn id="109" presetID="3" presetClass="exit" presetSubtype="10" fill="hold" grpId="2" nodeType="withEffect">
                                  <p:stCondLst>
                                    <p:cond delay="0"/>
                                  </p:stCondLst>
                                  <p:iterate>
                                    <p:tmAbs val="0"/>
                                  </p:iterate>
                                  <p:childTnLst>
                                    <p:animEffect transition="out" filter="blinds(horizontal)">
                                      <p:cBhvr>
                                        <p:cTn id="110" dur="500" fill="hold"/>
                                        <p:tgtEl>
                                          <p:spTgt spid="413">
                                            <p:txEl>
                                              <p:pRg st="2" end="2"/>
                                            </p:txEl>
                                          </p:spTgt>
                                        </p:tgtEl>
                                      </p:cBhvr>
                                    </p:animEffect>
                                    <p:set>
                                      <p:cBhvr>
                                        <p:cTn id="111" fill="hold">
                                          <p:stCondLst>
                                            <p:cond delay="499"/>
                                          </p:stCondLst>
                                        </p:cTn>
                                        <p:tgtEl>
                                          <p:spTgt spid="413">
                                            <p:txEl>
                                              <p:pRg st="2" end="2"/>
                                            </p:txEl>
                                          </p:spTgt>
                                        </p:tgtEl>
                                        <p:attrNameLst>
                                          <p:attrName>style.visibility</p:attrName>
                                        </p:attrNameLst>
                                      </p:cBhvr>
                                      <p:to>
                                        <p:strVal val="hidden"/>
                                      </p:to>
                                    </p:set>
                                  </p:childTnLst>
                                </p:cTn>
                              </p:par>
                              <p:par>
                                <p:cTn id="112" presetID="3" presetClass="exit" presetSubtype="10" fill="hold" grpId="2" nodeType="withEffect">
                                  <p:stCondLst>
                                    <p:cond delay="0"/>
                                  </p:stCondLst>
                                  <p:iterate>
                                    <p:tmAbs val="0"/>
                                  </p:iterate>
                                  <p:childTnLst>
                                    <p:animEffect transition="out" filter="blinds(horizontal)">
                                      <p:cBhvr>
                                        <p:cTn id="113" dur="500" fill="hold"/>
                                        <p:tgtEl>
                                          <p:spTgt spid="413">
                                            <p:txEl>
                                              <p:pRg st="3" end="3"/>
                                            </p:txEl>
                                          </p:spTgt>
                                        </p:tgtEl>
                                      </p:cBhvr>
                                    </p:animEffect>
                                    <p:set>
                                      <p:cBhvr>
                                        <p:cTn id="114" fill="hold">
                                          <p:stCondLst>
                                            <p:cond delay="499"/>
                                          </p:stCondLst>
                                        </p:cTn>
                                        <p:tgtEl>
                                          <p:spTgt spid="413">
                                            <p:txEl>
                                              <p:pRg st="3" end="3"/>
                                            </p:txEl>
                                          </p:spTgt>
                                        </p:tgtEl>
                                        <p:attrNameLst>
                                          <p:attrName>style.visibility</p:attrName>
                                        </p:attrNameLst>
                                      </p:cBhvr>
                                      <p:to>
                                        <p:strVal val="hidden"/>
                                      </p:to>
                                    </p:set>
                                  </p:childTnLst>
                                </p:cTn>
                              </p:par>
                              <p:par>
                                <p:cTn id="115" presetID="3" presetClass="exit" presetSubtype="10" fill="hold" grpId="2" nodeType="withEffect">
                                  <p:stCondLst>
                                    <p:cond delay="0"/>
                                  </p:stCondLst>
                                  <p:iterate>
                                    <p:tmAbs val="0"/>
                                  </p:iterate>
                                  <p:childTnLst>
                                    <p:animEffect transition="out" filter="blinds(horizontal)">
                                      <p:cBhvr>
                                        <p:cTn id="116" dur="500" fill="hold"/>
                                        <p:tgtEl>
                                          <p:spTgt spid="413">
                                            <p:txEl>
                                              <p:pRg st="4" end="4"/>
                                            </p:txEl>
                                          </p:spTgt>
                                        </p:tgtEl>
                                      </p:cBhvr>
                                    </p:animEffect>
                                    <p:set>
                                      <p:cBhvr>
                                        <p:cTn id="117" fill="hold">
                                          <p:stCondLst>
                                            <p:cond delay="499"/>
                                          </p:stCondLst>
                                        </p:cTn>
                                        <p:tgtEl>
                                          <p:spTgt spid="413">
                                            <p:txEl>
                                              <p:pRg st="4" end="4"/>
                                            </p:txEl>
                                          </p:spTgt>
                                        </p:tgtEl>
                                        <p:attrNameLst>
                                          <p:attrName>style.visibility</p:attrName>
                                        </p:attrNameLst>
                                      </p:cBhvr>
                                      <p:to>
                                        <p:strVal val="hidden"/>
                                      </p:to>
                                    </p:set>
                                  </p:childTnLst>
                                </p:cTn>
                              </p:par>
                              <p:par>
                                <p:cTn id="118" presetID="3" presetClass="exit" presetSubtype="10" fill="hold" grpId="2" nodeType="withEffect">
                                  <p:stCondLst>
                                    <p:cond delay="0"/>
                                  </p:stCondLst>
                                  <p:iterate>
                                    <p:tmAbs val="0"/>
                                  </p:iterate>
                                  <p:childTnLst>
                                    <p:animEffect transition="out" filter="blinds(horizontal)">
                                      <p:cBhvr>
                                        <p:cTn id="119" dur="500" fill="hold"/>
                                        <p:tgtEl>
                                          <p:spTgt spid="413">
                                            <p:txEl>
                                              <p:pRg st="5" end="5"/>
                                            </p:txEl>
                                          </p:spTgt>
                                        </p:tgtEl>
                                      </p:cBhvr>
                                    </p:animEffect>
                                    <p:set>
                                      <p:cBhvr>
                                        <p:cTn id="120" fill="hold">
                                          <p:stCondLst>
                                            <p:cond delay="499"/>
                                          </p:stCondLst>
                                        </p:cTn>
                                        <p:tgtEl>
                                          <p:spTgt spid="413">
                                            <p:txEl>
                                              <p:pRg st="5" end="5"/>
                                            </p:txEl>
                                          </p:spTgt>
                                        </p:tgtEl>
                                        <p:attrNameLst>
                                          <p:attrName>style.visibility</p:attrName>
                                        </p:attrNameLst>
                                      </p:cBhvr>
                                      <p:to>
                                        <p:strVal val="hidden"/>
                                      </p:to>
                                    </p:set>
                                  </p:childTnLst>
                                </p:cTn>
                              </p:par>
                              <p:par>
                                <p:cTn id="121" presetID="3" presetClass="exit" presetSubtype="10" fill="hold" grpId="2" nodeType="withEffect">
                                  <p:stCondLst>
                                    <p:cond delay="0"/>
                                  </p:stCondLst>
                                  <p:iterate>
                                    <p:tmAbs val="0"/>
                                  </p:iterate>
                                  <p:childTnLst>
                                    <p:animEffect transition="out" filter="blinds(horizontal)">
                                      <p:cBhvr>
                                        <p:cTn id="122" dur="500" fill="hold"/>
                                        <p:tgtEl>
                                          <p:spTgt spid="413">
                                            <p:txEl>
                                              <p:pRg st="6" end="6"/>
                                            </p:txEl>
                                          </p:spTgt>
                                        </p:tgtEl>
                                      </p:cBhvr>
                                    </p:animEffect>
                                    <p:set>
                                      <p:cBhvr>
                                        <p:cTn id="123" fill="hold">
                                          <p:stCondLst>
                                            <p:cond delay="499"/>
                                          </p:stCondLst>
                                        </p:cTn>
                                        <p:tgtEl>
                                          <p:spTgt spid="413">
                                            <p:txEl>
                                              <p:pRg st="6" end="6"/>
                                            </p:txEl>
                                          </p:spTgt>
                                        </p:tgtEl>
                                        <p:attrNameLst>
                                          <p:attrName>style.visibility</p:attrName>
                                        </p:attrNameLst>
                                      </p:cBhvr>
                                      <p:to>
                                        <p:strVal val="hidden"/>
                                      </p:to>
                                    </p:set>
                                  </p:childTnLst>
                                </p:cTn>
                              </p:par>
                              <p:par>
                                <p:cTn id="124" presetID="3" presetClass="exit" presetSubtype="10" fill="hold" grpId="2" nodeType="withEffect">
                                  <p:stCondLst>
                                    <p:cond delay="0"/>
                                  </p:stCondLst>
                                  <p:iterate>
                                    <p:tmAbs val="0"/>
                                  </p:iterate>
                                  <p:childTnLst>
                                    <p:animEffect transition="out" filter="blinds(horizontal)">
                                      <p:cBhvr>
                                        <p:cTn id="125" dur="500" fill="hold"/>
                                        <p:tgtEl>
                                          <p:spTgt spid="413">
                                            <p:txEl>
                                              <p:pRg st="7" end="7"/>
                                            </p:txEl>
                                          </p:spTgt>
                                        </p:tgtEl>
                                      </p:cBhvr>
                                    </p:animEffect>
                                    <p:set>
                                      <p:cBhvr>
                                        <p:cTn id="126" fill="hold">
                                          <p:stCondLst>
                                            <p:cond delay="499"/>
                                          </p:stCondLst>
                                        </p:cTn>
                                        <p:tgtEl>
                                          <p:spTgt spid="413">
                                            <p:txEl>
                                              <p:pRg st="7" end="7"/>
                                            </p:txEl>
                                          </p:spTgt>
                                        </p:tgtEl>
                                        <p:attrNameLst>
                                          <p:attrName>style.visibility</p:attrName>
                                        </p:attrNameLst>
                                      </p:cBhvr>
                                      <p:to>
                                        <p:strVal val="hidden"/>
                                      </p:to>
                                    </p:set>
                                  </p:childTnLst>
                                </p:cTn>
                              </p:par>
                              <p:par>
                                <p:cTn id="127" presetID="3" presetClass="exit" presetSubtype="10" fill="hold" grpId="2" nodeType="withEffect">
                                  <p:stCondLst>
                                    <p:cond delay="0"/>
                                  </p:stCondLst>
                                  <p:iterate>
                                    <p:tmAbs val="0"/>
                                  </p:iterate>
                                  <p:childTnLst>
                                    <p:animEffect transition="out" filter="blinds(horizontal)">
                                      <p:cBhvr>
                                        <p:cTn id="128" dur="500" fill="hold"/>
                                        <p:tgtEl>
                                          <p:spTgt spid="413">
                                            <p:txEl>
                                              <p:pRg st="8" end="8"/>
                                            </p:txEl>
                                          </p:spTgt>
                                        </p:tgtEl>
                                      </p:cBhvr>
                                    </p:animEffect>
                                    <p:set>
                                      <p:cBhvr>
                                        <p:cTn id="129" fill="hold">
                                          <p:stCondLst>
                                            <p:cond delay="499"/>
                                          </p:stCondLst>
                                        </p:cTn>
                                        <p:tgtEl>
                                          <p:spTgt spid="413">
                                            <p:txEl>
                                              <p:pRg st="8" end="8"/>
                                            </p:txEl>
                                          </p:spTgt>
                                        </p:tgtEl>
                                        <p:attrNameLst>
                                          <p:attrName>style.visibility</p:attrName>
                                        </p:attrNameLst>
                                      </p:cBhvr>
                                      <p:to>
                                        <p:strVal val="hidden"/>
                                      </p:to>
                                    </p:set>
                                  </p:childTnLst>
                                </p:cTn>
                              </p:par>
                              <p:par>
                                <p:cTn id="130" presetID="3" presetClass="exit" presetSubtype="10" fill="hold" grpId="2" nodeType="withEffect">
                                  <p:stCondLst>
                                    <p:cond delay="0"/>
                                  </p:stCondLst>
                                  <p:iterate>
                                    <p:tmAbs val="0"/>
                                  </p:iterate>
                                  <p:childTnLst>
                                    <p:animEffect transition="out" filter="blinds(horizontal)">
                                      <p:cBhvr>
                                        <p:cTn id="131" dur="500" fill="hold"/>
                                        <p:tgtEl>
                                          <p:spTgt spid="413">
                                            <p:txEl>
                                              <p:pRg st="9" end="9"/>
                                            </p:txEl>
                                          </p:spTgt>
                                        </p:tgtEl>
                                      </p:cBhvr>
                                    </p:animEffect>
                                    <p:set>
                                      <p:cBhvr>
                                        <p:cTn id="132" fill="hold">
                                          <p:stCondLst>
                                            <p:cond delay="499"/>
                                          </p:stCondLst>
                                        </p:cTn>
                                        <p:tgtEl>
                                          <p:spTgt spid="413">
                                            <p:txEl>
                                              <p:pRg st="9" end="9"/>
                                            </p:txEl>
                                          </p:spTgt>
                                        </p:tgtEl>
                                        <p:attrNameLst>
                                          <p:attrName>style.visibility</p:attrName>
                                        </p:attrNameLst>
                                      </p:cBhvr>
                                      <p:to>
                                        <p:strVal val="hidden"/>
                                      </p:to>
                                    </p:set>
                                  </p:childTnLst>
                                </p:cTn>
                              </p:par>
                              <p:par>
                                <p:cTn id="133" presetID="3" presetClass="exit" presetSubtype="10" fill="hold" grpId="2" nodeType="withEffect">
                                  <p:stCondLst>
                                    <p:cond delay="0"/>
                                  </p:stCondLst>
                                  <p:iterate>
                                    <p:tmAbs val="0"/>
                                  </p:iterate>
                                  <p:childTnLst>
                                    <p:animEffect transition="out" filter="blinds(horizontal)">
                                      <p:cBhvr>
                                        <p:cTn id="134" dur="500" fill="hold"/>
                                        <p:tgtEl>
                                          <p:spTgt spid="413">
                                            <p:txEl>
                                              <p:pRg st="10" end="10"/>
                                            </p:txEl>
                                          </p:spTgt>
                                        </p:tgtEl>
                                      </p:cBhvr>
                                    </p:animEffect>
                                    <p:set>
                                      <p:cBhvr>
                                        <p:cTn id="135" fill="hold">
                                          <p:stCondLst>
                                            <p:cond delay="499"/>
                                          </p:stCondLst>
                                        </p:cTn>
                                        <p:tgtEl>
                                          <p:spTgt spid="413">
                                            <p:txEl>
                                              <p:pRg st="10" end="10"/>
                                            </p:txEl>
                                          </p:spTgt>
                                        </p:tgtEl>
                                        <p:attrNameLst>
                                          <p:attrName>style.visibility</p:attrName>
                                        </p:attrNameLst>
                                      </p:cBhvr>
                                      <p:to>
                                        <p:strVal val="hidden"/>
                                      </p:to>
                                    </p:set>
                                  </p:childTnLst>
                                </p:cTn>
                              </p:par>
                              <p:par>
                                <p:cTn id="136" presetID="3" presetClass="exit" presetSubtype="10" fill="hold" grpId="2" nodeType="withEffect">
                                  <p:stCondLst>
                                    <p:cond delay="0"/>
                                  </p:stCondLst>
                                  <p:iterate>
                                    <p:tmAbs val="0"/>
                                  </p:iterate>
                                  <p:childTnLst>
                                    <p:animEffect transition="out" filter="blinds(horizontal)">
                                      <p:cBhvr>
                                        <p:cTn id="137" dur="500" fill="hold"/>
                                        <p:tgtEl>
                                          <p:spTgt spid="413">
                                            <p:txEl>
                                              <p:pRg st="11" end="11"/>
                                            </p:txEl>
                                          </p:spTgt>
                                        </p:tgtEl>
                                      </p:cBhvr>
                                    </p:animEffect>
                                    <p:set>
                                      <p:cBhvr>
                                        <p:cTn id="138" fill="hold">
                                          <p:stCondLst>
                                            <p:cond delay="499"/>
                                          </p:stCondLst>
                                        </p:cTn>
                                        <p:tgtEl>
                                          <p:spTgt spid="413">
                                            <p:txEl>
                                              <p:pRg st="11" end="11"/>
                                            </p:txEl>
                                          </p:spTgt>
                                        </p:tgtEl>
                                        <p:attrNameLst>
                                          <p:attrName>style.visibility</p:attrName>
                                        </p:attrNameLst>
                                      </p:cBhvr>
                                      <p:to>
                                        <p:strVal val="hidden"/>
                                      </p:to>
                                    </p:set>
                                  </p:childTnLst>
                                </p:cTn>
                              </p:par>
                              <p:par>
                                <p:cTn id="139" presetID="3" presetClass="exit" presetSubtype="10" fill="hold" grpId="2" nodeType="withEffect">
                                  <p:stCondLst>
                                    <p:cond delay="0"/>
                                  </p:stCondLst>
                                  <p:iterate>
                                    <p:tmAbs val="0"/>
                                  </p:iterate>
                                  <p:childTnLst>
                                    <p:animEffect transition="out" filter="blinds(horizontal)">
                                      <p:cBhvr>
                                        <p:cTn id="140" dur="500" fill="hold"/>
                                        <p:tgtEl>
                                          <p:spTgt spid="413">
                                            <p:txEl>
                                              <p:pRg st="12" end="12"/>
                                            </p:txEl>
                                          </p:spTgt>
                                        </p:tgtEl>
                                      </p:cBhvr>
                                    </p:animEffect>
                                    <p:set>
                                      <p:cBhvr>
                                        <p:cTn id="141" fill="hold">
                                          <p:stCondLst>
                                            <p:cond delay="499"/>
                                          </p:stCondLst>
                                        </p:cTn>
                                        <p:tgtEl>
                                          <p:spTgt spid="413">
                                            <p:txEl>
                                              <p:pRg st="12" end="12"/>
                                            </p:txEl>
                                          </p:spTgt>
                                        </p:tgtEl>
                                        <p:attrNameLst>
                                          <p:attrName>style.visibility</p:attrName>
                                        </p:attrNameLst>
                                      </p:cBhvr>
                                      <p:to>
                                        <p:strVal val="hidden"/>
                                      </p:to>
                                    </p:set>
                                  </p:childTnLst>
                                </p:cTn>
                              </p:par>
                              <p:par>
                                <p:cTn id="142" presetID="3" presetClass="exit" presetSubtype="10" fill="hold" grpId="2" nodeType="withEffect">
                                  <p:stCondLst>
                                    <p:cond delay="0"/>
                                  </p:stCondLst>
                                  <p:iterate>
                                    <p:tmAbs val="0"/>
                                  </p:iterate>
                                  <p:childTnLst>
                                    <p:animEffect transition="out" filter="blinds(horizontal)">
                                      <p:cBhvr>
                                        <p:cTn id="143" dur="500" fill="hold"/>
                                        <p:tgtEl>
                                          <p:spTgt spid="413">
                                            <p:txEl>
                                              <p:pRg st="13" end="13"/>
                                            </p:txEl>
                                          </p:spTgt>
                                        </p:tgtEl>
                                      </p:cBhvr>
                                    </p:animEffect>
                                    <p:set>
                                      <p:cBhvr>
                                        <p:cTn id="144" fill="hold">
                                          <p:stCondLst>
                                            <p:cond delay="499"/>
                                          </p:stCondLst>
                                        </p:cTn>
                                        <p:tgtEl>
                                          <p:spTgt spid="413">
                                            <p:txEl>
                                              <p:pRg st="13" end="13"/>
                                            </p:txEl>
                                          </p:spTgt>
                                        </p:tgtEl>
                                        <p:attrNameLst>
                                          <p:attrName>style.visibility</p:attrName>
                                        </p:attrNameLst>
                                      </p:cBhvr>
                                      <p:to>
                                        <p:strVal val="hidden"/>
                                      </p:to>
                                    </p:set>
                                  </p:childTnLst>
                                </p:cTn>
                              </p:par>
                              <p:par>
                                <p:cTn id="145" presetID="3" presetClass="exit" presetSubtype="10" fill="hold" grpId="2" nodeType="withEffect">
                                  <p:stCondLst>
                                    <p:cond delay="0"/>
                                  </p:stCondLst>
                                  <p:iterate>
                                    <p:tmAbs val="0"/>
                                  </p:iterate>
                                  <p:childTnLst>
                                    <p:animEffect transition="out" filter="blinds(horizontal)">
                                      <p:cBhvr>
                                        <p:cTn id="146" dur="500" fill="hold"/>
                                        <p:tgtEl>
                                          <p:spTgt spid="413">
                                            <p:txEl>
                                              <p:pRg st="14" end="14"/>
                                            </p:txEl>
                                          </p:spTgt>
                                        </p:tgtEl>
                                      </p:cBhvr>
                                    </p:animEffect>
                                    <p:set>
                                      <p:cBhvr>
                                        <p:cTn id="147" fill="hold">
                                          <p:stCondLst>
                                            <p:cond delay="499"/>
                                          </p:stCondLst>
                                        </p:cTn>
                                        <p:tgtEl>
                                          <p:spTgt spid="413">
                                            <p:txEl>
                                              <p:pRg st="14" end="14"/>
                                            </p:txEl>
                                          </p:spTgt>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3" presetClass="exit" presetSubtype="10" fill="hold" grpId="2" nodeType="clickEffect">
                                  <p:stCondLst>
                                    <p:cond delay="0"/>
                                  </p:stCondLst>
                                  <p:iterate>
                                    <p:tmAbs val="0"/>
                                  </p:iterate>
                                  <p:childTnLst>
                                    <p:animEffect transition="out" filter="blinds(horizontal)">
                                      <p:cBhvr>
                                        <p:cTn id="151" dur="500" fill="hold"/>
                                        <p:tgtEl>
                                          <p:spTgt spid="413">
                                            <p:txEl>
                                              <p:pRg st="15" end="15"/>
                                            </p:txEl>
                                          </p:spTgt>
                                        </p:tgtEl>
                                      </p:cBhvr>
                                    </p:animEffect>
                                    <p:set>
                                      <p:cBhvr>
                                        <p:cTn id="152" fill="hold">
                                          <p:stCondLst>
                                            <p:cond delay="499"/>
                                          </p:stCondLst>
                                        </p:cTn>
                                        <p:tgtEl>
                                          <p:spTgt spid="413">
                                            <p:txEl>
                                              <p:pRg st="15" end="15"/>
                                            </p:txEl>
                                          </p:spTgt>
                                        </p:tgtEl>
                                        <p:attrNameLst>
                                          <p:attrName>style.visibility</p:attrName>
                                        </p:attrNameLst>
                                      </p:cBhvr>
                                      <p:to>
                                        <p:strVal val="hidden"/>
                                      </p:to>
                                    </p:set>
                                  </p:childTnLst>
                                </p:cTn>
                              </p:par>
                              <p:par>
                                <p:cTn id="153" presetID="3" presetClass="exit" presetSubtype="10" fill="hold" grpId="2" nodeType="withEffect">
                                  <p:stCondLst>
                                    <p:cond delay="0"/>
                                  </p:stCondLst>
                                  <p:iterate>
                                    <p:tmAbs val="0"/>
                                  </p:iterate>
                                  <p:childTnLst>
                                    <p:animEffect transition="out" filter="blinds(horizontal)">
                                      <p:cBhvr>
                                        <p:cTn id="154" dur="500" fill="hold"/>
                                        <p:tgtEl>
                                          <p:spTgt spid="413">
                                            <p:txEl>
                                              <p:pRg st="16" end="16"/>
                                            </p:txEl>
                                          </p:spTgt>
                                        </p:tgtEl>
                                      </p:cBhvr>
                                    </p:animEffect>
                                    <p:set>
                                      <p:cBhvr>
                                        <p:cTn id="155" fill="hold">
                                          <p:stCondLst>
                                            <p:cond delay="499"/>
                                          </p:stCondLst>
                                        </p:cTn>
                                        <p:tgtEl>
                                          <p:spTgt spid="413">
                                            <p:txEl>
                                              <p:pRg st="16" end="16"/>
                                            </p:txEl>
                                          </p:spTgt>
                                        </p:tgtEl>
                                        <p:attrNameLst>
                                          <p:attrName>style.visibility</p:attrName>
                                        </p:attrNameLst>
                                      </p:cBhvr>
                                      <p:to>
                                        <p:strVal val="hidden"/>
                                      </p:to>
                                    </p:set>
                                  </p:childTnLst>
                                </p:cTn>
                              </p:par>
                              <p:par>
                                <p:cTn id="156" presetID="3" presetClass="exit" presetSubtype="10" fill="hold" grpId="2" nodeType="withEffect">
                                  <p:stCondLst>
                                    <p:cond delay="0"/>
                                  </p:stCondLst>
                                  <p:iterate>
                                    <p:tmAbs val="0"/>
                                  </p:iterate>
                                  <p:childTnLst>
                                    <p:animEffect transition="out" filter="blinds(horizontal)">
                                      <p:cBhvr>
                                        <p:cTn id="157" dur="500" fill="hold"/>
                                        <p:tgtEl>
                                          <p:spTgt spid="413">
                                            <p:txEl>
                                              <p:pRg st="17" end="17"/>
                                            </p:txEl>
                                          </p:spTgt>
                                        </p:tgtEl>
                                      </p:cBhvr>
                                    </p:animEffect>
                                    <p:set>
                                      <p:cBhvr>
                                        <p:cTn id="158" fill="hold">
                                          <p:stCondLst>
                                            <p:cond delay="499"/>
                                          </p:stCondLst>
                                        </p:cTn>
                                        <p:tgtEl>
                                          <p:spTgt spid="413">
                                            <p:txEl>
                                              <p:pRg st="17" end="17"/>
                                            </p:txEl>
                                          </p:spTgt>
                                        </p:tgtEl>
                                        <p:attrNameLst>
                                          <p:attrName>style.visibility</p:attrName>
                                        </p:attrNameLst>
                                      </p:cBhvr>
                                      <p:to>
                                        <p:strVal val="hidden"/>
                                      </p:to>
                                    </p:set>
                                  </p:childTnLst>
                                </p:cTn>
                              </p:par>
                              <p:par>
                                <p:cTn id="159" presetID="3" presetClass="exit" presetSubtype="10" fill="hold" grpId="2" nodeType="withEffect">
                                  <p:stCondLst>
                                    <p:cond delay="0"/>
                                  </p:stCondLst>
                                  <p:iterate>
                                    <p:tmAbs val="0"/>
                                  </p:iterate>
                                  <p:childTnLst>
                                    <p:animEffect transition="out" filter="blinds(horizontal)">
                                      <p:cBhvr>
                                        <p:cTn id="160" dur="500" fill="hold"/>
                                        <p:tgtEl>
                                          <p:spTgt spid="413">
                                            <p:txEl>
                                              <p:pRg st="18" end="18"/>
                                            </p:txEl>
                                          </p:spTgt>
                                        </p:tgtEl>
                                      </p:cBhvr>
                                    </p:animEffect>
                                    <p:set>
                                      <p:cBhvr>
                                        <p:cTn id="161" fill="hold">
                                          <p:stCondLst>
                                            <p:cond delay="499"/>
                                          </p:stCondLst>
                                        </p:cTn>
                                        <p:tgtEl>
                                          <p:spTgt spid="413">
                                            <p:txEl>
                                              <p:pRg st="18" end="18"/>
                                            </p:txEl>
                                          </p:spTgt>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3" presetClass="exit" presetSubtype="10" fill="hold" grpId="2" nodeType="clickEffect">
                                  <p:stCondLst>
                                    <p:cond delay="0"/>
                                  </p:stCondLst>
                                  <p:iterate>
                                    <p:tmAbs val="0"/>
                                  </p:iterate>
                                  <p:childTnLst>
                                    <p:animEffect transition="out" filter="blinds(horizontal)">
                                      <p:cBhvr>
                                        <p:cTn id="165" dur="500" fill="hold"/>
                                        <p:tgtEl>
                                          <p:spTgt spid="413">
                                            <p:txEl>
                                              <p:pRg st="19" end="19"/>
                                            </p:txEl>
                                          </p:spTgt>
                                        </p:tgtEl>
                                      </p:cBhvr>
                                    </p:animEffect>
                                    <p:set>
                                      <p:cBhvr>
                                        <p:cTn id="166" fill="hold">
                                          <p:stCondLst>
                                            <p:cond delay="499"/>
                                          </p:stCondLst>
                                        </p:cTn>
                                        <p:tgtEl>
                                          <p:spTgt spid="413">
                                            <p:txEl>
                                              <p:pRg st="19" end="19"/>
                                            </p:txEl>
                                          </p:spTgt>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3" presetClass="exit" presetSubtype="10" fill="hold" grpId="2" nodeType="clickEffect">
                                  <p:stCondLst>
                                    <p:cond delay="0"/>
                                  </p:stCondLst>
                                  <p:iterate>
                                    <p:tmAbs val="0"/>
                                  </p:iterate>
                                  <p:childTnLst>
                                    <p:animEffect transition="out" filter="blinds(horizontal)">
                                      <p:cBhvr>
                                        <p:cTn id="170" dur="500" fill="hold"/>
                                        <p:tgtEl>
                                          <p:spTgt spid="413">
                                            <p:txEl>
                                              <p:pRg st="20" end="20"/>
                                            </p:txEl>
                                          </p:spTgt>
                                        </p:tgtEl>
                                      </p:cBhvr>
                                    </p:animEffect>
                                    <p:set>
                                      <p:cBhvr>
                                        <p:cTn id="171" fill="hold">
                                          <p:stCondLst>
                                            <p:cond delay="499"/>
                                          </p:stCondLst>
                                        </p:cTn>
                                        <p:tgtEl>
                                          <p:spTgt spid="413">
                                            <p:txEl>
                                              <p:pRg st="20" end="20"/>
                                            </p:txEl>
                                          </p:spTgt>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3" presetClass="exit" presetSubtype="10" fill="hold" grpId="2" nodeType="clickEffect">
                                  <p:stCondLst>
                                    <p:cond delay="0"/>
                                  </p:stCondLst>
                                  <p:iterate>
                                    <p:tmAbs val="0"/>
                                  </p:iterate>
                                  <p:childTnLst>
                                    <p:animEffect transition="out" filter="blinds(horizontal)">
                                      <p:cBhvr>
                                        <p:cTn id="175" dur="500" fill="hold"/>
                                        <p:tgtEl>
                                          <p:spTgt spid="413">
                                            <p:txEl>
                                              <p:pRg st="21" end="21"/>
                                            </p:txEl>
                                          </p:spTgt>
                                        </p:tgtEl>
                                      </p:cBhvr>
                                    </p:animEffect>
                                    <p:set>
                                      <p:cBhvr>
                                        <p:cTn id="176" fill="hold">
                                          <p:stCondLst>
                                            <p:cond delay="499"/>
                                          </p:stCondLst>
                                        </p:cTn>
                                        <p:tgtEl>
                                          <p:spTgt spid="413">
                                            <p:txEl>
                                              <p:pRg st="21" end="21"/>
                                            </p:txEl>
                                          </p:spTgt>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3" presetClass="exit" presetSubtype="10" fill="hold" grpId="2" nodeType="clickEffect">
                                  <p:stCondLst>
                                    <p:cond delay="0"/>
                                  </p:stCondLst>
                                  <p:iterate>
                                    <p:tmAbs val="0"/>
                                  </p:iterate>
                                  <p:childTnLst>
                                    <p:animEffect transition="out" filter="blinds(horizontal)">
                                      <p:cBhvr>
                                        <p:cTn id="180" dur="500" fill="hold"/>
                                        <p:tgtEl>
                                          <p:spTgt spid="413">
                                            <p:txEl>
                                              <p:pRg st="22" end="22"/>
                                            </p:txEl>
                                          </p:spTgt>
                                        </p:tgtEl>
                                      </p:cBhvr>
                                    </p:animEffect>
                                    <p:set>
                                      <p:cBhvr>
                                        <p:cTn id="181" fill="hold">
                                          <p:stCondLst>
                                            <p:cond delay="499"/>
                                          </p:stCondLst>
                                        </p:cTn>
                                        <p:tgtEl>
                                          <p:spTgt spid="413">
                                            <p:txEl>
                                              <p:pRg st="22" end="22"/>
                                            </p:txEl>
                                          </p:spTgt>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3" presetClass="exit" presetSubtype="10" fill="hold" grpId="2" nodeType="clickEffect">
                                  <p:stCondLst>
                                    <p:cond delay="0"/>
                                  </p:stCondLst>
                                  <p:iterate>
                                    <p:tmAbs val="0"/>
                                  </p:iterate>
                                  <p:childTnLst>
                                    <p:animEffect transition="out" filter="blinds(horizontal)">
                                      <p:cBhvr>
                                        <p:cTn id="185" dur="500" fill="hold"/>
                                        <p:tgtEl>
                                          <p:spTgt spid="413">
                                            <p:txEl>
                                              <p:pRg st="23" end="23"/>
                                            </p:txEl>
                                          </p:spTgt>
                                        </p:tgtEl>
                                      </p:cBhvr>
                                    </p:animEffect>
                                    <p:set>
                                      <p:cBhvr>
                                        <p:cTn id="186" fill="hold">
                                          <p:stCondLst>
                                            <p:cond delay="499"/>
                                          </p:stCondLst>
                                        </p:cTn>
                                        <p:tgtEl>
                                          <p:spTgt spid="413">
                                            <p:txEl>
                                              <p:pRg st="23" end="23"/>
                                            </p:txEl>
                                          </p:spTgt>
                                        </p:tgtEl>
                                        <p:attrNameLst>
                                          <p:attrName>style.visibility</p:attrName>
                                        </p:attrNameLst>
                                      </p:cBhvr>
                                      <p:to>
                                        <p:strVal val="hidden"/>
                                      </p:to>
                                    </p:set>
                                  </p:childTnLst>
                                </p:cTn>
                              </p:par>
                              <p:par>
                                <p:cTn id="187" presetID="3" presetClass="exit" presetSubtype="10" fill="hold" grpId="2" nodeType="withEffect">
                                  <p:stCondLst>
                                    <p:cond delay="0"/>
                                  </p:stCondLst>
                                  <p:iterate>
                                    <p:tmAbs val="0"/>
                                  </p:iterate>
                                  <p:childTnLst>
                                    <p:animEffect transition="out" filter="blinds(horizontal)">
                                      <p:cBhvr>
                                        <p:cTn id="188" dur="500" fill="hold"/>
                                        <p:tgtEl>
                                          <p:spTgt spid="413">
                                            <p:bg/>
                                          </p:spTgt>
                                        </p:tgtEl>
                                      </p:cBhvr>
                                    </p:animEffect>
                                    <p:set>
                                      <p:cBhvr>
                                        <p:cTn id="189" fill="hold">
                                          <p:stCondLst>
                                            <p:cond delay="499"/>
                                          </p:stCondLst>
                                        </p:cTn>
                                        <p:tgtEl>
                                          <p:spTgt spid="413">
                                            <p:bg/>
                                          </p:spTgt>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3" presetClass="exit" presetSubtype="10" fill="hold" grpId="2" nodeType="clickEffect">
                                  <p:stCondLst>
                                    <p:cond delay="0"/>
                                  </p:stCondLst>
                                  <p:iterate>
                                    <p:tmAbs val="0"/>
                                  </p:iterate>
                                  <p:childTnLst>
                                    <p:animEffect transition="out" filter="blinds(horizontal)">
                                      <p:cBhvr>
                                        <p:cTn id="193" dur="500" fill="hold"/>
                                        <p:tgtEl>
                                          <p:spTgt spid="413">
                                            <p:txEl>
                                              <p:pRg st="24" end="24"/>
                                            </p:txEl>
                                          </p:spTgt>
                                        </p:tgtEl>
                                      </p:cBhvr>
                                    </p:animEffect>
                                    <p:set>
                                      <p:cBhvr>
                                        <p:cTn id="194" fill="hold">
                                          <p:stCondLst>
                                            <p:cond delay="499"/>
                                          </p:stCondLst>
                                        </p:cTn>
                                        <p:tgtEl>
                                          <p:spTgt spid="413">
                                            <p:txEl>
                                              <p:pRg st="24" end="2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 grpId="1" build="p" animBg="1" advAuto="0"/>
      <p:bldP spid="413" grpId="2" build="p" animBg="1" advAuto="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64</a:t>
            </a:fld>
            <a:endParaRPr/>
          </a:p>
        </p:txBody>
      </p:sp>
      <p:sp>
        <p:nvSpPr>
          <p:cNvPr id="416" name="4. ECMAScript6 基本语法-Proxy"/>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Proxy</a:t>
            </a:r>
          </a:p>
        </p:txBody>
      </p:sp>
      <p:sp>
        <p:nvSpPr>
          <p:cNvPr id="417" name="Proxy可以理解成，在目标对象之前架设一层“拦截”，外界对该对象的访问，都必须先通过这层拦截，因此提供了一种机制，可以对外界的访问进行过滤和改写。Proxy这个词的原意是代理，用在这里表示由它来“代理”某些操作，可以译为“代理器”。…"/>
          <p:cNvSpPr txBox="1">
            <a:spLocks noGrp="1"/>
          </p:cNvSpPr>
          <p:nvPr>
            <p:ph type="body" idx="4294967295"/>
          </p:nvPr>
        </p:nvSpPr>
        <p:spPr>
          <a:xfrm>
            <a:off x="147637" y="800099"/>
            <a:ext cx="8848726" cy="6136483"/>
          </a:xfrm>
          <a:prstGeom prst="rect">
            <a:avLst/>
          </a:prstGeom>
        </p:spPr>
        <p:txBody>
          <a:bodyPr/>
          <a:lstStyle/>
          <a:p>
            <a:pPr marL="0" indent="0" defTabSz="411479">
              <a:spcBef>
                <a:spcPts val="300"/>
              </a:spcBef>
              <a:buSzTx/>
              <a:buNone/>
              <a:defRPr sz="1079">
                <a:latin typeface="微软雅黑"/>
                <a:ea typeface="微软雅黑"/>
                <a:cs typeface="微软雅黑"/>
                <a:sym typeface="微软雅黑"/>
              </a:defRPr>
            </a:pPr>
            <a:r>
              <a:rPr dirty="0" err="1"/>
              <a:t>Proxy可以理解成，在目标对象之前架设一层“拦截</a:t>
            </a:r>
            <a:r>
              <a:rPr dirty="0"/>
              <a:t>”，</a:t>
            </a:r>
            <a:r>
              <a:rPr dirty="0" err="1"/>
              <a:t>外界对该对象的访问，都必须先通过这层拦截，因此提供了一种机制，可以对外界的访问进行过滤和改写</a:t>
            </a:r>
            <a:r>
              <a:rPr dirty="0"/>
              <a:t>。</a:t>
            </a:r>
            <a:r>
              <a:rPr dirty="0" err="1"/>
              <a:t>Proxy这个词的原意是代理，用在这里表示由它来“代理”某些操作，可以译为“代理器</a:t>
            </a:r>
            <a:r>
              <a:rPr dirty="0"/>
              <a:t>”。 </a:t>
            </a:r>
          </a:p>
          <a:p>
            <a:pPr marL="0" indent="0" defTabSz="411479">
              <a:spcBef>
                <a:spcPts val="300"/>
              </a:spcBef>
              <a:buSzTx/>
              <a:buNone/>
              <a:defRPr sz="1079">
                <a:latin typeface="微软雅黑"/>
                <a:ea typeface="微软雅黑"/>
                <a:cs typeface="微软雅黑"/>
                <a:sym typeface="微软雅黑"/>
              </a:defRPr>
            </a:pPr>
            <a:endParaRPr dirty="0"/>
          </a:p>
          <a:p>
            <a:pPr marL="108284" indent="-108284" defTabSz="411479">
              <a:spcBef>
                <a:spcPts val="300"/>
              </a:spcBef>
              <a:buChar char="•"/>
              <a:defRPr sz="1079">
                <a:latin typeface="微软雅黑"/>
                <a:ea typeface="微软雅黑"/>
                <a:cs typeface="微软雅黑"/>
                <a:sym typeface="微软雅黑"/>
              </a:defRPr>
            </a:pPr>
            <a:r>
              <a:rPr dirty="0"/>
              <a:t>代码:demo49.html</a:t>
            </a:r>
          </a:p>
          <a:p>
            <a:pPr marL="0" indent="0" defTabSz="411479">
              <a:spcBef>
                <a:spcPts val="300"/>
              </a:spcBef>
              <a:buSzTx/>
              <a:buNone/>
              <a:defRPr sz="1079">
                <a:latin typeface="微软雅黑"/>
                <a:ea typeface="微软雅黑"/>
                <a:cs typeface="微软雅黑"/>
                <a:sym typeface="微软雅黑"/>
              </a:defRPr>
            </a:pPr>
            <a:r>
              <a:rPr dirty="0"/>
              <a:t>                                   </a:t>
            </a:r>
            <a:r>
              <a:rPr dirty="0" err="1"/>
              <a:t>var</a:t>
            </a:r>
            <a:r>
              <a:rPr dirty="0"/>
              <a:t> </a:t>
            </a:r>
            <a:r>
              <a:rPr dirty="0" err="1"/>
              <a:t>obj</a:t>
            </a:r>
            <a:r>
              <a:rPr dirty="0"/>
              <a:t>=new Proxy({</a:t>
            </a:r>
          </a:p>
          <a:p>
            <a:pPr marL="0" indent="0" defTabSz="411479">
              <a:spcBef>
                <a:spcPts val="300"/>
              </a:spcBef>
              <a:buSzTx/>
              <a:buNone/>
              <a:defRPr sz="1079">
                <a:latin typeface="微软雅黑"/>
                <a:ea typeface="微软雅黑"/>
                <a:cs typeface="微软雅黑"/>
                <a:sym typeface="微软雅黑"/>
              </a:defRPr>
            </a:pPr>
            <a:r>
              <a:rPr dirty="0"/>
              <a:t>			name:"Tom",</a:t>
            </a:r>
          </a:p>
          <a:p>
            <a:pPr marL="0" indent="0" defTabSz="411479">
              <a:spcBef>
                <a:spcPts val="300"/>
              </a:spcBef>
              <a:buSzTx/>
              <a:buNone/>
              <a:defRPr sz="1079">
                <a:latin typeface="微软雅黑"/>
                <a:ea typeface="微软雅黑"/>
                <a:cs typeface="微软雅黑"/>
                <a:sym typeface="微软雅黑"/>
              </a:defRPr>
            </a:pPr>
            <a:r>
              <a:rPr dirty="0"/>
              <a:t>			age:19,</a:t>
            </a:r>
          </a:p>
          <a:p>
            <a:pPr marL="0" indent="0" defTabSz="411479">
              <a:spcBef>
                <a:spcPts val="300"/>
              </a:spcBef>
              <a:buSzTx/>
              <a:buNone/>
              <a:defRPr sz="1079">
                <a:latin typeface="微软雅黑"/>
                <a:ea typeface="微软雅黑"/>
                <a:cs typeface="微软雅黑"/>
                <a:sym typeface="微软雅黑"/>
              </a:defRPr>
            </a:pPr>
            <a:r>
              <a:rPr dirty="0"/>
              <a:t>			sex:"男",</a:t>
            </a:r>
          </a:p>
          <a:p>
            <a:pPr marL="0" indent="0" defTabSz="411479">
              <a:spcBef>
                <a:spcPts val="300"/>
              </a:spcBef>
              <a:buSzTx/>
              <a:buNone/>
              <a:defRPr sz="1079">
                <a:latin typeface="微软雅黑"/>
                <a:ea typeface="微软雅黑"/>
                <a:cs typeface="微软雅黑"/>
                <a:sym typeface="微软雅黑"/>
              </a:defRPr>
            </a:pPr>
            <a:r>
              <a:rPr dirty="0"/>
              <a:t>			</a:t>
            </a:r>
            <a:r>
              <a:rPr dirty="0" err="1"/>
              <a:t>showInfo:function</a:t>
            </a:r>
            <a:r>
              <a:rPr dirty="0"/>
              <a:t>(){</a:t>
            </a:r>
          </a:p>
          <a:p>
            <a:pPr marL="0" indent="0" defTabSz="411479">
              <a:spcBef>
                <a:spcPts val="300"/>
              </a:spcBef>
              <a:buSzTx/>
              <a:buNone/>
              <a:defRPr sz="1079">
                <a:latin typeface="微软雅黑"/>
                <a:ea typeface="微软雅黑"/>
                <a:cs typeface="微软雅黑"/>
                <a:sym typeface="微软雅黑"/>
              </a:defRPr>
            </a:pPr>
            <a:r>
              <a:rPr dirty="0"/>
              <a:t>				console.log("</a:t>
            </a:r>
            <a:r>
              <a:rPr dirty="0" err="1"/>
              <a:t>姓名</a:t>
            </a:r>
            <a:r>
              <a:rPr dirty="0"/>
              <a:t>:"+this.name+" </a:t>
            </a:r>
            <a:r>
              <a:rPr dirty="0" err="1"/>
              <a:t>性别</a:t>
            </a:r>
            <a:r>
              <a:rPr dirty="0"/>
              <a:t>:"+</a:t>
            </a:r>
            <a:r>
              <a:rPr dirty="0" err="1"/>
              <a:t>this.age</a:t>
            </a:r>
            <a:r>
              <a:rPr dirty="0"/>
              <a:t>+" </a:t>
            </a:r>
            <a:r>
              <a:rPr dirty="0" err="1"/>
              <a:t>年龄</a:t>
            </a:r>
            <a:r>
              <a:rPr dirty="0"/>
              <a:t>:”+this.sex);</a:t>
            </a:r>
          </a:p>
          <a:p>
            <a:pPr marL="0" indent="0" defTabSz="411479">
              <a:spcBef>
                <a:spcPts val="300"/>
              </a:spcBef>
              <a:buSzTx/>
              <a:buNone/>
              <a:defRPr sz="1079">
                <a:latin typeface="微软雅黑"/>
                <a:ea typeface="微软雅黑"/>
                <a:cs typeface="微软雅黑"/>
                <a:sym typeface="微软雅黑"/>
              </a:defRPr>
            </a:pPr>
            <a:r>
              <a:rPr dirty="0"/>
              <a:t>			}</a:t>
            </a:r>
          </a:p>
          <a:p>
            <a:pPr marL="0" indent="0" defTabSz="411479">
              <a:spcBef>
                <a:spcPts val="300"/>
              </a:spcBef>
              <a:buSzTx/>
              <a:buNone/>
              <a:defRPr sz="1079">
                <a:latin typeface="微软雅黑"/>
                <a:ea typeface="微软雅黑"/>
                <a:cs typeface="微软雅黑"/>
                <a:sym typeface="微软雅黑"/>
              </a:defRPr>
            </a:pPr>
            <a:r>
              <a:rPr dirty="0"/>
              <a:t>		},{</a:t>
            </a:r>
          </a:p>
          <a:p>
            <a:pPr marL="0" indent="0" defTabSz="411479">
              <a:spcBef>
                <a:spcPts val="300"/>
              </a:spcBef>
              <a:buSzTx/>
              <a:buNone/>
              <a:defRPr sz="1079">
                <a:latin typeface="微软雅黑"/>
                <a:ea typeface="微软雅黑"/>
                <a:cs typeface="微软雅黑"/>
                <a:sym typeface="微软雅黑"/>
              </a:defRPr>
            </a:pPr>
            <a:r>
              <a:rPr dirty="0"/>
              <a:t>			</a:t>
            </a:r>
            <a:r>
              <a:rPr dirty="0" err="1"/>
              <a:t>get:function</a:t>
            </a:r>
            <a:r>
              <a:rPr dirty="0"/>
              <a:t>(</a:t>
            </a:r>
            <a:r>
              <a:rPr dirty="0" err="1"/>
              <a:t>target,key</a:t>
            </a:r>
            <a:r>
              <a:rPr dirty="0"/>
              <a:t>){</a:t>
            </a:r>
          </a:p>
          <a:p>
            <a:pPr marL="0" indent="0" defTabSz="411479">
              <a:spcBef>
                <a:spcPts val="300"/>
              </a:spcBef>
              <a:buSzTx/>
              <a:buNone/>
              <a:defRPr sz="1079">
                <a:latin typeface="微软雅黑"/>
                <a:ea typeface="微软雅黑"/>
                <a:cs typeface="微软雅黑"/>
                <a:sym typeface="微软雅黑"/>
              </a:defRPr>
            </a:pPr>
            <a:r>
              <a:rPr dirty="0"/>
              <a:t>                                                                              console.log(`getting  ${key}`);</a:t>
            </a:r>
          </a:p>
          <a:p>
            <a:pPr marL="0" lvl="8" indent="822959" defTabSz="411479">
              <a:spcBef>
                <a:spcPts val="300"/>
              </a:spcBef>
              <a:buSzTx/>
              <a:buFontTx/>
              <a:buNone/>
              <a:defRPr sz="1079">
                <a:latin typeface="微软雅黑"/>
                <a:ea typeface="微软雅黑"/>
                <a:cs typeface="微软雅黑"/>
                <a:sym typeface="微软雅黑"/>
              </a:defRPr>
            </a:pPr>
            <a:r>
              <a:rPr dirty="0"/>
              <a:t>                              return target['key'];</a:t>
            </a:r>
          </a:p>
          <a:p>
            <a:pPr marL="0" indent="0" defTabSz="411479">
              <a:spcBef>
                <a:spcPts val="300"/>
              </a:spcBef>
              <a:buSzTx/>
              <a:buNone/>
              <a:defRPr sz="1079">
                <a:latin typeface="微软雅黑"/>
                <a:ea typeface="微软雅黑"/>
                <a:cs typeface="微软雅黑"/>
                <a:sym typeface="微软雅黑"/>
              </a:defRPr>
            </a:pPr>
            <a:r>
              <a:rPr dirty="0"/>
              <a:t>			},</a:t>
            </a:r>
          </a:p>
          <a:p>
            <a:pPr marL="0" indent="0" defTabSz="411479">
              <a:spcBef>
                <a:spcPts val="300"/>
              </a:spcBef>
              <a:buSzTx/>
              <a:buNone/>
              <a:defRPr sz="1079">
                <a:latin typeface="微软雅黑"/>
                <a:ea typeface="微软雅黑"/>
                <a:cs typeface="微软雅黑"/>
                <a:sym typeface="微软雅黑"/>
              </a:defRPr>
            </a:pPr>
            <a:r>
              <a:rPr dirty="0"/>
              <a:t>			</a:t>
            </a:r>
            <a:r>
              <a:rPr dirty="0" err="1"/>
              <a:t>set:function</a:t>
            </a:r>
            <a:r>
              <a:rPr dirty="0"/>
              <a:t>(</a:t>
            </a:r>
            <a:r>
              <a:rPr dirty="0" err="1"/>
              <a:t>target,key,value</a:t>
            </a:r>
            <a:r>
              <a:rPr dirty="0"/>
              <a:t>){</a:t>
            </a:r>
          </a:p>
          <a:p>
            <a:pPr marL="0" indent="0" defTabSz="411479">
              <a:spcBef>
                <a:spcPts val="300"/>
              </a:spcBef>
              <a:buSzTx/>
              <a:buNone/>
              <a:defRPr sz="1079">
                <a:latin typeface="微软雅黑"/>
                <a:ea typeface="微软雅黑"/>
                <a:cs typeface="微软雅黑"/>
                <a:sym typeface="微软雅黑"/>
              </a:defRPr>
            </a:pPr>
            <a:r>
              <a:rPr dirty="0"/>
              <a:t>                                                                               console.log(`setting  ${key}`);</a:t>
            </a:r>
          </a:p>
          <a:p>
            <a:pPr marL="0" indent="0" defTabSz="411479">
              <a:spcBef>
                <a:spcPts val="300"/>
              </a:spcBef>
              <a:buSzTx/>
              <a:buNone/>
              <a:defRPr sz="1079">
                <a:latin typeface="微软雅黑"/>
                <a:ea typeface="微软雅黑"/>
                <a:cs typeface="微软雅黑"/>
                <a:sym typeface="微软雅黑"/>
              </a:defRPr>
            </a:pPr>
            <a:r>
              <a:rPr dirty="0"/>
              <a:t>                                                                               target['key']=value;</a:t>
            </a:r>
          </a:p>
          <a:p>
            <a:pPr marL="0" indent="0" defTabSz="411479">
              <a:spcBef>
                <a:spcPts val="300"/>
              </a:spcBef>
              <a:buSzTx/>
              <a:buNone/>
              <a:defRPr sz="1079">
                <a:latin typeface="微软雅黑"/>
                <a:ea typeface="微软雅黑"/>
                <a:cs typeface="微软雅黑"/>
                <a:sym typeface="微软雅黑"/>
              </a:defRPr>
            </a:pPr>
            <a:r>
              <a:rPr dirty="0"/>
              <a:t>			}</a:t>
            </a:r>
          </a:p>
          <a:p>
            <a:pPr marL="0" indent="0" defTabSz="411479">
              <a:spcBef>
                <a:spcPts val="300"/>
              </a:spcBef>
              <a:buSzTx/>
              <a:buNone/>
              <a:defRPr sz="1079">
                <a:latin typeface="微软雅黑"/>
                <a:ea typeface="微软雅黑"/>
                <a:cs typeface="微软雅黑"/>
                <a:sym typeface="微软雅黑"/>
              </a:defRPr>
            </a:pPr>
            <a:r>
              <a:rPr dirty="0"/>
              <a:t>		});</a:t>
            </a:r>
          </a:p>
          <a:p>
            <a:pPr marL="0" indent="0" defTabSz="411479">
              <a:spcBef>
                <a:spcPts val="300"/>
              </a:spcBef>
              <a:buSzTx/>
              <a:buNone/>
              <a:defRPr sz="1079">
                <a:latin typeface="微软雅黑"/>
                <a:ea typeface="微软雅黑"/>
                <a:cs typeface="微软雅黑"/>
                <a:sym typeface="微软雅黑"/>
              </a:defRPr>
            </a:pPr>
            <a:r>
              <a:rPr dirty="0"/>
              <a:t>		                   //</a:t>
            </a:r>
            <a:r>
              <a:rPr dirty="0" err="1"/>
              <a:t>使用obj.name属性,会自动先调用get方法进行处理</a:t>
            </a:r>
            <a:endParaRPr dirty="0"/>
          </a:p>
          <a:p>
            <a:pPr marL="0" indent="0" defTabSz="411479">
              <a:spcBef>
                <a:spcPts val="300"/>
              </a:spcBef>
              <a:buSzTx/>
              <a:buNone/>
              <a:defRPr sz="1079">
                <a:latin typeface="微软雅黑"/>
                <a:ea typeface="微软雅黑"/>
                <a:cs typeface="微软雅黑"/>
                <a:sym typeface="微软雅黑"/>
              </a:defRPr>
            </a:pPr>
            <a:r>
              <a:rPr dirty="0"/>
              <a:t>		                     obj.name;</a:t>
            </a:r>
          </a:p>
          <a:p>
            <a:pPr marL="0" indent="0" defTabSz="411479">
              <a:spcBef>
                <a:spcPts val="300"/>
              </a:spcBef>
              <a:buSzTx/>
              <a:buNone/>
              <a:defRPr sz="1079">
                <a:latin typeface="微软雅黑"/>
                <a:ea typeface="微软雅黑"/>
                <a:cs typeface="微软雅黑"/>
                <a:sym typeface="微软雅黑"/>
              </a:defRPr>
            </a:pPr>
            <a:r>
              <a:rPr dirty="0"/>
              <a:t>		                 //</a:t>
            </a:r>
            <a:r>
              <a:rPr dirty="0" err="1"/>
              <a:t>使用obj.name</a:t>
            </a:r>
            <a:r>
              <a:rPr dirty="0"/>
              <a:t>=</a:t>
            </a:r>
            <a:r>
              <a:rPr dirty="0" err="1"/>
              <a:t>值,会自动调用set方法进行处理</a:t>
            </a:r>
            <a:endParaRPr dirty="0"/>
          </a:p>
          <a:p>
            <a:pPr marL="0" indent="0" defTabSz="411479">
              <a:spcBef>
                <a:spcPts val="300"/>
              </a:spcBef>
              <a:buSzTx/>
              <a:buNone/>
              <a:defRPr sz="1079">
                <a:latin typeface="微软雅黑"/>
                <a:ea typeface="微软雅黑"/>
                <a:cs typeface="微软雅黑"/>
                <a:sym typeface="微软雅黑"/>
              </a:defRPr>
            </a:pPr>
            <a:r>
              <a:rPr dirty="0"/>
              <a:t>		                    obj.name="</a:t>
            </a:r>
            <a:r>
              <a:rPr dirty="0" err="1"/>
              <a:t>jarry</a:t>
            </a:r>
            <a:r>
              <a:rPr dirty="0"/>
              <a:t>";</a:t>
            </a:r>
          </a:p>
          <a:p>
            <a:pPr marL="0" lvl="1" indent="102869" defTabSz="411479">
              <a:spcBef>
                <a:spcPts val="300"/>
              </a:spcBef>
              <a:buSzTx/>
              <a:buNone/>
              <a:defRPr sz="1079">
                <a:solidFill>
                  <a:srgbClr val="0433FF"/>
                </a:solidFill>
                <a:latin typeface="微软雅黑"/>
                <a:ea typeface="微软雅黑"/>
                <a:cs typeface="微软雅黑"/>
                <a:sym typeface="微软雅黑"/>
              </a:defRPr>
            </a:pPr>
            <a:endParaRPr dirty="0"/>
          </a:p>
          <a:p>
            <a:pPr marL="0" indent="0" defTabSz="411479">
              <a:spcBef>
                <a:spcPts val="300"/>
              </a:spcBef>
              <a:buSzTx/>
              <a:buNone/>
              <a:defRPr sz="1079">
                <a:latin typeface="微软雅黑"/>
                <a:ea typeface="微软雅黑"/>
                <a:cs typeface="微软雅黑"/>
                <a:sym typeface="微软雅黑"/>
              </a:defRPr>
            </a:pP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17">
                                            <p:bg/>
                                          </p:spTgt>
                                        </p:tgtEl>
                                        <p:attrNameLst>
                                          <p:attrName>style.visibility</p:attrName>
                                        </p:attrNameLst>
                                      </p:cBhvr>
                                      <p:to>
                                        <p:strVal val="visible"/>
                                      </p:to>
                                    </p:set>
                                    <p:animEffect transition="in" filter="blinds(horizontal)">
                                      <p:cBhvr>
                                        <p:cTn id="7" dur="500"/>
                                        <p:tgtEl>
                                          <p:spTgt spid="417">
                                            <p:bg/>
                                          </p:spTgt>
                                        </p:tgtEl>
                                      </p:cBhvr>
                                    </p:animEffect>
                                  </p:childTnLst>
                                </p:cTn>
                              </p:par>
                              <p:par>
                                <p:cTn id="8" presetID="3" presetClass="entr" presetSubtype="10" fill="hold" grpId="1" nodeType="withEffect">
                                  <p:stCondLst>
                                    <p:cond delay="0"/>
                                  </p:stCondLst>
                                  <p:iterate>
                                    <p:tmAbs val="0"/>
                                  </p:iterate>
                                  <p:childTnLst>
                                    <p:set>
                                      <p:cBhvr>
                                        <p:cTn id="9" fill="hold"/>
                                        <p:tgtEl>
                                          <p:spTgt spid="417">
                                            <p:txEl>
                                              <p:pRg st="0" end="0"/>
                                            </p:txEl>
                                          </p:spTgt>
                                        </p:tgtEl>
                                        <p:attrNameLst>
                                          <p:attrName>style.visibility</p:attrName>
                                        </p:attrNameLst>
                                      </p:cBhvr>
                                      <p:to>
                                        <p:strVal val="visible"/>
                                      </p:to>
                                    </p:set>
                                    <p:animEffect transition="in" filter="blinds(horizontal)">
                                      <p:cBhvr>
                                        <p:cTn id="10" dur="500"/>
                                        <p:tgtEl>
                                          <p:spTgt spid="4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17">
                                            <p:txEl>
                                              <p:pRg st="1" end="1"/>
                                            </p:txEl>
                                          </p:spTgt>
                                        </p:tgtEl>
                                        <p:attrNameLst>
                                          <p:attrName>style.visibility</p:attrName>
                                        </p:attrNameLst>
                                      </p:cBhvr>
                                      <p:to>
                                        <p:strVal val="visible"/>
                                      </p:to>
                                    </p:set>
                                    <p:animEffect transition="in" filter="blinds(horizontal)">
                                      <p:cBhvr>
                                        <p:cTn id="15" dur="500"/>
                                        <p:tgtEl>
                                          <p:spTgt spid="41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17">
                                            <p:txEl>
                                              <p:pRg st="2" end="2"/>
                                            </p:txEl>
                                          </p:spTgt>
                                        </p:tgtEl>
                                        <p:attrNameLst>
                                          <p:attrName>style.visibility</p:attrName>
                                        </p:attrNameLst>
                                      </p:cBhvr>
                                      <p:to>
                                        <p:strVal val="visible"/>
                                      </p:to>
                                    </p:set>
                                    <p:animEffect transition="in" filter="blinds(horizontal)">
                                      <p:cBhvr>
                                        <p:cTn id="20" dur="500"/>
                                        <p:tgtEl>
                                          <p:spTgt spid="41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17">
                                            <p:txEl>
                                              <p:pRg st="3" end="3"/>
                                            </p:txEl>
                                          </p:spTgt>
                                        </p:tgtEl>
                                        <p:attrNameLst>
                                          <p:attrName>style.visibility</p:attrName>
                                        </p:attrNameLst>
                                      </p:cBhvr>
                                      <p:to>
                                        <p:strVal val="visible"/>
                                      </p:to>
                                    </p:set>
                                    <p:animEffect transition="in" filter="blinds(horizontal)">
                                      <p:cBhvr>
                                        <p:cTn id="25" dur="500"/>
                                        <p:tgtEl>
                                          <p:spTgt spid="41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17">
                                            <p:txEl>
                                              <p:pRg st="4" end="4"/>
                                            </p:txEl>
                                          </p:spTgt>
                                        </p:tgtEl>
                                        <p:attrNameLst>
                                          <p:attrName>style.visibility</p:attrName>
                                        </p:attrNameLst>
                                      </p:cBhvr>
                                      <p:to>
                                        <p:strVal val="visible"/>
                                      </p:to>
                                    </p:set>
                                    <p:animEffect transition="in" filter="blinds(horizontal)">
                                      <p:cBhvr>
                                        <p:cTn id="30" dur="500"/>
                                        <p:tgtEl>
                                          <p:spTgt spid="41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17">
                                            <p:txEl>
                                              <p:pRg st="5" end="5"/>
                                            </p:txEl>
                                          </p:spTgt>
                                        </p:tgtEl>
                                        <p:attrNameLst>
                                          <p:attrName>style.visibility</p:attrName>
                                        </p:attrNameLst>
                                      </p:cBhvr>
                                      <p:to>
                                        <p:strVal val="visible"/>
                                      </p:to>
                                    </p:set>
                                    <p:animEffect transition="in" filter="blinds(horizontal)">
                                      <p:cBhvr>
                                        <p:cTn id="35" dur="500"/>
                                        <p:tgtEl>
                                          <p:spTgt spid="41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17">
                                            <p:txEl>
                                              <p:pRg st="6" end="6"/>
                                            </p:txEl>
                                          </p:spTgt>
                                        </p:tgtEl>
                                        <p:attrNameLst>
                                          <p:attrName>style.visibility</p:attrName>
                                        </p:attrNameLst>
                                      </p:cBhvr>
                                      <p:to>
                                        <p:strVal val="visible"/>
                                      </p:to>
                                    </p:set>
                                    <p:animEffect transition="in" filter="blinds(horizontal)">
                                      <p:cBhvr>
                                        <p:cTn id="40" dur="500"/>
                                        <p:tgtEl>
                                          <p:spTgt spid="41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17">
                                            <p:txEl>
                                              <p:pRg st="7" end="7"/>
                                            </p:txEl>
                                          </p:spTgt>
                                        </p:tgtEl>
                                        <p:attrNameLst>
                                          <p:attrName>style.visibility</p:attrName>
                                        </p:attrNameLst>
                                      </p:cBhvr>
                                      <p:to>
                                        <p:strVal val="visible"/>
                                      </p:to>
                                    </p:set>
                                    <p:animEffect transition="in" filter="blinds(horizontal)">
                                      <p:cBhvr>
                                        <p:cTn id="45" dur="500"/>
                                        <p:tgtEl>
                                          <p:spTgt spid="41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17">
                                            <p:txEl>
                                              <p:pRg st="8" end="8"/>
                                            </p:txEl>
                                          </p:spTgt>
                                        </p:tgtEl>
                                        <p:attrNameLst>
                                          <p:attrName>style.visibility</p:attrName>
                                        </p:attrNameLst>
                                      </p:cBhvr>
                                      <p:to>
                                        <p:strVal val="visible"/>
                                      </p:to>
                                    </p:set>
                                    <p:animEffect transition="in" filter="blinds(horizontal)">
                                      <p:cBhvr>
                                        <p:cTn id="50" dur="500"/>
                                        <p:tgtEl>
                                          <p:spTgt spid="41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417">
                                            <p:txEl>
                                              <p:pRg st="9" end="9"/>
                                            </p:txEl>
                                          </p:spTgt>
                                        </p:tgtEl>
                                        <p:attrNameLst>
                                          <p:attrName>style.visibility</p:attrName>
                                        </p:attrNameLst>
                                      </p:cBhvr>
                                      <p:to>
                                        <p:strVal val="visible"/>
                                      </p:to>
                                    </p:set>
                                    <p:animEffect transition="in" filter="blinds(horizontal)">
                                      <p:cBhvr>
                                        <p:cTn id="55" dur="500"/>
                                        <p:tgtEl>
                                          <p:spTgt spid="417">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417">
                                            <p:txEl>
                                              <p:pRg st="10" end="10"/>
                                            </p:txEl>
                                          </p:spTgt>
                                        </p:tgtEl>
                                        <p:attrNameLst>
                                          <p:attrName>style.visibility</p:attrName>
                                        </p:attrNameLst>
                                      </p:cBhvr>
                                      <p:to>
                                        <p:strVal val="visible"/>
                                      </p:to>
                                    </p:set>
                                    <p:animEffect transition="in" filter="blinds(horizontal)">
                                      <p:cBhvr>
                                        <p:cTn id="60" dur="500"/>
                                        <p:tgtEl>
                                          <p:spTgt spid="417">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417">
                                            <p:txEl>
                                              <p:pRg st="11" end="11"/>
                                            </p:txEl>
                                          </p:spTgt>
                                        </p:tgtEl>
                                        <p:attrNameLst>
                                          <p:attrName>style.visibility</p:attrName>
                                        </p:attrNameLst>
                                      </p:cBhvr>
                                      <p:to>
                                        <p:strVal val="visible"/>
                                      </p:to>
                                    </p:set>
                                    <p:animEffect transition="in" filter="blinds(horizontal)">
                                      <p:cBhvr>
                                        <p:cTn id="65" dur="500"/>
                                        <p:tgtEl>
                                          <p:spTgt spid="417">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417">
                                            <p:txEl>
                                              <p:pRg st="12" end="12"/>
                                            </p:txEl>
                                          </p:spTgt>
                                        </p:tgtEl>
                                        <p:attrNameLst>
                                          <p:attrName>style.visibility</p:attrName>
                                        </p:attrNameLst>
                                      </p:cBhvr>
                                      <p:to>
                                        <p:strVal val="visible"/>
                                      </p:to>
                                    </p:set>
                                    <p:animEffect transition="in" filter="blinds(horizontal)">
                                      <p:cBhvr>
                                        <p:cTn id="70" dur="500"/>
                                        <p:tgtEl>
                                          <p:spTgt spid="417">
                                            <p:txEl>
                                              <p:pRg st="12" end="12"/>
                                            </p:txEl>
                                          </p:spTgt>
                                        </p:tgtEl>
                                      </p:cBhvr>
                                    </p:animEffect>
                                  </p:childTnLst>
                                </p:cTn>
                              </p:par>
                              <p:par>
                                <p:cTn id="71" presetID="3" presetClass="entr" presetSubtype="10" fill="hold" grpId="1" nodeType="withEffect">
                                  <p:stCondLst>
                                    <p:cond delay="0"/>
                                  </p:stCondLst>
                                  <p:iterate>
                                    <p:tmAbs val="0"/>
                                  </p:iterate>
                                  <p:childTnLst>
                                    <p:set>
                                      <p:cBhvr>
                                        <p:cTn id="72" fill="hold"/>
                                        <p:tgtEl>
                                          <p:spTgt spid="417">
                                            <p:txEl>
                                              <p:pRg st="13" end="13"/>
                                            </p:txEl>
                                          </p:spTgt>
                                        </p:tgtEl>
                                        <p:attrNameLst>
                                          <p:attrName>style.visibility</p:attrName>
                                        </p:attrNameLst>
                                      </p:cBhvr>
                                      <p:to>
                                        <p:strVal val="visible"/>
                                      </p:to>
                                    </p:set>
                                    <p:animEffect transition="in" filter="blinds(horizontal)">
                                      <p:cBhvr>
                                        <p:cTn id="73" dur="500"/>
                                        <p:tgtEl>
                                          <p:spTgt spid="417">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1" nodeType="clickEffect">
                                  <p:stCondLst>
                                    <p:cond delay="0"/>
                                  </p:stCondLst>
                                  <p:iterate>
                                    <p:tmAbs val="0"/>
                                  </p:iterate>
                                  <p:childTnLst>
                                    <p:set>
                                      <p:cBhvr>
                                        <p:cTn id="77" fill="hold"/>
                                        <p:tgtEl>
                                          <p:spTgt spid="417">
                                            <p:txEl>
                                              <p:pRg st="14" end="14"/>
                                            </p:txEl>
                                          </p:spTgt>
                                        </p:tgtEl>
                                        <p:attrNameLst>
                                          <p:attrName>style.visibility</p:attrName>
                                        </p:attrNameLst>
                                      </p:cBhvr>
                                      <p:to>
                                        <p:strVal val="visible"/>
                                      </p:to>
                                    </p:set>
                                    <p:animEffect transition="in" filter="blinds(horizontal)">
                                      <p:cBhvr>
                                        <p:cTn id="78" dur="500"/>
                                        <p:tgtEl>
                                          <p:spTgt spid="417">
                                            <p:txEl>
                                              <p:pRg st="14" end="14"/>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1" nodeType="clickEffect">
                                  <p:stCondLst>
                                    <p:cond delay="0"/>
                                  </p:stCondLst>
                                  <p:iterate>
                                    <p:tmAbs val="0"/>
                                  </p:iterate>
                                  <p:childTnLst>
                                    <p:set>
                                      <p:cBhvr>
                                        <p:cTn id="82" fill="hold"/>
                                        <p:tgtEl>
                                          <p:spTgt spid="417">
                                            <p:txEl>
                                              <p:pRg st="15" end="15"/>
                                            </p:txEl>
                                          </p:spTgt>
                                        </p:tgtEl>
                                        <p:attrNameLst>
                                          <p:attrName>style.visibility</p:attrName>
                                        </p:attrNameLst>
                                      </p:cBhvr>
                                      <p:to>
                                        <p:strVal val="visible"/>
                                      </p:to>
                                    </p:set>
                                    <p:animEffect transition="in" filter="blinds(horizontal)">
                                      <p:cBhvr>
                                        <p:cTn id="83" dur="500"/>
                                        <p:tgtEl>
                                          <p:spTgt spid="417">
                                            <p:txEl>
                                              <p:pRg st="15" end="15"/>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1" nodeType="clickEffect">
                                  <p:stCondLst>
                                    <p:cond delay="0"/>
                                  </p:stCondLst>
                                  <p:iterate>
                                    <p:tmAbs val="0"/>
                                  </p:iterate>
                                  <p:childTnLst>
                                    <p:set>
                                      <p:cBhvr>
                                        <p:cTn id="87" fill="hold"/>
                                        <p:tgtEl>
                                          <p:spTgt spid="417">
                                            <p:txEl>
                                              <p:pRg st="16" end="16"/>
                                            </p:txEl>
                                          </p:spTgt>
                                        </p:tgtEl>
                                        <p:attrNameLst>
                                          <p:attrName>style.visibility</p:attrName>
                                        </p:attrNameLst>
                                      </p:cBhvr>
                                      <p:to>
                                        <p:strVal val="visible"/>
                                      </p:to>
                                    </p:set>
                                    <p:animEffect transition="in" filter="blinds(horizontal)">
                                      <p:cBhvr>
                                        <p:cTn id="88" dur="500"/>
                                        <p:tgtEl>
                                          <p:spTgt spid="417">
                                            <p:txEl>
                                              <p:pRg st="16" end="16"/>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1" nodeType="clickEffect">
                                  <p:stCondLst>
                                    <p:cond delay="0"/>
                                  </p:stCondLst>
                                  <p:iterate>
                                    <p:tmAbs val="0"/>
                                  </p:iterate>
                                  <p:childTnLst>
                                    <p:set>
                                      <p:cBhvr>
                                        <p:cTn id="92" fill="hold"/>
                                        <p:tgtEl>
                                          <p:spTgt spid="417">
                                            <p:txEl>
                                              <p:pRg st="17" end="17"/>
                                            </p:txEl>
                                          </p:spTgt>
                                        </p:tgtEl>
                                        <p:attrNameLst>
                                          <p:attrName>style.visibility</p:attrName>
                                        </p:attrNameLst>
                                      </p:cBhvr>
                                      <p:to>
                                        <p:strVal val="visible"/>
                                      </p:to>
                                    </p:set>
                                    <p:animEffect transition="in" filter="blinds(horizontal)">
                                      <p:cBhvr>
                                        <p:cTn id="93" dur="500"/>
                                        <p:tgtEl>
                                          <p:spTgt spid="417">
                                            <p:txEl>
                                              <p:pRg st="17" end="17"/>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1" nodeType="clickEffect">
                                  <p:stCondLst>
                                    <p:cond delay="0"/>
                                  </p:stCondLst>
                                  <p:iterate>
                                    <p:tmAbs val="0"/>
                                  </p:iterate>
                                  <p:childTnLst>
                                    <p:set>
                                      <p:cBhvr>
                                        <p:cTn id="97" fill="hold"/>
                                        <p:tgtEl>
                                          <p:spTgt spid="417">
                                            <p:txEl>
                                              <p:pRg st="18" end="18"/>
                                            </p:txEl>
                                          </p:spTgt>
                                        </p:tgtEl>
                                        <p:attrNameLst>
                                          <p:attrName>style.visibility</p:attrName>
                                        </p:attrNameLst>
                                      </p:cBhvr>
                                      <p:to>
                                        <p:strVal val="visible"/>
                                      </p:to>
                                    </p:set>
                                    <p:animEffect transition="in" filter="blinds(horizontal)">
                                      <p:cBhvr>
                                        <p:cTn id="98" dur="500"/>
                                        <p:tgtEl>
                                          <p:spTgt spid="417">
                                            <p:txEl>
                                              <p:pRg st="18" end="18"/>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1" nodeType="clickEffect">
                                  <p:stCondLst>
                                    <p:cond delay="0"/>
                                  </p:stCondLst>
                                  <p:iterate>
                                    <p:tmAbs val="0"/>
                                  </p:iterate>
                                  <p:childTnLst>
                                    <p:set>
                                      <p:cBhvr>
                                        <p:cTn id="102" fill="hold"/>
                                        <p:tgtEl>
                                          <p:spTgt spid="417">
                                            <p:txEl>
                                              <p:pRg st="19" end="19"/>
                                            </p:txEl>
                                          </p:spTgt>
                                        </p:tgtEl>
                                        <p:attrNameLst>
                                          <p:attrName>style.visibility</p:attrName>
                                        </p:attrNameLst>
                                      </p:cBhvr>
                                      <p:to>
                                        <p:strVal val="visible"/>
                                      </p:to>
                                    </p:set>
                                    <p:animEffect transition="in" filter="blinds(horizontal)">
                                      <p:cBhvr>
                                        <p:cTn id="103" dur="500"/>
                                        <p:tgtEl>
                                          <p:spTgt spid="417">
                                            <p:txEl>
                                              <p:pRg st="19" end="19"/>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1" nodeType="clickEffect">
                                  <p:stCondLst>
                                    <p:cond delay="0"/>
                                  </p:stCondLst>
                                  <p:iterate>
                                    <p:tmAbs val="0"/>
                                  </p:iterate>
                                  <p:childTnLst>
                                    <p:set>
                                      <p:cBhvr>
                                        <p:cTn id="107" fill="hold"/>
                                        <p:tgtEl>
                                          <p:spTgt spid="417">
                                            <p:txEl>
                                              <p:pRg st="20" end="20"/>
                                            </p:txEl>
                                          </p:spTgt>
                                        </p:tgtEl>
                                        <p:attrNameLst>
                                          <p:attrName>style.visibility</p:attrName>
                                        </p:attrNameLst>
                                      </p:cBhvr>
                                      <p:to>
                                        <p:strVal val="visible"/>
                                      </p:to>
                                    </p:set>
                                    <p:animEffect transition="in" filter="blinds(horizontal)">
                                      <p:cBhvr>
                                        <p:cTn id="108" dur="500"/>
                                        <p:tgtEl>
                                          <p:spTgt spid="417">
                                            <p:txEl>
                                              <p:pRg st="20" end="20"/>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1" nodeType="clickEffect">
                                  <p:stCondLst>
                                    <p:cond delay="0"/>
                                  </p:stCondLst>
                                  <p:iterate>
                                    <p:tmAbs val="0"/>
                                  </p:iterate>
                                  <p:childTnLst>
                                    <p:set>
                                      <p:cBhvr>
                                        <p:cTn id="112" fill="hold"/>
                                        <p:tgtEl>
                                          <p:spTgt spid="417">
                                            <p:txEl>
                                              <p:pRg st="21" end="21"/>
                                            </p:txEl>
                                          </p:spTgt>
                                        </p:tgtEl>
                                        <p:attrNameLst>
                                          <p:attrName>style.visibility</p:attrName>
                                        </p:attrNameLst>
                                      </p:cBhvr>
                                      <p:to>
                                        <p:strVal val="visible"/>
                                      </p:to>
                                    </p:set>
                                    <p:animEffect transition="in" filter="blinds(horizontal)">
                                      <p:cBhvr>
                                        <p:cTn id="113" dur="500"/>
                                        <p:tgtEl>
                                          <p:spTgt spid="417">
                                            <p:txEl>
                                              <p:pRg st="21" end="21"/>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1" nodeType="clickEffect">
                                  <p:stCondLst>
                                    <p:cond delay="0"/>
                                  </p:stCondLst>
                                  <p:iterate>
                                    <p:tmAbs val="0"/>
                                  </p:iterate>
                                  <p:childTnLst>
                                    <p:set>
                                      <p:cBhvr>
                                        <p:cTn id="117" fill="hold"/>
                                        <p:tgtEl>
                                          <p:spTgt spid="417">
                                            <p:txEl>
                                              <p:pRg st="22" end="22"/>
                                            </p:txEl>
                                          </p:spTgt>
                                        </p:tgtEl>
                                        <p:attrNameLst>
                                          <p:attrName>style.visibility</p:attrName>
                                        </p:attrNameLst>
                                      </p:cBhvr>
                                      <p:to>
                                        <p:strVal val="visible"/>
                                      </p:to>
                                    </p:set>
                                    <p:animEffect transition="in" filter="blinds(horizontal)">
                                      <p:cBhvr>
                                        <p:cTn id="118" dur="500"/>
                                        <p:tgtEl>
                                          <p:spTgt spid="417">
                                            <p:txEl>
                                              <p:pRg st="22" end="22"/>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1" nodeType="clickEffect">
                                  <p:stCondLst>
                                    <p:cond delay="0"/>
                                  </p:stCondLst>
                                  <p:iterate>
                                    <p:tmAbs val="0"/>
                                  </p:iterate>
                                  <p:childTnLst>
                                    <p:set>
                                      <p:cBhvr>
                                        <p:cTn id="122" fill="hold"/>
                                        <p:tgtEl>
                                          <p:spTgt spid="417">
                                            <p:txEl>
                                              <p:pRg st="23" end="23"/>
                                            </p:txEl>
                                          </p:spTgt>
                                        </p:tgtEl>
                                        <p:attrNameLst>
                                          <p:attrName>style.visibility</p:attrName>
                                        </p:attrNameLst>
                                      </p:cBhvr>
                                      <p:to>
                                        <p:strVal val="visible"/>
                                      </p:to>
                                    </p:set>
                                    <p:animEffect transition="in" filter="blinds(horizontal)">
                                      <p:cBhvr>
                                        <p:cTn id="123" dur="500"/>
                                        <p:tgtEl>
                                          <p:spTgt spid="417">
                                            <p:txEl>
                                              <p:pRg st="23" end="23"/>
                                            </p:txEl>
                                          </p:spTgt>
                                        </p:tgtEl>
                                      </p:cBhvr>
                                    </p:animEffect>
                                  </p:childTnLst>
                                </p:cTn>
                              </p:par>
                              <p:par>
                                <p:cTn id="124" presetID="3" presetClass="entr" presetSubtype="10" fill="hold" grpId="1" nodeType="withEffect">
                                  <p:stCondLst>
                                    <p:cond delay="0"/>
                                  </p:stCondLst>
                                  <p:iterate>
                                    <p:tmAbs val="0"/>
                                  </p:iterate>
                                  <p:childTnLst>
                                    <p:set>
                                      <p:cBhvr>
                                        <p:cTn id="125" fill="hold"/>
                                        <p:tgtEl>
                                          <p:spTgt spid="417">
                                            <p:txEl>
                                              <p:pRg st="24" end="24"/>
                                            </p:txEl>
                                          </p:spTgt>
                                        </p:tgtEl>
                                        <p:attrNameLst>
                                          <p:attrName>style.visibility</p:attrName>
                                        </p:attrNameLst>
                                      </p:cBhvr>
                                      <p:to>
                                        <p:strVal val="visible"/>
                                      </p:to>
                                    </p:set>
                                    <p:animEffect transition="in" filter="blinds(horizontal)">
                                      <p:cBhvr>
                                        <p:cTn id="126" dur="500"/>
                                        <p:tgtEl>
                                          <p:spTgt spid="417">
                                            <p:txEl>
                                              <p:pRg st="24" end="24"/>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1" nodeType="clickEffect">
                                  <p:stCondLst>
                                    <p:cond delay="0"/>
                                  </p:stCondLst>
                                  <p:iterate>
                                    <p:tmAbs val="0"/>
                                  </p:iterate>
                                  <p:childTnLst>
                                    <p:set>
                                      <p:cBhvr>
                                        <p:cTn id="130" fill="hold"/>
                                        <p:tgtEl>
                                          <p:spTgt spid="417">
                                            <p:txEl>
                                              <p:pRg st="25" end="25"/>
                                            </p:txEl>
                                          </p:spTgt>
                                        </p:tgtEl>
                                        <p:attrNameLst>
                                          <p:attrName>style.visibility</p:attrName>
                                        </p:attrNameLst>
                                      </p:cBhvr>
                                      <p:to>
                                        <p:strVal val="visible"/>
                                      </p:to>
                                    </p:set>
                                    <p:animEffect transition="in" filter="blinds(horizontal)">
                                      <p:cBhvr>
                                        <p:cTn id="131" dur="500"/>
                                        <p:tgtEl>
                                          <p:spTgt spid="417">
                                            <p:txEl>
                                              <p:pRg st="25" end="25"/>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grpId="1" nodeType="clickEffect">
                                  <p:stCondLst>
                                    <p:cond delay="0"/>
                                  </p:stCondLst>
                                  <p:iterate>
                                    <p:tmAbs val="0"/>
                                  </p:iterate>
                                  <p:childTnLst>
                                    <p:set>
                                      <p:cBhvr>
                                        <p:cTn id="135" fill="hold"/>
                                        <p:tgtEl>
                                          <p:spTgt spid="417">
                                            <p:txEl>
                                              <p:pRg st="26" end="26"/>
                                            </p:txEl>
                                          </p:spTgt>
                                        </p:tgtEl>
                                        <p:attrNameLst>
                                          <p:attrName>style.visibility</p:attrName>
                                        </p:attrNameLst>
                                      </p:cBhvr>
                                      <p:to>
                                        <p:strVal val="visible"/>
                                      </p:to>
                                    </p:set>
                                    <p:animEffect transition="in" filter="blinds(horizontal)">
                                      <p:cBhvr>
                                        <p:cTn id="136" dur="500"/>
                                        <p:tgtEl>
                                          <p:spTgt spid="417">
                                            <p:txEl>
                                              <p:pRg st="26" end="26"/>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3" presetClass="exit" presetSubtype="10" fill="hold" grpId="2" nodeType="clickEffect">
                                  <p:stCondLst>
                                    <p:cond delay="0"/>
                                  </p:stCondLst>
                                  <p:iterate>
                                    <p:tmAbs val="0"/>
                                  </p:iterate>
                                  <p:childTnLst>
                                    <p:animEffect transition="out" filter="blinds(horizontal)">
                                      <p:cBhvr>
                                        <p:cTn id="140" dur="500" fill="hold"/>
                                        <p:tgtEl>
                                          <p:spTgt spid="417">
                                            <p:txEl>
                                              <p:pRg st="0" end="0"/>
                                            </p:txEl>
                                          </p:spTgt>
                                        </p:tgtEl>
                                      </p:cBhvr>
                                    </p:animEffect>
                                    <p:set>
                                      <p:cBhvr>
                                        <p:cTn id="141" fill="hold">
                                          <p:stCondLst>
                                            <p:cond delay="499"/>
                                          </p:stCondLst>
                                        </p:cTn>
                                        <p:tgtEl>
                                          <p:spTgt spid="417">
                                            <p:txEl>
                                              <p:pRg st="0" end="0"/>
                                            </p:txEl>
                                          </p:spTgt>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3" presetClass="exit" presetSubtype="10" fill="hold" grpId="2" nodeType="clickEffect">
                                  <p:stCondLst>
                                    <p:cond delay="0"/>
                                  </p:stCondLst>
                                  <p:iterate>
                                    <p:tmAbs val="0"/>
                                  </p:iterate>
                                  <p:childTnLst>
                                    <p:animEffect transition="out" filter="blinds(horizontal)">
                                      <p:cBhvr>
                                        <p:cTn id="145" dur="500" fill="hold"/>
                                        <p:tgtEl>
                                          <p:spTgt spid="417">
                                            <p:txEl>
                                              <p:pRg st="1" end="1"/>
                                            </p:txEl>
                                          </p:spTgt>
                                        </p:tgtEl>
                                      </p:cBhvr>
                                    </p:animEffect>
                                    <p:set>
                                      <p:cBhvr>
                                        <p:cTn id="146" fill="hold">
                                          <p:stCondLst>
                                            <p:cond delay="499"/>
                                          </p:stCondLst>
                                        </p:cTn>
                                        <p:tgtEl>
                                          <p:spTgt spid="417">
                                            <p:txEl>
                                              <p:pRg st="1" end="1"/>
                                            </p:txEl>
                                          </p:spTgt>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3" presetClass="exit" presetSubtype="10" fill="hold" grpId="2" nodeType="clickEffect">
                                  <p:stCondLst>
                                    <p:cond delay="0"/>
                                  </p:stCondLst>
                                  <p:iterate>
                                    <p:tmAbs val="0"/>
                                  </p:iterate>
                                  <p:childTnLst>
                                    <p:animEffect transition="out" filter="blinds(horizontal)">
                                      <p:cBhvr>
                                        <p:cTn id="150" dur="500" fill="hold"/>
                                        <p:tgtEl>
                                          <p:spTgt spid="417">
                                            <p:txEl>
                                              <p:pRg st="2" end="2"/>
                                            </p:txEl>
                                          </p:spTgt>
                                        </p:tgtEl>
                                      </p:cBhvr>
                                    </p:animEffect>
                                    <p:set>
                                      <p:cBhvr>
                                        <p:cTn id="151" fill="hold">
                                          <p:stCondLst>
                                            <p:cond delay="499"/>
                                          </p:stCondLst>
                                        </p:cTn>
                                        <p:tgtEl>
                                          <p:spTgt spid="417">
                                            <p:txEl>
                                              <p:pRg st="2" end="2"/>
                                            </p:txEl>
                                          </p:spTgt>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3" presetClass="exit" presetSubtype="10" fill="hold" grpId="2" nodeType="clickEffect">
                                  <p:stCondLst>
                                    <p:cond delay="0"/>
                                  </p:stCondLst>
                                  <p:iterate>
                                    <p:tmAbs val="0"/>
                                  </p:iterate>
                                  <p:childTnLst>
                                    <p:animEffect transition="out" filter="blinds(horizontal)">
                                      <p:cBhvr>
                                        <p:cTn id="155" dur="500" fill="hold"/>
                                        <p:tgtEl>
                                          <p:spTgt spid="417">
                                            <p:txEl>
                                              <p:pRg st="3" end="3"/>
                                            </p:txEl>
                                          </p:spTgt>
                                        </p:tgtEl>
                                      </p:cBhvr>
                                    </p:animEffect>
                                    <p:set>
                                      <p:cBhvr>
                                        <p:cTn id="156" fill="hold">
                                          <p:stCondLst>
                                            <p:cond delay="499"/>
                                          </p:stCondLst>
                                        </p:cTn>
                                        <p:tgtEl>
                                          <p:spTgt spid="417">
                                            <p:txEl>
                                              <p:pRg st="3" end="3"/>
                                            </p:txEl>
                                          </p:spTgt>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3" presetClass="exit" presetSubtype="10" fill="hold" grpId="2" nodeType="clickEffect">
                                  <p:stCondLst>
                                    <p:cond delay="0"/>
                                  </p:stCondLst>
                                  <p:iterate>
                                    <p:tmAbs val="0"/>
                                  </p:iterate>
                                  <p:childTnLst>
                                    <p:animEffect transition="out" filter="blinds(horizontal)">
                                      <p:cBhvr>
                                        <p:cTn id="160" dur="500" fill="hold"/>
                                        <p:tgtEl>
                                          <p:spTgt spid="417">
                                            <p:txEl>
                                              <p:pRg st="4" end="4"/>
                                            </p:txEl>
                                          </p:spTgt>
                                        </p:tgtEl>
                                      </p:cBhvr>
                                    </p:animEffect>
                                    <p:set>
                                      <p:cBhvr>
                                        <p:cTn id="161" fill="hold">
                                          <p:stCondLst>
                                            <p:cond delay="499"/>
                                          </p:stCondLst>
                                        </p:cTn>
                                        <p:tgtEl>
                                          <p:spTgt spid="417">
                                            <p:txEl>
                                              <p:pRg st="4" end="4"/>
                                            </p:txEl>
                                          </p:spTgt>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3" presetClass="exit" presetSubtype="10" fill="hold" grpId="2" nodeType="clickEffect">
                                  <p:stCondLst>
                                    <p:cond delay="0"/>
                                  </p:stCondLst>
                                  <p:iterate>
                                    <p:tmAbs val="0"/>
                                  </p:iterate>
                                  <p:childTnLst>
                                    <p:animEffect transition="out" filter="blinds(horizontal)">
                                      <p:cBhvr>
                                        <p:cTn id="165" dur="500" fill="hold"/>
                                        <p:tgtEl>
                                          <p:spTgt spid="417">
                                            <p:txEl>
                                              <p:pRg st="5" end="5"/>
                                            </p:txEl>
                                          </p:spTgt>
                                        </p:tgtEl>
                                      </p:cBhvr>
                                    </p:animEffect>
                                    <p:set>
                                      <p:cBhvr>
                                        <p:cTn id="166" fill="hold">
                                          <p:stCondLst>
                                            <p:cond delay="499"/>
                                          </p:stCondLst>
                                        </p:cTn>
                                        <p:tgtEl>
                                          <p:spTgt spid="417">
                                            <p:txEl>
                                              <p:pRg st="5" end="5"/>
                                            </p:txEl>
                                          </p:spTgt>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3" presetClass="exit" presetSubtype="10" fill="hold" grpId="2" nodeType="clickEffect">
                                  <p:stCondLst>
                                    <p:cond delay="0"/>
                                  </p:stCondLst>
                                  <p:iterate>
                                    <p:tmAbs val="0"/>
                                  </p:iterate>
                                  <p:childTnLst>
                                    <p:animEffect transition="out" filter="blinds(horizontal)">
                                      <p:cBhvr>
                                        <p:cTn id="170" dur="500" fill="hold"/>
                                        <p:tgtEl>
                                          <p:spTgt spid="417">
                                            <p:txEl>
                                              <p:pRg st="6" end="6"/>
                                            </p:txEl>
                                          </p:spTgt>
                                        </p:tgtEl>
                                      </p:cBhvr>
                                    </p:animEffect>
                                    <p:set>
                                      <p:cBhvr>
                                        <p:cTn id="171" fill="hold">
                                          <p:stCondLst>
                                            <p:cond delay="499"/>
                                          </p:stCondLst>
                                        </p:cTn>
                                        <p:tgtEl>
                                          <p:spTgt spid="417">
                                            <p:txEl>
                                              <p:pRg st="6" end="6"/>
                                            </p:txEl>
                                          </p:spTgt>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3" presetClass="exit" presetSubtype="10" fill="hold" grpId="2" nodeType="clickEffect">
                                  <p:stCondLst>
                                    <p:cond delay="0"/>
                                  </p:stCondLst>
                                  <p:iterate>
                                    <p:tmAbs val="0"/>
                                  </p:iterate>
                                  <p:childTnLst>
                                    <p:animEffect transition="out" filter="blinds(horizontal)">
                                      <p:cBhvr>
                                        <p:cTn id="175" dur="500" fill="hold"/>
                                        <p:tgtEl>
                                          <p:spTgt spid="417">
                                            <p:txEl>
                                              <p:pRg st="7" end="7"/>
                                            </p:txEl>
                                          </p:spTgt>
                                        </p:tgtEl>
                                      </p:cBhvr>
                                    </p:animEffect>
                                    <p:set>
                                      <p:cBhvr>
                                        <p:cTn id="176" fill="hold">
                                          <p:stCondLst>
                                            <p:cond delay="499"/>
                                          </p:stCondLst>
                                        </p:cTn>
                                        <p:tgtEl>
                                          <p:spTgt spid="417">
                                            <p:txEl>
                                              <p:pRg st="7" end="7"/>
                                            </p:txEl>
                                          </p:spTgt>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3" presetClass="exit" presetSubtype="10" fill="hold" grpId="2" nodeType="clickEffect">
                                  <p:stCondLst>
                                    <p:cond delay="0"/>
                                  </p:stCondLst>
                                  <p:iterate>
                                    <p:tmAbs val="0"/>
                                  </p:iterate>
                                  <p:childTnLst>
                                    <p:animEffect transition="out" filter="blinds(horizontal)">
                                      <p:cBhvr>
                                        <p:cTn id="180" dur="500" fill="hold"/>
                                        <p:tgtEl>
                                          <p:spTgt spid="417">
                                            <p:txEl>
                                              <p:pRg st="8" end="8"/>
                                            </p:txEl>
                                          </p:spTgt>
                                        </p:tgtEl>
                                      </p:cBhvr>
                                    </p:animEffect>
                                    <p:set>
                                      <p:cBhvr>
                                        <p:cTn id="181" fill="hold">
                                          <p:stCondLst>
                                            <p:cond delay="499"/>
                                          </p:stCondLst>
                                        </p:cTn>
                                        <p:tgtEl>
                                          <p:spTgt spid="417">
                                            <p:txEl>
                                              <p:pRg st="8" end="8"/>
                                            </p:txEl>
                                          </p:spTgt>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3" presetClass="exit" presetSubtype="10" fill="hold" grpId="2" nodeType="clickEffect">
                                  <p:stCondLst>
                                    <p:cond delay="0"/>
                                  </p:stCondLst>
                                  <p:iterate>
                                    <p:tmAbs val="0"/>
                                  </p:iterate>
                                  <p:childTnLst>
                                    <p:animEffect transition="out" filter="blinds(horizontal)">
                                      <p:cBhvr>
                                        <p:cTn id="185" dur="500" fill="hold"/>
                                        <p:tgtEl>
                                          <p:spTgt spid="417">
                                            <p:txEl>
                                              <p:pRg st="9" end="9"/>
                                            </p:txEl>
                                          </p:spTgt>
                                        </p:tgtEl>
                                      </p:cBhvr>
                                    </p:animEffect>
                                    <p:set>
                                      <p:cBhvr>
                                        <p:cTn id="186" fill="hold">
                                          <p:stCondLst>
                                            <p:cond delay="499"/>
                                          </p:stCondLst>
                                        </p:cTn>
                                        <p:tgtEl>
                                          <p:spTgt spid="417">
                                            <p:txEl>
                                              <p:pRg st="9" end="9"/>
                                            </p:txEl>
                                          </p:spTgt>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3" presetClass="exit" presetSubtype="10" fill="hold" grpId="2" nodeType="clickEffect">
                                  <p:stCondLst>
                                    <p:cond delay="0"/>
                                  </p:stCondLst>
                                  <p:iterate>
                                    <p:tmAbs val="0"/>
                                  </p:iterate>
                                  <p:childTnLst>
                                    <p:animEffect transition="out" filter="blinds(horizontal)">
                                      <p:cBhvr>
                                        <p:cTn id="190" dur="500" fill="hold"/>
                                        <p:tgtEl>
                                          <p:spTgt spid="417">
                                            <p:txEl>
                                              <p:pRg st="10" end="10"/>
                                            </p:txEl>
                                          </p:spTgt>
                                        </p:tgtEl>
                                      </p:cBhvr>
                                    </p:animEffect>
                                    <p:set>
                                      <p:cBhvr>
                                        <p:cTn id="191" fill="hold">
                                          <p:stCondLst>
                                            <p:cond delay="499"/>
                                          </p:stCondLst>
                                        </p:cTn>
                                        <p:tgtEl>
                                          <p:spTgt spid="417">
                                            <p:txEl>
                                              <p:pRg st="10" end="10"/>
                                            </p:txEl>
                                          </p:spTgt>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3" presetClass="exit" presetSubtype="10" fill="hold" grpId="2" nodeType="clickEffect">
                                  <p:stCondLst>
                                    <p:cond delay="0"/>
                                  </p:stCondLst>
                                  <p:iterate>
                                    <p:tmAbs val="0"/>
                                  </p:iterate>
                                  <p:childTnLst>
                                    <p:animEffect transition="out" filter="blinds(horizontal)">
                                      <p:cBhvr>
                                        <p:cTn id="195" dur="500" fill="hold"/>
                                        <p:tgtEl>
                                          <p:spTgt spid="417">
                                            <p:txEl>
                                              <p:pRg st="11" end="11"/>
                                            </p:txEl>
                                          </p:spTgt>
                                        </p:tgtEl>
                                      </p:cBhvr>
                                    </p:animEffect>
                                    <p:set>
                                      <p:cBhvr>
                                        <p:cTn id="196" fill="hold">
                                          <p:stCondLst>
                                            <p:cond delay="499"/>
                                          </p:stCondLst>
                                        </p:cTn>
                                        <p:tgtEl>
                                          <p:spTgt spid="417">
                                            <p:txEl>
                                              <p:pRg st="11" end="11"/>
                                            </p:txEl>
                                          </p:spTgt>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3" presetClass="exit" presetSubtype="10" fill="hold" grpId="2" nodeType="clickEffect">
                                  <p:stCondLst>
                                    <p:cond delay="0"/>
                                  </p:stCondLst>
                                  <p:iterate>
                                    <p:tmAbs val="0"/>
                                  </p:iterate>
                                  <p:childTnLst>
                                    <p:animEffect transition="out" filter="blinds(horizontal)">
                                      <p:cBhvr>
                                        <p:cTn id="200" dur="500" fill="hold"/>
                                        <p:tgtEl>
                                          <p:spTgt spid="417">
                                            <p:txEl>
                                              <p:pRg st="12" end="12"/>
                                            </p:txEl>
                                          </p:spTgt>
                                        </p:tgtEl>
                                      </p:cBhvr>
                                    </p:animEffect>
                                    <p:set>
                                      <p:cBhvr>
                                        <p:cTn id="201" fill="hold">
                                          <p:stCondLst>
                                            <p:cond delay="499"/>
                                          </p:stCondLst>
                                        </p:cTn>
                                        <p:tgtEl>
                                          <p:spTgt spid="417">
                                            <p:txEl>
                                              <p:pRg st="12" end="12"/>
                                            </p:txEl>
                                          </p:spTgt>
                                        </p:tgtEl>
                                        <p:attrNameLst>
                                          <p:attrName>style.visibility</p:attrName>
                                        </p:attrNameLst>
                                      </p:cBhvr>
                                      <p:to>
                                        <p:strVal val="hidden"/>
                                      </p:to>
                                    </p:set>
                                  </p:childTnLst>
                                </p:cTn>
                              </p:par>
                              <p:par>
                                <p:cTn id="202" presetID="3" presetClass="exit" presetSubtype="10" fill="hold" grpId="2" nodeType="withEffect">
                                  <p:stCondLst>
                                    <p:cond delay="0"/>
                                  </p:stCondLst>
                                  <p:iterate>
                                    <p:tmAbs val="0"/>
                                  </p:iterate>
                                  <p:childTnLst>
                                    <p:animEffect transition="out" filter="blinds(horizontal)">
                                      <p:cBhvr>
                                        <p:cTn id="203" dur="500" fill="hold"/>
                                        <p:tgtEl>
                                          <p:spTgt spid="417">
                                            <p:txEl>
                                              <p:pRg st="13" end="13"/>
                                            </p:txEl>
                                          </p:spTgt>
                                        </p:tgtEl>
                                      </p:cBhvr>
                                    </p:animEffect>
                                    <p:set>
                                      <p:cBhvr>
                                        <p:cTn id="204" fill="hold">
                                          <p:stCondLst>
                                            <p:cond delay="499"/>
                                          </p:stCondLst>
                                        </p:cTn>
                                        <p:tgtEl>
                                          <p:spTgt spid="417">
                                            <p:txEl>
                                              <p:pRg st="13" end="13"/>
                                            </p:txEl>
                                          </p:spTgt>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3" presetClass="exit" presetSubtype="10" fill="hold" grpId="2" nodeType="clickEffect">
                                  <p:stCondLst>
                                    <p:cond delay="0"/>
                                  </p:stCondLst>
                                  <p:iterate>
                                    <p:tmAbs val="0"/>
                                  </p:iterate>
                                  <p:childTnLst>
                                    <p:animEffect transition="out" filter="blinds(horizontal)">
                                      <p:cBhvr>
                                        <p:cTn id="208" dur="500" fill="hold"/>
                                        <p:tgtEl>
                                          <p:spTgt spid="417">
                                            <p:txEl>
                                              <p:pRg st="14" end="14"/>
                                            </p:txEl>
                                          </p:spTgt>
                                        </p:tgtEl>
                                      </p:cBhvr>
                                    </p:animEffect>
                                    <p:set>
                                      <p:cBhvr>
                                        <p:cTn id="209" fill="hold">
                                          <p:stCondLst>
                                            <p:cond delay="499"/>
                                          </p:stCondLst>
                                        </p:cTn>
                                        <p:tgtEl>
                                          <p:spTgt spid="417">
                                            <p:txEl>
                                              <p:pRg st="14" end="14"/>
                                            </p:txEl>
                                          </p:spTgt>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3" presetClass="exit" presetSubtype="10" fill="hold" grpId="2" nodeType="clickEffect">
                                  <p:stCondLst>
                                    <p:cond delay="0"/>
                                  </p:stCondLst>
                                  <p:iterate>
                                    <p:tmAbs val="0"/>
                                  </p:iterate>
                                  <p:childTnLst>
                                    <p:animEffect transition="out" filter="blinds(horizontal)">
                                      <p:cBhvr>
                                        <p:cTn id="213" dur="500" fill="hold"/>
                                        <p:tgtEl>
                                          <p:spTgt spid="417">
                                            <p:txEl>
                                              <p:pRg st="15" end="15"/>
                                            </p:txEl>
                                          </p:spTgt>
                                        </p:tgtEl>
                                      </p:cBhvr>
                                    </p:animEffect>
                                    <p:set>
                                      <p:cBhvr>
                                        <p:cTn id="214" fill="hold">
                                          <p:stCondLst>
                                            <p:cond delay="499"/>
                                          </p:stCondLst>
                                        </p:cTn>
                                        <p:tgtEl>
                                          <p:spTgt spid="417">
                                            <p:txEl>
                                              <p:pRg st="15" end="15"/>
                                            </p:txEl>
                                          </p:spTgt>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3" presetClass="exit" presetSubtype="10" fill="hold" grpId="2" nodeType="clickEffect">
                                  <p:stCondLst>
                                    <p:cond delay="0"/>
                                  </p:stCondLst>
                                  <p:iterate>
                                    <p:tmAbs val="0"/>
                                  </p:iterate>
                                  <p:childTnLst>
                                    <p:animEffect transition="out" filter="blinds(horizontal)">
                                      <p:cBhvr>
                                        <p:cTn id="218" dur="500" fill="hold"/>
                                        <p:tgtEl>
                                          <p:spTgt spid="417">
                                            <p:txEl>
                                              <p:pRg st="16" end="16"/>
                                            </p:txEl>
                                          </p:spTgt>
                                        </p:tgtEl>
                                      </p:cBhvr>
                                    </p:animEffect>
                                    <p:set>
                                      <p:cBhvr>
                                        <p:cTn id="219" fill="hold">
                                          <p:stCondLst>
                                            <p:cond delay="499"/>
                                          </p:stCondLst>
                                        </p:cTn>
                                        <p:tgtEl>
                                          <p:spTgt spid="417">
                                            <p:txEl>
                                              <p:pRg st="16" end="16"/>
                                            </p:txEl>
                                          </p:spTgt>
                                        </p:tgtEl>
                                        <p:attrNameLst>
                                          <p:attrName>style.visibility</p:attrName>
                                        </p:attrNameLst>
                                      </p:cBhvr>
                                      <p:to>
                                        <p:strVal val="hidden"/>
                                      </p:to>
                                    </p:set>
                                  </p:childTnLst>
                                </p:cTn>
                              </p:par>
                            </p:childTnLst>
                          </p:cTn>
                        </p:par>
                      </p:childTnLst>
                    </p:cTn>
                  </p:par>
                  <p:par>
                    <p:cTn id="220" fill="hold">
                      <p:stCondLst>
                        <p:cond delay="indefinite"/>
                      </p:stCondLst>
                      <p:childTnLst>
                        <p:par>
                          <p:cTn id="221" fill="hold">
                            <p:stCondLst>
                              <p:cond delay="0"/>
                            </p:stCondLst>
                            <p:childTnLst>
                              <p:par>
                                <p:cTn id="222" presetID="3" presetClass="exit" presetSubtype="10" fill="hold" grpId="2" nodeType="clickEffect">
                                  <p:stCondLst>
                                    <p:cond delay="0"/>
                                  </p:stCondLst>
                                  <p:iterate>
                                    <p:tmAbs val="0"/>
                                  </p:iterate>
                                  <p:childTnLst>
                                    <p:animEffect transition="out" filter="blinds(horizontal)">
                                      <p:cBhvr>
                                        <p:cTn id="223" dur="500" fill="hold"/>
                                        <p:tgtEl>
                                          <p:spTgt spid="417">
                                            <p:txEl>
                                              <p:pRg st="17" end="17"/>
                                            </p:txEl>
                                          </p:spTgt>
                                        </p:tgtEl>
                                      </p:cBhvr>
                                    </p:animEffect>
                                    <p:set>
                                      <p:cBhvr>
                                        <p:cTn id="224" fill="hold">
                                          <p:stCondLst>
                                            <p:cond delay="499"/>
                                          </p:stCondLst>
                                        </p:cTn>
                                        <p:tgtEl>
                                          <p:spTgt spid="417">
                                            <p:txEl>
                                              <p:pRg st="17" end="17"/>
                                            </p:txEl>
                                          </p:spTgt>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3" presetClass="exit" presetSubtype="10" fill="hold" grpId="2" nodeType="clickEffect">
                                  <p:stCondLst>
                                    <p:cond delay="0"/>
                                  </p:stCondLst>
                                  <p:iterate>
                                    <p:tmAbs val="0"/>
                                  </p:iterate>
                                  <p:childTnLst>
                                    <p:animEffect transition="out" filter="blinds(horizontal)">
                                      <p:cBhvr>
                                        <p:cTn id="228" dur="500" fill="hold"/>
                                        <p:tgtEl>
                                          <p:spTgt spid="417">
                                            <p:txEl>
                                              <p:pRg st="18" end="18"/>
                                            </p:txEl>
                                          </p:spTgt>
                                        </p:tgtEl>
                                      </p:cBhvr>
                                    </p:animEffect>
                                    <p:set>
                                      <p:cBhvr>
                                        <p:cTn id="229" fill="hold">
                                          <p:stCondLst>
                                            <p:cond delay="499"/>
                                          </p:stCondLst>
                                        </p:cTn>
                                        <p:tgtEl>
                                          <p:spTgt spid="417">
                                            <p:txEl>
                                              <p:pRg st="18" end="18"/>
                                            </p:txEl>
                                          </p:spTgt>
                                        </p:tgtEl>
                                        <p:attrNameLst>
                                          <p:attrName>style.visibility</p:attrName>
                                        </p:attrNameLst>
                                      </p:cBhvr>
                                      <p:to>
                                        <p:strVal val="hidden"/>
                                      </p:to>
                                    </p:set>
                                  </p:childTnLst>
                                </p:cTn>
                              </p:par>
                            </p:childTnLst>
                          </p:cTn>
                        </p:par>
                      </p:childTnLst>
                    </p:cTn>
                  </p:par>
                  <p:par>
                    <p:cTn id="230" fill="hold">
                      <p:stCondLst>
                        <p:cond delay="indefinite"/>
                      </p:stCondLst>
                      <p:childTnLst>
                        <p:par>
                          <p:cTn id="231" fill="hold">
                            <p:stCondLst>
                              <p:cond delay="0"/>
                            </p:stCondLst>
                            <p:childTnLst>
                              <p:par>
                                <p:cTn id="232" presetID="3" presetClass="exit" presetSubtype="10" fill="hold" grpId="2" nodeType="clickEffect">
                                  <p:stCondLst>
                                    <p:cond delay="0"/>
                                  </p:stCondLst>
                                  <p:iterate>
                                    <p:tmAbs val="0"/>
                                  </p:iterate>
                                  <p:childTnLst>
                                    <p:animEffect transition="out" filter="blinds(horizontal)">
                                      <p:cBhvr>
                                        <p:cTn id="233" dur="500" fill="hold"/>
                                        <p:tgtEl>
                                          <p:spTgt spid="417">
                                            <p:txEl>
                                              <p:pRg st="19" end="19"/>
                                            </p:txEl>
                                          </p:spTgt>
                                        </p:tgtEl>
                                      </p:cBhvr>
                                    </p:animEffect>
                                    <p:set>
                                      <p:cBhvr>
                                        <p:cTn id="234" fill="hold">
                                          <p:stCondLst>
                                            <p:cond delay="499"/>
                                          </p:stCondLst>
                                        </p:cTn>
                                        <p:tgtEl>
                                          <p:spTgt spid="417">
                                            <p:txEl>
                                              <p:pRg st="19" end="19"/>
                                            </p:txEl>
                                          </p:spTgt>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3" presetClass="exit" presetSubtype="10" fill="hold" grpId="2" nodeType="clickEffect">
                                  <p:stCondLst>
                                    <p:cond delay="0"/>
                                  </p:stCondLst>
                                  <p:iterate>
                                    <p:tmAbs val="0"/>
                                  </p:iterate>
                                  <p:childTnLst>
                                    <p:animEffect transition="out" filter="blinds(horizontal)">
                                      <p:cBhvr>
                                        <p:cTn id="238" dur="500" fill="hold"/>
                                        <p:tgtEl>
                                          <p:spTgt spid="417">
                                            <p:txEl>
                                              <p:pRg st="20" end="20"/>
                                            </p:txEl>
                                          </p:spTgt>
                                        </p:tgtEl>
                                      </p:cBhvr>
                                    </p:animEffect>
                                    <p:set>
                                      <p:cBhvr>
                                        <p:cTn id="239" fill="hold">
                                          <p:stCondLst>
                                            <p:cond delay="499"/>
                                          </p:stCondLst>
                                        </p:cTn>
                                        <p:tgtEl>
                                          <p:spTgt spid="417">
                                            <p:txEl>
                                              <p:pRg st="20" end="20"/>
                                            </p:txEl>
                                          </p:spTgt>
                                        </p:tgtEl>
                                        <p:attrNameLst>
                                          <p:attrName>style.visibility</p:attrName>
                                        </p:attrNameLst>
                                      </p:cBhvr>
                                      <p:to>
                                        <p:strVal val="hidden"/>
                                      </p:to>
                                    </p:set>
                                  </p:childTnLst>
                                </p:cTn>
                              </p:par>
                            </p:childTnLst>
                          </p:cTn>
                        </p:par>
                      </p:childTnLst>
                    </p:cTn>
                  </p:par>
                  <p:par>
                    <p:cTn id="240" fill="hold">
                      <p:stCondLst>
                        <p:cond delay="indefinite"/>
                      </p:stCondLst>
                      <p:childTnLst>
                        <p:par>
                          <p:cTn id="241" fill="hold">
                            <p:stCondLst>
                              <p:cond delay="0"/>
                            </p:stCondLst>
                            <p:childTnLst>
                              <p:par>
                                <p:cTn id="242" presetID="3" presetClass="exit" presetSubtype="10" fill="hold" grpId="2" nodeType="clickEffect">
                                  <p:stCondLst>
                                    <p:cond delay="0"/>
                                  </p:stCondLst>
                                  <p:iterate>
                                    <p:tmAbs val="0"/>
                                  </p:iterate>
                                  <p:childTnLst>
                                    <p:animEffect transition="out" filter="blinds(horizontal)">
                                      <p:cBhvr>
                                        <p:cTn id="243" dur="500" fill="hold"/>
                                        <p:tgtEl>
                                          <p:spTgt spid="417">
                                            <p:txEl>
                                              <p:pRg st="21" end="21"/>
                                            </p:txEl>
                                          </p:spTgt>
                                        </p:tgtEl>
                                      </p:cBhvr>
                                    </p:animEffect>
                                    <p:set>
                                      <p:cBhvr>
                                        <p:cTn id="244" fill="hold">
                                          <p:stCondLst>
                                            <p:cond delay="499"/>
                                          </p:stCondLst>
                                        </p:cTn>
                                        <p:tgtEl>
                                          <p:spTgt spid="417">
                                            <p:txEl>
                                              <p:pRg st="21" end="21"/>
                                            </p:txEl>
                                          </p:spTgt>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3" presetClass="exit" presetSubtype="10" fill="hold" grpId="2" nodeType="clickEffect">
                                  <p:stCondLst>
                                    <p:cond delay="0"/>
                                  </p:stCondLst>
                                  <p:iterate>
                                    <p:tmAbs val="0"/>
                                  </p:iterate>
                                  <p:childTnLst>
                                    <p:animEffect transition="out" filter="blinds(horizontal)">
                                      <p:cBhvr>
                                        <p:cTn id="248" dur="500" fill="hold"/>
                                        <p:tgtEl>
                                          <p:spTgt spid="417">
                                            <p:txEl>
                                              <p:pRg st="22" end="22"/>
                                            </p:txEl>
                                          </p:spTgt>
                                        </p:tgtEl>
                                      </p:cBhvr>
                                    </p:animEffect>
                                    <p:set>
                                      <p:cBhvr>
                                        <p:cTn id="249" fill="hold">
                                          <p:stCondLst>
                                            <p:cond delay="499"/>
                                          </p:stCondLst>
                                        </p:cTn>
                                        <p:tgtEl>
                                          <p:spTgt spid="417">
                                            <p:txEl>
                                              <p:pRg st="22" end="22"/>
                                            </p:txEl>
                                          </p:spTgt>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3" presetClass="exit" presetSubtype="10" fill="hold" grpId="2" nodeType="clickEffect">
                                  <p:stCondLst>
                                    <p:cond delay="0"/>
                                  </p:stCondLst>
                                  <p:iterate>
                                    <p:tmAbs val="0"/>
                                  </p:iterate>
                                  <p:childTnLst>
                                    <p:animEffect transition="out" filter="blinds(horizontal)">
                                      <p:cBhvr>
                                        <p:cTn id="253" dur="500" fill="hold"/>
                                        <p:tgtEl>
                                          <p:spTgt spid="417">
                                            <p:txEl>
                                              <p:pRg st="23" end="23"/>
                                            </p:txEl>
                                          </p:spTgt>
                                        </p:tgtEl>
                                      </p:cBhvr>
                                    </p:animEffect>
                                    <p:set>
                                      <p:cBhvr>
                                        <p:cTn id="254" fill="hold">
                                          <p:stCondLst>
                                            <p:cond delay="499"/>
                                          </p:stCondLst>
                                        </p:cTn>
                                        <p:tgtEl>
                                          <p:spTgt spid="417">
                                            <p:txEl>
                                              <p:pRg st="23" end="23"/>
                                            </p:txEl>
                                          </p:spTgt>
                                        </p:tgtEl>
                                        <p:attrNameLst>
                                          <p:attrName>style.visibility</p:attrName>
                                        </p:attrNameLst>
                                      </p:cBhvr>
                                      <p:to>
                                        <p:strVal val="hidden"/>
                                      </p:to>
                                    </p:set>
                                  </p:childTnLst>
                                </p:cTn>
                              </p:par>
                              <p:par>
                                <p:cTn id="255" presetID="3" presetClass="exit" presetSubtype="10" fill="hold" grpId="2" nodeType="withEffect">
                                  <p:stCondLst>
                                    <p:cond delay="0"/>
                                  </p:stCondLst>
                                  <p:iterate>
                                    <p:tmAbs val="0"/>
                                  </p:iterate>
                                  <p:childTnLst>
                                    <p:animEffect transition="out" filter="blinds(horizontal)">
                                      <p:cBhvr>
                                        <p:cTn id="256" dur="500" fill="hold"/>
                                        <p:tgtEl>
                                          <p:spTgt spid="417">
                                            <p:txEl>
                                              <p:pRg st="24" end="24"/>
                                            </p:txEl>
                                          </p:spTgt>
                                        </p:tgtEl>
                                      </p:cBhvr>
                                    </p:animEffect>
                                    <p:set>
                                      <p:cBhvr>
                                        <p:cTn id="257" fill="hold">
                                          <p:stCondLst>
                                            <p:cond delay="499"/>
                                          </p:stCondLst>
                                        </p:cTn>
                                        <p:tgtEl>
                                          <p:spTgt spid="417">
                                            <p:txEl>
                                              <p:pRg st="24" end="24"/>
                                            </p:txEl>
                                          </p:spTgt>
                                        </p:tgtEl>
                                        <p:attrNameLst>
                                          <p:attrName>style.visibility</p:attrName>
                                        </p:attrNameLst>
                                      </p:cBhvr>
                                      <p:to>
                                        <p:strVal val="hidden"/>
                                      </p:to>
                                    </p:set>
                                  </p:childTnLst>
                                </p:cTn>
                              </p:par>
                            </p:childTnLst>
                          </p:cTn>
                        </p:par>
                      </p:childTnLst>
                    </p:cTn>
                  </p:par>
                  <p:par>
                    <p:cTn id="258" fill="hold">
                      <p:stCondLst>
                        <p:cond delay="indefinite"/>
                      </p:stCondLst>
                      <p:childTnLst>
                        <p:par>
                          <p:cTn id="259" fill="hold">
                            <p:stCondLst>
                              <p:cond delay="0"/>
                            </p:stCondLst>
                            <p:childTnLst>
                              <p:par>
                                <p:cTn id="260" presetID="3" presetClass="exit" presetSubtype="10" fill="hold" grpId="2" nodeType="clickEffect">
                                  <p:stCondLst>
                                    <p:cond delay="0"/>
                                  </p:stCondLst>
                                  <p:iterate>
                                    <p:tmAbs val="0"/>
                                  </p:iterate>
                                  <p:childTnLst>
                                    <p:animEffect transition="out" filter="blinds(horizontal)">
                                      <p:cBhvr>
                                        <p:cTn id="261" dur="500" fill="hold"/>
                                        <p:tgtEl>
                                          <p:spTgt spid="417">
                                            <p:txEl>
                                              <p:pRg st="25" end="25"/>
                                            </p:txEl>
                                          </p:spTgt>
                                        </p:tgtEl>
                                      </p:cBhvr>
                                    </p:animEffect>
                                    <p:set>
                                      <p:cBhvr>
                                        <p:cTn id="262" fill="hold">
                                          <p:stCondLst>
                                            <p:cond delay="499"/>
                                          </p:stCondLst>
                                        </p:cTn>
                                        <p:tgtEl>
                                          <p:spTgt spid="417">
                                            <p:txEl>
                                              <p:pRg st="25" end="25"/>
                                            </p:txEl>
                                          </p:spTgt>
                                        </p:tgtEl>
                                        <p:attrNameLst>
                                          <p:attrName>style.visibility</p:attrName>
                                        </p:attrNameLst>
                                      </p:cBhvr>
                                      <p:to>
                                        <p:strVal val="hidden"/>
                                      </p:to>
                                    </p:set>
                                  </p:childTnLst>
                                </p:cTn>
                              </p:par>
                              <p:par>
                                <p:cTn id="263" presetID="3" presetClass="exit" presetSubtype="10" fill="hold" grpId="2" nodeType="withEffect">
                                  <p:stCondLst>
                                    <p:cond delay="0"/>
                                  </p:stCondLst>
                                  <p:iterate>
                                    <p:tmAbs val="0"/>
                                  </p:iterate>
                                  <p:childTnLst>
                                    <p:animEffect transition="out" filter="blinds(horizontal)">
                                      <p:cBhvr>
                                        <p:cTn id="264" dur="500" fill="hold"/>
                                        <p:tgtEl>
                                          <p:spTgt spid="417">
                                            <p:bg/>
                                          </p:spTgt>
                                        </p:tgtEl>
                                      </p:cBhvr>
                                    </p:animEffect>
                                    <p:set>
                                      <p:cBhvr>
                                        <p:cTn id="265" fill="hold">
                                          <p:stCondLst>
                                            <p:cond delay="499"/>
                                          </p:stCondLst>
                                        </p:cTn>
                                        <p:tgtEl>
                                          <p:spTgt spid="417">
                                            <p:bg/>
                                          </p:spTgt>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3" presetClass="exit" presetSubtype="10" fill="hold" grpId="2" nodeType="clickEffect">
                                  <p:stCondLst>
                                    <p:cond delay="0"/>
                                  </p:stCondLst>
                                  <p:iterate>
                                    <p:tmAbs val="0"/>
                                  </p:iterate>
                                  <p:childTnLst>
                                    <p:animEffect transition="out" filter="blinds(horizontal)">
                                      <p:cBhvr>
                                        <p:cTn id="269" dur="500" fill="hold"/>
                                        <p:tgtEl>
                                          <p:spTgt spid="417">
                                            <p:txEl>
                                              <p:pRg st="26" end="26"/>
                                            </p:txEl>
                                          </p:spTgt>
                                        </p:tgtEl>
                                      </p:cBhvr>
                                    </p:animEffect>
                                    <p:set>
                                      <p:cBhvr>
                                        <p:cTn id="270" fill="hold">
                                          <p:stCondLst>
                                            <p:cond delay="499"/>
                                          </p:stCondLst>
                                        </p:cTn>
                                        <p:tgtEl>
                                          <p:spTgt spid="417">
                                            <p:txEl>
                                              <p:pRg st="26" end="2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 grpId="1" build="p" animBg="1" advAuto="0"/>
      <p:bldP spid="417" grpId="2" build="p" animBg="1" advAuto="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65</a:t>
            </a:fld>
            <a:endParaRPr/>
          </a:p>
        </p:txBody>
      </p:sp>
      <p:sp>
        <p:nvSpPr>
          <p:cNvPr id="420" name="4. ECMAScript6 基本语法-Proxy"/>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Proxy</a:t>
            </a:r>
          </a:p>
        </p:txBody>
      </p:sp>
      <p:sp>
        <p:nvSpPr>
          <p:cNvPr id="421" name="Proxy可以理解成，在目标对象之前架设一层“拦截”，外界对该对象的访问，都必须先通过这层拦截，因此提供了一种机制，可以对外界的访问进行过滤和改写。Proxy这个词的原意是代理，用在这里表示由它来“代理”某些操作，可以译为“代理器”。…"/>
          <p:cNvSpPr txBox="1">
            <a:spLocks noGrp="1"/>
          </p:cNvSpPr>
          <p:nvPr>
            <p:ph type="body" idx="4294967295"/>
          </p:nvPr>
        </p:nvSpPr>
        <p:spPr>
          <a:xfrm>
            <a:off x="147637" y="800099"/>
            <a:ext cx="8848726" cy="6136483"/>
          </a:xfrm>
          <a:prstGeom prst="rect">
            <a:avLst/>
          </a:prstGeom>
        </p:spPr>
        <p:txBody>
          <a:bodyPr/>
          <a:lstStyle/>
          <a:p>
            <a:pPr marL="0" indent="0" defTabSz="411479">
              <a:spcBef>
                <a:spcPts val="300"/>
              </a:spcBef>
              <a:buSzTx/>
              <a:buNone/>
              <a:defRPr sz="1079">
                <a:latin typeface="微软雅黑"/>
                <a:ea typeface="微软雅黑"/>
                <a:cs typeface="微软雅黑"/>
                <a:sym typeface="微软雅黑"/>
              </a:defRPr>
            </a:pPr>
            <a:r>
              <a:t>Proxy可以理解成，在目标对象之前架设一层“拦截”，外界对该对象的访问，都必须先通过这层拦截，因此提供了一种机制，可以对外界的访问进行过滤和改写。Proxy这个词的原意是代理，用在这里表示由它来“代理”某些操作，可以译为“代理器”。 </a:t>
            </a:r>
          </a:p>
          <a:p>
            <a:pPr marL="0" indent="0" defTabSz="411479">
              <a:spcBef>
                <a:spcPts val="300"/>
              </a:spcBef>
              <a:buSzTx/>
              <a:buNone/>
              <a:defRPr sz="1079">
                <a:latin typeface="微软雅黑"/>
                <a:ea typeface="微软雅黑"/>
                <a:cs typeface="微软雅黑"/>
                <a:sym typeface="微软雅黑"/>
              </a:defRPr>
            </a:pPr>
            <a:endParaRPr/>
          </a:p>
          <a:p>
            <a:pPr marL="108284" indent="-108284" defTabSz="411479">
              <a:spcBef>
                <a:spcPts val="300"/>
              </a:spcBef>
              <a:buChar char="•"/>
              <a:defRPr sz="1079">
                <a:latin typeface="微软雅黑"/>
                <a:ea typeface="微软雅黑"/>
                <a:cs typeface="微软雅黑"/>
                <a:sym typeface="微软雅黑"/>
              </a:defRPr>
            </a:pPr>
            <a:r>
              <a:t>代码:demo50.html</a:t>
            </a:r>
          </a:p>
          <a:p>
            <a:pPr marL="0" indent="0" defTabSz="411479">
              <a:spcBef>
                <a:spcPts val="300"/>
              </a:spcBef>
              <a:buSzTx/>
              <a:buNone/>
              <a:defRPr sz="1079">
                <a:latin typeface="微软雅黑"/>
                <a:ea typeface="微软雅黑"/>
                <a:cs typeface="微软雅黑"/>
                <a:sym typeface="微软雅黑"/>
              </a:defRPr>
            </a:pPr>
            <a:r>
              <a:t>                              var obj=new Proxy({},{</a:t>
            </a:r>
          </a:p>
          <a:p>
            <a:pPr marL="0" indent="0" defTabSz="411479">
              <a:spcBef>
                <a:spcPts val="300"/>
              </a:spcBef>
              <a:buSzTx/>
              <a:buNone/>
              <a:defRPr sz="1079">
                <a:latin typeface="微软雅黑"/>
                <a:ea typeface="微软雅黑"/>
                <a:cs typeface="微软雅黑"/>
                <a:sym typeface="微软雅黑"/>
              </a:defRPr>
            </a:pPr>
            <a:r>
              <a:t>			get:function(target,key){</a:t>
            </a:r>
          </a:p>
          <a:p>
            <a:pPr marL="0" indent="0" defTabSz="411479">
              <a:spcBef>
                <a:spcPts val="300"/>
              </a:spcBef>
              <a:buSzTx/>
              <a:buNone/>
              <a:defRPr sz="1079">
                <a:latin typeface="微软雅黑"/>
                <a:ea typeface="微软雅黑"/>
                <a:cs typeface="微软雅黑"/>
                <a:sym typeface="微软雅黑"/>
              </a:defRPr>
            </a:pPr>
            <a:r>
              <a:t>			   if(key!='name' || key!='age' || key!='sex'){</a:t>
            </a:r>
          </a:p>
          <a:p>
            <a:pPr marL="0" indent="0" defTabSz="411479">
              <a:spcBef>
                <a:spcPts val="300"/>
              </a:spcBef>
              <a:buSzTx/>
              <a:buNone/>
              <a:defRPr sz="1079">
                <a:latin typeface="微软雅黑"/>
                <a:ea typeface="微软雅黑"/>
                <a:cs typeface="微软雅黑"/>
                <a:sym typeface="微软雅黑"/>
              </a:defRPr>
            </a:pPr>
            <a:r>
              <a:t>			   	console.log(`键名${key}不正确，必须是name|age|sex`);</a:t>
            </a:r>
          </a:p>
          <a:p>
            <a:pPr marL="0" indent="0" defTabSz="411479">
              <a:spcBef>
                <a:spcPts val="300"/>
              </a:spcBef>
              <a:buSzTx/>
              <a:buNone/>
              <a:defRPr sz="1079">
                <a:latin typeface="微软雅黑"/>
                <a:ea typeface="微软雅黑"/>
                <a:cs typeface="微软雅黑"/>
                <a:sym typeface="微软雅黑"/>
              </a:defRPr>
            </a:pPr>
            <a:r>
              <a:t>			   }else{</a:t>
            </a:r>
          </a:p>
          <a:p>
            <a:pPr marL="0" indent="0" defTabSz="411479">
              <a:spcBef>
                <a:spcPts val="300"/>
              </a:spcBef>
              <a:buSzTx/>
              <a:buNone/>
              <a:defRPr sz="1079">
                <a:latin typeface="微软雅黑"/>
                <a:ea typeface="微软雅黑"/>
                <a:cs typeface="微软雅黑"/>
                <a:sym typeface="微软雅黑"/>
              </a:defRPr>
            </a:pPr>
            <a:r>
              <a:t>			   	 console.log(`getting  ${key}`);</a:t>
            </a:r>
          </a:p>
          <a:p>
            <a:pPr marL="0" indent="0" defTabSz="411479">
              <a:spcBef>
                <a:spcPts val="300"/>
              </a:spcBef>
              <a:buSzTx/>
              <a:buNone/>
              <a:defRPr sz="1079">
                <a:latin typeface="微软雅黑"/>
                <a:ea typeface="微软雅黑"/>
                <a:cs typeface="微软雅黑"/>
                <a:sym typeface="微软雅黑"/>
              </a:defRPr>
            </a:pPr>
            <a:r>
              <a:t>                                                                                                 return target['key'];</a:t>
            </a:r>
          </a:p>
          <a:p>
            <a:pPr marL="0" indent="0" defTabSz="411479">
              <a:spcBef>
                <a:spcPts val="300"/>
              </a:spcBef>
              <a:buSzTx/>
              <a:buNone/>
              <a:defRPr sz="1079">
                <a:latin typeface="微软雅黑"/>
                <a:ea typeface="微软雅黑"/>
                <a:cs typeface="微软雅黑"/>
                <a:sym typeface="微软雅黑"/>
              </a:defRPr>
            </a:pPr>
            <a:r>
              <a:t>			   }	    </a:t>
            </a:r>
          </a:p>
          <a:p>
            <a:pPr marL="0" indent="0" defTabSz="411479">
              <a:spcBef>
                <a:spcPts val="300"/>
              </a:spcBef>
              <a:buSzTx/>
              <a:buNone/>
              <a:defRPr sz="1079">
                <a:latin typeface="微软雅黑"/>
                <a:ea typeface="微软雅黑"/>
                <a:cs typeface="微软雅黑"/>
                <a:sym typeface="微软雅黑"/>
              </a:defRPr>
            </a:pPr>
            <a:r>
              <a:t>			},</a:t>
            </a:r>
          </a:p>
          <a:p>
            <a:pPr marL="0" indent="0" defTabSz="411479">
              <a:spcBef>
                <a:spcPts val="300"/>
              </a:spcBef>
              <a:buSzTx/>
              <a:buNone/>
              <a:defRPr sz="1079">
                <a:latin typeface="微软雅黑"/>
                <a:ea typeface="微软雅黑"/>
                <a:cs typeface="微软雅黑"/>
                <a:sym typeface="微软雅黑"/>
              </a:defRPr>
            </a:pPr>
            <a:r>
              <a:t>			set:function(target,key,value){</a:t>
            </a:r>
          </a:p>
          <a:p>
            <a:pPr marL="0" indent="0" defTabSz="411479">
              <a:spcBef>
                <a:spcPts val="300"/>
              </a:spcBef>
              <a:buSzTx/>
              <a:buNone/>
              <a:defRPr sz="1079">
                <a:latin typeface="微软雅黑"/>
                <a:ea typeface="微软雅黑"/>
                <a:cs typeface="微软雅黑"/>
                <a:sym typeface="微软雅黑"/>
              </a:defRPr>
            </a:pPr>
            <a:r>
              <a:t>				//对用户输入的age属性进行验证				</a:t>
            </a:r>
          </a:p>
          <a:p>
            <a:pPr marL="0" indent="0" defTabSz="411479">
              <a:spcBef>
                <a:spcPts val="300"/>
              </a:spcBef>
              <a:buSzTx/>
              <a:buNone/>
              <a:defRPr sz="1079">
                <a:latin typeface="微软雅黑"/>
                <a:ea typeface="微软雅黑"/>
                <a:cs typeface="微软雅黑"/>
                <a:sym typeface="微软雅黑"/>
              </a:defRPr>
            </a:pPr>
            <a:r>
              <a:t>				if(key=='age'){</a:t>
            </a:r>
          </a:p>
          <a:p>
            <a:pPr marL="0" indent="0" defTabSz="411479">
              <a:spcBef>
                <a:spcPts val="300"/>
              </a:spcBef>
              <a:buSzTx/>
              <a:buNone/>
              <a:defRPr sz="1079">
                <a:latin typeface="微软雅黑"/>
                <a:ea typeface="微软雅黑"/>
                <a:cs typeface="微软雅黑"/>
                <a:sym typeface="微软雅黑"/>
              </a:defRPr>
            </a:pPr>
            <a:r>
              <a:t>					if(typeof value!="number"){</a:t>
            </a:r>
          </a:p>
          <a:p>
            <a:pPr marL="0" indent="0" defTabSz="411479">
              <a:spcBef>
                <a:spcPts val="300"/>
              </a:spcBef>
              <a:buSzTx/>
              <a:buNone/>
              <a:defRPr sz="1079">
                <a:latin typeface="微软雅黑"/>
                <a:ea typeface="微软雅黑"/>
                <a:cs typeface="微软雅黑"/>
                <a:sym typeface="微软雅黑"/>
              </a:defRPr>
            </a:pPr>
            <a:r>
              <a:t>						console.log("格式不正确，必须是数字");</a:t>
            </a:r>
          </a:p>
          <a:p>
            <a:pPr marL="0" indent="0" defTabSz="411479">
              <a:spcBef>
                <a:spcPts val="300"/>
              </a:spcBef>
              <a:buSzTx/>
              <a:buNone/>
              <a:defRPr sz="1079">
                <a:latin typeface="微软雅黑"/>
                <a:ea typeface="微软雅黑"/>
                <a:cs typeface="微软雅黑"/>
                <a:sym typeface="微软雅黑"/>
              </a:defRPr>
            </a:pPr>
            <a:r>
              <a:t>					}else{</a:t>
            </a:r>
          </a:p>
          <a:p>
            <a:pPr marL="0" indent="0" defTabSz="411479">
              <a:spcBef>
                <a:spcPts val="300"/>
              </a:spcBef>
              <a:buSzTx/>
              <a:buNone/>
              <a:defRPr sz="1079">
                <a:latin typeface="微软雅黑"/>
                <a:ea typeface="微软雅黑"/>
                <a:cs typeface="微软雅黑"/>
                <a:sym typeface="微软雅黑"/>
              </a:defRPr>
            </a:pPr>
            <a:r>
              <a:t>					 target['key']=value;	</a:t>
            </a:r>
          </a:p>
          <a:p>
            <a:pPr marL="0" indent="0" defTabSz="411479">
              <a:spcBef>
                <a:spcPts val="300"/>
              </a:spcBef>
              <a:buSzTx/>
              <a:buNone/>
              <a:defRPr sz="1079">
                <a:latin typeface="微软雅黑"/>
                <a:ea typeface="微软雅黑"/>
                <a:cs typeface="微软雅黑"/>
                <a:sym typeface="微软雅黑"/>
              </a:defRPr>
            </a:pPr>
            <a:r>
              <a:t>					}</a:t>
            </a:r>
          </a:p>
          <a:p>
            <a:pPr marL="0" indent="0" defTabSz="411479">
              <a:spcBef>
                <a:spcPts val="300"/>
              </a:spcBef>
              <a:buSzTx/>
              <a:buNone/>
              <a:defRPr sz="1079">
                <a:latin typeface="微软雅黑"/>
                <a:ea typeface="微软雅黑"/>
                <a:cs typeface="微软雅黑"/>
                <a:sym typeface="微软雅黑"/>
              </a:defRPr>
            </a:pPr>
            <a:r>
              <a:t>				}</a:t>
            </a:r>
          </a:p>
          <a:p>
            <a:pPr marL="0" indent="0" defTabSz="411479">
              <a:spcBef>
                <a:spcPts val="300"/>
              </a:spcBef>
              <a:buSzTx/>
              <a:buNone/>
              <a:defRPr sz="1079">
                <a:latin typeface="微软雅黑"/>
                <a:ea typeface="微软雅黑"/>
                <a:cs typeface="微软雅黑"/>
                <a:sym typeface="微软雅黑"/>
              </a:defRPr>
            </a:pPr>
            <a:r>
              <a:t>			}</a:t>
            </a:r>
          </a:p>
          <a:p>
            <a:pPr marL="0" indent="0" defTabSz="411479">
              <a:spcBef>
                <a:spcPts val="300"/>
              </a:spcBef>
              <a:buSzTx/>
              <a:buNone/>
              <a:defRPr sz="1079">
                <a:latin typeface="微软雅黑"/>
                <a:ea typeface="微软雅黑"/>
                <a:cs typeface="微软雅黑"/>
                <a:sym typeface="微软雅黑"/>
              </a:defRPr>
            </a:pPr>
            <a:r>
              <a:t>		});</a:t>
            </a:r>
          </a:p>
          <a:p>
            <a:pPr marL="0" indent="0" defTabSz="411479">
              <a:spcBef>
                <a:spcPts val="300"/>
              </a:spcBef>
              <a:buSzTx/>
              <a:buNone/>
              <a:defRPr sz="1079">
                <a:latin typeface="微软雅黑"/>
                <a:ea typeface="微软雅黑"/>
                <a:cs typeface="微软雅黑"/>
                <a:sym typeface="微软雅黑"/>
              </a:defRPr>
            </a:pPr>
            <a:r>
              <a:t>		obj.age="abc";//赋值不成功，并且控制台报错</a:t>
            </a:r>
          </a:p>
          <a:p>
            <a:pPr marL="0" indent="0" defTabSz="411479">
              <a:spcBef>
                <a:spcPts val="300"/>
              </a:spcBef>
              <a:buSzTx/>
              <a:buNone/>
              <a:defRPr sz="1079">
                <a:latin typeface="微软雅黑"/>
                <a:ea typeface="微软雅黑"/>
                <a:cs typeface="微软雅黑"/>
                <a:sym typeface="微软雅黑"/>
              </a:defRPr>
            </a:pPr>
            <a:r>
              <a:t>		obj.age=19;</a:t>
            </a:r>
          </a:p>
          <a:p>
            <a:pPr marL="0" indent="0" defTabSz="411479">
              <a:spcBef>
                <a:spcPts val="300"/>
              </a:spcBef>
              <a:buSzTx/>
              <a:buNone/>
              <a:defRPr sz="1079">
                <a:latin typeface="微软雅黑"/>
                <a:ea typeface="微软雅黑"/>
                <a:cs typeface="微软雅黑"/>
                <a:sym typeface="微软雅黑"/>
              </a:defRPr>
            </a:pPr>
            <a:r>
              <a:t>		//使用obj.aaa属性不成功，并且控制台报错</a:t>
            </a:r>
          </a:p>
          <a:p>
            <a:pPr marL="0" indent="0" defTabSz="411479">
              <a:spcBef>
                <a:spcPts val="300"/>
              </a:spcBef>
              <a:buSzTx/>
              <a:buNone/>
              <a:defRPr sz="1079">
                <a:latin typeface="微软雅黑"/>
                <a:ea typeface="微软雅黑"/>
                <a:cs typeface="微软雅黑"/>
                <a:sym typeface="微软雅黑"/>
              </a:defRPr>
            </a:pPr>
            <a:r>
              <a:t>		obj.aaa</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21">
                                            <p:bg/>
                                          </p:spTgt>
                                        </p:tgtEl>
                                        <p:attrNameLst>
                                          <p:attrName>style.visibility</p:attrName>
                                        </p:attrNameLst>
                                      </p:cBhvr>
                                      <p:to>
                                        <p:strVal val="visible"/>
                                      </p:to>
                                    </p:set>
                                    <p:animEffect transition="in" filter="blinds(horizontal)">
                                      <p:cBhvr>
                                        <p:cTn id="7" dur="500"/>
                                        <p:tgtEl>
                                          <p:spTgt spid="421">
                                            <p:bg/>
                                          </p:spTgt>
                                        </p:tgtEl>
                                      </p:cBhvr>
                                    </p:animEffect>
                                  </p:childTnLst>
                                </p:cTn>
                              </p:par>
                              <p:par>
                                <p:cTn id="8" presetID="3" presetClass="entr" presetSubtype="10" fill="hold" grpId="1" nodeType="withEffect">
                                  <p:stCondLst>
                                    <p:cond delay="0"/>
                                  </p:stCondLst>
                                  <p:iterate>
                                    <p:tmAbs val="0"/>
                                  </p:iterate>
                                  <p:childTnLst>
                                    <p:set>
                                      <p:cBhvr>
                                        <p:cTn id="9" fill="hold"/>
                                        <p:tgtEl>
                                          <p:spTgt spid="421">
                                            <p:txEl>
                                              <p:pRg st="0" end="0"/>
                                            </p:txEl>
                                          </p:spTgt>
                                        </p:tgtEl>
                                        <p:attrNameLst>
                                          <p:attrName>style.visibility</p:attrName>
                                        </p:attrNameLst>
                                      </p:cBhvr>
                                      <p:to>
                                        <p:strVal val="visible"/>
                                      </p:to>
                                    </p:set>
                                    <p:animEffect transition="in" filter="blinds(horizontal)">
                                      <p:cBhvr>
                                        <p:cTn id="10" dur="500"/>
                                        <p:tgtEl>
                                          <p:spTgt spid="42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21">
                                            <p:txEl>
                                              <p:pRg st="1" end="1"/>
                                            </p:txEl>
                                          </p:spTgt>
                                        </p:tgtEl>
                                        <p:attrNameLst>
                                          <p:attrName>style.visibility</p:attrName>
                                        </p:attrNameLst>
                                      </p:cBhvr>
                                      <p:to>
                                        <p:strVal val="visible"/>
                                      </p:to>
                                    </p:set>
                                    <p:animEffect transition="in" filter="blinds(horizontal)">
                                      <p:cBhvr>
                                        <p:cTn id="15" dur="500"/>
                                        <p:tgtEl>
                                          <p:spTgt spid="42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21">
                                            <p:txEl>
                                              <p:pRg st="2" end="2"/>
                                            </p:txEl>
                                          </p:spTgt>
                                        </p:tgtEl>
                                        <p:attrNameLst>
                                          <p:attrName>style.visibility</p:attrName>
                                        </p:attrNameLst>
                                      </p:cBhvr>
                                      <p:to>
                                        <p:strVal val="visible"/>
                                      </p:to>
                                    </p:set>
                                    <p:animEffect transition="in" filter="blinds(horizontal)">
                                      <p:cBhvr>
                                        <p:cTn id="20" dur="500"/>
                                        <p:tgtEl>
                                          <p:spTgt spid="42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21">
                                            <p:txEl>
                                              <p:pRg st="3" end="3"/>
                                            </p:txEl>
                                          </p:spTgt>
                                        </p:tgtEl>
                                        <p:attrNameLst>
                                          <p:attrName>style.visibility</p:attrName>
                                        </p:attrNameLst>
                                      </p:cBhvr>
                                      <p:to>
                                        <p:strVal val="visible"/>
                                      </p:to>
                                    </p:set>
                                    <p:animEffect transition="in" filter="blinds(horizontal)">
                                      <p:cBhvr>
                                        <p:cTn id="25" dur="500"/>
                                        <p:tgtEl>
                                          <p:spTgt spid="42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21">
                                            <p:txEl>
                                              <p:pRg st="4" end="4"/>
                                            </p:txEl>
                                          </p:spTgt>
                                        </p:tgtEl>
                                        <p:attrNameLst>
                                          <p:attrName>style.visibility</p:attrName>
                                        </p:attrNameLst>
                                      </p:cBhvr>
                                      <p:to>
                                        <p:strVal val="visible"/>
                                      </p:to>
                                    </p:set>
                                    <p:animEffect transition="in" filter="blinds(horizontal)">
                                      <p:cBhvr>
                                        <p:cTn id="30" dur="500"/>
                                        <p:tgtEl>
                                          <p:spTgt spid="42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21">
                                            <p:txEl>
                                              <p:pRg st="5" end="5"/>
                                            </p:txEl>
                                          </p:spTgt>
                                        </p:tgtEl>
                                        <p:attrNameLst>
                                          <p:attrName>style.visibility</p:attrName>
                                        </p:attrNameLst>
                                      </p:cBhvr>
                                      <p:to>
                                        <p:strVal val="visible"/>
                                      </p:to>
                                    </p:set>
                                    <p:animEffect transition="in" filter="blinds(horizontal)">
                                      <p:cBhvr>
                                        <p:cTn id="35" dur="500"/>
                                        <p:tgtEl>
                                          <p:spTgt spid="42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21">
                                            <p:txEl>
                                              <p:pRg st="6" end="6"/>
                                            </p:txEl>
                                          </p:spTgt>
                                        </p:tgtEl>
                                        <p:attrNameLst>
                                          <p:attrName>style.visibility</p:attrName>
                                        </p:attrNameLst>
                                      </p:cBhvr>
                                      <p:to>
                                        <p:strVal val="visible"/>
                                      </p:to>
                                    </p:set>
                                    <p:animEffect transition="in" filter="blinds(horizontal)">
                                      <p:cBhvr>
                                        <p:cTn id="40" dur="500"/>
                                        <p:tgtEl>
                                          <p:spTgt spid="42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21">
                                            <p:txEl>
                                              <p:pRg st="7" end="7"/>
                                            </p:txEl>
                                          </p:spTgt>
                                        </p:tgtEl>
                                        <p:attrNameLst>
                                          <p:attrName>style.visibility</p:attrName>
                                        </p:attrNameLst>
                                      </p:cBhvr>
                                      <p:to>
                                        <p:strVal val="visible"/>
                                      </p:to>
                                    </p:set>
                                    <p:animEffect transition="in" filter="blinds(horizontal)">
                                      <p:cBhvr>
                                        <p:cTn id="45" dur="500"/>
                                        <p:tgtEl>
                                          <p:spTgt spid="42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21">
                                            <p:txEl>
                                              <p:pRg st="8" end="8"/>
                                            </p:txEl>
                                          </p:spTgt>
                                        </p:tgtEl>
                                        <p:attrNameLst>
                                          <p:attrName>style.visibility</p:attrName>
                                        </p:attrNameLst>
                                      </p:cBhvr>
                                      <p:to>
                                        <p:strVal val="visible"/>
                                      </p:to>
                                    </p:set>
                                    <p:animEffect transition="in" filter="blinds(horizontal)">
                                      <p:cBhvr>
                                        <p:cTn id="50" dur="500"/>
                                        <p:tgtEl>
                                          <p:spTgt spid="421">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421">
                                            <p:txEl>
                                              <p:pRg st="9" end="9"/>
                                            </p:txEl>
                                          </p:spTgt>
                                        </p:tgtEl>
                                        <p:attrNameLst>
                                          <p:attrName>style.visibility</p:attrName>
                                        </p:attrNameLst>
                                      </p:cBhvr>
                                      <p:to>
                                        <p:strVal val="visible"/>
                                      </p:to>
                                    </p:set>
                                    <p:animEffect transition="in" filter="blinds(horizontal)">
                                      <p:cBhvr>
                                        <p:cTn id="55" dur="500"/>
                                        <p:tgtEl>
                                          <p:spTgt spid="421">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421">
                                            <p:txEl>
                                              <p:pRg st="10" end="10"/>
                                            </p:txEl>
                                          </p:spTgt>
                                        </p:tgtEl>
                                        <p:attrNameLst>
                                          <p:attrName>style.visibility</p:attrName>
                                        </p:attrNameLst>
                                      </p:cBhvr>
                                      <p:to>
                                        <p:strVal val="visible"/>
                                      </p:to>
                                    </p:set>
                                    <p:animEffect transition="in" filter="blinds(horizontal)">
                                      <p:cBhvr>
                                        <p:cTn id="60" dur="500"/>
                                        <p:tgtEl>
                                          <p:spTgt spid="421">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421">
                                            <p:txEl>
                                              <p:pRg st="11" end="11"/>
                                            </p:txEl>
                                          </p:spTgt>
                                        </p:tgtEl>
                                        <p:attrNameLst>
                                          <p:attrName>style.visibility</p:attrName>
                                        </p:attrNameLst>
                                      </p:cBhvr>
                                      <p:to>
                                        <p:strVal val="visible"/>
                                      </p:to>
                                    </p:set>
                                    <p:animEffect transition="in" filter="blinds(horizontal)">
                                      <p:cBhvr>
                                        <p:cTn id="65" dur="500"/>
                                        <p:tgtEl>
                                          <p:spTgt spid="421">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421">
                                            <p:txEl>
                                              <p:pRg st="12" end="12"/>
                                            </p:txEl>
                                          </p:spTgt>
                                        </p:tgtEl>
                                        <p:attrNameLst>
                                          <p:attrName>style.visibility</p:attrName>
                                        </p:attrNameLst>
                                      </p:cBhvr>
                                      <p:to>
                                        <p:strVal val="visible"/>
                                      </p:to>
                                    </p:set>
                                    <p:animEffect transition="in" filter="blinds(horizontal)">
                                      <p:cBhvr>
                                        <p:cTn id="70" dur="500"/>
                                        <p:tgtEl>
                                          <p:spTgt spid="421">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1" nodeType="clickEffect">
                                  <p:stCondLst>
                                    <p:cond delay="0"/>
                                  </p:stCondLst>
                                  <p:iterate>
                                    <p:tmAbs val="0"/>
                                  </p:iterate>
                                  <p:childTnLst>
                                    <p:set>
                                      <p:cBhvr>
                                        <p:cTn id="74" fill="hold"/>
                                        <p:tgtEl>
                                          <p:spTgt spid="421">
                                            <p:txEl>
                                              <p:pRg st="13" end="13"/>
                                            </p:txEl>
                                          </p:spTgt>
                                        </p:tgtEl>
                                        <p:attrNameLst>
                                          <p:attrName>style.visibility</p:attrName>
                                        </p:attrNameLst>
                                      </p:cBhvr>
                                      <p:to>
                                        <p:strVal val="visible"/>
                                      </p:to>
                                    </p:set>
                                    <p:animEffect transition="in" filter="blinds(horizontal)">
                                      <p:cBhvr>
                                        <p:cTn id="75" dur="500"/>
                                        <p:tgtEl>
                                          <p:spTgt spid="421">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1" nodeType="clickEffect">
                                  <p:stCondLst>
                                    <p:cond delay="0"/>
                                  </p:stCondLst>
                                  <p:iterate>
                                    <p:tmAbs val="0"/>
                                  </p:iterate>
                                  <p:childTnLst>
                                    <p:set>
                                      <p:cBhvr>
                                        <p:cTn id="79" fill="hold"/>
                                        <p:tgtEl>
                                          <p:spTgt spid="421">
                                            <p:txEl>
                                              <p:pRg st="14" end="14"/>
                                            </p:txEl>
                                          </p:spTgt>
                                        </p:tgtEl>
                                        <p:attrNameLst>
                                          <p:attrName>style.visibility</p:attrName>
                                        </p:attrNameLst>
                                      </p:cBhvr>
                                      <p:to>
                                        <p:strVal val="visible"/>
                                      </p:to>
                                    </p:set>
                                    <p:animEffect transition="in" filter="blinds(horizontal)">
                                      <p:cBhvr>
                                        <p:cTn id="80" dur="500"/>
                                        <p:tgtEl>
                                          <p:spTgt spid="421">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1" nodeType="clickEffect">
                                  <p:stCondLst>
                                    <p:cond delay="0"/>
                                  </p:stCondLst>
                                  <p:iterate>
                                    <p:tmAbs val="0"/>
                                  </p:iterate>
                                  <p:childTnLst>
                                    <p:set>
                                      <p:cBhvr>
                                        <p:cTn id="84" fill="hold"/>
                                        <p:tgtEl>
                                          <p:spTgt spid="421">
                                            <p:txEl>
                                              <p:pRg st="15" end="15"/>
                                            </p:txEl>
                                          </p:spTgt>
                                        </p:tgtEl>
                                        <p:attrNameLst>
                                          <p:attrName>style.visibility</p:attrName>
                                        </p:attrNameLst>
                                      </p:cBhvr>
                                      <p:to>
                                        <p:strVal val="visible"/>
                                      </p:to>
                                    </p:set>
                                    <p:animEffect transition="in" filter="blinds(horizontal)">
                                      <p:cBhvr>
                                        <p:cTn id="85" dur="500"/>
                                        <p:tgtEl>
                                          <p:spTgt spid="421">
                                            <p:txEl>
                                              <p:pRg st="15" end="1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1" nodeType="clickEffect">
                                  <p:stCondLst>
                                    <p:cond delay="0"/>
                                  </p:stCondLst>
                                  <p:iterate>
                                    <p:tmAbs val="0"/>
                                  </p:iterate>
                                  <p:childTnLst>
                                    <p:set>
                                      <p:cBhvr>
                                        <p:cTn id="89" fill="hold"/>
                                        <p:tgtEl>
                                          <p:spTgt spid="421">
                                            <p:txEl>
                                              <p:pRg st="16" end="16"/>
                                            </p:txEl>
                                          </p:spTgt>
                                        </p:tgtEl>
                                        <p:attrNameLst>
                                          <p:attrName>style.visibility</p:attrName>
                                        </p:attrNameLst>
                                      </p:cBhvr>
                                      <p:to>
                                        <p:strVal val="visible"/>
                                      </p:to>
                                    </p:set>
                                    <p:animEffect transition="in" filter="blinds(horizontal)">
                                      <p:cBhvr>
                                        <p:cTn id="90" dur="500"/>
                                        <p:tgtEl>
                                          <p:spTgt spid="421">
                                            <p:txEl>
                                              <p:pRg st="16" end="1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1" nodeType="clickEffect">
                                  <p:stCondLst>
                                    <p:cond delay="0"/>
                                  </p:stCondLst>
                                  <p:iterate>
                                    <p:tmAbs val="0"/>
                                  </p:iterate>
                                  <p:childTnLst>
                                    <p:set>
                                      <p:cBhvr>
                                        <p:cTn id="94" fill="hold"/>
                                        <p:tgtEl>
                                          <p:spTgt spid="421">
                                            <p:txEl>
                                              <p:pRg st="17" end="17"/>
                                            </p:txEl>
                                          </p:spTgt>
                                        </p:tgtEl>
                                        <p:attrNameLst>
                                          <p:attrName>style.visibility</p:attrName>
                                        </p:attrNameLst>
                                      </p:cBhvr>
                                      <p:to>
                                        <p:strVal val="visible"/>
                                      </p:to>
                                    </p:set>
                                    <p:animEffect transition="in" filter="blinds(horizontal)">
                                      <p:cBhvr>
                                        <p:cTn id="95" dur="500"/>
                                        <p:tgtEl>
                                          <p:spTgt spid="421">
                                            <p:txEl>
                                              <p:pRg st="17" end="1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1" nodeType="clickEffect">
                                  <p:stCondLst>
                                    <p:cond delay="0"/>
                                  </p:stCondLst>
                                  <p:iterate>
                                    <p:tmAbs val="0"/>
                                  </p:iterate>
                                  <p:childTnLst>
                                    <p:set>
                                      <p:cBhvr>
                                        <p:cTn id="99" fill="hold"/>
                                        <p:tgtEl>
                                          <p:spTgt spid="421">
                                            <p:txEl>
                                              <p:pRg st="18" end="18"/>
                                            </p:txEl>
                                          </p:spTgt>
                                        </p:tgtEl>
                                        <p:attrNameLst>
                                          <p:attrName>style.visibility</p:attrName>
                                        </p:attrNameLst>
                                      </p:cBhvr>
                                      <p:to>
                                        <p:strVal val="visible"/>
                                      </p:to>
                                    </p:set>
                                    <p:animEffect transition="in" filter="blinds(horizontal)">
                                      <p:cBhvr>
                                        <p:cTn id="100" dur="500"/>
                                        <p:tgtEl>
                                          <p:spTgt spid="421">
                                            <p:txEl>
                                              <p:pRg st="18" end="1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1" nodeType="clickEffect">
                                  <p:stCondLst>
                                    <p:cond delay="0"/>
                                  </p:stCondLst>
                                  <p:iterate>
                                    <p:tmAbs val="0"/>
                                  </p:iterate>
                                  <p:childTnLst>
                                    <p:set>
                                      <p:cBhvr>
                                        <p:cTn id="104" fill="hold"/>
                                        <p:tgtEl>
                                          <p:spTgt spid="421">
                                            <p:txEl>
                                              <p:pRg st="19" end="19"/>
                                            </p:txEl>
                                          </p:spTgt>
                                        </p:tgtEl>
                                        <p:attrNameLst>
                                          <p:attrName>style.visibility</p:attrName>
                                        </p:attrNameLst>
                                      </p:cBhvr>
                                      <p:to>
                                        <p:strVal val="visible"/>
                                      </p:to>
                                    </p:set>
                                    <p:animEffect transition="in" filter="blinds(horizontal)">
                                      <p:cBhvr>
                                        <p:cTn id="105" dur="500"/>
                                        <p:tgtEl>
                                          <p:spTgt spid="421">
                                            <p:txEl>
                                              <p:pRg st="19" end="19"/>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1" nodeType="clickEffect">
                                  <p:stCondLst>
                                    <p:cond delay="0"/>
                                  </p:stCondLst>
                                  <p:iterate>
                                    <p:tmAbs val="0"/>
                                  </p:iterate>
                                  <p:childTnLst>
                                    <p:set>
                                      <p:cBhvr>
                                        <p:cTn id="109" fill="hold"/>
                                        <p:tgtEl>
                                          <p:spTgt spid="421">
                                            <p:txEl>
                                              <p:pRg st="20" end="20"/>
                                            </p:txEl>
                                          </p:spTgt>
                                        </p:tgtEl>
                                        <p:attrNameLst>
                                          <p:attrName>style.visibility</p:attrName>
                                        </p:attrNameLst>
                                      </p:cBhvr>
                                      <p:to>
                                        <p:strVal val="visible"/>
                                      </p:to>
                                    </p:set>
                                    <p:animEffect transition="in" filter="blinds(horizontal)">
                                      <p:cBhvr>
                                        <p:cTn id="110" dur="500"/>
                                        <p:tgtEl>
                                          <p:spTgt spid="421">
                                            <p:txEl>
                                              <p:pRg st="20" end="2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1" nodeType="clickEffect">
                                  <p:stCondLst>
                                    <p:cond delay="0"/>
                                  </p:stCondLst>
                                  <p:iterate>
                                    <p:tmAbs val="0"/>
                                  </p:iterate>
                                  <p:childTnLst>
                                    <p:set>
                                      <p:cBhvr>
                                        <p:cTn id="114" fill="hold"/>
                                        <p:tgtEl>
                                          <p:spTgt spid="421">
                                            <p:txEl>
                                              <p:pRg st="21" end="21"/>
                                            </p:txEl>
                                          </p:spTgt>
                                        </p:tgtEl>
                                        <p:attrNameLst>
                                          <p:attrName>style.visibility</p:attrName>
                                        </p:attrNameLst>
                                      </p:cBhvr>
                                      <p:to>
                                        <p:strVal val="visible"/>
                                      </p:to>
                                    </p:set>
                                    <p:animEffect transition="in" filter="blinds(horizontal)">
                                      <p:cBhvr>
                                        <p:cTn id="115" dur="500"/>
                                        <p:tgtEl>
                                          <p:spTgt spid="421">
                                            <p:txEl>
                                              <p:pRg st="21" end="2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1" nodeType="clickEffect">
                                  <p:stCondLst>
                                    <p:cond delay="0"/>
                                  </p:stCondLst>
                                  <p:iterate>
                                    <p:tmAbs val="0"/>
                                  </p:iterate>
                                  <p:childTnLst>
                                    <p:set>
                                      <p:cBhvr>
                                        <p:cTn id="119" fill="hold"/>
                                        <p:tgtEl>
                                          <p:spTgt spid="421">
                                            <p:txEl>
                                              <p:pRg st="22" end="22"/>
                                            </p:txEl>
                                          </p:spTgt>
                                        </p:tgtEl>
                                        <p:attrNameLst>
                                          <p:attrName>style.visibility</p:attrName>
                                        </p:attrNameLst>
                                      </p:cBhvr>
                                      <p:to>
                                        <p:strVal val="visible"/>
                                      </p:to>
                                    </p:set>
                                    <p:animEffect transition="in" filter="blinds(horizontal)">
                                      <p:cBhvr>
                                        <p:cTn id="120" dur="500"/>
                                        <p:tgtEl>
                                          <p:spTgt spid="421">
                                            <p:txEl>
                                              <p:pRg st="22" end="22"/>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1" nodeType="clickEffect">
                                  <p:stCondLst>
                                    <p:cond delay="0"/>
                                  </p:stCondLst>
                                  <p:iterate>
                                    <p:tmAbs val="0"/>
                                  </p:iterate>
                                  <p:childTnLst>
                                    <p:set>
                                      <p:cBhvr>
                                        <p:cTn id="124" fill="hold"/>
                                        <p:tgtEl>
                                          <p:spTgt spid="421">
                                            <p:txEl>
                                              <p:pRg st="23" end="23"/>
                                            </p:txEl>
                                          </p:spTgt>
                                        </p:tgtEl>
                                        <p:attrNameLst>
                                          <p:attrName>style.visibility</p:attrName>
                                        </p:attrNameLst>
                                      </p:cBhvr>
                                      <p:to>
                                        <p:strVal val="visible"/>
                                      </p:to>
                                    </p:set>
                                    <p:animEffect transition="in" filter="blinds(horizontal)">
                                      <p:cBhvr>
                                        <p:cTn id="125" dur="500"/>
                                        <p:tgtEl>
                                          <p:spTgt spid="421">
                                            <p:txEl>
                                              <p:pRg st="23" end="23"/>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1" nodeType="clickEffect">
                                  <p:stCondLst>
                                    <p:cond delay="0"/>
                                  </p:stCondLst>
                                  <p:iterate>
                                    <p:tmAbs val="0"/>
                                  </p:iterate>
                                  <p:childTnLst>
                                    <p:set>
                                      <p:cBhvr>
                                        <p:cTn id="129" fill="hold"/>
                                        <p:tgtEl>
                                          <p:spTgt spid="421">
                                            <p:txEl>
                                              <p:pRg st="24" end="24"/>
                                            </p:txEl>
                                          </p:spTgt>
                                        </p:tgtEl>
                                        <p:attrNameLst>
                                          <p:attrName>style.visibility</p:attrName>
                                        </p:attrNameLst>
                                      </p:cBhvr>
                                      <p:to>
                                        <p:strVal val="visible"/>
                                      </p:to>
                                    </p:set>
                                    <p:animEffect transition="in" filter="blinds(horizontal)">
                                      <p:cBhvr>
                                        <p:cTn id="130" dur="500"/>
                                        <p:tgtEl>
                                          <p:spTgt spid="421">
                                            <p:txEl>
                                              <p:pRg st="24" end="24"/>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1" nodeType="clickEffect">
                                  <p:stCondLst>
                                    <p:cond delay="0"/>
                                  </p:stCondLst>
                                  <p:iterate>
                                    <p:tmAbs val="0"/>
                                  </p:iterate>
                                  <p:childTnLst>
                                    <p:set>
                                      <p:cBhvr>
                                        <p:cTn id="134" fill="hold"/>
                                        <p:tgtEl>
                                          <p:spTgt spid="421">
                                            <p:txEl>
                                              <p:pRg st="25" end="25"/>
                                            </p:txEl>
                                          </p:spTgt>
                                        </p:tgtEl>
                                        <p:attrNameLst>
                                          <p:attrName>style.visibility</p:attrName>
                                        </p:attrNameLst>
                                      </p:cBhvr>
                                      <p:to>
                                        <p:strVal val="visible"/>
                                      </p:to>
                                    </p:set>
                                    <p:animEffect transition="in" filter="blinds(horizontal)">
                                      <p:cBhvr>
                                        <p:cTn id="135" dur="500"/>
                                        <p:tgtEl>
                                          <p:spTgt spid="421">
                                            <p:txEl>
                                              <p:pRg st="25" end="25"/>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1" nodeType="clickEffect">
                                  <p:stCondLst>
                                    <p:cond delay="0"/>
                                  </p:stCondLst>
                                  <p:iterate>
                                    <p:tmAbs val="0"/>
                                  </p:iterate>
                                  <p:childTnLst>
                                    <p:set>
                                      <p:cBhvr>
                                        <p:cTn id="139" fill="hold"/>
                                        <p:tgtEl>
                                          <p:spTgt spid="421">
                                            <p:txEl>
                                              <p:pRg st="26" end="26"/>
                                            </p:txEl>
                                          </p:spTgt>
                                        </p:tgtEl>
                                        <p:attrNameLst>
                                          <p:attrName>style.visibility</p:attrName>
                                        </p:attrNameLst>
                                      </p:cBhvr>
                                      <p:to>
                                        <p:strVal val="visible"/>
                                      </p:to>
                                    </p:set>
                                    <p:animEffect transition="in" filter="blinds(horizontal)">
                                      <p:cBhvr>
                                        <p:cTn id="140" dur="500"/>
                                        <p:tgtEl>
                                          <p:spTgt spid="421">
                                            <p:txEl>
                                              <p:pRg st="26" end="26"/>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xit" presetSubtype="10" fill="hold" grpId="2" nodeType="clickEffect">
                                  <p:stCondLst>
                                    <p:cond delay="0"/>
                                  </p:stCondLst>
                                  <p:iterate>
                                    <p:tmAbs val="0"/>
                                  </p:iterate>
                                  <p:childTnLst>
                                    <p:animEffect transition="out" filter="blinds(horizontal)">
                                      <p:cBhvr>
                                        <p:cTn id="144" dur="500" fill="hold"/>
                                        <p:tgtEl>
                                          <p:spTgt spid="421">
                                            <p:txEl>
                                              <p:pRg st="0" end="0"/>
                                            </p:txEl>
                                          </p:spTgt>
                                        </p:tgtEl>
                                      </p:cBhvr>
                                    </p:animEffect>
                                    <p:set>
                                      <p:cBhvr>
                                        <p:cTn id="145" fill="hold">
                                          <p:stCondLst>
                                            <p:cond delay="499"/>
                                          </p:stCondLst>
                                        </p:cTn>
                                        <p:tgtEl>
                                          <p:spTgt spid="421">
                                            <p:txEl>
                                              <p:pRg st="0" end="0"/>
                                            </p:txEl>
                                          </p:spTgt>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3" presetClass="exit" presetSubtype="10" fill="hold" grpId="2" nodeType="clickEffect">
                                  <p:stCondLst>
                                    <p:cond delay="0"/>
                                  </p:stCondLst>
                                  <p:iterate>
                                    <p:tmAbs val="0"/>
                                  </p:iterate>
                                  <p:childTnLst>
                                    <p:animEffect transition="out" filter="blinds(horizontal)">
                                      <p:cBhvr>
                                        <p:cTn id="149" dur="500" fill="hold"/>
                                        <p:tgtEl>
                                          <p:spTgt spid="421">
                                            <p:txEl>
                                              <p:pRg st="1" end="1"/>
                                            </p:txEl>
                                          </p:spTgt>
                                        </p:tgtEl>
                                      </p:cBhvr>
                                    </p:animEffect>
                                    <p:set>
                                      <p:cBhvr>
                                        <p:cTn id="150" fill="hold">
                                          <p:stCondLst>
                                            <p:cond delay="499"/>
                                          </p:stCondLst>
                                        </p:cTn>
                                        <p:tgtEl>
                                          <p:spTgt spid="421">
                                            <p:txEl>
                                              <p:pRg st="1" end="1"/>
                                            </p:txEl>
                                          </p:spTgt>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xit" presetSubtype="10" fill="hold" grpId="2" nodeType="clickEffect">
                                  <p:stCondLst>
                                    <p:cond delay="0"/>
                                  </p:stCondLst>
                                  <p:iterate>
                                    <p:tmAbs val="0"/>
                                  </p:iterate>
                                  <p:childTnLst>
                                    <p:animEffect transition="out" filter="blinds(horizontal)">
                                      <p:cBhvr>
                                        <p:cTn id="154" dur="500" fill="hold"/>
                                        <p:tgtEl>
                                          <p:spTgt spid="421">
                                            <p:txEl>
                                              <p:pRg st="2" end="2"/>
                                            </p:txEl>
                                          </p:spTgt>
                                        </p:tgtEl>
                                      </p:cBhvr>
                                    </p:animEffect>
                                    <p:set>
                                      <p:cBhvr>
                                        <p:cTn id="155" fill="hold">
                                          <p:stCondLst>
                                            <p:cond delay="499"/>
                                          </p:stCondLst>
                                        </p:cTn>
                                        <p:tgtEl>
                                          <p:spTgt spid="421">
                                            <p:txEl>
                                              <p:pRg st="2" end="2"/>
                                            </p:txEl>
                                          </p:spTgt>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3" presetClass="exit" presetSubtype="10" fill="hold" grpId="2" nodeType="clickEffect">
                                  <p:stCondLst>
                                    <p:cond delay="0"/>
                                  </p:stCondLst>
                                  <p:iterate>
                                    <p:tmAbs val="0"/>
                                  </p:iterate>
                                  <p:childTnLst>
                                    <p:animEffect transition="out" filter="blinds(horizontal)">
                                      <p:cBhvr>
                                        <p:cTn id="159" dur="500" fill="hold"/>
                                        <p:tgtEl>
                                          <p:spTgt spid="421">
                                            <p:txEl>
                                              <p:pRg st="3" end="3"/>
                                            </p:txEl>
                                          </p:spTgt>
                                        </p:tgtEl>
                                      </p:cBhvr>
                                    </p:animEffect>
                                    <p:set>
                                      <p:cBhvr>
                                        <p:cTn id="160" fill="hold">
                                          <p:stCondLst>
                                            <p:cond delay="499"/>
                                          </p:stCondLst>
                                        </p:cTn>
                                        <p:tgtEl>
                                          <p:spTgt spid="421">
                                            <p:txEl>
                                              <p:pRg st="3" end="3"/>
                                            </p:txEl>
                                          </p:spTgt>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3" presetClass="exit" presetSubtype="10" fill="hold" grpId="2" nodeType="clickEffect">
                                  <p:stCondLst>
                                    <p:cond delay="0"/>
                                  </p:stCondLst>
                                  <p:iterate>
                                    <p:tmAbs val="0"/>
                                  </p:iterate>
                                  <p:childTnLst>
                                    <p:animEffect transition="out" filter="blinds(horizontal)">
                                      <p:cBhvr>
                                        <p:cTn id="164" dur="500" fill="hold"/>
                                        <p:tgtEl>
                                          <p:spTgt spid="421">
                                            <p:txEl>
                                              <p:pRg st="4" end="4"/>
                                            </p:txEl>
                                          </p:spTgt>
                                        </p:tgtEl>
                                      </p:cBhvr>
                                    </p:animEffect>
                                    <p:set>
                                      <p:cBhvr>
                                        <p:cTn id="165" fill="hold">
                                          <p:stCondLst>
                                            <p:cond delay="499"/>
                                          </p:stCondLst>
                                        </p:cTn>
                                        <p:tgtEl>
                                          <p:spTgt spid="421">
                                            <p:txEl>
                                              <p:pRg st="4" end="4"/>
                                            </p:txEl>
                                          </p:spTgt>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3" presetClass="exit" presetSubtype="10" fill="hold" grpId="2" nodeType="clickEffect">
                                  <p:stCondLst>
                                    <p:cond delay="0"/>
                                  </p:stCondLst>
                                  <p:iterate>
                                    <p:tmAbs val="0"/>
                                  </p:iterate>
                                  <p:childTnLst>
                                    <p:animEffect transition="out" filter="blinds(horizontal)">
                                      <p:cBhvr>
                                        <p:cTn id="169" dur="500" fill="hold"/>
                                        <p:tgtEl>
                                          <p:spTgt spid="421">
                                            <p:txEl>
                                              <p:pRg st="5" end="5"/>
                                            </p:txEl>
                                          </p:spTgt>
                                        </p:tgtEl>
                                      </p:cBhvr>
                                    </p:animEffect>
                                    <p:set>
                                      <p:cBhvr>
                                        <p:cTn id="170" fill="hold">
                                          <p:stCondLst>
                                            <p:cond delay="499"/>
                                          </p:stCondLst>
                                        </p:cTn>
                                        <p:tgtEl>
                                          <p:spTgt spid="421">
                                            <p:txEl>
                                              <p:pRg st="5" end="5"/>
                                            </p:txEl>
                                          </p:spTgt>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2" nodeType="clickEffect">
                                  <p:stCondLst>
                                    <p:cond delay="0"/>
                                  </p:stCondLst>
                                  <p:iterate>
                                    <p:tmAbs val="0"/>
                                  </p:iterate>
                                  <p:childTnLst>
                                    <p:animEffect transition="out" filter="blinds(horizontal)">
                                      <p:cBhvr>
                                        <p:cTn id="174" dur="500" fill="hold"/>
                                        <p:tgtEl>
                                          <p:spTgt spid="421">
                                            <p:txEl>
                                              <p:pRg st="6" end="6"/>
                                            </p:txEl>
                                          </p:spTgt>
                                        </p:tgtEl>
                                      </p:cBhvr>
                                    </p:animEffect>
                                    <p:set>
                                      <p:cBhvr>
                                        <p:cTn id="175" fill="hold">
                                          <p:stCondLst>
                                            <p:cond delay="499"/>
                                          </p:stCondLst>
                                        </p:cTn>
                                        <p:tgtEl>
                                          <p:spTgt spid="421">
                                            <p:txEl>
                                              <p:pRg st="6" end="6"/>
                                            </p:txEl>
                                          </p:spTgt>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3" presetClass="exit" presetSubtype="10" fill="hold" grpId="2" nodeType="clickEffect">
                                  <p:stCondLst>
                                    <p:cond delay="0"/>
                                  </p:stCondLst>
                                  <p:iterate>
                                    <p:tmAbs val="0"/>
                                  </p:iterate>
                                  <p:childTnLst>
                                    <p:animEffect transition="out" filter="blinds(horizontal)">
                                      <p:cBhvr>
                                        <p:cTn id="179" dur="500" fill="hold"/>
                                        <p:tgtEl>
                                          <p:spTgt spid="421">
                                            <p:txEl>
                                              <p:pRg st="7" end="7"/>
                                            </p:txEl>
                                          </p:spTgt>
                                        </p:tgtEl>
                                      </p:cBhvr>
                                    </p:animEffect>
                                    <p:set>
                                      <p:cBhvr>
                                        <p:cTn id="180" fill="hold">
                                          <p:stCondLst>
                                            <p:cond delay="499"/>
                                          </p:stCondLst>
                                        </p:cTn>
                                        <p:tgtEl>
                                          <p:spTgt spid="421">
                                            <p:txEl>
                                              <p:pRg st="7" end="7"/>
                                            </p:txEl>
                                          </p:spTgt>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xit" presetSubtype="10" fill="hold" grpId="2" nodeType="clickEffect">
                                  <p:stCondLst>
                                    <p:cond delay="0"/>
                                  </p:stCondLst>
                                  <p:iterate>
                                    <p:tmAbs val="0"/>
                                  </p:iterate>
                                  <p:childTnLst>
                                    <p:animEffect transition="out" filter="blinds(horizontal)">
                                      <p:cBhvr>
                                        <p:cTn id="184" dur="500" fill="hold"/>
                                        <p:tgtEl>
                                          <p:spTgt spid="421">
                                            <p:txEl>
                                              <p:pRg st="8" end="8"/>
                                            </p:txEl>
                                          </p:spTgt>
                                        </p:tgtEl>
                                      </p:cBhvr>
                                    </p:animEffect>
                                    <p:set>
                                      <p:cBhvr>
                                        <p:cTn id="185" fill="hold">
                                          <p:stCondLst>
                                            <p:cond delay="499"/>
                                          </p:stCondLst>
                                        </p:cTn>
                                        <p:tgtEl>
                                          <p:spTgt spid="421">
                                            <p:txEl>
                                              <p:pRg st="8" end="8"/>
                                            </p:txEl>
                                          </p:spTgt>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3" presetClass="exit" presetSubtype="10" fill="hold" grpId="2" nodeType="clickEffect">
                                  <p:stCondLst>
                                    <p:cond delay="0"/>
                                  </p:stCondLst>
                                  <p:iterate>
                                    <p:tmAbs val="0"/>
                                  </p:iterate>
                                  <p:childTnLst>
                                    <p:animEffect transition="out" filter="blinds(horizontal)">
                                      <p:cBhvr>
                                        <p:cTn id="189" dur="500" fill="hold"/>
                                        <p:tgtEl>
                                          <p:spTgt spid="421">
                                            <p:txEl>
                                              <p:pRg st="9" end="9"/>
                                            </p:txEl>
                                          </p:spTgt>
                                        </p:tgtEl>
                                      </p:cBhvr>
                                    </p:animEffect>
                                    <p:set>
                                      <p:cBhvr>
                                        <p:cTn id="190" fill="hold">
                                          <p:stCondLst>
                                            <p:cond delay="499"/>
                                          </p:stCondLst>
                                        </p:cTn>
                                        <p:tgtEl>
                                          <p:spTgt spid="421">
                                            <p:txEl>
                                              <p:pRg st="9" end="9"/>
                                            </p:txEl>
                                          </p:spTgt>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3" presetClass="exit" presetSubtype="10" fill="hold" grpId="2" nodeType="clickEffect">
                                  <p:stCondLst>
                                    <p:cond delay="0"/>
                                  </p:stCondLst>
                                  <p:iterate>
                                    <p:tmAbs val="0"/>
                                  </p:iterate>
                                  <p:childTnLst>
                                    <p:animEffect transition="out" filter="blinds(horizontal)">
                                      <p:cBhvr>
                                        <p:cTn id="194" dur="500" fill="hold"/>
                                        <p:tgtEl>
                                          <p:spTgt spid="421">
                                            <p:txEl>
                                              <p:pRg st="10" end="10"/>
                                            </p:txEl>
                                          </p:spTgt>
                                        </p:tgtEl>
                                      </p:cBhvr>
                                    </p:animEffect>
                                    <p:set>
                                      <p:cBhvr>
                                        <p:cTn id="195" fill="hold">
                                          <p:stCondLst>
                                            <p:cond delay="499"/>
                                          </p:stCondLst>
                                        </p:cTn>
                                        <p:tgtEl>
                                          <p:spTgt spid="421">
                                            <p:txEl>
                                              <p:pRg st="10" end="10"/>
                                            </p:txEl>
                                          </p:spTgt>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3" presetClass="exit" presetSubtype="10" fill="hold" grpId="2" nodeType="clickEffect">
                                  <p:stCondLst>
                                    <p:cond delay="0"/>
                                  </p:stCondLst>
                                  <p:iterate>
                                    <p:tmAbs val="0"/>
                                  </p:iterate>
                                  <p:childTnLst>
                                    <p:animEffect transition="out" filter="blinds(horizontal)">
                                      <p:cBhvr>
                                        <p:cTn id="199" dur="500" fill="hold"/>
                                        <p:tgtEl>
                                          <p:spTgt spid="421">
                                            <p:txEl>
                                              <p:pRg st="11" end="11"/>
                                            </p:txEl>
                                          </p:spTgt>
                                        </p:tgtEl>
                                      </p:cBhvr>
                                    </p:animEffect>
                                    <p:set>
                                      <p:cBhvr>
                                        <p:cTn id="200" fill="hold">
                                          <p:stCondLst>
                                            <p:cond delay="499"/>
                                          </p:stCondLst>
                                        </p:cTn>
                                        <p:tgtEl>
                                          <p:spTgt spid="421">
                                            <p:txEl>
                                              <p:pRg st="11" end="11"/>
                                            </p:txEl>
                                          </p:spTgt>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3" presetClass="exit" presetSubtype="10" fill="hold" grpId="2" nodeType="clickEffect">
                                  <p:stCondLst>
                                    <p:cond delay="0"/>
                                  </p:stCondLst>
                                  <p:iterate>
                                    <p:tmAbs val="0"/>
                                  </p:iterate>
                                  <p:childTnLst>
                                    <p:animEffect transition="out" filter="blinds(horizontal)">
                                      <p:cBhvr>
                                        <p:cTn id="204" dur="500" fill="hold"/>
                                        <p:tgtEl>
                                          <p:spTgt spid="421">
                                            <p:txEl>
                                              <p:pRg st="12" end="12"/>
                                            </p:txEl>
                                          </p:spTgt>
                                        </p:tgtEl>
                                      </p:cBhvr>
                                    </p:animEffect>
                                    <p:set>
                                      <p:cBhvr>
                                        <p:cTn id="205" fill="hold">
                                          <p:stCondLst>
                                            <p:cond delay="499"/>
                                          </p:stCondLst>
                                        </p:cTn>
                                        <p:tgtEl>
                                          <p:spTgt spid="421">
                                            <p:txEl>
                                              <p:pRg st="12" end="12"/>
                                            </p:txEl>
                                          </p:spTgt>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3" presetClass="exit" presetSubtype="10" fill="hold" grpId="2" nodeType="clickEffect">
                                  <p:stCondLst>
                                    <p:cond delay="0"/>
                                  </p:stCondLst>
                                  <p:iterate>
                                    <p:tmAbs val="0"/>
                                  </p:iterate>
                                  <p:childTnLst>
                                    <p:animEffect transition="out" filter="blinds(horizontal)">
                                      <p:cBhvr>
                                        <p:cTn id="209" dur="500" fill="hold"/>
                                        <p:tgtEl>
                                          <p:spTgt spid="421">
                                            <p:txEl>
                                              <p:pRg st="13" end="13"/>
                                            </p:txEl>
                                          </p:spTgt>
                                        </p:tgtEl>
                                      </p:cBhvr>
                                    </p:animEffect>
                                    <p:set>
                                      <p:cBhvr>
                                        <p:cTn id="210" fill="hold">
                                          <p:stCondLst>
                                            <p:cond delay="499"/>
                                          </p:stCondLst>
                                        </p:cTn>
                                        <p:tgtEl>
                                          <p:spTgt spid="421">
                                            <p:txEl>
                                              <p:pRg st="13" end="13"/>
                                            </p:txEl>
                                          </p:spTgt>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3" presetClass="exit" presetSubtype="10" fill="hold" grpId="2" nodeType="clickEffect">
                                  <p:stCondLst>
                                    <p:cond delay="0"/>
                                  </p:stCondLst>
                                  <p:iterate>
                                    <p:tmAbs val="0"/>
                                  </p:iterate>
                                  <p:childTnLst>
                                    <p:animEffect transition="out" filter="blinds(horizontal)">
                                      <p:cBhvr>
                                        <p:cTn id="214" dur="500" fill="hold"/>
                                        <p:tgtEl>
                                          <p:spTgt spid="421">
                                            <p:txEl>
                                              <p:pRg st="14" end="14"/>
                                            </p:txEl>
                                          </p:spTgt>
                                        </p:tgtEl>
                                      </p:cBhvr>
                                    </p:animEffect>
                                    <p:set>
                                      <p:cBhvr>
                                        <p:cTn id="215" fill="hold">
                                          <p:stCondLst>
                                            <p:cond delay="499"/>
                                          </p:stCondLst>
                                        </p:cTn>
                                        <p:tgtEl>
                                          <p:spTgt spid="421">
                                            <p:txEl>
                                              <p:pRg st="14" end="14"/>
                                            </p:txEl>
                                          </p:spTgt>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3" presetClass="exit" presetSubtype="10" fill="hold" grpId="2" nodeType="clickEffect">
                                  <p:stCondLst>
                                    <p:cond delay="0"/>
                                  </p:stCondLst>
                                  <p:iterate>
                                    <p:tmAbs val="0"/>
                                  </p:iterate>
                                  <p:childTnLst>
                                    <p:animEffect transition="out" filter="blinds(horizontal)">
                                      <p:cBhvr>
                                        <p:cTn id="219" dur="500" fill="hold"/>
                                        <p:tgtEl>
                                          <p:spTgt spid="421">
                                            <p:txEl>
                                              <p:pRg st="15" end="15"/>
                                            </p:txEl>
                                          </p:spTgt>
                                        </p:tgtEl>
                                      </p:cBhvr>
                                    </p:animEffect>
                                    <p:set>
                                      <p:cBhvr>
                                        <p:cTn id="220" fill="hold">
                                          <p:stCondLst>
                                            <p:cond delay="499"/>
                                          </p:stCondLst>
                                        </p:cTn>
                                        <p:tgtEl>
                                          <p:spTgt spid="421">
                                            <p:txEl>
                                              <p:pRg st="15" end="15"/>
                                            </p:txEl>
                                          </p:spTgt>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3" presetClass="exit" presetSubtype="10" fill="hold" grpId="2" nodeType="clickEffect">
                                  <p:stCondLst>
                                    <p:cond delay="0"/>
                                  </p:stCondLst>
                                  <p:iterate>
                                    <p:tmAbs val="0"/>
                                  </p:iterate>
                                  <p:childTnLst>
                                    <p:animEffect transition="out" filter="blinds(horizontal)">
                                      <p:cBhvr>
                                        <p:cTn id="224" dur="500" fill="hold"/>
                                        <p:tgtEl>
                                          <p:spTgt spid="421">
                                            <p:txEl>
                                              <p:pRg st="16" end="16"/>
                                            </p:txEl>
                                          </p:spTgt>
                                        </p:tgtEl>
                                      </p:cBhvr>
                                    </p:animEffect>
                                    <p:set>
                                      <p:cBhvr>
                                        <p:cTn id="225" fill="hold">
                                          <p:stCondLst>
                                            <p:cond delay="499"/>
                                          </p:stCondLst>
                                        </p:cTn>
                                        <p:tgtEl>
                                          <p:spTgt spid="421">
                                            <p:txEl>
                                              <p:pRg st="16" end="16"/>
                                            </p:txEl>
                                          </p:spTgt>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3" presetClass="exit" presetSubtype="10" fill="hold" grpId="2" nodeType="clickEffect">
                                  <p:stCondLst>
                                    <p:cond delay="0"/>
                                  </p:stCondLst>
                                  <p:iterate>
                                    <p:tmAbs val="0"/>
                                  </p:iterate>
                                  <p:childTnLst>
                                    <p:animEffect transition="out" filter="blinds(horizontal)">
                                      <p:cBhvr>
                                        <p:cTn id="229" dur="500" fill="hold"/>
                                        <p:tgtEl>
                                          <p:spTgt spid="421">
                                            <p:txEl>
                                              <p:pRg st="17" end="17"/>
                                            </p:txEl>
                                          </p:spTgt>
                                        </p:tgtEl>
                                      </p:cBhvr>
                                    </p:animEffect>
                                    <p:set>
                                      <p:cBhvr>
                                        <p:cTn id="230" fill="hold">
                                          <p:stCondLst>
                                            <p:cond delay="499"/>
                                          </p:stCondLst>
                                        </p:cTn>
                                        <p:tgtEl>
                                          <p:spTgt spid="421">
                                            <p:txEl>
                                              <p:pRg st="17" end="17"/>
                                            </p:txEl>
                                          </p:spTgt>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3" presetClass="exit" presetSubtype="10" fill="hold" grpId="2" nodeType="clickEffect">
                                  <p:stCondLst>
                                    <p:cond delay="0"/>
                                  </p:stCondLst>
                                  <p:iterate>
                                    <p:tmAbs val="0"/>
                                  </p:iterate>
                                  <p:childTnLst>
                                    <p:animEffect transition="out" filter="blinds(horizontal)">
                                      <p:cBhvr>
                                        <p:cTn id="234" dur="500" fill="hold"/>
                                        <p:tgtEl>
                                          <p:spTgt spid="421">
                                            <p:txEl>
                                              <p:pRg st="18" end="18"/>
                                            </p:txEl>
                                          </p:spTgt>
                                        </p:tgtEl>
                                      </p:cBhvr>
                                    </p:animEffect>
                                    <p:set>
                                      <p:cBhvr>
                                        <p:cTn id="235" fill="hold">
                                          <p:stCondLst>
                                            <p:cond delay="499"/>
                                          </p:stCondLst>
                                        </p:cTn>
                                        <p:tgtEl>
                                          <p:spTgt spid="421">
                                            <p:txEl>
                                              <p:pRg st="18" end="18"/>
                                            </p:txEl>
                                          </p:spTgt>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3" presetClass="exit" presetSubtype="10" fill="hold" grpId="2" nodeType="clickEffect">
                                  <p:stCondLst>
                                    <p:cond delay="0"/>
                                  </p:stCondLst>
                                  <p:iterate>
                                    <p:tmAbs val="0"/>
                                  </p:iterate>
                                  <p:childTnLst>
                                    <p:animEffect transition="out" filter="blinds(horizontal)">
                                      <p:cBhvr>
                                        <p:cTn id="239" dur="500" fill="hold"/>
                                        <p:tgtEl>
                                          <p:spTgt spid="421">
                                            <p:txEl>
                                              <p:pRg st="19" end="19"/>
                                            </p:txEl>
                                          </p:spTgt>
                                        </p:tgtEl>
                                      </p:cBhvr>
                                    </p:animEffect>
                                    <p:set>
                                      <p:cBhvr>
                                        <p:cTn id="240" fill="hold">
                                          <p:stCondLst>
                                            <p:cond delay="499"/>
                                          </p:stCondLst>
                                        </p:cTn>
                                        <p:tgtEl>
                                          <p:spTgt spid="421">
                                            <p:txEl>
                                              <p:pRg st="19" end="19"/>
                                            </p:txEl>
                                          </p:spTgt>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3" presetClass="exit" presetSubtype="10" fill="hold" grpId="2" nodeType="clickEffect">
                                  <p:stCondLst>
                                    <p:cond delay="0"/>
                                  </p:stCondLst>
                                  <p:iterate>
                                    <p:tmAbs val="0"/>
                                  </p:iterate>
                                  <p:childTnLst>
                                    <p:animEffect transition="out" filter="blinds(horizontal)">
                                      <p:cBhvr>
                                        <p:cTn id="244" dur="500" fill="hold"/>
                                        <p:tgtEl>
                                          <p:spTgt spid="421">
                                            <p:txEl>
                                              <p:pRg st="20" end="20"/>
                                            </p:txEl>
                                          </p:spTgt>
                                        </p:tgtEl>
                                      </p:cBhvr>
                                    </p:animEffect>
                                    <p:set>
                                      <p:cBhvr>
                                        <p:cTn id="245" fill="hold">
                                          <p:stCondLst>
                                            <p:cond delay="499"/>
                                          </p:stCondLst>
                                        </p:cTn>
                                        <p:tgtEl>
                                          <p:spTgt spid="421">
                                            <p:txEl>
                                              <p:pRg st="20" end="20"/>
                                            </p:txEl>
                                          </p:spTgt>
                                        </p:tgtEl>
                                        <p:attrNameLst>
                                          <p:attrName>style.visibility</p:attrName>
                                        </p:attrNameLst>
                                      </p:cBhvr>
                                      <p:to>
                                        <p:strVal val="hidden"/>
                                      </p:to>
                                    </p:set>
                                  </p:childTnLst>
                                </p:cTn>
                              </p:par>
                            </p:childTnLst>
                          </p:cTn>
                        </p:par>
                      </p:childTnLst>
                    </p:cTn>
                  </p:par>
                  <p:par>
                    <p:cTn id="246" fill="hold">
                      <p:stCondLst>
                        <p:cond delay="indefinite"/>
                      </p:stCondLst>
                      <p:childTnLst>
                        <p:par>
                          <p:cTn id="247" fill="hold">
                            <p:stCondLst>
                              <p:cond delay="0"/>
                            </p:stCondLst>
                            <p:childTnLst>
                              <p:par>
                                <p:cTn id="248" presetID="3" presetClass="exit" presetSubtype="10" fill="hold" grpId="2" nodeType="clickEffect">
                                  <p:stCondLst>
                                    <p:cond delay="0"/>
                                  </p:stCondLst>
                                  <p:iterate>
                                    <p:tmAbs val="0"/>
                                  </p:iterate>
                                  <p:childTnLst>
                                    <p:animEffect transition="out" filter="blinds(horizontal)">
                                      <p:cBhvr>
                                        <p:cTn id="249" dur="500" fill="hold"/>
                                        <p:tgtEl>
                                          <p:spTgt spid="421">
                                            <p:txEl>
                                              <p:pRg st="21" end="21"/>
                                            </p:txEl>
                                          </p:spTgt>
                                        </p:tgtEl>
                                      </p:cBhvr>
                                    </p:animEffect>
                                    <p:set>
                                      <p:cBhvr>
                                        <p:cTn id="250" fill="hold">
                                          <p:stCondLst>
                                            <p:cond delay="499"/>
                                          </p:stCondLst>
                                        </p:cTn>
                                        <p:tgtEl>
                                          <p:spTgt spid="421">
                                            <p:txEl>
                                              <p:pRg st="21" end="21"/>
                                            </p:txEl>
                                          </p:spTgt>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3" presetClass="exit" presetSubtype="10" fill="hold" grpId="2" nodeType="clickEffect">
                                  <p:stCondLst>
                                    <p:cond delay="0"/>
                                  </p:stCondLst>
                                  <p:iterate>
                                    <p:tmAbs val="0"/>
                                  </p:iterate>
                                  <p:childTnLst>
                                    <p:animEffect transition="out" filter="blinds(horizontal)">
                                      <p:cBhvr>
                                        <p:cTn id="254" dur="500" fill="hold"/>
                                        <p:tgtEl>
                                          <p:spTgt spid="421">
                                            <p:txEl>
                                              <p:pRg st="22" end="22"/>
                                            </p:txEl>
                                          </p:spTgt>
                                        </p:tgtEl>
                                      </p:cBhvr>
                                    </p:animEffect>
                                    <p:set>
                                      <p:cBhvr>
                                        <p:cTn id="255" fill="hold">
                                          <p:stCondLst>
                                            <p:cond delay="499"/>
                                          </p:stCondLst>
                                        </p:cTn>
                                        <p:tgtEl>
                                          <p:spTgt spid="421">
                                            <p:txEl>
                                              <p:pRg st="22" end="22"/>
                                            </p:txEl>
                                          </p:spTgt>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3" presetClass="exit" presetSubtype="10" fill="hold" grpId="2" nodeType="clickEffect">
                                  <p:stCondLst>
                                    <p:cond delay="0"/>
                                  </p:stCondLst>
                                  <p:iterate>
                                    <p:tmAbs val="0"/>
                                  </p:iterate>
                                  <p:childTnLst>
                                    <p:animEffect transition="out" filter="blinds(horizontal)">
                                      <p:cBhvr>
                                        <p:cTn id="259" dur="500" fill="hold"/>
                                        <p:tgtEl>
                                          <p:spTgt spid="421">
                                            <p:txEl>
                                              <p:pRg st="23" end="23"/>
                                            </p:txEl>
                                          </p:spTgt>
                                        </p:tgtEl>
                                      </p:cBhvr>
                                    </p:animEffect>
                                    <p:set>
                                      <p:cBhvr>
                                        <p:cTn id="260" fill="hold">
                                          <p:stCondLst>
                                            <p:cond delay="499"/>
                                          </p:stCondLst>
                                        </p:cTn>
                                        <p:tgtEl>
                                          <p:spTgt spid="421">
                                            <p:txEl>
                                              <p:pRg st="23" end="23"/>
                                            </p:txEl>
                                          </p:spTgt>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3" presetClass="exit" presetSubtype="10" fill="hold" grpId="2" nodeType="clickEffect">
                                  <p:stCondLst>
                                    <p:cond delay="0"/>
                                  </p:stCondLst>
                                  <p:iterate>
                                    <p:tmAbs val="0"/>
                                  </p:iterate>
                                  <p:childTnLst>
                                    <p:animEffect transition="out" filter="blinds(horizontal)">
                                      <p:cBhvr>
                                        <p:cTn id="264" dur="500" fill="hold"/>
                                        <p:tgtEl>
                                          <p:spTgt spid="421">
                                            <p:txEl>
                                              <p:pRg st="24" end="24"/>
                                            </p:txEl>
                                          </p:spTgt>
                                        </p:tgtEl>
                                      </p:cBhvr>
                                    </p:animEffect>
                                    <p:set>
                                      <p:cBhvr>
                                        <p:cTn id="265" fill="hold">
                                          <p:stCondLst>
                                            <p:cond delay="499"/>
                                          </p:stCondLst>
                                        </p:cTn>
                                        <p:tgtEl>
                                          <p:spTgt spid="421">
                                            <p:txEl>
                                              <p:pRg st="24" end="24"/>
                                            </p:txEl>
                                          </p:spTgt>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3" presetClass="exit" presetSubtype="10" fill="hold" grpId="2" nodeType="clickEffect">
                                  <p:stCondLst>
                                    <p:cond delay="0"/>
                                  </p:stCondLst>
                                  <p:iterate>
                                    <p:tmAbs val="0"/>
                                  </p:iterate>
                                  <p:childTnLst>
                                    <p:animEffect transition="out" filter="blinds(horizontal)">
                                      <p:cBhvr>
                                        <p:cTn id="269" dur="500" fill="hold"/>
                                        <p:tgtEl>
                                          <p:spTgt spid="421">
                                            <p:txEl>
                                              <p:pRg st="25" end="25"/>
                                            </p:txEl>
                                          </p:spTgt>
                                        </p:tgtEl>
                                      </p:cBhvr>
                                    </p:animEffect>
                                    <p:set>
                                      <p:cBhvr>
                                        <p:cTn id="270" fill="hold">
                                          <p:stCondLst>
                                            <p:cond delay="499"/>
                                          </p:stCondLst>
                                        </p:cTn>
                                        <p:tgtEl>
                                          <p:spTgt spid="421">
                                            <p:txEl>
                                              <p:pRg st="25" end="25"/>
                                            </p:txEl>
                                          </p:spTgt>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3" presetClass="exit" presetSubtype="10" fill="hold" grpId="2" nodeType="clickEffect">
                                  <p:stCondLst>
                                    <p:cond delay="0"/>
                                  </p:stCondLst>
                                  <p:iterate>
                                    <p:tmAbs val="0"/>
                                  </p:iterate>
                                  <p:childTnLst>
                                    <p:animEffect transition="out" filter="blinds(horizontal)">
                                      <p:cBhvr>
                                        <p:cTn id="274" dur="500" fill="hold"/>
                                        <p:tgtEl>
                                          <p:spTgt spid="421">
                                            <p:txEl>
                                              <p:pRg st="26" end="26"/>
                                            </p:txEl>
                                          </p:spTgt>
                                        </p:tgtEl>
                                      </p:cBhvr>
                                    </p:animEffect>
                                    <p:set>
                                      <p:cBhvr>
                                        <p:cTn id="275" fill="hold">
                                          <p:stCondLst>
                                            <p:cond delay="499"/>
                                          </p:stCondLst>
                                        </p:cTn>
                                        <p:tgtEl>
                                          <p:spTgt spid="421">
                                            <p:txEl>
                                              <p:pRg st="26" end="26"/>
                                            </p:txEl>
                                          </p:spTgt>
                                        </p:tgtEl>
                                        <p:attrNameLst>
                                          <p:attrName>style.visibility</p:attrName>
                                        </p:attrNameLst>
                                      </p:cBhvr>
                                      <p:to>
                                        <p:strVal val="hidden"/>
                                      </p:to>
                                    </p:set>
                                  </p:childTnLst>
                                </p:cTn>
                              </p:par>
                              <p:par>
                                <p:cTn id="276" presetID="3" presetClass="exit" presetSubtype="10" fill="hold" grpId="2" nodeType="withEffect">
                                  <p:stCondLst>
                                    <p:cond delay="0"/>
                                  </p:stCondLst>
                                  <p:iterate>
                                    <p:tmAbs val="0"/>
                                  </p:iterate>
                                  <p:childTnLst>
                                    <p:animEffect transition="out" filter="blinds(horizontal)">
                                      <p:cBhvr>
                                        <p:cTn id="277" dur="500" fill="hold"/>
                                        <p:tgtEl>
                                          <p:spTgt spid="421">
                                            <p:bg/>
                                          </p:spTgt>
                                        </p:tgtEl>
                                      </p:cBhvr>
                                    </p:animEffect>
                                    <p:set>
                                      <p:cBhvr>
                                        <p:cTn id="278" fill="hold">
                                          <p:stCondLst>
                                            <p:cond delay="499"/>
                                          </p:stCondLst>
                                        </p:cTn>
                                        <p:tgtEl>
                                          <p:spTgt spid="42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 grpId="1" build="p" animBg="1" advAuto="0"/>
      <p:bldP spid="421" grpId="2" build="p" animBg="1" advAuto="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66</a:t>
            </a:fld>
            <a:endParaRPr/>
          </a:p>
        </p:txBody>
      </p:sp>
      <p:sp>
        <p:nvSpPr>
          <p:cNvPr id="424" name="4. ECMAScript6 基本语法-新增加的第种个数据类型Symbols"/>
          <p:cNvSpPr txBox="1">
            <a:spLocks noGrp="1"/>
          </p:cNvSpPr>
          <p:nvPr>
            <p:ph type="title" idx="4294967295"/>
          </p:nvPr>
        </p:nvSpPr>
        <p:spPr>
          <a:xfrm>
            <a:off x="319087" y="227012"/>
            <a:ext cx="8685213" cy="647701"/>
          </a:xfrm>
          <a:prstGeom prst="rect">
            <a:avLst/>
          </a:prstGeom>
        </p:spPr>
        <p:txBody>
          <a:bodyPr>
            <a:normAutofit fontScale="90000"/>
          </a:bodyPr>
          <a:lstStyle/>
          <a:p>
            <a:pPr marL="354329" indent="-354329" defTabSz="850391">
              <a:defRPr sz="2418">
                <a:latin typeface="微软雅黑"/>
                <a:ea typeface="微软雅黑"/>
                <a:cs typeface="微软雅黑"/>
                <a:sym typeface="微软雅黑"/>
              </a:defRPr>
            </a:pPr>
            <a:r>
              <a:rPr lang="en-US" dirty="0" smtClean="0"/>
              <a:t>5</a:t>
            </a:r>
            <a:r>
              <a:rPr dirty="0" smtClean="0"/>
              <a:t>. </a:t>
            </a:r>
            <a:r>
              <a:rPr sz="2604" dirty="0"/>
              <a:t>ECMAScript6 基本语法-</a:t>
            </a:r>
            <a:r>
              <a:rPr dirty="0" smtClean="0"/>
              <a:t>新增加的第</a:t>
            </a:r>
            <a:r>
              <a:rPr lang="en-US" dirty="0" smtClean="0"/>
              <a:t>7</a:t>
            </a:r>
            <a:r>
              <a:rPr dirty="0" smtClean="0"/>
              <a:t>种个数据类型</a:t>
            </a:r>
            <a:r>
              <a:rPr dirty="0"/>
              <a:t>Symbols</a:t>
            </a:r>
          </a:p>
        </p:txBody>
      </p:sp>
      <p:sp>
        <p:nvSpPr>
          <p:cNvPr id="425" name="ES6引入了一种新的原始数据类型Symbol，表示独一无二的值。它是JavaScript语言的第七种数据类型，前六种是:Undefined、Null、布尔值 (Boolean)、字符串(String)、数值(Number)、对象(Object)。…"/>
          <p:cNvSpPr txBox="1">
            <a:spLocks noGrp="1"/>
          </p:cNvSpPr>
          <p:nvPr>
            <p:ph type="body" idx="4294967295"/>
          </p:nvPr>
        </p:nvSpPr>
        <p:spPr>
          <a:xfrm>
            <a:off x="147637" y="800099"/>
            <a:ext cx="8848726" cy="6136483"/>
          </a:xfrm>
          <a:prstGeom prst="rect">
            <a:avLst/>
          </a:prstGeom>
        </p:spPr>
        <p:txBody>
          <a:bodyPr/>
          <a:lstStyle/>
          <a:p>
            <a:pPr marL="197317" indent="-197317" defTabSz="749808">
              <a:spcBef>
                <a:spcPts val="700"/>
              </a:spcBef>
              <a:buChar char="•"/>
              <a:defRPr sz="1968">
                <a:latin typeface="微软雅黑"/>
                <a:ea typeface="微软雅黑"/>
                <a:cs typeface="微软雅黑"/>
                <a:sym typeface="微软雅黑"/>
              </a:defRPr>
            </a:pPr>
            <a:r>
              <a:rPr dirty="0"/>
              <a:t>ES6引入了一种新的原始数据类型Symbol，表示独一无二的值。</a:t>
            </a:r>
            <a:r>
              <a:rPr dirty="0" err="1"/>
              <a:t>它是JavaScript语言的第七种数据类型，前六种是:</a:t>
            </a:r>
            <a:r>
              <a:rPr dirty="0" err="1" smtClean="0"/>
              <a:t>Undefined、</a:t>
            </a:r>
            <a:r>
              <a:rPr lang="en-US" dirty="0" err="1" smtClean="0"/>
              <a:t>Function</a:t>
            </a:r>
            <a:r>
              <a:rPr dirty="0" err="1" smtClean="0"/>
              <a:t>、</a:t>
            </a:r>
            <a:r>
              <a:rPr dirty="0" err="1"/>
              <a:t>布尔值</a:t>
            </a:r>
            <a:r>
              <a:rPr dirty="0"/>
              <a:t> (Boolean)、</a:t>
            </a:r>
            <a:r>
              <a:rPr dirty="0" err="1"/>
              <a:t>字符串</a:t>
            </a:r>
            <a:r>
              <a:rPr dirty="0"/>
              <a:t>(String)、</a:t>
            </a:r>
            <a:r>
              <a:rPr dirty="0" err="1"/>
              <a:t>数值</a:t>
            </a:r>
            <a:r>
              <a:rPr dirty="0"/>
              <a:t>(Number)、</a:t>
            </a:r>
            <a:r>
              <a:rPr dirty="0" err="1"/>
              <a:t>对象</a:t>
            </a:r>
            <a:r>
              <a:rPr dirty="0"/>
              <a:t>(Object</a:t>
            </a:r>
            <a:r>
              <a:rPr dirty="0" smtClean="0"/>
              <a:t>)</a:t>
            </a:r>
            <a:r>
              <a:rPr lang="zh-CN" altLang="en-US" dirty="0" smtClean="0"/>
              <a:t>、</a:t>
            </a:r>
            <a:r>
              <a:rPr dirty="0" smtClean="0"/>
              <a:t>。 </a:t>
            </a:r>
            <a:endParaRPr dirty="0"/>
          </a:p>
          <a:p>
            <a:pPr marL="197317" indent="-197317" defTabSz="749808">
              <a:spcBef>
                <a:spcPts val="700"/>
              </a:spcBef>
              <a:buChar char="•"/>
              <a:defRPr sz="1968">
                <a:latin typeface="微软雅黑"/>
                <a:ea typeface="微软雅黑"/>
                <a:cs typeface="微软雅黑"/>
                <a:sym typeface="微软雅黑"/>
              </a:defRPr>
            </a:pPr>
            <a:r>
              <a:rPr dirty="0" err="1"/>
              <a:t>Symbol值通过Symbol</a:t>
            </a:r>
            <a:r>
              <a:rPr dirty="0"/>
              <a:t> </a:t>
            </a:r>
            <a:r>
              <a:rPr dirty="0" err="1">
                <a:solidFill>
                  <a:srgbClr val="FF0000"/>
                </a:solidFill>
              </a:rPr>
              <a:t>函数生成</a:t>
            </a:r>
            <a:r>
              <a:rPr dirty="0"/>
              <a:t>。</a:t>
            </a:r>
            <a:r>
              <a:rPr dirty="0" err="1"/>
              <a:t>这就是说，对象的属性名现在可以有两种类型，一种是原来就有的字符串，另一种就是新增的Symbol类型</a:t>
            </a:r>
            <a:r>
              <a:rPr dirty="0"/>
              <a:t>。</a:t>
            </a:r>
            <a:r>
              <a:rPr dirty="0" err="1"/>
              <a:t>凡是属性</a:t>
            </a:r>
            <a:r>
              <a:rPr dirty="0"/>
              <a:t> </a:t>
            </a:r>
            <a:r>
              <a:rPr dirty="0" err="1"/>
              <a:t>名属于Symbol类型，就都是独一无二的，可以保证不会与其他属性名产生冲突</a:t>
            </a:r>
            <a:r>
              <a:rPr dirty="0"/>
              <a:t>。 </a:t>
            </a:r>
          </a:p>
          <a:p>
            <a:pPr marL="197317" indent="-197317" defTabSz="749808">
              <a:spcBef>
                <a:spcPts val="700"/>
              </a:spcBef>
              <a:buChar char="•"/>
              <a:defRPr sz="1968">
                <a:latin typeface="微软雅黑"/>
                <a:ea typeface="微软雅黑"/>
                <a:cs typeface="微软雅黑"/>
                <a:sym typeface="微软雅黑"/>
              </a:defRPr>
            </a:pPr>
            <a:r>
              <a:rPr dirty="0"/>
              <a:t>代码:demo51.html</a:t>
            </a:r>
          </a:p>
          <a:p>
            <a:pPr marL="0" indent="0" defTabSz="749808">
              <a:spcBef>
                <a:spcPts val="700"/>
              </a:spcBef>
              <a:buSzTx/>
              <a:buNone/>
              <a:defRPr sz="1968">
                <a:latin typeface="微软雅黑"/>
                <a:ea typeface="微软雅黑"/>
                <a:cs typeface="微软雅黑"/>
                <a:sym typeface="微软雅黑"/>
              </a:defRPr>
            </a:pPr>
            <a:r>
              <a:rPr dirty="0"/>
              <a:t>                  </a:t>
            </a:r>
            <a:r>
              <a:rPr dirty="0" smtClean="0"/>
              <a:t>  </a:t>
            </a:r>
            <a:r>
              <a:rPr dirty="0" err="1"/>
              <a:t>var</a:t>
            </a:r>
            <a:r>
              <a:rPr dirty="0"/>
              <a:t> sym1 = Symbol();</a:t>
            </a:r>
          </a:p>
          <a:p>
            <a:pPr marL="0" indent="0" defTabSz="749808">
              <a:spcBef>
                <a:spcPts val="700"/>
              </a:spcBef>
              <a:buSzTx/>
              <a:buNone/>
              <a:defRPr sz="1968">
                <a:latin typeface="微软雅黑"/>
                <a:ea typeface="微软雅黑"/>
                <a:cs typeface="微软雅黑"/>
                <a:sym typeface="微软雅黑"/>
              </a:defRPr>
            </a:pPr>
            <a:r>
              <a:rPr dirty="0"/>
              <a:t>		</a:t>
            </a:r>
            <a:r>
              <a:rPr dirty="0" err="1"/>
              <a:t>var</a:t>
            </a:r>
            <a:r>
              <a:rPr dirty="0"/>
              <a:t> sym2 = Symbol("</a:t>
            </a:r>
            <a:r>
              <a:rPr dirty="0" err="1"/>
              <a:t>foo</a:t>
            </a:r>
            <a:r>
              <a:rPr dirty="0"/>
              <a:t>");//</a:t>
            </a:r>
            <a:r>
              <a:rPr dirty="0" err="1"/>
              <a:t>注意Symbol是基本数据类型，使用的时候不要加new</a:t>
            </a:r>
            <a:endParaRPr dirty="0"/>
          </a:p>
          <a:p>
            <a:pPr marL="0" indent="0" defTabSz="749808">
              <a:spcBef>
                <a:spcPts val="700"/>
              </a:spcBef>
              <a:buSzTx/>
              <a:buNone/>
              <a:defRPr sz="1968">
                <a:latin typeface="微软雅黑"/>
                <a:ea typeface="微软雅黑"/>
                <a:cs typeface="微软雅黑"/>
                <a:sym typeface="微软雅黑"/>
              </a:defRPr>
            </a:pPr>
            <a:r>
              <a:rPr dirty="0"/>
              <a:t>		</a:t>
            </a:r>
            <a:r>
              <a:rPr dirty="0" err="1"/>
              <a:t>var</a:t>
            </a:r>
            <a:r>
              <a:rPr dirty="0"/>
              <a:t> sym3 = Symbol("</a:t>
            </a:r>
            <a:r>
              <a:rPr dirty="0" err="1"/>
              <a:t>foo</a:t>
            </a:r>
            <a:r>
              <a:rPr dirty="0"/>
              <a:t>");</a:t>
            </a:r>
          </a:p>
          <a:p>
            <a:pPr marL="0" indent="0" defTabSz="749808">
              <a:spcBef>
                <a:spcPts val="700"/>
              </a:spcBef>
              <a:buSzTx/>
              <a:buNone/>
              <a:defRPr sz="1968">
                <a:latin typeface="微软雅黑"/>
                <a:ea typeface="微软雅黑"/>
                <a:cs typeface="微软雅黑"/>
                <a:sym typeface="微软雅黑"/>
              </a:defRPr>
            </a:pPr>
            <a:r>
              <a:rPr dirty="0"/>
              <a:t>		console.log(sym1, sym2, sym3) //</a:t>
            </a:r>
            <a:r>
              <a:rPr dirty="0" err="1"/>
              <a:t>输出Symbol</a:t>
            </a:r>
            <a:r>
              <a:rPr dirty="0"/>
              <a:t>() Symbol(</a:t>
            </a:r>
            <a:r>
              <a:rPr dirty="0" err="1"/>
              <a:t>foo</a:t>
            </a:r>
            <a:r>
              <a:rPr dirty="0"/>
              <a:t>) Symbol(</a:t>
            </a:r>
            <a:r>
              <a:rPr dirty="0" err="1"/>
              <a:t>foo</a:t>
            </a:r>
            <a:r>
              <a:rPr dirty="0"/>
              <a:t>)</a:t>
            </a:r>
          </a:p>
          <a:p>
            <a:pPr marL="0" indent="0" defTabSz="749808">
              <a:spcBef>
                <a:spcPts val="700"/>
              </a:spcBef>
              <a:buSzTx/>
              <a:buNone/>
              <a:defRPr sz="1968">
                <a:latin typeface="微软雅黑"/>
                <a:ea typeface="微软雅黑"/>
                <a:cs typeface="微软雅黑"/>
                <a:sym typeface="微软雅黑"/>
              </a:defRPr>
            </a:pPr>
            <a:r>
              <a:rPr dirty="0"/>
              <a:t>		//</a:t>
            </a:r>
            <a:r>
              <a:rPr dirty="0" err="1"/>
              <a:t>用同样的参数创建两次</a:t>
            </a:r>
            <a:r>
              <a:rPr dirty="0"/>
              <a:t>， </a:t>
            </a:r>
            <a:r>
              <a:rPr dirty="0" err="1"/>
              <a:t>也是不相等的</a:t>
            </a:r>
            <a:r>
              <a:rPr dirty="0"/>
              <a:t>：</a:t>
            </a:r>
          </a:p>
          <a:p>
            <a:pPr marL="0" indent="0" defTabSz="749808">
              <a:spcBef>
                <a:spcPts val="700"/>
              </a:spcBef>
              <a:buSzTx/>
              <a:buNone/>
              <a:defRPr sz="1968">
                <a:latin typeface="微软雅黑"/>
                <a:ea typeface="微软雅黑"/>
                <a:cs typeface="微软雅黑"/>
                <a:sym typeface="微软雅黑"/>
              </a:defRPr>
            </a:pPr>
            <a:r>
              <a:rPr dirty="0"/>
              <a:t>                          Symbol("</a:t>
            </a:r>
            <a:r>
              <a:rPr dirty="0" err="1"/>
              <a:t>foo</a:t>
            </a:r>
            <a:r>
              <a:rPr dirty="0"/>
              <a:t>") === Symbol("</a:t>
            </a:r>
            <a:r>
              <a:rPr dirty="0" err="1"/>
              <a:t>foo</a:t>
            </a:r>
            <a:r>
              <a:rPr dirty="0"/>
              <a:t>"); //</a:t>
            </a:r>
            <a:r>
              <a:rPr dirty="0" err="1"/>
              <a:t>输出：false</a:t>
            </a:r>
            <a:r>
              <a:rPr dirty="0"/>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25">
                                            <p:bg/>
                                          </p:spTgt>
                                        </p:tgtEl>
                                        <p:attrNameLst>
                                          <p:attrName>style.visibility</p:attrName>
                                        </p:attrNameLst>
                                      </p:cBhvr>
                                      <p:to>
                                        <p:strVal val="visible"/>
                                      </p:to>
                                    </p:set>
                                    <p:animEffect transition="in" filter="blinds(horizontal)">
                                      <p:cBhvr>
                                        <p:cTn id="7" dur="500"/>
                                        <p:tgtEl>
                                          <p:spTgt spid="425">
                                            <p:bg/>
                                          </p:spTgt>
                                        </p:tgtEl>
                                      </p:cBhvr>
                                    </p:animEffect>
                                  </p:childTnLst>
                                </p:cTn>
                              </p:par>
                              <p:par>
                                <p:cTn id="8" presetID="3" presetClass="entr" presetSubtype="10" fill="hold" grpId="1" nodeType="withEffect">
                                  <p:stCondLst>
                                    <p:cond delay="0"/>
                                  </p:stCondLst>
                                  <p:iterate>
                                    <p:tmAbs val="0"/>
                                  </p:iterate>
                                  <p:childTnLst>
                                    <p:set>
                                      <p:cBhvr>
                                        <p:cTn id="9" fill="hold"/>
                                        <p:tgtEl>
                                          <p:spTgt spid="425">
                                            <p:txEl>
                                              <p:pRg st="0" end="0"/>
                                            </p:txEl>
                                          </p:spTgt>
                                        </p:tgtEl>
                                        <p:attrNameLst>
                                          <p:attrName>style.visibility</p:attrName>
                                        </p:attrNameLst>
                                      </p:cBhvr>
                                      <p:to>
                                        <p:strVal val="visible"/>
                                      </p:to>
                                    </p:set>
                                    <p:animEffect transition="in" filter="blinds(horizontal)">
                                      <p:cBhvr>
                                        <p:cTn id="10" dur="500"/>
                                        <p:tgtEl>
                                          <p:spTgt spid="42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25">
                                            <p:txEl>
                                              <p:pRg st="1" end="1"/>
                                            </p:txEl>
                                          </p:spTgt>
                                        </p:tgtEl>
                                        <p:attrNameLst>
                                          <p:attrName>style.visibility</p:attrName>
                                        </p:attrNameLst>
                                      </p:cBhvr>
                                      <p:to>
                                        <p:strVal val="visible"/>
                                      </p:to>
                                    </p:set>
                                    <p:animEffect transition="in" filter="blinds(horizontal)">
                                      <p:cBhvr>
                                        <p:cTn id="15" dur="500"/>
                                        <p:tgtEl>
                                          <p:spTgt spid="42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25">
                                            <p:txEl>
                                              <p:pRg st="2" end="2"/>
                                            </p:txEl>
                                          </p:spTgt>
                                        </p:tgtEl>
                                        <p:attrNameLst>
                                          <p:attrName>style.visibility</p:attrName>
                                        </p:attrNameLst>
                                      </p:cBhvr>
                                      <p:to>
                                        <p:strVal val="visible"/>
                                      </p:to>
                                    </p:set>
                                    <p:animEffect transition="in" filter="blinds(horizontal)">
                                      <p:cBhvr>
                                        <p:cTn id="20" dur="500"/>
                                        <p:tgtEl>
                                          <p:spTgt spid="42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25">
                                            <p:txEl>
                                              <p:pRg st="3" end="3"/>
                                            </p:txEl>
                                          </p:spTgt>
                                        </p:tgtEl>
                                        <p:attrNameLst>
                                          <p:attrName>style.visibility</p:attrName>
                                        </p:attrNameLst>
                                      </p:cBhvr>
                                      <p:to>
                                        <p:strVal val="visible"/>
                                      </p:to>
                                    </p:set>
                                    <p:animEffect transition="in" filter="blinds(horizontal)">
                                      <p:cBhvr>
                                        <p:cTn id="25" dur="500"/>
                                        <p:tgtEl>
                                          <p:spTgt spid="42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25">
                                            <p:txEl>
                                              <p:pRg st="4" end="4"/>
                                            </p:txEl>
                                          </p:spTgt>
                                        </p:tgtEl>
                                        <p:attrNameLst>
                                          <p:attrName>style.visibility</p:attrName>
                                        </p:attrNameLst>
                                      </p:cBhvr>
                                      <p:to>
                                        <p:strVal val="visible"/>
                                      </p:to>
                                    </p:set>
                                    <p:animEffect transition="in" filter="blinds(horizontal)">
                                      <p:cBhvr>
                                        <p:cTn id="30" dur="500"/>
                                        <p:tgtEl>
                                          <p:spTgt spid="42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25">
                                            <p:txEl>
                                              <p:pRg st="5" end="5"/>
                                            </p:txEl>
                                          </p:spTgt>
                                        </p:tgtEl>
                                        <p:attrNameLst>
                                          <p:attrName>style.visibility</p:attrName>
                                        </p:attrNameLst>
                                      </p:cBhvr>
                                      <p:to>
                                        <p:strVal val="visible"/>
                                      </p:to>
                                    </p:set>
                                    <p:animEffect transition="in" filter="blinds(horizontal)">
                                      <p:cBhvr>
                                        <p:cTn id="35" dur="500"/>
                                        <p:tgtEl>
                                          <p:spTgt spid="42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25">
                                            <p:txEl>
                                              <p:pRg st="6" end="6"/>
                                            </p:txEl>
                                          </p:spTgt>
                                        </p:tgtEl>
                                        <p:attrNameLst>
                                          <p:attrName>style.visibility</p:attrName>
                                        </p:attrNameLst>
                                      </p:cBhvr>
                                      <p:to>
                                        <p:strVal val="visible"/>
                                      </p:to>
                                    </p:set>
                                    <p:animEffect transition="in" filter="blinds(horizontal)">
                                      <p:cBhvr>
                                        <p:cTn id="40" dur="500"/>
                                        <p:tgtEl>
                                          <p:spTgt spid="42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25">
                                            <p:txEl>
                                              <p:pRg st="7" end="7"/>
                                            </p:txEl>
                                          </p:spTgt>
                                        </p:tgtEl>
                                        <p:attrNameLst>
                                          <p:attrName>style.visibility</p:attrName>
                                        </p:attrNameLst>
                                      </p:cBhvr>
                                      <p:to>
                                        <p:strVal val="visible"/>
                                      </p:to>
                                    </p:set>
                                    <p:animEffect transition="in" filter="blinds(horizontal)">
                                      <p:cBhvr>
                                        <p:cTn id="45" dur="500"/>
                                        <p:tgtEl>
                                          <p:spTgt spid="425">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25">
                                            <p:txEl>
                                              <p:pRg st="8" end="8"/>
                                            </p:txEl>
                                          </p:spTgt>
                                        </p:tgtEl>
                                        <p:attrNameLst>
                                          <p:attrName>style.visibility</p:attrName>
                                        </p:attrNameLst>
                                      </p:cBhvr>
                                      <p:to>
                                        <p:strVal val="visible"/>
                                      </p:to>
                                    </p:set>
                                    <p:animEffect transition="in" filter="blinds(horizontal)">
                                      <p:cBhvr>
                                        <p:cTn id="50" dur="500"/>
                                        <p:tgtEl>
                                          <p:spTgt spid="425">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25">
                                            <p:txEl>
                                              <p:pRg st="0" end="0"/>
                                            </p:txEl>
                                          </p:spTgt>
                                        </p:tgtEl>
                                      </p:cBhvr>
                                    </p:animEffect>
                                    <p:set>
                                      <p:cBhvr>
                                        <p:cTn id="55" fill="hold">
                                          <p:stCondLst>
                                            <p:cond delay="499"/>
                                          </p:stCondLst>
                                        </p:cTn>
                                        <p:tgtEl>
                                          <p:spTgt spid="425">
                                            <p:txEl>
                                              <p:pRg st="0" end="0"/>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25">
                                            <p:txEl>
                                              <p:pRg st="1" end="1"/>
                                            </p:txEl>
                                          </p:spTgt>
                                        </p:tgtEl>
                                      </p:cBhvr>
                                    </p:animEffect>
                                    <p:set>
                                      <p:cBhvr>
                                        <p:cTn id="60" fill="hold">
                                          <p:stCondLst>
                                            <p:cond delay="499"/>
                                          </p:stCondLst>
                                        </p:cTn>
                                        <p:tgtEl>
                                          <p:spTgt spid="425">
                                            <p:txEl>
                                              <p:pRg st="1" end="1"/>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25">
                                            <p:txEl>
                                              <p:pRg st="2" end="2"/>
                                            </p:txEl>
                                          </p:spTgt>
                                        </p:tgtEl>
                                      </p:cBhvr>
                                    </p:animEffect>
                                    <p:set>
                                      <p:cBhvr>
                                        <p:cTn id="65" fill="hold">
                                          <p:stCondLst>
                                            <p:cond delay="499"/>
                                          </p:stCondLst>
                                        </p:cTn>
                                        <p:tgtEl>
                                          <p:spTgt spid="425">
                                            <p:txEl>
                                              <p:pRg st="2" end="2"/>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425">
                                            <p:txEl>
                                              <p:pRg st="3" end="3"/>
                                            </p:txEl>
                                          </p:spTgt>
                                        </p:tgtEl>
                                      </p:cBhvr>
                                    </p:animEffect>
                                    <p:set>
                                      <p:cBhvr>
                                        <p:cTn id="70" fill="hold">
                                          <p:stCondLst>
                                            <p:cond delay="499"/>
                                          </p:stCondLst>
                                        </p:cTn>
                                        <p:tgtEl>
                                          <p:spTgt spid="425">
                                            <p:txEl>
                                              <p:pRg st="3" end="3"/>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25">
                                            <p:txEl>
                                              <p:pRg st="4" end="4"/>
                                            </p:txEl>
                                          </p:spTgt>
                                        </p:tgtEl>
                                      </p:cBhvr>
                                    </p:animEffect>
                                    <p:set>
                                      <p:cBhvr>
                                        <p:cTn id="75" fill="hold">
                                          <p:stCondLst>
                                            <p:cond delay="499"/>
                                          </p:stCondLst>
                                        </p:cTn>
                                        <p:tgtEl>
                                          <p:spTgt spid="425">
                                            <p:txEl>
                                              <p:pRg st="4" end="4"/>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2" nodeType="clickEffect">
                                  <p:stCondLst>
                                    <p:cond delay="0"/>
                                  </p:stCondLst>
                                  <p:iterate>
                                    <p:tmAbs val="0"/>
                                  </p:iterate>
                                  <p:childTnLst>
                                    <p:animEffect transition="out" filter="blinds(horizontal)">
                                      <p:cBhvr>
                                        <p:cTn id="79" dur="500" fill="hold"/>
                                        <p:tgtEl>
                                          <p:spTgt spid="425">
                                            <p:txEl>
                                              <p:pRg st="5" end="5"/>
                                            </p:txEl>
                                          </p:spTgt>
                                        </p:tgtEl>
                                      </p:cBhvr>
                                    </p:animEffect>
                                    <p:set>
                                      <p:cBhvr>
                                        <p:cTn id="80" fill="hold">
                                          <p:stCondLst>
                                            <p:cond delay="499"/>
                                          </p:stCondLst>
                                        </p:cTn>
                                        <p:tgtEl>
                                          <p:spTgt spid="425">
                                            <p:txEl>
                                              <p:pRg st="5" end="5"/>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425">
                                            <p:txEl>
                                              <p:pRg st="6" end="6"/>
                                            </p:txEl>
                                          </p:spTgt>
                                        </p:tgtEl>
                                      </p:cBhvr>
                                    </p:animEffect>
                                    <p:set>
                                      <p:cBhvr>
                                        <p:cTn id="85" fill="hold">
                                          <p:stCondLst>
                                            <p:cond delay="499"/>
                                          </p:stCondLst>
                                        </p:cTn>
                                        <p:tgtEl>
                                          <p:spTgt spid="425">
                                            <p:txEl>
                                              <p:pRg st="6" end="6"/>
                                            </p:txEl>
                                          </p:spTgt>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2" nodeType="clickEffect">
                                  <p:stCondLst>
                                    <p:cond delay="0"/>
                                  </p:stCondLst>
                                  <p:iterate>
                                    <p:tmAbs val="0"/>
                                  </p:iterate>
                                  <p:childTnLst>
                                    <p:animEffect transition="out" filter="blinds(horizontal)">
                                      <p:cBhvr>
                                        <p:cTn id="89" dur="500" fill="hold"/>
                                        <p:tgtEl>
                                          <p:spTgt spid="425">
                                            <p:txEl>
                                              <p:pRg st="7" end="7"/>
                                            </p:txEl>
                                          </p:spTgt>
                                        </p:tgtEl>
                                      </p:cBhvr>
                                    </p:animEffect>
                                    <p:set>
                                      <p:cBhvr>
                                        <p:cTn id="90" fill="hold">
                                          <p:stCondLst>
                                            <p:cond delay="499"/>
                                          </p:stCondLst>
                                        </p:cTn>
                                        <p:tgtEl>
                                          <p:spTgt spid="425">
                                            <p:txEl>
                                              <p:pRg st="7" end="7"/>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iterate>
                                    <p:tmAbs val="0"/>
                                  </p:iterate>
                                  <p:childTnLst>
                                    <p:animEffect transition="out" filter="blinds(horizontal)">
                                      <p:cBhvr>
                                        <p:cTn id="94" dur="500" fill="hold"/>
                                        <p:tgtEl>
                                          <p:spTgt spid="425">
                                            <p:txEl>
                                              <p:pRg st="8" end="8"/>
                                            </p:txEl>
                                          </p:spTgt>
                                        </p:tgtEl>
                                      </p:cBhvr>
                                    </p:animEffect>
                                    <p:set>
                                      <p:cBhvr>
                                        <p:cTn id="95" fill="hold">
                                          <p:stCondLst>
                                            <p:cond delay="499"/>
                                          </p:stCondLst>
                                        </p:cTn>
                                        <p:tgtEl>
                                          <p:spTgt spid="425">
                                            <p:txEl>
                                              <p:pRg st="8" end="8"/>
                                            </p:txEl>
                                          </p:spTgt>
                                        </p:tgtEl>
                                        <p:attrNameLst>
                                          <p:attrName>style.visibility</p:attrName>
                                        </p:attrNameLst>
                                      </p:cBhvr>
                                      <p:to>
                                        <p:strVal val="hidden"/>
                                      </p:to>
                                    </p:set>
                                  </p:childTnLst>
                                </p:cTn>
                              </p:par>
                              <p:par>
                                <p:cTn id="96" presetID="3" presetClass="exit" presetSubtype="10" fill="hold" grpId="2" nodeType="withEffect">
                                  <p:stCondLst>
                                    <p:cond delay="0"/>
                                  </p:stCondLst>
                                  <p:iterate>
                                    <p:tmAbs val="0"/>
                                  </p:iterate>
                                  <p:childTnLst>
                                    <p:animEffect transition="out" filter="blinds(horizontal)">
                                      <p:cBhvr>
                                        <p:cTn id="97" dur="500" fill="hold"/>
                                        <p:tgtEl>
                                          <p:spTgt spid="425">
                                            <p:bg/>
                                          </p:spTgt>
                                        </p:tgtEl>
                                      </p:cBhvr>
                                    </p:animEffect>
                                    <p:set>
                                      <p:cBhvr>
                                        <p:cTn id="98" fill="hold">
                                          <p:stCondLst>
                                            <p:cond delay="499"/>
                                          </p:stCondLst>
                                        </p:cTn>
                                        <p:tgtEl>
                                          <p:spTgt spid="425">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 grpId="1" build="p" animBg="1" advAuto="0"/>
      <p:bldP spid="425" grpId="2" build="p" animBg="1" advAuto="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67</a:t>
            </a:fld>
            <a:endParaRPr/>
          </a:p>
        </p:txBody>
      </p:sp>
      <p:sp>
        <p:nvSpPr>
          <p:cNvPr id="428" name="4. ECMAScript6 基本语法-新增加的第种个数据类型Symbols"/>
          <p:cNvSpPr txBox="1">
            <a:spLocks noGrp="1"/>
          </p:cNvSpPr>
          <p:nvPr>
            <p:ph type="title" idx="4294967295"/>
          </p:nvPr>
        </p:nvSpPr>
        <p:spPr>
          <a:xfrm>
            <a:off x="319087" y="227012"/>
            <a:ext cx="8685213" cy="647701"/>
          </a:xfrm>
          <a:prstGeom prst="rect">
            <a:avLst/>
          </a:prstGeom>
        </p:spPr>
        <p:txBody>
          <a:bodyPr>
            <a:normAutofit fontScale="90000"/>
          </a:bodyPr>
          <a:lstStyle/>
          <a:p>
            <a:pPr marL="354329" indent="-354329" defTabSz="850391">
              <a:defRPr sz="2418">
                <a:latin typeface="微软雅黑"/>
                <a:ea typeface="微软雅黑"/>
                <a:cs typeface="微软雅黑"/>
                <a:sym typeface="微软雅黑"/>
              </a:defRPr>
            </a:pPr>
            <a:r>
              <a:rPr lang="en-US" dirty="0" smtClean="0"/>
              <a:t>5</a:t>
            </a:r>
            <a:r>
              <a:rPr dirty="0" smtClean="0"/>
              <a:t>. </a:t>
            </a:r>
            <a:r>
              <a:rPr sz="2604" dirty="0"/>
              <a:t>ECMAScript6 </a:t>
            </a:r>
            <a:r>
              <a:rPr sz="2604" dirty="0" err="1"/>
              <a:t>基本语法-</a:t>
            </a:r>
            <a:r>
              <a:rPr dirty="0" err="1"/>
              <a:t>新增加的第种个数据类型Symbols</a:t>
            </a:r>
            <a:endParaRPr dirty="0"/>
          </a:p>
        </p:txBody>
      </p:sp>
      <p:sp>
        <p:nvSpPr>
          <p:cNvPr id="429" name="代码:demo52.html…"/>
          <p:cNvSpPr txBox="1">
            <a:spLocks noGrp="1"/>
          </p:cNvSpPr>
          <p:nvPr>
            <p:ph type="body" idx="4294967295"/>
          </p:nvPr>
        </p:nvSpPr>
        <p:spPr>
          <a:xfrm>
            <a:off x="147637" y="800099"/>
            <a:ext cx="8848726" cy="6136483"/>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rPr dirty="0"/>
              <a:t> 代码:demo52.html</a:t>
            </a:r>
          </a:p>
          <a:p>
            <a:pPr marL="0" indent="0">
              <a:spcBef>
                <a:spcPts val="800"/>
              </a:spcBef>
              <a:buSzTx/>
              <a:buNone/>
              <a:defRPr sz="2400">
                <a:latin typeface="微软雅黑"/>
                <a:ea typeface="微软雅黑"/>
                <a:cs typeface="微软雅黑"/>
                <a:sym typeface="微软雅黑"/>
              </a:defRPr>
            </a:pPr>
            <a:r>
              <a:rPr dirty="0"/>
              <a:t>                     </a:t>
            </a:r>
            <a:r>
              <a:rPr dirty="0" err="1"/>
              <a:t>var</a:t>
            </a:r>
            <a:r>
              <a:rPr dirty="0"/>
              <a:t> </a:t>
            </a:r>
            <a:r>
              <a:rPr dirty="0" err="1"/>
              <a:t>obj</a:t>
            </a:r>
            <a:r>
              <a:rPr dirty="0"/>
              <a:t>={};</a:t>
            </a:r>
          </a:p>
          <a:p>
            <a:pPr marL="0" indent="0">
              <a:spcBef>
                <a:spcPts val="800"/>
              </a:spcBef>
              <a:buSzTx/>
              <a:buNone/>
              <a:defRPr sz="2400">
                <a:latin typeface="微软雅黑"/>
                <a:ea typeface="微软雅黑"/>
                <a:cs typeface="微软雅黑"/>
                <a:sym typeface="微软雅黑"/>
              </a:defRPr>
            </a:pPr>
            <a:r>
              <a:rPr dirty="0"/>
              <a:t>		</a:t>
            </a:r>
            <a:r>
              <a:rPr dirty="0" err="1"/>
              <a:t>var</a:t>
            </a:r>
            <a:r>
              <a:rPr dirty="0"/>
              <a:t> s1=Symbol("</a:t>
            </a:r>
            <a:r>
              <a:rPr dirty="0" err="1"/>
              <a:t>haha</a:t>
            </a:r>
            <a:r>
              <a:rPr dirty="0"/>
              <a:t>");</a:t>
            </a:r>
          </a:p>
          <a:p>
            <a:pPr marL="0" indent="0">
              <a:spcBef>
                <a:spcPts val="800"/>
              </a:spcBef>
              <a:buSzTx/>
              <a:buNone/>
              <a:defRPr sz="2400">
                <a:latin typeface="微软雅黑"/>
                <a:ea typeface="微软雅黑"/>
                <a:cs typeface="微软雅黑"/>
                <a:sym typeface="微软雅黑"/>
              </a:defRPr>
            </a:pPr>
            <a:r>
              <a:rPr dirty="0"/>
              <a:t>		</a:t>
            </a:r>
            <a:r>
              <a:rPr dirty="0" err="1"/>
              <a:t>var</a:t>
            </a:r>
            <a:r>
              <a:rPr dirty="0"/>
              <a:t> s2=Symbol("</a:t>
            </a:r>
            <a:r>
              <a:rPr dirty="0" err="1"/>
              <a:t>haha</a:t>
            </a:r>
            <a:r>
              <a:rPr dirty="0"/>
              <a:t>");</a:t>
            </a:r>
          </a:p>
          <a:p>
            <a:pPr marL="0" indent="0">
              <a:spcBef>
                <a:spcPts val="800"/>
              </a:spcBef>
              <a:buSzTx/>
              <a:buNone/>
              <a:defRPr sz="2400">
                <a:latin typeface="微软雅黑"/>
                <a:ea typeface="微软雅黑"/>
                <a:cs typeface="微软雅黑"/>
                <a:sym typeface="微软雅黑"/>
              </a:defRPr>
            </a:pPr>
            <a:r>
              <a:rPr dirty="0"/>
              <a:t>		</a:t>
            </a:r>
            <a:r>
              <a:rPr dirty="0" err="1"/>
              <a:t>obj</a:t>
            </a:r>
            <a:r>
              <a:rPr dirty="0"/>
              <a:t>[s1]="</a:t>
            </a:r>
            <a:r>
              <a:rPr dirty="0" err="1"/>
              <a:t>abc</a:t>
            </a:r>
            <a:r>
              <a:rPr dirty="0"/>
              <a:t>";</a:t>
            </a:r>
          </a:p>
          <a:p>
            <a:pPr marL="0" indent="0">
              <a:spcBef>
                <a:spcPts val="800"/>
              </a:spcBef>
              <a:buSzTx/>
              <a:buNone/>
              <a:defRPr sz="2400">
                <a:latin typeface="微软雅黑"/>
                <a:ea typeface="微软雅黑"/>
                <a:cs typeface="微软雅黑"/>
                <a:sym typeface="微软雅黑"/>
              </a:defRPr>
            </a:pPr>
            <a:r>
              <a:rPr dirty="0"/>
              <a:t>		</a:t>
            </a:r>
            <a:r>
              <a:rPr dirty="0" err="1"/>
              <a:t>obj</a:t>
            </a:r>
            <a:r>
              <a:rPr dirty="0"/>
              <a:t>[s2]="</a:t>
            </a:r>
            <a:r>
              <a:rPr dirty="0" err="1"/>
              <a:t>eee</a:t>
            </a:r>
            <a:r>
              <a:rPr dirty="0"/>
              <a:t>";</a:t>
            </a:r>
          </a:p>
          <a:p>
            <a:pPr marL="0" indent="0">
              <a:spcBef>
                <a:spcPts val="800"/>
              </a:spcBef>
              <a:buSzTx/>
              <a:buNone/>
              <a:defRPr sz="2400">
                <a:latin typeface="微软雅黑"/>
                <a:ea typeface="微软雅黑"/>
                <a:cs typeface="微软雅黑"/>
                <a:sym typeface="微软雅黑"/>
              </a:defRPr>
            </a:pPr>
            <a:r>
              <a:rPr dirty="0"/>
              <a:t>		console.log(</a:t>
            </a:r>
            <a:r>
              <a:rPr dirty="0" err="1"/>
              <a:t>obj</a:t>
            </a:r>
            <a:r>
              <a:rPr dirty="0"/>
              <a:t>[s1]);</a:t>
            </a:r>
          </a:p>
          <a:p>
            <a:pPr marL="0" indent="0">
              <a:spcBef>
                <a:spcPts val="800"/>
              </a:spcBef>
              <a:buSzTx/>
              <a:buNone/>
              <a:defRPr sz="2400">
                <a:latin typeface="微软雅黑"/>
                <a:ea typeface="微软雅黑"/>
                <a:cs typeface="微软雅黑"/>
                <a:sym typeface="微软雅黑"/>
              </a:defRPr>
            </a:pPr>
            <a:r>
              <a:rPr dirty="0"/>
              <a:t>		console.log(</a:t>
            </a:r>
            <a:r>
              <a:rPr dirty="0" err="1"/>
              <a:t>obj</a:t>
            </a:r>
            <a:r>
              <a:rPr dirty="0"/>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29">
                                            <p:bg/>
                                          </p:spTgt>
                                        </p:tgtEl>
                                        <p:attrNameLst>
                                          <p:attrName>style.visibility</p:attrName>
                                        </p:attrNameLst>
                                      </p:cBhvr>
                                      <p:to>
                                        <p:strVal val="visible"/>
                                      </p:to>
                                    </p:set>
                                    <p:animEffect transition="in" filter="blinds(horizontal)">
                                      <p:cBhvr>
                                        <p:cTn id="7" dur="500"/>
                                        <p:tgtEl>
                                          <p:spTgt spid="429">
                                            <p:bg/>
                                          </p:spTgt>
                                        </p:tgtEl>
                                      </p:cBhvr>
                                    </p:animEffect>
                                  </p:childTnLst>
                                </p:cTn>
                              </p:par>
                              <p:par>
                                <p:cTn id="8" presetID="3" presetClass="entr" presetSubtype="10" fill="hold" grpId="1" nodeType="withEffect">
                                  <p:stCondLst>
                                    <p:cond delay="0"/>
                                  </p:stCondLst>
                                  <p:iterate>
                                    <p:tmAbs val="0"/>
                                  </p:iterate>
                                  <p:childTnLst>
                                    <p:set>
                                      <p:cBhvr>
                                        <p:cTn id="9" fill="hold"/>
                                        <p:tgtEl>
                                          <p:spTgt spid="429">
                                            <p:txEl>
                                              <p:pRg st="0" end="0"/>
                                            </p:txEl>
                                          </p:spTgt>
                                        </p:tgtEl>
                                        <p:attrNameLst>
                                          <p:attrName>style.visibility</p:attrName>
                                        </p:attrNameLst>
                                      </p:cBhvr>
                                      <p:to>
                                        <p:strVal val="visible"/>
                                      </p:to>
                                    </p:set>
                                    <p:animEffect transition="in" filter="blinds(horizontal)">
                                      <p:cBhvr>
                                        <p:cTn id="10" dur="500"/>
                                        <p:tgtEl>
                                          <p:spTgt spid="42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29">
                                            <p:txEl>
                                              <p:pRg st="1" end="1"/>
                                            </p:txEl>
                                          </p:spTgt>
                                        </p:tgtEl>
                                        <p:attrNameLst>
                                          <p:attrName>style.visibility</p:attrName>
                                        </p:attrNameLst>
                                      </p:cBhvr>
                                      <p:to>
                                        <p:strVal val="visible"/>
                                      </p:to>
                                    </p:set>
                                    <p:animEffect transition="in" filter="blinds(horizontal)">
                                      <p:cBhvr>
                                        <p:cTn id="15" dur="500"/>
                                        <p:tgtEl>
                                          <p:spTgt spid="42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29">
                                            <p:txEl>
                                              <p:pRg st="2" end="2"/>
                                            </p:txEl>
                                          </p:spTgt>
                                        </p:tgtEl>
                                        <p:attrNameLst>
                                          <p:attrName>style.visibility</p:attrName>
                                        </p:attrNameLst>
                                      </p:cBhvr>
                                      <p:to>
                                        <p:strVal val="visible"/>
                                      </p:to>
                                    </p:set>
                                    <p:animEffect transition="in" filter="blinds(horizontal)">
                                      <p:cBhvr>
                                        <p:cTn id="20" dur="500"/>
                                        <p:tgtEl>
                                          <p:spTgt spid="42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29">
                                            <p:txEl>
                                              <p:pRg st="3" end="3"/>
                                            </p:txEl>
                                          </p:spTgt>
                                        </p:tgtEl>
                                        <p:attrNameLst>
                                          <p:attrName>style.visibility</p:attrName>
                                        </p:attrNameLst>
                                      </p:cBhvr>
                                      <p:to>
                                        <p:strVal val="visible"/>
                                      </p:to>
                                    </p:set>
                                    <p:animEffect transition="in" filter="blinds(horizontal)">
                                      <p:cBhvr>
                                        <p:cTn id="25" dur="500"/>
                                        <p:tgtEl>
                                          <p:spTgt spid="42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29">
                                            <p:txEl>
                                              <p:pRg st="4" end="4"/>
                                            </p:txEl>
                                          </p:spTgt>
                                        </p:tgtEl>
                                        <p:attrNameLst>
                                          <p:attrName>style.visibility</p:attrName>
                                        </p:attrNameLst>
                                      </p:cBhvr>
                                      <p:to>
                                        <p:strVal val="visible"/>
                                      </p:to>
                                    </p:set>
                                    <p:animEffect transition="in" filter="blinds(horizontal)">
                                      <p:cBhvr>
                                        <p:cTn id="30" dur="500"/>
                                        <p:tgtEl>
                                          <p:spTgt spid="42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29">
                                            <p:txEl>
                                              <p:pRg st="5" end="5"/>
                                            </p:txEl>
                                          </p:spTgt>
                                        </p:tgtEl>
                                        <p:attrNameLst>
                                          <p:attrName>style.visibility</p:attrName>
                                        </p:attrNameLst>
                                      </p:cBhvr>
                                      <p:to>
                                        <p:strVal val="visible"/>
                                      </p:to>
                                    </p:set>
                                    <p:animEffect transition="in" filter="blinds(horizontal)">
                                      <p:cBhvr>
                                        <p:cTn id="35" dur="500"/>
                                        <p:tgtEl>
                                          <p:spTgt spid="42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29">
                                            <p:txEl>
                                              <p:pRg st="6" end="6"/>
                                            </p:txEl>
                                          </p:spTgt>
                                        </p:tgtEl>
                                        <p:attrNameLst>
                                          <p:attrName>style.visibility</p:attrName>
                                        </p:attrNameLst>
                                      </p:cBhvr>
                                      <p:to>
                                        <p:strVal val="visible"/>
                                      </p:to>
                                    </p:set>
                                    <p:animEffect transition="in" filter="blinds(horizontal)">
                                      <p:cBhvr>
                                        <p:cTn id="40" dur="500"/>
                                        <p:tgtEl>
                                          <p:spTgt spid="42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29">
                                            <p:txEl>
                                              <p:pRg st="7" end="7"/>
                                            </p:txEl>
                                          </p:spTgt>
                                        </p:tgtEl>
                                        <p:attrNameLst>
                                          <p:attrName>style.visibility</p:attrName>
                                        </p:attrNameLst>
                                      </p:cBhvr>
                                      <p:to>
                                        <p:strVal val="visible"/>
                                      </p:to>
                                    </p:set>
                                    <p:animEffect transition="in" filter="blinds(horizontal)">
                                      <p:cBhvr>
                                        <p:cTn id="45" dur="500"/>
                                        <p:tgtEl>
                                          <p:spTgt spid="42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429">
                                            <p:txEl>
                                              <p:pRg st="0" end="0"/>
                                            </p:txEl>
                                          </p:spTgt>
                                        </p:tgtEl>
                                      </p:cBhvr>
                                    </p:animEffect>
                                    <p:set>
                                      <p:cBhvr>
                                        <p:cTn id="50" fill="hold">
                                          <p:stCondLst>
                                            <p:cond delay="499"/>
                                          </p:stCondLst>
                                        </p:cTn>
                                        <p:tgtEl>
                                          <p:spTgt spid="429">
                                            <p:txEl>
                                              <p:pRg st="0" end="0"/>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29">
                                            <p:txEl>
                                              <p:pRg st="1" end="1"/>
                                            </p:txEl>
                                          </p:spTgt>
                                        </p:tgtEl>
                                      </p:cBhvr>
                                    </p:animEffect>
                                    <p:set>
                                      <p:cBhvr>
                                        <p:cTn id="55" fill="hold">
                                          <p:stCondLst>
                                            <p:cond delay="499"/>
                                          </p:stCondLst>
                                        </p:cTn>
                                        <p:tgtEl>
                                          <p:spTgt spid="429">
                                            <p:txEl>
                                              <p:pRg st="1" end="1"/>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29">
                                            <p:txEl>
                                              <p:pRg st="2" end="2"/>
                                            </p:txEl>
                                          </p:spTgt>
                                        </p:tgtEl>
                                      </p:cBhvr>
                                    </p:animEffect>
                                    <p:set>
                                      <p:cBhvr>
                                        <p:cTn id="60" fill="hold">
                                          <p:stCondLst>
                                            <p:cond delay="499"/>
                                          </p:stCondLst>
                                        </p:cTn>
                                        <p:tgtEl>
                                          <p:spTgt spid="429">
                                            <p:txEl>
                                              <p:pRg st="2" end="2"/>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29">
                                            <p:txEl>
                                              <p:pRg st="3" end="3"/>
                                            </p:txEl>
                                          </p:spTgt>
                                        </p:tgtEl>
                                      </p:cBhvr>
                                    </p:animEffect>
                                    <p:set>
                                      <p:cBhvr>
                                        <p:cTn id="65" fill="hold">
                                          <p:stCondLst>
                                            <p:cond delay="499"/>
                                          </p:stCondLst>
                                        </p:cTn>
                                        <p:tgtEl>
                                          <p:spTgt spid="429">
                                            <p:txEl>
                                              <p:pRg st="3" end="3"/>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429">
                                            <p:txEl>
                                              <p:pRg st="4" end="4"/>
                                            </p:txEl>
                                          </p:spTgt>
                                        </p:tgtEl>
                                      </p:cBhvr>
                                    </p:animEffect>
                                    <p:set>
                                      <p:cBhvr>
                                        <p:cTn id="70" fill="hold">
                                          <p:stCondLst>
                                            <p:cond delay="499"/>
                                          </p:stCondLst>
                                        </p:cTn>
                                        <p:tgtEl>
                                          <p:spTgt spid="429">
                                            <p:txEl>
                                              <p:pRg st="4" end="4"/>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29">
                                            <p:txEl>
                                              <p:pRg st="5" end="5"/>
                                            </p:txEl>
                                          </p:spTgt>
                                        </p:tgtEl>
                                      </p:cBhvr>
                                    </p:animEffect>
                                    <p:set>
                                      <p:cBhvr>
                                        <p:cTn id="75" fill="hold">
                                          <p:stCondLst>
                                            <p:cond delay="499"/>
                                          </p:stCondLst>
                                        </p:cTn>
                                        <p:tgtEl>
                                          <p:spTgt spid="429">
                                            <p:txEl>
                                              <p:pRg st="5" end="5"/>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2" nodeType="clickEffect">
                                  <p:stCondLst>
                                    <p:cond delay="0"/>
                                  </p:stCondLst>
                                  <p:iterate>
                                    <p:tmAbs val="0"/>
                                  </p:iterate>
                                  <p:childTnLst>
                                    <p:animEffect transition="out" filter="blinds(horizontal)">
                                      <p:cBhvr>
                                        <p:cTn id="79" dur="500" fill="hold"/>
                                        <p:tgtEl>
                                          <p:spTgt spid="429">
                                            <p:txEl>
                                              <p:pRg st="6" end="6"/>
                                            </p:txEl>
                                          </p:spTgt>
                                        </p:tgtEl>
                                      </p:cBhvr>
                                    </p:animEffect>
                                    <p:set>
                                      <p:cBhvr>
                                        <p:cTn id="80" fill="hold">
                                          <p:stCondLst>
                                            <p:cond delay="499"/>
                                          </p:stCondLst>
                                        </p:cTn>
                                        <p:tgtEl>
                                          <p:spTgt spid="429">
                                            <p:txEl>
                                              <p:pRg st="6" end="6"/>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429">
                                            <p:txEl>
                                              <p:pRg st="7" end="7"/>
                                            </p:txEl>
                                          </p:spTgt>
                                        </p:tgtEl>
                                      </p:cBhvr>
                                    </p:animEffect>
                                    <p:set>
                                      <p:cBhvr>
                                        <p:cTn id="85" fill="hold">
                                          <p:stCondLst>
                                            <p:cond delay="499"/>
                                          </p:stCondLst>
                                        </p:cTn>
                                        <p:tgtEl>
                                          <p:spTgt spid="429">
                                            <p:txEl>
                                              <p:pRg st="7" end="7"/>
                                            </p:txEl>
                                          </p:spTgt>
                                        </p:tgtEl>
                                        <p:attrNameLst>
                                          <p:attrName>style.visibility</p:attrName>
                                        </p:attrNameLst>
                                      </p:cBhvr>
                                      <p:to>
                                        <p:strVal val="hidden"/>
                                      </p:to>
                                    </p:set>
                                  </p:childTnLst>
                                </p:cTn>
                              </p:par>
                              <p:par>
                                <p:cTn id="86" presetID="3" presetClass="exit" presetSubtype="10" fill="hold" grpId="2" nodeType="withEffect">
                                  <p:stCondLst>
                                    <p:cond delay="0"/>
                                  </p:stCondLst>
                                  <p:iterate>
                                    <p:tmAbs val="0"/>
                                  </p:iterate>
                                  <p:childTnLst>
                                    <p:animEffect transition="out" filter="blinds(horizontal)">
                                      <p:cBhvr>
                                        <p:cTn id="87" dur="500" fill="hold"/>
                                        <p:tgtEl>
                                          <p:spTgt spid="429">
                                            <p:bg/>
                                          </p:spTgt>
                                        </p:tgtEl>
                                      </p:cBhvr>
                                    </p:animEffect>
                                    <p:set>
                                      <p:cBhvr>
                                        <p:cTn id="88" fill="hold">
                                          <p:stCondLst>
                                            <p:cond delay="499"/>
                                          </p:stCondLst>
                                        </p:cTn>
                                        <p:tgtEl>
                                          <p:spTgt spid="42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 grpId="1" build="p" animBg="1" advAuto="0"/>
      <p:bldP spid="429" grpId="2" build="p" animBg="1" advAuto="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68</a:t>
            </a:fld>
            <a:endParaRPr/>
          </a:p>
        </p:txBody>
      </p:sp>
      <p:sp>
        <p:nvSpPr>
          <p:cNvPr id="432" name="4. ECMAScript6 基本语法-新增加的第种个数据类型Symbols"/>
          <p:cNvSpPr txBox="1">
            <a:spLocks noGrp="1"/>
          </p:cNvSpPr>
          <p:nvPr>
            <p:ph type="title" idx="4294967295"/>
          </p:nvPr>
        </p:nvSpPr>
        <p:spPr>
          <a:xfrm>
            <a:off x="319087" y="227012"/>
            <a:ext cx="8685213" cy="647701"/>
          </a:xfrm>
          <a:prstGeom prst="rect">
            <a:avLst/>
          </a:prstGeom>
        </p:spPr>
        <p:txBody>
          <a:bodyPr>
            <a:normAutofit fontScale="90000"/>
          </a:bodyPr>
          <a:lstStyle/>
          <a:p>
            <a:pPr marL="354329" indent="-354329" defTabSz="850391">
              <a:defRPr sz="2418">
                <a:latin typeface="微软雅黑"/>
                <a:ea typeface="微软雅黑"/>
                <a:cs typeface="微软雅黑"/>
                <a:sym typeface="微软雅黑"/>
              </a:defRPr>
            </a:pPr>
            <a:r>
              <a:rPr lang="en-US" dirty="0" smtClean="0"/>
              <a:t>5</a:t>
            </a:r>
            <a:r>
              <a:rPr dirty="0" smtClean="0"/>
              <a:t>. </a:t>
            </a:r>
            <a:r>
              <a:rPr sz="2604" dirty="0"/>
              <a:t>ECMAScript6 </a:t>
            </a:r>
            <a:r>
              <a:rPr sz="2604" dirty="0" err="1"/>
              <a:t>基本语法-</a:t>
            </a:r>
            <a:r>
              <a:rPr dirty="0" err="1"/>
              <a:t>新增加的第种个数据类型Symbols</a:t>
            </a:r>
            <a:endParaRPr dirty="0"/>
          </a:p>
        </p:txBody>
      </p:sp>
      <p:sp>
        <p:nvSpPr>
          <p:cNvPr id="433" name="如果我们不知道Symbol的实例名字是什么，我们怎么获取到Symbol值的呢, Symbol无法被for in ， for of循环，以及Object.keys, Object.values 等都无法遍历到Symbol的属性； Object下给我们提供了一个getOwnPropertySymbols；…"/>
          <p:cNvSpPr txBox="1">
            <a:spLocks noGrp="1"/>
          </p:cNvSpPr>
          <p:nvPr>
            <p:ph type="body" idx="4294967295"/>
          </p:nvPr>
        </p:nvSpPr>
        <p:spPr>
          <a:xfrm>
            <a:off x="147637" y="800099"/>
            <a:ext cx="8848726" cy="6136483"/>
          </a:xfrm>
          <a:prstGeom prst="rect">
            <a:avLst/>
          </a:prstGeom>
        </p:spPr>
        <p:txBody>
          <a:bodyPr>
            <a:normAutofit fontScale="85000" lnSpcReduction="20000"/>
          </a:bodyPr>
          <a:lstStyle/>
          <a:p>
            <a:pPr marL="226193" indent="-226193" defTabSz="859536">
              <a:spcBef>
                <a:spcPts val="800"/>
              </a:spcBef>
              <a:buChar char="•"/>
              <a:defRPr sz="2256">
                <a:latin typeface="微软雅黑"/>
                <a:ea typeface="微软雅黑"/>
                <a:cs typeface="微软雅黑"/>
                <a:sym typeface="微软雅黑"/>
              </a:defRPr>
            </a:pPr>
            <a:r>
              <a:rPr dirty="0" err="1"/>
              <a:t>如果我们不知道Symbol的实例名字是什么，我们怎么获取到Symbol值的呢</a:t>
            </a:r>
            <a:r>
              <a:rPr dirty="0"/>
              <a:t>, </a:t>
            </a:r>
            <a:r>
              <a:rPr dirty="0" err="1"/>
              <a:t>Symbol无法被for</a:t>
            </a:r>
            <a:r>
              <a:rPr dirty="0"/>
              <a:t> in ， for </a:t>
            </a:r>
            <a:r>
              <a:rPr dirty="0" err="1"/>
              <a:t>of循环，以及Object.keys</a:t>
            </a:r>
            <a:r>
              <a:rPr dirty="0"/>
              <a:t>, </a:t>
            </a:r>
            <a:r>
              <a:rPr dirty="0" err="1"/>
              <a:t>Object.values</a:t>
            </a:r>
            <a:r>
              <a:rPr dirty="0"/>
              <a:t> </a:t>
            </a:r>
            <a:r>
              <a:rPr dirty="0" err="1"/>
              <a:t>等都无法遍历到Symbol的属性</a:t>
            </a:r>
            <a:r>
              <a:rPr dirty="0"/>
              <a:t>； </a:t>
            </a:r>
            <a:r>
              <a:rPr dirty="0" err="1"/>
              <a:t>Object下给我们提供了一个getOwnPropertySymbols</a:t>
            </a:r>
            <a:r>
              <a:rPr dirty="0"/>
              <a:t>； </a:t>
            </a:r>
          </a:p>
          <a:p>
            <a:pPr marL="226193" indent="-226193" defTabSz="859536">
              <a:spcBef>
                <a:spcPts val="800"/>
              </a:spcBef>
              <a:buChar char="•"/>
              <a:defRPr sz="2256">
                <a:latin typeface="微软雅黑"/>
                <a:ea typeface="微软雅黑"/>
                <a:cs typeface="微软雅黑"/>
                <a:sym typeface="微软雅黑"/>
              </a:defRPr>
            </a:pPr>
            <a:r>
              <a:rPr dirty="0"/>
              <a:t>代码:demo53.html</a:t>
            </a:r>
          </a:p>
          <a:p>
            <a:pPr marL="0" indent="0" defTabSz="859536">
              <a:spcBef>
                <a:spcPts val="800"/>
              </a:spcBef>
              <a:buSzTx/>
              <a:buNone/>
              <a:defRPr sz="2256">
                <a:latin typeface="微软雅黑"/>
                <a:ea typeface="微软雅黑"/>
                <a:cs typeface="微软雅黑"/>
                <a:sym typeface="微软雅黑"/>
              </a:defRPr>
            </a:pPr>
            <a:r>
              <a:rPr lang="en-US" smtClean="0"/>
              <a:t>                        var</a:t>
            </a:r>
            <a:r>
              <a:rPr lang="en-US" dirty="0" smtClean="0"/>
              <a:t> </a:t>
            </a:r>
            <a:r>
              <a:rPr lang="en-US" dirty="0" err="1" smtClean="0"/>
              <a:t>obj</a:t>
            </a:r>
            <a:r>
              <a:rPr lang="en-US" dirty="0" smtClean="0"/>
              <a:t>={};</a:t>
            </a:r>
          </a:p>
          <a:p>
            <a:pPr marL="0" indent="0" defTabSz="859536">
              <a:spcBef>
                <a:spcPts val="800"/>
              </a:spcBef>
              <a:buSzTx/>
              <a:buNone/>
              <a:defRPr sz="2256">
                <a:latin typeface="微软雅黑"/>
                <a:ea typeface="微软雅黑"/>
                <a:cs typeface="微软雅黑"/>
                <a:sym typeface="微软雅黑"/>
              </a:defRPr>
            </a:pPr>
            <a:r>
              <a:rPr lang="en-US" dirty="0" smtClean="0"/>
              <a:t>		</a:t>
            </a:r>
            <a:r>
              <a:rPr lang="en-US" dirty="0" err="1" smtClean="0"/>
              <a:t>obj</a:t>
            </a:r>
            <a:r>
              <a:rPr lang="en-US" dirty="0" smtClean="0"/>
              <a:t>[Symbol("</a:t>
            </a:r>
            <a:r>
              <a:rPr lang="en-US" dirty="0" err="1" smtClean="0"/>
              <a:t>haha</a:t>
            </a:r>
            <a:r>
              <a:rPr lang="en-US" dirty="0" smtClean="0"/>
              <a:t>")]="tom";</a:t>
            </a:r>
          </a:p>
          <a:p>
            <a:pPr marL="0" indent="0" defTabSz="859536">
              <a:spcBef>
                <a:spcPts val="800"/>
              </a:spcBef>
              <a:buSzTx/>
              <a:buNone/>
              <a:defRPr sz="2256">
                <a:latin typeface="微软雅黑"/>
                <a:ea typeface="微软雅黑"/>
                <a:cs typeface="微软雅黑"/>
                <a:sym typeface="微软雅黑"/>
              </a:defRPr>
            </a:pPr>
            <a:r>
              <a:rPr lang="en-US" dirty="0" smtClean="0"/>
              <a:t>		</a:t>
            </a:r>
            <a:r>
              <a:rPr lang="en-US" dirty="0" err="1" smtClean="0"/>
              <a:t>obj</a:t>
            </a:r>
            <a:r>
              <a:rPr lang="en-US" dirty="0" smtClean="0"/>
              <a:t>[Symbol("</a:t>
            </a:r>
            <a:r>
              <a:rPr lang="en-US" dirty="0" err="1" smtClean="0"/>
              <a:t>haha</a:t>
            </a:r>
            <a:r>
              <a:rPr lang="en-US" dirty="0" smtClean="0"/>
              <a:t>")]="</a:t>
            </a:r>
            <a:r>
              <a:rPr lang="en-US" dirty="0" err="1" smtClean="0"/>
              <a:t>jarry</a:t>
            </a:r>
            <a:r>
              <a:rPr lang="en-US" dirty="0" smtClean="0"/>
              <a:t>";</a:t>
            </a:r>
          </a:p>
          <a:p>
            <a:pPr marL="0" indent="0" defTabSz="859536">
              <a:spcBef>
                <a:spcPts val="800"/>
              </a:spcBef>
              <a:buSzTx/>
              <a:buNone/>
              <a:defRPr sz="2256">
                <a:latin typeface="微软雅黑"/>
                <a:ea typeface="微软雅黑"/>
                <a:cs typeface="微软雅黑"/>
                <a:sym typeface="微软雅黑"/>
              </a:defRPr>
            </a:pPr>
            <a:r>
              <a:rPr lang="en-US" dirty="0" smtClean="0"/>
              <a:t>		</a:t>
            </a:r>
            <a:r>
              <a:rPr lang="en-US" dirty="0" err="1" smtClean="0"/>
              <a:t>obj</a:t>
            </a:r>
            <a:r>
              <a:rPr lang="en-US" dirty="0" smtClean="0"/>
              <a:t>[Symbol("</a:t>
            </a:r>
            <a:r>
              <a:rPr lang="en-US" dirty="0" err="1" smtClean="0"/>
              <a:t>haha</a:t>
            </a:r>
            <a:r>
              <a:rPr lang="en-US" dirty="0" smtClean="0"/>
              <a:t>")]="</a:t>
            </a:r>
            <a:r>
              <a:rPr lang="en-US" dirty="0" err="1" smtClean="0"/>
              <a:t>susan</a:t>
            </a:r>
            <a:r>
              <a:rPr lang="en-US" dirty="0" smtClean="0"/>
              <a:t>";</a:t>
            </a:r>
          </a:p>
          <a:p>
            <a:pPr marL="0" indent="0" defTabSz="859536">
              <a:spcBef>
                <a:spcPts val="800"/>
              </a:spcBef>
              <a:buSzTx/>
              <a:buNone/>
              <a:defRPr sz="2256">
                <a:latin typeface="微软雅黑"/>
                <a:ea typeface="微软雅黑"/>
                <a:cs typeface="微软雅黑"/>
                <a:sym typeface="微软雅黑"/>
              </a:defRPr>
            </a:pPr>
            <a:r>
              <a:rPr lang="en-US" dirty="0" smtClean="0"/>
              <a:t>		// </a:t>
            </a:r>
            <a:r>
              <a:rPr lang="zh-CN" altLang="en-US" dirty="0" smtClean="0"/>
              <a:t>如果我们不知道</a:t>
            </a:r>
            <a:r>
              <a:rPr lang="en-US" dirty="0" smtClean="0"/>
              <a:t>Symbol</a:t>
            </a:r>
            <a:r>
              <a:rPr lang="zh-CN" altLang="en-US" dirty="0" smtClean="0"/>
              <a:t>的实例名字是什么，我们怎么获取到</a:t>
            </a:r>
            <a:r>
              <a:rPr lang="en-US" dirty="0" smtClean="0"/>
              <a:t>Symbol</a:t>
            </a:r>
            <a:r>
              <a:rPr lang="zh-CN" altLang="en-US" dirty="0" smtClean="0"/>
              <a:t>值的呢</a:t>
            </a:r>
            <a:r>
              <a:rPr lang="en-US" altLang="zh-CN" dirty="0" smtClean="0"/>
              <a:t>, </a:t>
            </a:r>
            <a:r>
              <a:rPr lang="en-US" dirty="0" smtClean="0"/>
              <a:t>Symbol</a:t>
            </a:r>
            <a:r>
              <a:rPr lang="zh-CN" altLang="en-US" dirty="0" smtClean="0"/>
              <a:t>无法被</a:t>
            </a:r>
            <a:r>
              <a:rPr lang="en-US" dirty="0" smtClean="0"/>
              <a:t>for in ， for of</a:t>
            </a:r>
            <a:r>
              <a:rPr lang="zh-CN" altLang="en-US" dirty="0" smtClean="0"/>
              <a:t>循环，以及</a:t>
            </a:r>
            <a:r>
              <a:rPr lang="en-US" dirty="0" err="1" smtClean="0"/>
              <a:t>Object.keys</a:t>
            </a:r>
            <a:r>
              <a:rPr lang="en-US" dirty="0" smtClean="0"/>
              <a:t>, </a:t>
            </a:r>
            <a:r>
              <a:rPr lang="en-US" dirty="0" err="1" smtClean="0"/>
              <a:t>Object.values</a:t>
            </a:r>
            <a:r>
              <a:rPr lang="en-US" dirty="0" smtClean="0"/>
              <a:t> </a:t>
            </a:r>
            <a:r>
              <a:rPr lang="zh-CN" altLang="en-US" dirty="0" smtClean="0"/>
              <a:t>等都无法遍历到</a:t>
            </a:r>
            <a:r>
              <a:rPr lang="en-US" dirty="0" smtClean="0"/>
              <a:t>Symbol</a:t>
            </a:r>
            <a:r>
              <a:rPr lang="zh-CN" altLang="en-US" dirty="0" smtClean="0"/>
              <a:t>的属性； </a:t>
            </a:r>
            <a:r>
              <a:rPr lang="en-US" dirty="0" smtClean="0"/>
              <a:t>Object</a:t>
            </a:r>
            <a:r>
              <a:rPr lang="zh-CN" altLang="en-US" dirty="0" smtClean="0"/>
              <a:t>下给我们提供了一个</a:t>
            </a:r>
            <a:r>
              <a:rPr lang="en-US" dirty="0" err="1" smtClean="0"/>
              <a:t>getOwnPropertySymbols</a:t>
            </a:r>
            <a:r>
              <a:rPr lang="en-US" dirty="0" smtClean="0"/>
              <a:t>；</a:t>
            </a:r>
          </a:p>
          <a:p>
            <a:pPr marL="0" indent="0" defTabSz="859536">
              <a:spcBef>
                <a:spcPts val="800"/>
              </a:spcBef>
              <a:buSzTx/>
              <a:buNone/>
              <a:defRPr sz="2256">
                <a:latin typeface="微软雅黑"/>
                <a:ea typeface="微软雅黑"/>
                <a:cs typeface="微软雅黑"/>
                <a:sym typeface="微软雅黑"/>
              </a:defRPr>
            </a:pPr>
            <a:r>
              <a:rPr lang="en-US" dirty="0" smtClean="0"/>
              <a:t>		console.log(</a:t>
            </a:r>
            <a:r>
              <a:rPr lang="en-US" dirty="0" err="1" smtClean="0"/>
              <a:t>Object.getOwnPropertySymbols</a:t>
            </a:r>
            <a:r>
              <a:rPr lang="en-US" dirty="0" smtClean="0"/>
              <a:t>(</a:t>
            </a:r>
            <a:r>
              <a:rPr lang="en-US" dirty="0" err="1" smtClean="0"/>
              <a:t>obj</a:t>
            </a:r>
            <a:r>
              <a:rPr lang="en-US" dirty="0" smtClean="0"/>
              <a:t>));</a:t>
            </a:r>
          </a:p>
          <a:p>
            <a:pPr marL="0" indent="0" defTabSz="859536">
              <a:spcBef>
                <a:spcPts val="800"/>
              </a:spcBef>
              <a:buSzTx/>
              <a:buNone/>
              <a:defRPr sz="2256">
                <a:latin typeface="微软雅黑"/>
                <a:ea typeface="微软雅黑"/>
                <a:cs typeface="微软雅黑"/>
                <a:sym typeface="微软雅黑"/>
              </a:defRPr>
            </a:pPr>
            <a:r>
              <a:rPr lang="en-US" dirty="0" smtClean="0"/>
              <a:t>		for(let prop of </a:t>
            </a:r>
            <a:r>
              <a:rPr lang="en-US" dirty="0" err="1" smtClean="0"/>
              <a:t>Object.getOwnPropertySymbols</a:t>
            </a:r>
            <a:r>
              <a:rPr lang="en-US" dirty="0" smtClean="0"/>
              <a:t>(</a:t>
            </a:r>
            <a:r>
              <a:rPr lang="en-US" dirty="0" err="1" smtClean="0"/>
              <a:t>obj</a:t>
            </a:r>
            <a:r>
              <a:rPr lang="en-US" dirty="0" smtClean="0"/>
              <a:t>)){</a:t>
            </a:r>
          </a:p>
          <a:p>
            <a:pPr marL="0" indent="0" defTabSz="859536">
              <a:spcBef>
                <a:spcPts val="800"/>
              </a:spcBef>
              <a:buSzTx/>
              <a:buNone/>
              <a:defRPr sz="2256">
                <a:latin typeface="微软雅黑"/>
                <a:ea typeface="微软雅黑"/>
                <a:cs typeface="微软雅黑"/>
                <a:sym typeface="微软雅黑"/>
              </a:defRPr>
            </a:pPr>
            <a:r>
              <a:rPr lang="en-US" dirty="0" smtClean="0"/>
              <a:t>			console.log("</a:t>
            </a:r>
            <a:r>
              <a:rPr lang="zh-CN" altLang="en-US" dirty="0" smtClean="0"/>
              <a:t>属性名</a:t>
            </a:r>
            <a:r>
              <a:rPr lang="en-US" altLang="zh-CN" dirty="0" smtClean="0"/>
              <a:t>:");</a:t>
            </a:r>
          </a:p>
          <a:p>
            <a:pPr marL="0" indent="0" defTabSz="859536">
              <a:spcBef>
                <a:spcPts val="800"/>
              </a:spcBef>
              <a:buSzTx/>
              <a:buNone/>
              <a:defRPr sz="2256">
                <a:latin typeface="微软雅黑"/>
                <a:ea typeface="微软雅黑"/>
                <a:cs typeface="微软雅黑"/>
                <a:sym typeface="微软雅黑"/>
              </a:defRPr>
            </a:pPr>
            <a:r>
              <a:rPr lang="en-US" altLang="zh-CN" dirty="0" smtClean="0"/>
              <a:t>			</a:t>
            </a:r>
            <a:r>
              <a:rPr lang="en-US" dirty="0" smtClean="0"/>
              <a:t>console.log(prop);//prop </a:t>
            </a:r>
            <a:r>
              <a:rPr lang="zh-CN" altLang="en-US" dirty="0" smtClean="0"/>
              <a:t>为</a:t>
            </a:r>
            <a:r>
              <a:rPr lang="en-US" dirty="0" smtClean="0"/>
              <a:t>Symbol</a:t>
            </a:r>
            <a:r>
              <a:rPr lang="zh-CN" altLang="en-US" dirty="0" smtClean="0"/>
              <a:t>对象实例，通过</a:t>
            </a:r>
            <a:r>
              <a:rPr lang="en-US" altLang="zh-CN" dirty="0" smtClean="0"/>
              <a:t>+</a:t>
            </a:r>
            <a:r>
              <a:rPr lang="zh-CN" altLang="en-US" dirty="0" smtClean="0"/>
              <a:t>不能转换为</a:t>
            </a:r>
            <a:r>
              <a:rPr lang="en-US" dirty="0" smtClean="0"/>
              <a:t>string</a:t>
            </a:r>
          </a:p>
          <a:p>
            <a:pPr marL="0" indent="0" defTabSz="859536">
              <a:spcBef>
                <a:spcPts val="800"/>
              </a:spcBef>
              <a:buSzTx/>
              <a:buNone/>
              <a:defRPr sz="2256">
                <a:latin typeface="微软雅黑"/>
                <a:ea typeface="微软雅黑"/>
                <a:cs typeface="微软雅黑"/>
                <a:sym typeface="微软雅黑"/>
              </a:defRPr>
            </a:pPr>
            <a:r>
              <a:rPr lang="en-US" dirty="0" smtClean="0"/>
              <a:t>			console.log("</a:t>
            </a:r>
            <a:r>
              <a:rPr lang="zh-CN" altLang="en-US" dirty="0" smtClean="0"/>
              <a:t>值</a:t>
            </a:r>
            <a:r>
              <a:rPr lang="en-US" altLang="zh-CN" dirty="0" smtClean="0"/>
              <a:t>:"+</a:t>
            </a:r>
            <a:r>
              <a:rPr lang="en-US" dirty="0" err="1" smtClean="0"/>
              <a:t>obj</a:t>
            </a:r>
            <a:r>
              <a:rPr lang="en-US" dirty="0" smtClean="0"/>
              <a:t>[prop]);</a:t>
            </a:r>
          </a:p>
          <a:p>
            <a:pPr marL="0" indent="0" defTabSz="859536">
              <a:spcBef>
                <a:spcPts val="800"/>
              </a:spcBef>
              <a:buSzTx/>
              <a:buNone/>
              <a:defRPr sz="2256">
                <a:latin typeface="微软雅黑"/>
                <a:ea typeface="微软雅黑"/>
                <a:cs typeface="微软雅黑"/>
                <a:sym typeface="微软雅黑"/>
              </a:defRPr>
            </a:pPr>
            <a:r>
              <a:rPr lang="en-US" dirty="0" smtClean="0"/>
              <a:t>		}</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33">
                                            <p:bg/>
                                          </p:spTgt>
                                        </p:tgtEl>
                                        <p:attrNameLst>
                                          <p:attrName>style.visibility</p:attrName>
                                        </p:attrNameLst>
                                      </p:cBhvr>
                                      <p:to>
                                        <p:strVal val="visible"/>
                                      </p:to>
                                    </p:set>
                                    <p:animEffect transition="in" filter="blinds(horizontal)">
                                      <p:cBhvr>
                                        <p:cTn id="7" dur="500"/>
                                        <p:tgtEl>
                                          <p:spTgt spid="433">
                                            <p:bg/>
                                          </p:spTgt>
                                        </p:tgtEl>
                                      </p:cBhvr>
                                    </p:animEffect>
                                  </p:childTnLst>
                                </p:cTn>
                              </p:par>
                              <p:par>
                                <p:cTn id="8" presetID="3" presetClass="entr" presetSubtype="10" fill="hold" grpId="1" nodeType="withEffect">
                                  <p:stCondLst>
                                    <p:cond delay="0"/>
                                  </p:stCondLst>
                                  <p:iterate>
                                    <p:tmAbs val="0"/>
                                  </p:iterate>
                                  <p:childTnLst>
                                    <p:set>
                                      <p:cBhvr>
                                        <p:cTn id="9" fill="hold"/>
                                        <p:tgtEl>
                                          <p:spTgt spid="433">
                                            <p:txEl>
                                              <p:pRg st="0" end="0"/>
                                            </p:txEl>
                                          </p:spTgt>
                                        </p:tgtEl>
                                        <p:attrNameLst>
                                          <p:attrName>style.visibility</p:attrName>
                                        </p:attrNameLst>
                                      </p:cBhvr>
                                      <p:to>
                                        <p:strVal val="visible"/>
                                      </p:to>
                                    </p:set>
                                    <p:animEffect transition="in" filter="blinds(horizontal)">
                                      <p:cBhvr>
                                        <p:cTn id="10" dur="500"/>
                                        <p:tgtEl>
                                          <p:spTgt spid="43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33">
                                            <p:txEl>
                                              <p:pRg st="1" end="1"/>
                                            </p:txEl>
                                          </p:spTgt>
                                        </p:tgtEl>
                                        <p:attrNameLst>
                                          <p:attrName>style.visibility</p:attrName>
                                        </p:attrNameLst>
                                      </p:cBhvr>
                                      <p:to>
                                        <p:strVal val="visible"/>
                                      </p:to>
                                    </p:set>
                                    <p:animEffect transition="in" filter="blinds(horizontal)">
                                      <p:cBhvr>
                                        <p:cTn id="15" dur="500"/>
                                        <p:tgtEl>
                                          <p:spTgt spid="43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33">
                                            <p:txEl>
                                              <p:pRg st="2" end="2"/>
                                            </p:txEl>
                                          </p:spTgt>
                                        </p:tgtEl>
                                        <p:attrNameLst>
                                          <p:attrName>style.visibility</p:attrName>
                                        </p:attrNameLst>
                                      </p:cBhvr>
                                      <p:to>
                                        <p:strVal val="visible"/>
                                      </p:to>
                                    </p:set>
                                    <p:animEffect transition="in" filter="blinds(horizontal)">
                                      <p:cBhvr>
                                        <p:cTn id="20" dur="500"/>
                                        <p:tgtEl>
                                          <p:spTgt spid="43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33">
                                            <p:txEl>
                                              <p:pRg st="3" end="3"/>
                                            </p:txEl>
                                          </p:spTgt>
                                        </p:tgtEl>
                                        <p:attrNameLst>
                                          <p:attrName>style.visibility</p:attrName>
                                        </p:attrNameLst>
                                      </p:cBhvr>
                                      <p:to>
                                        <p:strVal val="visible"/>
                                      </p:to>
                                    </p:set>
                                    <p:animEffect transition="in" filter="blinds(horizontal)">
                                      <p:cBhvr>
                                        <p:cTn id="25" dur="500"/>
                                        <p:tgtEl>
                                          <p:spTgt spid="43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33">
                                            <p:txEl>
                                              <p:pRg st="4" end="4"/>
                                            </p:txEl>
                                          </p:spTgt>
                                        </p:tgtEl>
                                        <p:attrNameLst>
                                          <p:attrName>style.visibility</p:attrName>
                                        </p:attrNameLst>
                                      </p:cBhvr>
                                      <p:to>
                                        <p:strVal val="visible"/>
                                      </p:to>
                                    </p:set>
                                    <p:animEffect transition="in" filter="blinds(horizontal)">
                                      <p:cBhvr>
                                        <p:cTn id="30" dur="500"/>
                                        <p:tgtEl>
                                          <p:spTgt spid="43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33">
                                            <p:txEl>
                                              <p:pRg st="5" end="5"/>
                                            </p:txEl>
                                          </p:spTgt>
                                        </p:tgtEl>
                                        <p:attrNameLst>
                                          <p:attrName>style.visibility</p:attrName>
                                        </p:attrNameLst>
                                      </p:cBhvr>
                                      <p:to>
                                        <p:strVal val="visible"/>
                                      </p:to>
                                    </p:set>
                                    <p:animEffect transition="in" filter="blinds(horizontal)">
                                      <p:cBhvr>
                                        <p:cTn id="35" dur="500"/>
                                        <p:tgtEl>
                                          <p:spTgt spid="43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33">
                                            <p:txEl>
                                              <p:pRg st="6" end="6"/>
                                            </p:txEl>
                                          </p:spTgt>
                                        </p:tgtEl>
                                        <p:attrNameLst>
                                          <p:attrName>style.visibility</p:attrName>
                                        </p:attrNameLst>
                                      </p:cBhvr>
                                      <p:to>
                                        <p:strVal val="visible"/>
                                      </p:to>
                                    </p:set>
                                    <p:animEffect transition="in" filter="blinds(horizontal)">
                                      <p:cBhvr>
                                        <p:cTn id="40" dur="500"/>
                                        <p:tgtEl>
                                          <p:spTgt spid="43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33">
                                            <p:txEl>
                                              <p:pRg st="7" end="7"/>
                                            </p:txEl>
                                          </p:spTgt>
                                        </p:tgtEl>
                                        <p:attrNameLst>
                                          <p:attrName>style.visibility</p:attrName>
                                        </p:attrNameLst>
                                      </p:cBhvr>
                                      <p:to>
                                        <p:strVal val="visible"/>
                                      </p:to>
                                    </p:set>
                                    <p:animEffect transition="in" filter="blinds(horizontal)">
                                      <p:cBhvr>
                                        <p:cTn id="45" dur="500"/>
                                        <p:tgtEl>
                                          <p:spTgt spid="43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33">
                                            <p:txEl>
                                              <p:pRg st="8" end="8"/>
                                            </p:txEl>
                                          </p:spTgt>
                                        </p:tgtEl>
                                        <p:attrNameLst>
                                          <p:attrName>style.visibility</p:attrName>
                                        </p:attrNameLst>
                                      </p:cBhvr>
                                      <p:to>
                                        <p:strVal val="visible"/>
                                      </p:to>
                                    </p:set>
                                    <p:animEffect transition="in" filter="blinds(horizontal)">
                                      <p:cBhvr>
                                        <p:cTn id="50" dur="500"/>
                                        <p:tgtEl>
                                          <p:spTgt spid="43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433">
                                            <p:txEl>
                                              <p:pRg st="9" end="9"/>
                                            </p:txEl>
                                          </p:spTgt>
                                        </p:tgtEl>
                                        <p:attrNameLst>
                                          <p:attrName>style.visibility</p:attrName>
                                        </p:attrNameLst>
                                      </p:cBhvr>
                                      <p:to>
                                        <p:strVal val="visible"/>
                                      </p:to>
                                    </p:set>
                                    <p:animEffect transition="in" filter="blinds(horizontal)">
                                      <p:cBhvr>
                                        <p:cTn id="55" dur="500"/>
                                        <p:tgtEl>
                                          <p:spTgt spid="43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433">
                                            <p:txEl>
                                              <p:pRg st="10" end="10"/>
                                            </p:txEl>
                                          </p:spTgt>
                                        </p:tgtEl>
                                        <p:attrNameLst>
                                          <p:attrName>style.visibility</p:attrName>
                                        </p:attrNameLst>
                                      </p:cBhvr>
                                      <p:to>
                                        <p:strVal val="visible"/>
                                      </p:to>
                                    </p:set>
                                    <p:animEffect transition="in" filter="blinds(horizontal)">
                                      <p:cBhvr>
                                        <p:cTn id="60" dur="500"/>
                                        <p:tgtEl>
                                          <p:spTgt spid="433">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433">
                                            <p:txEl>
                                              <p:pRg st="11" end="11"/>
                                            </p:txEl>
                                          </p:spTgt>
                                        </p:tgtEl>
                                        <p:attrNameLst>
                                          <p:attrName>style.visibility</p:attrName>
                                        </p:attrNameLst>
                                      </p:cBhvr>
                                      <p:to>
                                        <p:strVal val="visible"/>
                                      </p:to>
                                    </p:set>
                                    <p:animEffect transition="in" filter="blinds(horizontal)">
                                      <p:cBhvr>
                                        <p:cTn id="65" dur="500"/>
                                        <p:tgtEl>
                                          <p:spTgt spid="433">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433">
                                            <p:txEl>
                                              <p:pRg st="12" end="12"/>
                                            </p:txEl>
                                          </p:spTgt>
                                        </p:tgtEl>
                                        <p:attrNameLst>
                                          <p:attrName>style.visibility</p:attrName>
                                        </p:attrNameLst>
                                      </p:cBhvr>
                                      <p:to>
                                        <p:strVal val="visible"/>
                                      </p:to>
                                    </p:set>
                                    <p:animEffect transition="in" filter="blinds(horizontal)">
                                      <p:cBhvr>
                                        <p:cTn id="70" dur="500"/>
                                        <p:tgtEl>
                                          <p:spTgt spid="433">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33">
                                            <p:txEl>
                                              <p:pRg st="0" end="0"/>
                                            </p:txEl>
                                          </p:spTgt>
                                        </p:tgtEl>
                                      </p:cBhvr>
                                    </p:animEffect>
                                    <p:set>
                                      <p:cBhvr>
                                        <p:cTn id="75" fill="hold">
                                          <p:stCondLst>
                                            <p:cond delay="499"/>
                                          </p:stCondLst>
                                        </p:cTn>
                                        <p:tgtEl>
                                          <p:spTgt spid="433">
                                            <p:txEl>
                                              <p:pRg st="0" end="0"/>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2" nodeType="clickEffect">
                                  <p:stCondLst>
                                    <p:cond delay="0"/>
                                  </p:stCondLst>
                                  <p:iterate>
                                    <p:tmAbs val="0"/>
                                  </p:iterate>
                                  <p:childTnLst>
                                    <p:animEffect transition="out" filter="blinds(horizontal)">
                                      <p:cBhvr>
                                        <p:cTn id="79" dur="500" fill="hold"/>
                                        <p:tgtEl>
                                          <p:spTgt spid="433">
                                            <p:txEl>
                                              <p:pRg st="1" end="1"/>
                                            </p:txEl>
                                          </p:spTgt>
                                        </p:tgtEl>
                                      </p:cBhvr>
                                    </p:animEffect>
                                    <p:set>
                                      <p:cBhvr>
                                        <p:cTn id="80" fill="hold">
                                          <p:stCondLst>
                                            <p:cond delay="499"/>
                                          </p:stCondLst>
                                        </p:cTn>
                                        <p:tgtEl>
                                          <p:spTgt spid="433">
                                            <p:txEl>
                                              <p:pRg st="1" end="1"/>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433">
                                            <p:txEl>
                                              <p:pRg st="2" end="2"/>
                                            </p:txEl>
                                          </p:spTgt>
                                        </p:tgtEl>
                                      </p:cBhvr>
                                    </p:animEffect>
                                    <p:set>
                                      <p:cBhvr>
                                        <p:cTn id="85" fill="hold">
                                          <p:stCondLst>
                                            <p:cond delay="499"/>
                                          </p:stCondLst>
                                        </p:cTn>
                                        <p:tgtEl>
                                          <p:spTgt spid="433">
                                            <p:txEl>
                                              <p:pRg st="2" end="2"/>
                                            </p:txEl>
                                          </p:spTgt>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2" nodeType="clickEffect">
                                  <p:stCondLst>
                                    <p:cond delay="0"/>
                                  </p:stCondLst>
                                  <p:iterate>
                                    <p:tmAbs val="0"/>
                                  </p:iterate>
                                  <p:childTnLst>
                                    <p:animEffect transition="out" filter="blinds(horizontal)">
                                      <p:cBhvr>
                                        <p:cTn id="89" dur="500" fill="hold"/>
                                        <p:tgtEl>
                                          <p:spTgt spid="433">
                                            <p:txEl>
                                              <p:pRg st="3" end="3"/>
                                            </p:txEl>
                                          </p:spTgt>
                                        </p:tgtEl>
                                      </p:cBhvr>
                                    </p:animEffect>
                                    <p:set>
                                      <p:cBhvr>
                                        <p:cTn id="90" fill="hold">
                                          <p:stCondLst>
                                            <p:cond delay="499"/>
                                          </p:stCondLst>
                                        </p:cTn>
                                        <p:tgtEl>
                                          <p:spTgt spid="433">
                                            <p:txEl>
                                              <p:pRg st="3" end="3"/>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iterate>
                                    <p:tmAbs val="0"/>
                                  </p:iterate>
                                  <p:childTnLst>
                                    <p:animEffect transition="out" filter="blinds(horizontal)">
                                      <p:cBhvr>
                                        <p:cTn id="94" dur="500" fill="hold"/>
                                        <p:tgtEl>
                                          <p:spTgt spid="433">
                                            <p:txEl>
                                              <p:pRg st="4" end="4"/>
                                            </p:txEl>
                                          </p:spTgt>
                                        </p:tgtEl>
                                      </p:cBhvr>
                                    </p:animEffect>
                                    <p:set>
                                      <p:cBhvr>
                                        <p:cTn id="95" fill="hold">
                                          <p:stCondLst>
                                            <p:cond delay="499"/>
                                          </p:stCondLst>
                                        </p:cTn>
                                        <p:tgtEl>
                                          <p:spTgt spid="433">
                                            <p:txEl>
                                              <p:pRg st="4" end="4"/>
                                            </p:txEl>
                                          </p:spTgt>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3" presetClass="exit" presetSubtype="10" fill="hold" grpId="2" nodeType="clickEffect">
                                  <p:stCondLst>
                                    <p:cond delay="0"/>
                                  </p:stCondLst>
                                  <p:iterate>
                                    <p:tmAbs val="0"/>
                                  </p:iterate>
                                  <p:childTnLst>
                                    <p:animEffect transition="out" filter="blinds(horizontal)">
                                      <p:cBhvr>
                                        <p:cTn id="99" dur="500" fill="hold"/>
                                        <p:tgtEl>
                                          <p:spTgt spid="433">
                                            <p:txEl>
                                              <p:pRg st="5" end="5"/>
                                            </p:txEl>
                                          </p:spTgt>
                                        </p:tgtEl>
                                      </p:cBhvr>
                                    </p:animEffect>
                                    <p:set>
                                      <p:cBhvr>
                                        <p:cTn id="100" fill="hold">
                                          <p:stCondLst>
                                            <p:cond delay="499"/>
                                          </p:stCondLst>
                                        </p:cTn>
                                        <p:tgtEl>
                                          <p:spTgt spid="433">
                                            <p:txEl>
                                              <p:pRg st="5" end="5"/>
                                            </p:txEl>
                                          </p:spTgt>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3" presetClass="exit" presetSubtype="10" fill="hold" grpId="2" nodeType="clickEffect">
                                  <p:stCondLst>
                                    <p:cond delay="0"/>
                                  </p:stCondLst>
                                  <p:iterate>
                                    <p:tmAbs val="0"/>
                                  </p:iterate>
                                  <p:childTnLst>
                                    <p:animEffect transition="out" filter="blinds(horizontal)">
                                      <p:cBhvr>
                                        <p:cTn id="104" dur="500" fill="hold"/>
                                        <p:tgtEl>
                                          <p:spTgt spid="433">
                                            <p:txEl>
                                              <p:pRg st="6" end="6"/>
                                            </p:txEl>
                                          </p:spTgt>
                                        </p:tgtEl>
                                      </p:cBhvr>
                                    </p:animEffect>
                                    <p:set>
                                      <p:cBhvr>
                                        <p:cTn id="105" fill="hold">
                                          <p:stCondLst>
                                            <p:cond delay="499"/>
                                          </p:stCondLst>
                                        </p:cTn>
                                        <p:tgtEl>
                                          <p:spTgt spid="433">
                                            <p:txEl>
                                              <p:pRg st="6" end="6"/>
                                            </p:txEl>
                                          </p:spTgt>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3" presetClass="exit" presetSubtype="10" fill="hold" grpId="2" nodeType="clickEffect">
                                  <p:stCondLst>
                                    <p:cond delay="0"/>
                                  </p:stCondLst>
                                  <p:iterate>
                                    <p:tmAbs val="0"/>
                                  </p:iterate>
                                  <p:childTnLst>
                                    <p:animEffect transition="out" filter="blinds(horizontal)">
                                      <p:cBhvr>
                                        <p:cTn id="109" dur="500" fill="hold"/>
                                        <p:tgtEl>
                                          <p:spTgt spid="433">
                                            <p:txEl>
                                              <p:pRg st="7" end="7"/>
                                            </p:txEl>
                                          </p:spTgt>
                                        </p:tgtEl>
                                      </p:cBhvr>
                                    </p:animEffect>
                                    <p:set>
                                      <p:cBhvr>
                                        <p:cTn id="110" fill="hold">
                                          <p:stCondLst>
                                            <p:cond delay="499"/>
                                          </p:stCondLst>
                                        </p:cTn>
                                        <p:tgtEl>
                                          <p:spTgt spid="433">
                                            <p:txEl>
                                              <p:pRg st="7" end="7"/>
                                            </p:txEl>
                                          </p:spTgt>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3" presetClass="exit" presetSubtype="10" fill="hold" grpId="2" nodeType="clickEffect">
                                  <p:stCondLst>
                                    <p:cond delay="0"/>
                                  </p:stCondLst>
                                  <p:iterate>
                                    <p:tmAbs val="0"/>
                                  </p:iterate>
                                  <p:childTnLst>
                                    <p:animEffect transition="out" filter="blinds(horizontal)">
                                      <p:cBhvr>
                                        <p:cTn id="114" dur="500" fill="hold"/>
                                        <p:tgtEl>
                                          <p:spTgt spid="433">
                                            <p:txEl>
                                              <p:pRg st="8" end="8"/>
                                            </p:txEl>
                                          </p:spTgt>
                                        </p:tgtEl>
                                      </p:cBhvr>
                                    </p:animEffect>
                                    <p:set>
                                      <p:cBhvr>
                                        <p:cTn id="115" fill="hold">
                                          <p:stCondLst>
                                            <p:cond delay="499"/>
                                          </p:stCondLst>
                                        </p:cTn>
                                        <p:tgtEl>
                                          <p:spTgt spid="433">
                                            <p:txEl>
                                              <p:pRg st="8" end="8"/>
                                            </p:txEl>
                                          </p:spTgt>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3" presetClass="exit" presetSubtype="10" fill="hold" grpId="2" nodeType="clickEffect">
                                  <p:stCondLst>
                                    <p:cond delay="0"/>
                                  </p:stCondLst>
                                  <p:iterate>
                                    <p:tmAbs val="0"/>
                                  </p:iterate>
                                  <p:childTnLst>
                                    <p:animEffect transition="out" filter="blinds(horizontal)">
                                      <p:cBhvr>
                                        <p:cTn id="119" dur="500" fill="hold"/>
                                        <p:tgtEl>
                                          <p:spTgt spid="433">
                                            <p:txEl>
                                              <p:pRg st="9" end="9"/>
                                            </p:txEl>
                                          </p:spTgt>
                                        </p:tgtEl>
                                      </p:cBhvr>
                                    </p:animEffect>
                                    <p:set>
                                      <p:cBhvr>
                                        <p:cTn id="120" fill="hold">
                                          <p:stCondLst>
                                            <p:cond delay="499"/>
                                          </p:stCondLst>
                                        </p:cTn>
                                        <p:tgtEl>
                                          <p:spTgt spid="433">
                                            <p:txEl>
                                              <p:pRg st="9" end="9"/>
                                            </p:txEl>
                                          </p:spTgt>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3" presetClass="exit" presetSubtype="10" fill="hold" grpId="2" nodeType="clickEffect">
                                  <p:stCondLst>
                                    <p:cond delay="0"/>
                                  </p:stCondLst>
                                  <p:iterate>
                                    <p:tmAbs val="0"/>
                                  </p:iterate>
                                  <p:childTnLst>
                                    <p:animEffect transition="out" filter="blinds(horizontal)">
                                      <p:cBhvr>
                                        <p:cTn id="124" dur="500" fill="hold"/>
                                        <p:tgtEl>
                                          <p:spTgt spid="433">
                                            <p:txEl>
                                              <p:pRg st="10" end="10"/>
                                            </p:txEl>
                                          </p:spTgt>
                                        </p:tgtEl>
                                      </p:cBhvr>
                                    </p:animEffect>
                                    <p:set>
                                      <p:cBhvr>
                                        <p:cTn id="125" fill="hold">
                                          <p:stCondLst>
                                            <p:cond delay="499"/>
                                          </p:stCondLst>
                                        </p:cTn>
                                        <p:tgtEl>
                                          <p:spTgt spid="433">
                                            <p:txEl>
                                              <p:pRg st="10" end="10"/>
                                            </p:txEl>
                                          </p:spTgt>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3" presetClass="exit" presetSubtype="10" fill="hold" grpId="2" nodeType="clickEffect">
                                  <p:stCondLst>
                                    <p:cond delay="0"/>
                                  </p:stCondLst>
                                  <p:iterate>
                                    <p:tmAbs val="0"/>
                                  </p:iterate>
                                  <p:childTnLst>
                                    <p:animEffect transition="out" filter="blinds(horizontal)">
                                      <p:cBhvr>
                                        <p:cTn id="129" dur="500" fill="hold"/>
                                        <p:tgtEl>
                                          <p:spTgt spid="433">
                                            <p:txEl>
                                              <p:pRg st="11" end="11"/>
                                            </p:txEl>
                                          </p:spTgt>
                                        </p:tgtEl>
                                      </p:cBhvr>
                                    </p:animEffect>
                                    <p:set>
                                      <p:cBhvr>
                                        <p:cTn id="130" fill="hold">
                                          <p:stCondLst>
                                            <p:cond delay="499"/>
                                          </p:stCondLst>
                                        </p:cTn>
                                        <p:tgtEl>
                                          <p:spTgt spid="433">
                                            <p:txEl>
                                              <p:pRg st="11" end="11"/>
                                            </p:txEl>
                                          </p:spTgt>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grpId="2" nodeType="clickEffect">
                                  <p:stCondLst>
                                    <p:cond delay="0"/>
                                  </p:stCondLst>
                                  <p:iterate>
                                    <p:tmAbs val="0"/>
                                  </p:iterate>
                                  <p:childTnLst>
                                    <p:animEffect transition="out" filter="blinds(horizontal)">
                                      <p:cBhvr>
                                        <p:cTn id="134" dur="500" fill="hold"/>
                                        <p:tgtEl>
                                          <p:spTgt spid="433">
                                            <p:txEl>
                                              <p:pRg st="12" end="12"/>
                                            </p:txEl>
                                          </p:spTgt>
                                        </p:tgtEl>
                                      </p:cBhvr>
                                    </p:animEffect>
                                    <p:set>
                                      <p:cBhvr>
                                        <p:cTn id="135" fill="hold">
                                          <p:stCondLst>
                                            <p:cond delay="499"/>
                                          </p:stCondLst>
                                        </p:cTn>
                                        <p:tgtEl>
                                          <p:spTgt spid="433">
                                            <p:txEl>
                                              <p:pRg st="12" end="12"/>
                                            </p:txEl>
                                          </p:spTgt>
                                        </p:tgtEl>
                                        <p:attrNameLst>
                                          <p:attrName>style.visibility</p:attrName>
                                        </p:attrNameLst>
                                      </p:cBhvr>
                                      <p:to>
                                        <p:strVal val="hidden"/>
                                      </p:to>
                                    </p:set>
                                  </p:childTnLst>
                                </p:cTn>
                              </p:par>
                              <p:par>
                                <p:cTn id="136" presetID="3" presetClass="exit" presetSubtype="10" fill="hold" grpId="2" nodeType="withEffect">
                                  <p:stCondLst>
                                    <p:cond delay="0"/>
                                  </p:stCondLst>
                                  <p:iterate>
                                    <p:tmAbs val="0"/>
                                  </p:iterate>
                                  <p:childTnLst>
                                    <p:animEffect transition="out" filter="blinds(horizontal)">
                                      <p:cBhvr>
                                        <p:cTn id="137" dur="500" fill="hold"/>
                                        <p:tgtEl>
                                          <p:spTgt spid="433">
                                            <p:bg/>
                                          </p:spTgt>
                                        </p:tgtEl>
                                      </p:cBhvr>
                                    </p:animEffect>
                                    <p:set>
                                      <p:cBhvr>
                                        <p:cTn id="138" fill="hold">
                                          <p:stCondLst>
                                            <p:cond delay="499"/>
                                          </p:stCondLst>
                                        </p:cTn>
                                        <p:tgtEl>
                                          <p:spTgt spid="433">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 grpId="1" build="p" animBg="1" advAuto="0"/>
      <p:bldP spid="433" grpId="2" build="p" animBg="1" advAuto="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69</a:t>
            </a:fld>
            <a:endParaRPr/>
          </a:p>
        </p:txBody>
      </p:sp>
      <p:sp>
        <p:nvSpPr>
          <p:cNvPr id="436" name="4. ECMAScript6 基本语法-String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4. </a:t>
            </a:r>
            <a:r>
              <a:rPr sz="2800"/>
              <a:t>ECMAScript6 基本语法-</a:t>
            </a:r>
            <a:r>
              <a:t>String新增API</a:t>
            </a:r>
          </a:p>
        </p:txBody>
      </p:sp>
      <p:sp>
        <p:nvSpPr>
          <p:cNvPr id="437" name="ES6为了增强字符串的功能，新增加了很多API。下面讲解常用API。…"/>
          <p:cNvSpPr txBox="1">
            <a:spLocks noGrp="1"/>
          </p:cNvSpPr>
          <p:nvPr>
            <p:ph type="body" idx="4294967295"/>
          </p:nvPr>
        </p:nvSpPr>
        <p:spPr>
          <a:xfrm>
            <a:off x="147637" y="800099"/>
            <a:ext cx="8848726" cy="6136483"/>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rPr dirty="0"/>
              <a:t>ES6为了增强字符串的功能，新增加了很多API。</a:t>
            </a:r>
            <a:r>
              <a:rPr dirty="0" err="1"/>
              <a:t>下面讲解常用API</a:t>
            </a:r>
            <a:r>
              <a:rPr dirty="0"/>
              <a:t>。</a:t>
            </a:r>
          </a:p>
          <a:p>
            <a:pPr marL="240631" indent="-240631">
              <a:spcBef>
                <a:spcPts val="800"/>
              </a:spcBef>
              <a:buChar char="•"/>
              <a:defRPr sz="2400">
                <a:latin typeface="微软雅黑"/>
                <a:ea typeface="微软雅黑"/>
                <a:cs typeface="微软雅黑"/>
                <a:sym typeface="微软雅黑"/>
              </a:defRPr>
            </a:pPr>
            <a:r>
              <a:rPr dirty="0"/>
              <a:t> es6为字符串新增了遍历接口，可以遍历字符串，而且可以识别大于0xFFFF的码点</a:t>
            </a:r>
          </a:p>
          <a:p>
            <a:pPr marL="240631" indent="-240631">
              <a:spcBef>
                <a:spcPts val="800"/>
              </a:spcBef>
              <a:buChar char="•"/>
              <a:defRPr sz="2400">
                <a:latin typeface="微软雅黑"/>
                <a:ea typeface="微软雅黑"/>
                <a:cs typeface="微软雅黑"/>
                <a:sym typeface="微软雅黑"/>
              </a:defRPr>
            </a:pPr>
            <a:r>
              <a:rPr dirty="0"/>
              <a:t>代码:demo54.html</a:t>
            </a:r>
          </a:p>
          <a:p>
            <a:pPr marL="0" indent="0">
              <a:spcBef>
                <a:spcPts val="800"/>
              </a:spcBef>
              <a:buSzTx/>
              <a:buNone/>
              <a:defRPr sz="2400">
                <a:latin typeface="微软雅黑"/>
                <a:ea typeface="微软雅黑"/>
                <a:cs typeface="微软雅黑"/>
                <a:sym typeface="微软雅黑"/>
              </a:defRPr>
            </a:pPr>
            <a:r>
              <a:rPr dirty="0"/>
              <a:t>		let </a:t>
            </a:r>
            <a:r>
              <a:rPr dirty="0" err="1"/>
              <a:t>str</a:t>
            </a:r>
            <a:r>
              <a:rPr dirty="0"/>
              <a:t>= "</a:t>
            </a:r>
            <a:r>
              <a:rPr dirty="0" err="1"/>
              <a:t>好好学习，天天向上</a:t>
            </a:r>
            <a:r>
              <a:rPr dirty="0"/>
              <a:t>";</a:t>
            </a:r>
          </a:p>
          <a:p>
            <a:pPr marL="0" indent="0">
              <a:spcBef>
                <a:spcPts val="800"/>
              </a:spcBef>
              <a:buSzTx/>
              <a:buNone/>
              <a:defRPr sz="2400">
                <a:latin typeface="微软雅黑"/>
                <a:ea typeface="微软雅黑"/>
                <a:cs typeface="微软雅黑"/>
                <a:sym typeface="微软雅黑"/>
              </a:defRPr>
            </a:pPr>
            <a:r>
              <a:rPr dirty="0"/>
              <a:t>		for(let </a:t>
            </a:r>
            <a:r>
              <a:rPr dirty="0" err="1"/>
              <a:t>codePoint</a:t>
            </a:r>
            <a:r>
              <a:rPr dirty="0"/>
              <a:t> of </a:t>
            </a:r>
            <a:r>
              <a:rPr dirty="0" err="1"/>
              <a:t>str</a:t>
            </a:r>
            <a:r>
              <a:rPr dirty="0"/>
              <a:t>){</a:t>
            </a:r>
          </a:p>
          <a:p>
            <a:pPr marL="0" indent="0">
              <a:spcBef>
                <a:spcPts val="800"/>
              </a:spcBef>
              <a:buSzTx/>
              <a:buNone/>
              <a:defRPr sz="2400">
                <a:latin typeface="微软雅黑"/>
                <a:ea typeface="微软雅黑"/>
                <a:cs typeface="微软雅黑"/>
                <a:sym typeface="微软雅黑"/>
              </a:defRPr>
            </a:pPr>
            <a:r>
              <a:rPr dirty="0"/>
              <a:t>			console.log(</a:t>
            </a:r>
            <a:r>
              <a:rPr dirty="0" err="1"/>
              <a:t>codePoint</a:t>
            </a:r>
            <a:r>
              <a:rPr dirty="0"/>
              <a:t>);</a:t>
            </a:r>
          </a:p>
          <a:p>
            <a:pPr marL="0" indent="0">
              <a:spcBef>
                <a:spcPts val="800"/>
              </a:spcBef>
              <a:buSzTx/>
              <a:buNone/>
              <a:defRPr sz="2400">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37">
                                            <p:bg/>
                                          </p:spTgt>
                                        </p:tgtEl>
                                        <p:attrNameLst>
                                          <p:attrName>style.visibility</p:attrName>
                                        </p:attrNameLst>
                                      </p:cBhvr>
                                      <p:to>
                                        <p:strVal val="visible"/>
                                      </p:to>
                                    </p:set>
                                    <p:animEffect transition="in" filter="blinds(horizontal)">
                                      <p:cBhvr>
                                        <p:cTn id="7" dur="500"/>
                                        <p:tgtEl>
                                          <p:spTgt spid="437">
                                            <p:bg/>
                                          </p:spTgt>
                                        </p:tgtEl>
                                      </p:cBhvr>
                                    </p:animEffect>
                                  </p:childTnLst>
                                </p:cTn>
                              </p:par>
                              <p:par>
                                <p:cTn id="8" presetID="3" presetClass="entr" presetSubtype="10" fill="hold" grpId="1" nodeType="withEffect">
                                  <p:stCondLst>
                                    <p:cond delay="0"/>
                                  </p:stCondLst>
                                  <p:iterate>
                                    <p:tmAbs val="0"/>
                                  </p:iterate>
                                  <p:childTnLst>
                                    <p:set>
                                      <p:cBhvr>
                                        <p:cTn id="9" fill="hold"/>
                                        <p:tgtEl>
                                          <p:spTgt spid="437">
                                            <p:txEl>
                                              <p:pRg st="0" end="0"/>
                                            </p:txEl>
                                          </p:spTgt>
                                        </p:tgtEl>
                                        <p:attrNameLst>
                                          <p:attrName>style.visibility</p:attrName>
                                        </p:attrNameLst>
                                      </p:cBhvr>
                                      <p:to>
                                        <p:strVal val="visible"/>
                                      </p:to>
                                    </p:set>
                                    <p:animEffect transition="in" filter="blinds(horizontal)">
                                      <p:cBhvr>
                                        <p:cTn id="10" dur="500"/>
                                        <p:tgtEl>
                                          <p:spTgt spid="43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37">
                                            <p:txEl>
                                              <p:pRg st="1" end="1"/>
                                            </p:txEl>
                                          </p:spTgt>
                                        </p:tgtEl>
                                        <p:attrNameLst>
                                          <p:attrName>style.visibility</p:attrName>
                                        </p:attrNameLst>
                                      </p:cBhvr>
                                      <p:to>
                                        <p:strVal val="visible"/>
                                      </p:to>
                                    </p:set>
                                    <p:animEffect transition="in" filter="blinds(horizontal)">
                                      <p:cBhvr>
                                        <p:cTn id="15" dur="500"/>
                                        <p:tgtEl>
                                          <p:spTgt spid="43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37">
                                            <p:txEl>
                                              <p:pRg st="2" end="2"/>
                                            </p:txEl>
                                          </p:spTgt>
                                        </p:tgtEl>
                                        <p:attrNameLst>
                                          <p:attrName>style.visibility</p:attrName>
                                        </p:attrNameLst>
                                      </p:cBhvr>
                                      <p:to>
                                        <p:strVal val="visible"/>
                                      </p:to>
                                    </p:set>
                                    <p:animEffect transition="in" filter="blinds(horizontal)">
                                      <p:cBhvr>
                                        <p:cTn id="20" dur="500"/>
                                        <p:tgtEl>
                                          <p:spTgt spid="43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37">
                                            <p:txEl>
                                              <p:pRg st="3" end="3"/>
                                            </p:txEl>
                                          </p:spTgt>
                                        </p:tgtEl>
                                        <p:attrNameLst>
                                          <p:attrName>style.visibility</p:attrName>
                                        </p:attrNameLst>
                                      </p:cBhvr>
                                      <p:to>
                                        <p:strVal val="visible"/>
                                      </p:to>
                                    </p:set>
                                    <p:animEffect transition="in" filter="blinds(horizontal)">
                                      <p:cBhvr>
                                        <p:cTn id="25" dur="500"/>
                                        <p:tgtEl>
                                          <p:spTgt spid="43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37">
                                            <p:txEl>
                                              <p:pRg st="4" end="4"/>
                                            </p:txEl>
                                          </p:spTgt>
                                        </p:tgtEl>
                                        <p:attrNameLst>
                                          <p:attrName>style.visibility</p:attrName>
                                        </p:attrNameLst>
                                      </p:cBhvr>
                                      <p:to>
                                        <p:strVal val="visible"/>
                                      </p:to>
                                    </p:set>
                                    <p:animEffect transition="in" filter="blinds(horizontal)">
                                      <p:cBhvr>
                                        <p:cTn id="30" dur="500"/>
                                        <p:tgtEl>
                                          <p:spTgt spid="43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37">
                                            <p:txEl>
                                              <p:pRg st="5" end="5"/>
                                            </p:txEl>
                                          </p:spTgt>
                                        </p:tgtEl>
                                        <p:attrNameLst>
                                          <p:attrName>style.visibility</p:attrName>
                                        </p:attrNameLst>
                                      </p:cBhvr>
                                      <p:to>
                                        <p:strVal val="visible"/>
                                      </p:to>
                                    </p:set>
                                    <p:animEffect transition="in" filter="blinds(horizontal)">
                                      <p:cBhvr>
                                        <p:cTn id="35" dur="500"/>
                                        <p:tgtEl>
                                          <p:spTgt spid="43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37">
                                            <p:txEl>
                                              <p:pRg st="6" end="6"/>
                                            </p:txEl>
                                          </p:spTgt>
                                        </p:tgtEl>
                                        <p:attrNameLst>
                                          <p:attrName>style.visibility</p:attrName>
                                        </p:attrNameLst>
                                      </p:cBhvr>
                                      <p:to>
                                        <p:strVal val="visible"/>
                                      </p:to>
                                    </p:set>
                                    <p:animEffect transition="in" filter="blinds(horizontal)">
                                      <p:cBhvr>
                                        <p:cTn id="40" dur="500"/>
                                        <p:tgtEl>
                                          <p:spTgt spid="43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2" nodeType="clickEffect">
                                  <p:stCondLst>
                                    <p:cond delay="0"/>
                                  </p:stCondLst>
                                  <p:iterate>
                                    <p:tmAbs val="0"/>
                                  </p:iterate>
                                  <p:childTnLst>
                                    <p:animEffect transition="out" filter="blinds(horizontal)">
                                      <p:cBhvr>
                                        <p:cTn id="44" dur="500" fill="hold"/>
                                        <p:tgtEl>
                                          <p:spTgt spid="437">
                                            <p:txEl>
                                              <p:pRg st="0" end="0"/>
                                            </p:txEl>
                                          </p:spTgt>
                                        </p:tgtEl>
                                      </p:cBhvr>
                                    </p:animEffect>
                                    <p:set>
                                      <p:cBhvr>
                                        <p:cTn id="45" fill="hold">
                                          <p:stCondLst>
                                            <p:cond delay="499"/>
                                          </p:stCondLst>
                                        </p:cTn>
                                        <p:tgtEl>
                                          <p:spTgt spid="437">
                                            <p:txEl>
                                              <p:pRg st="0" end="0"/>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437">
                                            <p:txEl>
                                              <p:pRg st="1" end="1"/>
                                            </p:txEl>
                                          </p:spTgt>
                                        </p:tgtEl>
                                      </p:cBhvr>
                                    </p:animEffect>
                                    <p:set>
                                      <p:cBhvr>
                                        <p:cTn id="50" fill="hold">
                                          <p:stCondLst>
                                            <p:cond delay="499"/>
                                          </p:stCondLst>
                                        </p:cTn>
                                        <p:tgtEl>
                                          <p:spTgt spid="437">
                                            <p:txEl>
                                              <p:pRg st="1" end="1"/>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37">
                                            <p:txEl>
                                              <p:pRg st="2" end="2"/>
                                            </p:txEl>
                                          </p:spTgt>
                                        </p:tgtEl>
                                      </p:cBhvr>
                                    </p:animEffect>
                                    <p:set>
                                      <p:cBhvr>
                                        <p:cTn id="55" fill="hold">
                                          <p:stCondLst>
                                            <p:cond delay="499"/>
                                          </p:stCondLst>
                                        </p:cTn>
                                        <p:tgtEl>
                                          <p:spTgt spid="437">
                                            <p:txEl>
                                              <p:pRg st="2" end="2"/>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37">
                                            <p:txEl>
                                              <p:pRg st="3" end="3"/>
                                            </p:txEl>
                                          </p:spTgt>
                                        </p:tgtEl>
                                      </p:cBhvr>
                                    </p:animEffect>
                                    <p:set>
                                      <p:cBhvr>
                                        <p:cTn id="60" fill="hold">
                                          <p:stCondLst>
                                            <p:cond delay="499"/>
                                          </p:stCondLst>
                                        </p:cTn>
                                        <p:tgtEl>
                                          <p:spTgt spid="437">
                                            <p:txEl>
                                              <p:pRg st="3" end="3"/>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37">
                                            <p:txEl>
                                              <p:pRg st="4" end="4"/>
                                            </p:txEl>
                                          </p:spTgt>
                                        </p:tgtEl>
                                      </p:cBhvr>
                                    </p:animEffect>
                                    <p:set>
                                      <p:cBhvr>
                                        <p:cTn id="65" fill="hold">
                                          <p:stCondLst>
                                            <p:cond delay="499"/>
                                          </p:stCondLst>
                                        </p:cTn>
                                        <p:tgtEl>
                                          <p:spTgt spid="437">
                                            <p:txEl>
                                              <p:pRg st="4" end="4"/>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437">
                                            <p:txEl>
                                              <p:pRg st="5" end="5"/>
                                            </p:txEl>
                                          </p:spTgt>
                                        </p:tgtEl>
                                      </p:cBhvr>
                                    </p:animEffect>
                                    <p:set>
                                      <p:cBhvr>
                                        <p:cTn id="70" fill="hold">
                                          <p:stCondLst>
                                            <p:cond delay="499"/>
                                          </p:stCondLst>
                                        </p:cTn>
                                        <p:tgtEl>
                                          <p:spTgt spid="437">
                                            <p:txEl>
                                              <p:pRg st="5" end="5"/>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37">
                                            <p:txEl>
                                              <p:pRg st="6" end="6"/>
                                            </p:txEl>
                                          </p:spTgt>
                                        </p:tgtEl>
                                      </p:cBhvr>
                                    </p:animEffect>
                                    <p:set>
                                      <p:cBhvr>
                                        <p:cTn id="75" fill="hold">
                                          <p:stCondLst>
                                            <p:cond delay="499"/>
                                          </p:stCondLst>
                                        </p:cTn>
                                        <p:tgtEl>
                                          <p:spTgt spid="437">
                                            <p:txEl>
                                              <p:pRg st="6" end="6"/>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437">
                                            <p:bg/>
                                          </p:spTgt>
                                        </p:tgtEl>
                                      </p:cBhvr>
                                    </p:animEffect>
                                    <p:set>
                                      <p:cBhvr>
                                        <p:cTn id="78" fill="hold">
                                          <p:stCondLst>
                                            <p:cond delay="499"/>
                                          </p:stCondLst>
                                        </p:cTn>
                                        <p:tgtEl>
                                          <p:spTgt spid="43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1" build="p" animBg="1" advAuto="0"/>
      <p:bldP spid="437" grpId="2" build="p"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幻灯片编号"/>
          <p:cNvSpPr txBox="1">
            <a:spLocks noGrp="1"/>
          </p:cNvSpPr>
          <p:nvPr>
            <p:ph type="sldNum" sz="quarter" idx="2"/>
          </p:nvPr>
        </p:nvSpPr>
        <p:spPr>
          <a:xfrm>
            <a:off x="219075" y="6365875"/>
            <a:ext cx="174772"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7</a:t>
            </a:fld>
            <a:endParaRPr/>
          </a:p>
        </p:txBody>
      </p:sp>
      <p:sp>
        <p:nvSpPr>
          <p:cNvPr id="184" name="3. ECMAScript6 基本语法-const"/>
          <p:cNvSpPr txBox="1">
            <a:spLocks noGrp="1"/>
          </p:cNvSpPr>
          <p:nvPr>
            <p:ph type="title" idx="4294967295"/>
          </p:nvPr>
        </p:nvSpPr>
        <p:spPr>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基本语法-const</a:t>
            </a:r>
          </a:p>
        </p:txBody>
      </p:sp>
      <p:sp>
        <p:nvSpPr>
          <p:cNvPr id="185" name="ES6新增了const命令， 用来声明常量。常量是不会变化的变量，如果很重要的变量,不希望后面修改变量的值，那么可以声明为常量。…"/>
          <p:cNvSpPr txBox="1">
            <a:spLocks noGrp="1"/>
          </p:cNvSpPr>
          <p:nvPr>
            <p:ph type="body" idx="4294967295"/>
          </p:nvPr>
        </p:nvSpPr>
        <p:spPr>
          <a:xfrm>
            <a:off x="155574" y="1042987"/>
            <a:ext cx="8848727" cy="4645026"/>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t>ES6新增了const命令， 用来声明常量。常量是不会变化的变量，如果很重要的变量,不希望后面修改变量的值，那么可以声明为常量。</a:t>
            </a:r>
          </a:p>
          <a:p>
            <a:pPr marL="381000" indent="-381000">
              <a:spcBef>
                <a:spcPts val="800"/>
              </a:spcBef>
              <a:buChar char="▪"/>
              <a:defRPr sz="1800">
                <a:latin typeface="微软雅黑"/>
                <a:ea typeface="微软雅黑"/>
                <a:cs typeface="微软雅黑"/>
                <a:sym typeface="微软雅黑"/>
              </a:defRPr>
            </a:pPr>
            <a:r>
              <a:t>代码: demo3.html</a:t>
            </a:r>
          </a:p>
          <a:p>
            <a:pPr marL="381000" indent="-381000">
              <a:spcBef>
                <a:spcPts val="800"/>
              </a:spcBef>
              <a:buSzTx/>
              <a:buFont typeface="Wingdings"/>
              <a:buNone/>
              <a:defRPr sz="1800">
                <a:latin typeface="微软雅黑"/>
                <a:ea typeface="微软雅黑"/>
                <a:cs typeface="微软雅黑"/>
                <a:sym typeface="微软雅黑"/>
              </a:defRPr>
            </a:pPr>
            <a:r>
              <a:t>            const x=10;</a:t>
            </a:r>
          </a:p>
          <a:p>
            <a:pPr marL="381000" indent="-381000">
              <a:spcBef>
                <a:spcPts val="800"/>
              </a:spcBef>
              <a:buSzTx/>
              <a:buFont typeface="Wingdings"/>
              <a:buNone/>
              <a:defRPr sz="1800">
                <a:latin typeface="微软雅黑"/>
                <a:ea typeface="微软雅黑"/>
                <a:cs typeface="微软雅黑"/>
                <a:sym typeface="微软雅黑"/>
              </a:defRPr>
            </a:pPr>
            <a:r>
              <a:t>		 x=9;//报错</a:t>
            </a:r>
            <a:br/>
            <a:endParaRPr/>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70</a:t>
            </a:fld>
            <a:endParaRPr/>
          </a:p>
        </p:txBody>
      </p:sp>
      <p:sp>
        <p:nvSpPr>
          <p:cNvPr id="440" name="4. ECMAScript6 基本语法-String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String新增API</a:t>
            </a:r>
            <a:endParaRPr dirty="0"/>
          </a:p>
        </p:txBody>
      </p:sp>
      <p:sp>
        <p:nvSpPr>
          <p:cNvPr id="441" name="es6之前的版本，只有indexOf方法可以确定一个字符串是否包含另一个字符串。…"/>
          <p:cNvSpPr txBox="1">
            <a:spLocks noGrp="1"/>
          </p:cNvSpPr>
          <p:nvPr>
            <p:ph type="body" idx="4294967295"/>
          </p:nvPr>
        </p:nvSpPr>
        <p:spPr>
          <a:xfrm>
            <a:off x="147637" y="800099"/>
            <a:ext cx="8848726" cy="6136483"/>
          </a:xfrm>
          <a:prstGeom prst="rect">
            <a:avLst/>
          </a:prstGeom>
        </p:spPr>
        <p:txBody>
          <a:bodyPr/>
          <a:lstStyle/>
          <a:p>
            <a:pPr marL="185286" indent="-185286" defTabSz="704087">
              <a:spcBef>
                <a:spcPts val="600"/>
              </a:spcBef>
              <a:buChar char="•"/>
              <a:defRPr sz="1848">
                <a:latin typeface="微软雅黑"/>
                <a:ea typeface="微软雅黑"/>
                <a:cs typeface="微软雅黑"/>
                <a:sym typeface="微软雅黑"/>
              </a:defRPr>
            </a:pPr>
            <a:r>
              <a:t>es6之前的版本，只有indexOf方法可以确定一个字符串是否包含另一个字符串。</a:t>
            </a:r>
          </a:p>
          <a:p>
            <a:pPr marL="185286" indent="-185286" defTabSz="704087">
              <a:spcBef>
                <a:spcPts val="600"/>
              </a:spcBef>
              <a:buChar char="•"/>
              <a:defRPr sz="1848">
                <a:latin typeface="微软雅黑"/>
                <a:ea typeface="微软雅黑"/>
                <a:cs typeface="微软雅黑"/>
                <a:sym typeface="微软雅黑"/>
              </a:defRPr>
            </a:pPr>
            <a:r>
              <a:t>es6中新增了</a:t>
            </a:r>
          </a:p>
          <a:p>
            <a:pPr marL="0" indent="0" defTabSz="704087">
              <a:spcBef>
                <a:spcPts val="600"/>
              </a:spcBef>
              <a:buSzTx/>
              <a:buNone/>
              <a:defRPr sz="1848">
                <a:latin typeface="微软雅黑"/>
                <a:ea typeface="微软雅黑"/>
                <a:cs typeface="微软雅黑"/>
                <a:sym typeface="微软雅黑"/>
              </a:defRPr>
            </a:pPr>
            <a:r>
              <a:t>	  includes();返回值是布尔值，表示是否包含指定字符串</a:t>
            </a:r>
          </a:p>
          <a:p>
            <a:pPr marL="0" indent="0" defTabSz="704087">
              <a:spcBef>
                <a:spcPts val="600"/>
              </a:spcBef>
              <a:buSzTx/>
              <a:buNone/>
              <a:defRPr sz="1848">
                <a:latin typeface="微软雅黑"/>
                <a:ea typeface="微软雅黑"/>
                <a:cs typeface="微软雅黑"/>
                <a:sym typeface="微软雅黑"/>
              </a:defRPr>
            </a:pPr>
            <a:r>
              <a:t>	  startsWidth();返回值是布尔值，表示指定字符串是否在字符串的头部</a:t>
            </a:r>
          </a:p>
          <a:p>
            <a:pPr marL="0" indent="0" defTabSz="704087">
              <a:spcBef>
                <a:spcPts val="600"/>
              </a:spcBef>
              <a:buSzTx/>
              <a:buNone/>
              <a:defRPr sz="1848">
                <a:latin typeface="微软雅黑"/>
                <a:ea typeface="微软雅黑"/>
                <a:cs typeface="微软雅黑"/>
                <a:sym typeface="微软雅黑"/>
              </a:defRPr>
            </a:pPr>
            <a:r>
              <a:t>	  endsWidth();返回值是布尔值，表示指定字符串是否在字符串的尾部</a:t>
            </a:r>
          </a:p>
          <a:p>
            <a:pPr marL="185286" indent="-185286" defTabSz="704087">
              <a:spcBef>
                <a:spcPts val="600"/>
              </a:spcBef>
              <a:buChar char="•"/>
              <a:defRPr sz="1848">
                <a:latin typeface="微软雅黑"/>
                <a:ea typeface="微软雅黑"/>
                <a:cs typeface="微软雅黑"/>
                <a:sym typeface="微软雅黑"/>
              </a:defRPr>
            </a:pPr>
            <a:r>
              <a:t>代码:demo55.html	</a:t>
            </a:r>
          </a:p>
          <a:p>
            <a:pPr marL="0" indent="0" defTabSz="704087">
              <a:spcBef>
                <a:spcPts val="600"/>
              </a:spcBef>
              <a:buSzTx/>
              <a:buNone/>
              <a:defRPr sz="1848">
                <a:latin typeface="微软雅黑"/>
                <a:ea typeface="微软雅黑"/>
                <a:cs typeface="微软雅黑"/>
                <a:sym typeface="微软雅黑"/>
              </a:defRPr>
            </a:pPr>
            <a:r>
              <a:t>	  s.startsWith('Hello') // true </a:t>
            </a:r>
          </a:p>
          <a:p>
            <a:pPr marL="0" indent="0" defTabSz="704087">
              <a:spcBef>
                <a:spcPts val="600"/>
              </a:spcBef>
              <a:buSzTx/>
              <a:buNone/>
              <a:defRPr sz="1848">
                <a:latin typeface="微软雅黑"/>
                <a:ea typeface="微软雅黑"/>
                <a:cs typeface="微软雅黑"/>
                <a:sym typeface="微软雅黑"/>
              </a:defRPr>
            </a:pPr>
            <a:r>
              <a:t>	  s.endsWith('!') // true </a:t>
            </a:r>
          </a:p>
          <a:p>
            <a:pPr marL="0" indent="0" defTabSz="704087">
              <a:spcBef>
                <a:spcPts val="600"/>
              </a:spcBef>
              <a:buSzTx/>
              <a:buNone/>
              <a:defRPr sz="1848">
                <a:latin typeface="微软雅黑"/>
                <a:ea typeface="微软雅黑"/>
                <a:cs typeface="微软雅黑"/>
                <a:sym typeface="微软雅黑"/>
              </a:defRPr>
            </a:pPr>
            <a:r>
              <a:t>	  s.includes('o') // true</a:t>
            </a:r>
          </a:p>
          <a:p>
            <a:pPr marL="0" lvl="3" indent="528065" defTabSz="704087">
              <a:spcBef>
                <a:spcPts val="600"/>
              </a:spcBef>
              <a:buSzTx/>
              <a:buNone/>
              <a:defRPr sz="1848">
                <a:latin typeface="微软雅黑"/>
                <a:ea typeface="微软雅黑"/>
                <a:cs typeface="微软雅黑"/>
                <a:sym typeface="微软雅黑"/>
              </a:defRPr>
            </a:pPr>
            <a:r>
              <a:t>      // 这三个方法都支持第二个参数，表示开始搜索的位置。</a:t>
            </a:r>
          </a:p>
          <a:p>
            <a:pPr marL="0" lvl="3" indent="528065" defTabSz="704087">
              <a:spcBef>
                <a:spcPts val="600"/>
              </a:spcBef>
              <a:buSzTx/>
              <a:buNone/>
              <a:defRPr sz="1848">
                <a:latin typeface="微软雅黑"/>
                <a:ea typeface="微软雅黑"/>
                <a:cs typeface="微软雅黑"/>
                <a:sym typeface="微软雅黑"/>
              </a:defRPr>
            </a:pPr>
            <a:r>
              <a:t>      var s = 'Hello world!';</a:t>
            </a:r>
          </a:p>
          <a:p>
            <a:pPr marL="0" lvl="3" indent="528065" defTabSz="704087">
              <a:spcBef>
                <a:spcPts val="600"/>
              </a:spcBef>
              <a:buSzTx/>
              <a:buNone/>
              <a:defRPr sz="1848">
                <a:latin typeface="微软雅黑"/>
                <a:ea typeface="微软雅黑"/>
                <a:cs typeface="微软雅黑"/>
                <a:sym typeface="微软雅黑"/>
              </a:defRPr>
            </a:pPr>
            <a:r>
              <a:t>      s.startsWith('world', 6) // true </a:t>
            </a:r>
          </a:p>
          <a:p>
            <a:pPr marL="0" lvl="3" indent="528065" defTabSz="704087">
              <a:spcBef>
                <a:spcPts val="600"/>
              </a:spcBef>
              <a:buSzTx/>
              <a:buNone/>
              <a:defRPr sz="1848">
                <a:latin typeface="微软雅黑"/>
                <a:ea typeface="微软雅黑"/>
                <a:cs typeface="微软雅黑"/>
                <a:sym typeface="微软雅黑"/>
              </a:defRPr>
            </a:pPr>
            <a:r>
              <a:t>      s.endsWith('Hello', 5) // true </a:t>
            </a:r>
          </a:p>
          <a:p>
            <a:pPr marL="0" lvl="3" indent="528065" defTabSz="704087">
              <a:spcBef>
                <a:spcPts val="600"/>
              </a:spcBef>
              <a:buSzTx/>
              <a:buNone/>
              <a:defRPr sz="1848">
                <a:latin typeface="微软雅黑"/>
                <a:ea typeface="微软雅黑"/>
                <a:cs typeface="微软雅黑"/>
                <a:sym typeface="微软雅黑"/>
              </a:defRPr>
            </a:pPr>
            <a:r>
              <a:t>      s.includes('Hello', 6) // false      </a:t>
            </a:r>
          </a:p>
          <a:p>
            <a:pPr marL="0" lvl="3" indent="528065" defTabSz="704087">
              <a:spcBef>
                <a:spcPts val="600"/>
              </a:spcBef>
              <a:buSzTx/>
              <a:buNone/>
              <a:defRPr sz="1848">
                <a:latin typeface="微软雅黑"/>
                <a:ea typeface="微软雅黑"/>
                <a:cs typeface="微软雅黑"/>
                <a:sym typeface="微软雅黑"/>
              </a:defRPr>
            </a:pPr>
            <a:r>
              <a:t>// 上面代码表示，使用第二个参数n时,endsWith()的行为与其他两个方法有所不同。它针对前n个字符，而其他两个方法针对从第 n个位置直到字符串结束。</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41">
                                            <p:bg/>
                                          </p:spTgt>
                                        </p:tgtEl>
                                        <p:attrNameLst>
                                          <p:attrName>style.visibility</p:attrName>
                                        </p:attrNameLst>
                                      </p:cBhvr>
                                      <p:to>
                                        <p:strVal val="visible"/>
                                      </p:to>
                                    </p:set>
                                    <p:animEffect transition="in" filter="blinds(horizontal)">
                                      <p:cBhvr>
                                        <p:cTn id="7" dur="500"/>
                                        <p:tgtEl>
                                          <p:spTgt spid="441">
                                            <p:bg/>
                                          </p:spTgt>
                                        </p:tgtEl>
                                      </p:cBhvr>
                                    </p:animEffect>
                                  </p:childTnLst>
                                </p:cTn>
                              </p:par>
                              <p:par>
                                <p:cTn id="8" presetID="3" presetClass="entr" presetSubtype="10" fill="hold" grpId="1" nodeType="withEffect">
                                  <p:stCondLst>
                                    <p:cond delay="0"/>
                                  </p:stCondLst>
                                  <p:iterate>
                                    <p:tmAbs val="0"/>
                                  </p:iterate>
                                  <p:childTnLst>
                                    <p:set>
                                      <p:cBhvr>
                                        <p:cTn id="9" fill="hold"/>
                                        <p:tgtEl>
                                          <p:spTgt spid="441">
                                            <p:txEl>
                                              <p:pRg st="0" end="0"/>
                                            </p:txEl>
                                          </p:spTgt>
                                        </p:tgtEl>
                                        <p:attrNameLst>
                                          <p:attrName>style.visibility</p:attrName>
                                        </p:attrNameLst>
                                      </p:cBhvr>
                                      <p:to>
                                        <p:strVal val="visible"/>
                                      </p:to>
                                    </p:set>
                                    <p:animEffect transition="in" filter="blinds(horizontal)">
                                      <p:cBhvr>
                                        <p:cTn id="10" dur="500"/>
                                        <p:tgtEl>
                                          <p:spTgt spid="44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41">
                                            <p:txEl>
                                              <p:pRg st="1" end="1"/>
                                            </p:txEl>
                                          </p:spTgt>
                                        </p:tgtEl>
                                        <p:attrNameLst>
                                          <p:attrName>style.visibility</p:attrName>
                                        </p:attrNameLst>
                                      </p:cBhvr>
                                      <p:to>
                                        <p:strVal val="visible"/>
                                      </p:to>
                                    </p:set>
                                    <p:animEffect transition="in" filter="blinds(horizontal)">
                                      <p:cBhvr>
                                        <p:cTn id="15" dur="500"/>
                                        <p:tgtEl>
                                          <p:spTgt spid="44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41">
                                            <p:txEl>
                                              <p:pRg st="2" end="2"/>
                                            </p:txEl>
                                          </p:spTgt>
                                        </p:tgtEl>
                                        <p:attrNameLst>
                                          <p:attrName>style.visibility</p:attrName>
                                        </p:attrNameLst>
                                      </p:cBhvr>
                                      <p:to>
                                        <p:strVal val="visible"/>
                                      </p:to>
                                    </p:set>
                                    <p:animEffect transition="in" filter="blinds(horizontal)">
                                      <p:cBhvr>
                                        <p:cTn id="20" dur="500"/>
                                        <p:tgtEl>
                                          <p:spTgt spid="44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41">
                                            <p:txEl>
                                              <p:pRg st="3" end="3"/>
                                            </p:txEl>
                                          </p:spTgt>
                                        </p:tgtEl>
                                        <p:attrNameLst>
                                          <p:attrName>style.visibility</p:attrName>
                                        </p:attrNameLst>
                                      </p:cBhvr>
                                      <p:to>
                                        <p:strVal val="visible"/>
                                      </p:to>
                                    </p:set>
                                    <p:animEffect transition="in" filter="blinds(horizontal)">
                                      <p:cBhvr>
                                        <p:cTn id="25" dur="500"/>
                                        <p:tgtEl>
                                          <p:spTgt spid="44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41">
                                            <p:txEl>
                                              <p:pRg st="4" end="4"/>
                                            </p:txEl>
                                          </p:spTgt>
                                        </p:tgtEl>
                                        <p:attrNameLst>
                                          <p:attrName>style.visibility</p:attrName>
                                        </p:attrNameLst>
                                      </p:cBhvr>
                                      <p:to>
                                        <p:strVal val="visible"/>
                                      </p:to>
                                    </p:set>
                                    <p:animEffect transition="in" filter="blinds(horizontal)">
                                      <p:cBhvr>
                                        <p:cTn id="30" dur="500"/>
                                        <p:tgtEl>
                                          <p:spTgt spid="44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41">
                                            <p:txEl>
                                              <p:pRg st="5" end="5"/>
                                            </p:txEl>
                                          </p:spTgt>
                                        </p:tgtEl>
                                        <p:attrNameLst>
                                          <p:attrName>style.visibility</p:attrName>
                                        </p:attrNameLst>
                                      </p:cBhvr>
                                      <p:to>
                                        <p:strVal val="visible"/>
                                      </p:to>
                                    </p:set>
                                    <p:animEffect transition="in" filter="blinds(horizontal)">
                                      <p:cBhvr>
                                        <p:cTn id="35" dur="500"/>
                                        <p:tgtEl>
                                          <p:spTgt spid="44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41">
                                            <p:txEl>
                                              <p:pRg st="6" end="6"/>
                                            </p:txEl>
                                          </p:spTgt>
                                        </p:tgtEl>
                                        <p:attrNameLst>
                                          <p:attrName>style.visibility</p:attrName>
                                        </p:attrNameLst>
                                      </p:cBhvr>
                                      <p:to>
                                        <p:strVal val="visible"/>
                                      </p:to>
                                    </p:set>
                                    <p:animEffect transition="in" filter="blinds(horizontal)">
                                      <p:cBhvr>
                                        <p:cTn id="40" dur="500"/>
                                        <p:tgtEl>
                                          <p:spTgt spid="44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41">
                                            <p:txEl>
                                              <p:pRg st="7" end="7"/>
                                            </p:txEl>
                                          </p:spTgt>
                                        </p:tgtEl>
                                        <p:attrNameLst>
                                          <p:attrName>style.visibility</p:attrName>
                                        </p:attrNameLst>
                                      </p:cBhvr>
                                      <p:to>
                                        <p:strVal val="visible"/>
                                      </p:to>
                                    </p:set>
                                    <p:animEffect transition="in" filter="blinds(horizontal)">
                                      <p:cBhvr>
                                        <p:cTn id="45" dur="500"/>
                                        <p:tgtEl>
                                          <p:spTgt spid="44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41">
                                            <p:txEl>
                                              <p:pRg st="8" end="8"/>
                                            </p:txEl>
                                          </p:spTgt>
                                        </p:tgtEl>
                                        <p:attrNameLst>
                                          <p:attrName>style.visibility</p:attrName>
                                        </p:attrNameLst>
                                      </p:cBhvr>
                                      <p:to>
                                        <p:strVal val="visible"/>
                                      </p:to>
                                    </p:set>
                                    <p:animEffect transition="in" filter="blinds(horizontal)">
                                      <p:cBhvr>
                                        <p:cTn id="50" dur="500"/>
                                        <p:tgtEl>
                                          <p:spTgt spid="441">
                                            <p:txEl>
                                              <p:pRg st="8" end="8"/>
                                            </p:txEl>
                                          </p:spTgt>
                                        </p:tgtEl>
                                      </p:cBhvr>
                                    </p:animEffect>
                                  </p:childTnLst>
                                </p:cTn>
                              </p:par>
                              <p:par>
                                <p:cTn id="51" presetID="3" presetClass="entr" presetSubtype="10" fill="hold" grpId="1" nodeType="withEffect">
                                  <p:stCondLst>
                                    <p:cond delay="0"/>
                                  </p:stCondLst>
                                  <p:iterate>
                                    <p:tmAbs val="0"/>
                                  </p:iterate>
                                  <p:childTnLst>
                                    <p:set>
                                      <p:cBhvr>
                                        <p:cTn id="52" fill="hold"/>
                                        <p:tgtEl>
                                          <p:spTgt spid="441">
                                            <p:txEl>
                                              <p:pRg st="9" end="9"/>
                                            </p:txEl>
                                          </p:spTgt>
                                        </p:tgtEl>
                                        <p:attrNameLst>
                                          <p:attrName>style.visibility</p:attrName>
                                        </p:attrNameLst>
                                      </p:cBhvr>
                                      <p:to>
                                        <p:strVal val="visible"/>
                                      </p:to>
                                    </p:set>
                                    <p:animEffect transition="in" filter="blinds(horizontal)">
                                      <p:cBhvr>
                                        <p:cTn id="53" dur="500"/>
                                        <p:tgtEl>
                                          <p:spTgt spid="441">
                                            <p:txEl>
                                              <p:pRg st="9" end="9"/>
                                            </p:txEl>
                                          </p:spTgt>
                                        </p:tgtEl>
                                      </p:cBhvr>
                                    </p:animEffect>
                                  </p:childTnLst>
                                </p:cTn>
                              </p:par>
                              <p:par>
                                <p:cTn id="54" presetID="3" presetClass="entr" presetSubtype="10" fill="hold" grpId="1" nodeType="withEffect">
                                  <p:stCondLst>
                                    <p:cond delay="0"/>
                                  </p:stCondLst>
                                  <p:iterate>
                                    <p:tmAbs val="0"/>
                                  </p:iterate>
                                  <p:childTnLst>
                                    <p:set>
                                      <p:cBhvr>
                                        <p:cTn id="55" fill="hold"/>
                                        <p:tgtEl>
                                          <p:spTgt spid="441">
                                            <p:txEl>
                                              <p:pRg st="10" end="10"/>
                                            </p:txEl>
                                          </p:spTgt>
                                        </p:tgtEl>
                                        <p:attrNameLst>
                                          <p:attrName>style.visibility</p:attrName>
                                        </p:attrNameLst>
                                      </p:cBhvr>
                                      <p:to>
                                        <p:strVal val="visible"/>
                                      </p:to>
                                    </p:set>
                                    <p:animEffect transition="in" filter="blinds(horizontal)">
                                      <p:cBhvr>
                                        <p:cTn id="56" dur="500"/>
                                        <p:tgtEl>
                                          <p:spTgt spid="441">
                                            <p:txEl>
                                              <p:pRg st="10" end="10"/>
                                            </p:txEl>
                                          </p:spTgt>
                                        </p:tgtEl>
                                      </p:cBhvr>
                                    </p:animEffect>
                                  </p:childTnLst>
                                </p:cTn>
                              </p:par>
                              <p:par>
                                <p:cTn id="57" presetID="3" presetClass="entr" presetSubtype="10" fill="hold" grpId="1" nodeType="withEffect">
                                  <p:stCondLst>
                                    <p:cond delay="0"/>
                                  </p:stCondLst>
                                  <p:iterate>
                                    <p:tmAbs val="0"/>
                                  </p:iterate>
                                  <p:childTnLst>
                                    <p:set>
                                      <p:cBhvr>
                                        <p:cTn id="58" fill="hold"/>
                                        <p:tgtEl>
                                          <p:spTgt spid="441">
                                            <p:txEl>
                                              <p:pRg st="11" end="11"/>
                                            </p:txEl>
                                          </p:spTgt>
                                        </p:tgtEl>
                                        <p:attrNameLst>
                                          <p:attrName>style.visibility</p:attrName>
                                        </p:attrNameLst>
                                      </p:cBhvr>
                                      <p:to>
                                        <p:strVal val="visible"/>
                                      </p:to>
                                    </p:set>
                                    <p:animEffect transition="in" filter="blinds(horizontal)">
                                      <p:cBhvr>
                                        <p:cTn id="59" dur="500"/>
                                        <p:tgtEl>
                                          <p:spTgt spid="441">
                                            <p:txEl>
                                              <p:pRg st="11" end="11"/>
                                            </p:txEl>
                                          </p:spTgt>
                                        </p:tgtEl>
                                      </p:cBhvr>
                                    </p:animEffect>
                                  </p:childTnLst>
                                </p:cTn>
                              </p:par>
                              <p:par>
                                <p:cTn id="60" presetID="3" presetClass="entr" presetSubtype="10" fill="hold" grpId="1" nodeType="withEffect">
                                  <p:stCondLst>
                                    <p:cond delay="0"/>
                                  </p:stCondLst>
                                  <p:iterate>
                                    <p:tmAbs val="0"/>
                                  </p:iterate>
                                  <p:childTnLst>
                                    <p:set>
                                      <p:cBhvr>
                                        <p:cTn id="61" fill="hold"/>
                                        <p:tgtEl>
                                          <p:spTgt spid="441">
                                            <p:txEl>
                                              <p:pRg st="12" end="12"/>
                                            </p:txEl>
                                          </p:spTgt>
                                        </p:tgtEl>
                                        <p:attrNameLst>
                                          <p:attrName>style.visibility</p:attrName>
                                        </p:attrNameLst>
                                      </p:cBhvr>
                                      <p:to>
                                        <p:strVal val="visible"/>
                                      </p:to>
                                    </p:set>
                                    <p:animEffect transition="in" filter="blinds(horizontal)">
                                      <p:cBhvr>
                                        <p:cTn id="62" dur="500"/>
                                        <p:tgtEl>
                                          <p:spTgt spid="441">
                                            <p:txEl>
                                              <p:pRg st="12" end="12"/>
                                            </p:txEl>
                                          </p:spTgt>
                                        </p:tgtEl>
                                      </p:cBhvr>
                                    </p:animEffect>
                                  </p:childTnLst>
                                </p:cTn>
                              </p:par>
                              <p:par>
                                <p:cTn id="63" presetID="3" presetClass="entr" presetSubtype="10" fill="hold" grpId="1" nodeType="withEffect">
                                  <p:stCondLst>
                                    <p:cond delay="0"/>
                                  </p:stCondLst>
                                  <p:iterate>
                                    <p:tmAbs val="0"/>
                                  </p:iterate>
                                  <p:childTnLst>
                                    <p:set>
                                      <p:cBhvr>
                                        <p:cTn id="64" fill="hold"/>
                                        <p:tgtEl>
                                          <p:spTgt spid="441">
                                            <p:txEl>
                                              <p:pRg st="13" end="13"/>
                                            </p:txEl>
                                          </p:spTgt>
                                        </p:tgtEl>
                                        <p:attrNameLst>
                                          <p:attrName>style.visibility</p:attrName>
                                        </p:attrNameLst>
                                      </p:cBhvr>
                                      <p:to>
                                        <p:strVal val="visible"/>
                                      </p:to>
                                    </p:set>
                                    <p:animEffect transition="in" filter="blinds(horizontal)">
                                      <p:cBhvr>
                                        <p:cTn id="65" dur="500"/>
                                        <p:tgtEl>
                                          <p:spTgt spid="441">
                                            <p:txEl>
                                              <p:pRg st="13" end="13"/>
                                            </p:txEl>
                                          </p:spTgt>
                                        </p:tgtEl>
                                      </p:cBhvr>
                                    </p:animEffect>
                                  </p:childTnLst>
                                </p:cTn>
                              </p:par>
                              <p:par>
                                <p:cTn id="66" presetID="3" presetClass="entr" presetSubtype="10" fill="hold" grpId="1" nodeType="withEffect">
                                  <p:stCondLst>
                                    <p:cond delay="0"/>
                                  </p:stCondLst>
                                  <p:iterate>
                                    <p:tmAbs val="0"/>
                                  </p:iterate>
                                  <p:childTnLst>
                                    <p:set>
                                      <p:cBhvr>
                                        <p:cTn id="67" fill="hold"/>
                                        <p:tgtEl>
                                          <p:spTgt spid="441">
                                            <p:txEl>
                                              <p:pRg st="14" end="14"/>
                                            </p:txEl>
                                          </p:spTgt>
                                        </p:tgtEl>
                                        <p:attrNameLst>
                                          <p:attrName>style.visibility</p:attrName>
                                        </p:attrNameLst>
                                      </p:cBhvr>
                                      <p:to>
                                        <p:strVal val="visible"/>
                                      </p:to>
                                    </p:set>
                                    <p:animEffect transition="in" filter="blinds(horizontal)">
                                      <p:cBhvr>
                                        <p:cTn id="68" dur="500"/>
                                        <p:tgtEl>
                                          <p:spTgt spid="441">
                                            <p:txEl>
                                              <p:pRg st="14" end="1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xit" presetSubtype="10" fill="hold" grpId="2" nodeType="clickEffect">
                                  <p:stCondLst>
                                    <p:cond delay="0"/>
                                  </p:stCondLst>
                                  <p:iterate>
                                    <p:tmAbs val="0"/>
                                  </p:iterate>
                                  <p:childTnLst>
                                    <p:animEffect transition="out" filter="blinds(horizontal)">
                                      <p:cBhvr>
                                        <p:cTn id="72" dur="500" fill="hold"/>
                                        <p:tgtEl>
                                          <p:spTgt spid="441">
                                            <p:txEl>
                                              <p:pRg st="0" end="0"/>
                                            </p:txEl>
                                          </p:spTgt>
                                        </p:tgtEl>
                                      </p:cBhvr>
                                    </p:animEffect>
                                    <p:set>
                                      <p:cBhvr>
                                        <p:cTn id="73" fill="hold">
                                          <p:stCondLst>
                                            <p:cond delay="499"/>
                                          </p:stCondLst>
                                        </p:cTn>
                                        <p:tgtEl>
                                          <p:spTgt spid="441">
                                            <p:txEl>
                                              <p:pRg st="0" end="0"/>
                                            </p:txEl>
                                          </p:spTgt>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3" presetClass="exit" presetSubtype="10" fill="hold" grpId="2" nodeType="clickEffect">
                                  <p:stCondLst>
                                    <p:cond delay="0"/>
                                  </p:stCondLst>
                                  <p:iterate>
                                    <p:tmAbs val="0"/>
                                  </p:iterate>
                                  <p:childTnLst>
                                    <p:animEffect transition="out" filter="blinds(horizontal)">
                                      <p:cBhvr>
                                        <p:cTn id="77" dur="500" fill="hold"/>
                                        <p:tgtEl>
                                          <p:spTgt spid="441">
                                            <p:txEl>
                                              <p:pRg st="1" end="1"/>
                                            </p:txEl>
                                          </p:spTgt>
                                        </p:tgtEl>
                                      </p:cBhvr>
                                    </p:animEffect>
                                    <p:set>
                                      <p:cBhvr>
                                        <p:cTn id="78" fill="hold">
                                          <p:stCondLst>
                                            <p:cond delay="499"/>
                                          </p:stCondLst>
                                        </p:cTn>
                                        <p:tgtEl>
                                          <p:spTgt spid="441">
                                            <p:txEl>
                                              <p:pRg st="1" end="1"/>
                                            </p:txEl>
                                          </p:spTgt>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3" presetClass="exit" presetSubtype="10" fill="hold" grpId="2" nodeType="clickEffect">
                                  <p:stCondLst>
                                    <p:cond delay="0"/>
                                  </p:stCondLst>
                                  <p:iterate>
                                    <p:tmAbs val="0"/>
                                  </p:iterate>
                                  <p:childTnLst>
                                    <p:animEffect transition="out" filter="blinds(horizontal)">
                                      <p:cBhvr>
                                        <p:cTn id="82" dur="500" fill="hold"/>
                                        <p:tgtEl>
                                          <p:spTgt spid="441">
                                            <p:txEl>
                                              <p:pRg st="2" end="2"/>
                                            </p:txEl>
                                          </p:spTgt>
                                        </p:tgtEl>
                                      </p:cBhvr>
                                    </p:animEffect>
                                    <p:set>
                                      <p:cBhvr>
                                        <p:cTn id="83" fill="hold">
                                          <p:stCondLst>
                                            <p:cond delay="499"/>
                                          </p:stCondLst>
                                        </p:cTn>
                                        <p:tgtEl>
                                          <p:spTgt spid="441">
                                            <p:txEl>
                                              <p:pRg st="2" end="2"/>
                                            </p:txEl>
                                          </p:spTgt>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 presetClass="exit" presetSubtype="10" fill="hold" grpId="2" nodeType="clickEffect">
                                  <p:stCondLst>
                                    <p:cond delay="0"/>
                                  </p:stCondLst>
                                  <p:iterate>
                                    <p:tmAbs val="0"/>
                                  </p:iterate>
                                  <p:childTnLst>
                                    <p:animEffect transition="out" filter="blinds(horizontal)">
                                      <p:cBhvr>
                                        <p:cTn id="87" dur="500" fill="hold"/>
                                        <p:tgtEl>
                                          <p:spTgt spid="441">
                                            <p:txEl>
                                              <p:pRg st="3" end="3"/>
                                            </p:txEl>
                                          </p:spTgt>
                                        </p:tgtEl>
                                      </p:cBhvr>
                                    </p:animEffect>
                                    <p:set>
                                      <p:cBhvr>
                                        <p:cTn id="88" fill="hold">
                                          <p:stCondLst>
                                            <p:cond delay="499"/>
                                          </p:stCondLst>
                                        </p:cTn>
                                        <p:tgtEl>
                                          <p:spTgt spid="441">
                                            <p:txEl>
                                              <p:pRg st="3" end="3"/>
                                            </p:txEl>
                                          </p:spTgt>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3" presetClass="exit" presetSubtype="10" fill="hold" grpId="2" nodeType="clickEffect">
                                  <p:stCondLst>
                                    <p:cond delay="0"/>
                                  </p:stCondLst>
                                  <p:iterate>
                                    <p:tmAbs val="0"/>
                                  </p:iterate>
                                  <p:childTnLst>
                                    <p:animEffect transition="out" filter="blinds(horizontal)">
                                      <p:cBhvr>
                                        <p:cTn id="92" dur="500" fill="hold"/>
                                        <p:tgtEl>
                                          <p:spTgt spid="441">
                                            <p:txEl>
                                              <p:pRg st="4" end="4"/>
                                            </p:txEl>
                                          </p:spTgt>
                                        </p:tgtEl>
                                      </p:cBhvr>
                                    </p:animEffect>
                                    <p:set>
                                      <p:cBhvr>
                                        <p:cTn id="93" fill="hold">
                                          <p:stCondLst>
                                            <p:cond delay="499"/>
                                          </p:stCondLst>
                                        </p:cTn>
                                        <p:tgtEl>
                                          <p:spTgt spid="441">
                                            <p:txEl>
                                              <p:pRg st="4" end="4"/>
                                            </p:txEl>
                                          </p:spTgt>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3" presetClass="exit" presetSubtype="10" fill="hold" grpId="2" nodeType="clickEffect">
                                  <p:stCondLst>
                                    <p:cond delay="0"/>
                                  </p:stCondLst>
                                  <p:iterate>
                                    <p:tmAbs val="0"/>
                                  </p:iterate>
                                  <p:childTnLst>
                                    <p:animEffect transition="out" filter="blinds(horizontal)">
                                      <p:cBhvr>
                                        <p:cTn id="97" dur="500" fill="hold"/>
                                        <p:tgtEl>
                                          <p:spTgt spid="441">
                                            <p:txEl>
                                              <p:pRg st="5" end="5"/>
                                            </p:txEl>
                                          </p:spTgt>
                                        </p:tgtEl>
                                      </p:cBhvr>
                                    </p:animEffect>
                                    <p:set>
                                      <p:cBhvr>
                                        <p:cTn id="98" fill="hold">
                                          <p:stCondLst>
                                            <p:cond delay="499"/>
                                          </p:stCondLst>
                                        </p:cTn>
                                        <p:tgtEl>
                                          <p:spTgt spid="441">
                                            <p:txEl>
                                              <p:pRg st="5" end="5"/>
                                            </p:txEl>
                                          </p:spTgt>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3" presetClass="exit" presetSubtype="10" fill="hold" grpId="2" nodeType="clickEffect">
                                  <p:stCondLst>
                                    <p:cond delay="0"/>
                                  </p:stCondLst>
                                  <p:iterate>
                                    <p:tmAbs val="0"/>
                                  </p:iterate>
                                  <p:childTnLst>
                                    <p:animEffect transition="out" filter="blinds(horizontal)">
                                      <p:cBhvr>
                                        <p:cTn id="102" dur="500" fill="hold"/>
                                        <p:tgtEl>
                                          <p:spTgt spid="441">
                                            <p:txEl>
                                              <p:pRg st="6" end="6"/>
                                            </p:txEl>
                                          </p:spTgt>
                                        </p:tgtEl>
                                      </p:cBhvr>
                                    </p:animEffect>
                                    <p:set>
                                      <p:cBhvr>
                                        <p:cTn id="103" fill="hold">
                                          <p:stCondLst>
                                            <p:cond delay="499"/>
                                          </p:stCondLst>
                                        </p:cTn>
                                        <p:tgtEl>
                                          <p:spTgt spid="441">
                                            <p:txEl>
                                              <p:pRg st="6" end="6"/>
                                            </p:txEl>
                                          </p:spTgt>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3" presetClass="exit" presetSubtype="10" fill="hold" grpId="2" nodeType="clickEffect">
                                  <p:stCondLst>
                                    <p:cond delay="0"/>
                                  </p:stCondLst>
                                  <p:iterate>
                                    <p:tmAbs val="0"/>
                                  </p:iterate>
                                  <p:childTnLst>
                                    <p:animEffect transition="out" filter="blinds(horizontal)">
                                      <p:cBhvr>
                                        <p:cTn id="107" dur="500" fill="hold"/>
                                        <p:tgtEl>
                                          <p:spTgt spid="441">
                                            <p:txEl>
                                              <p:pRg st="7" end="7"/>
                                            </p:txEl>
                                          </p:spTgt>
                                        </p:tgtEl>
                                      </p:cBhvr>
                                    </p:animEffect>
                                    <p:set>
                                      <p:cBhvr>
                                        <p:cTn id="108" fill="hold">
                                          <p:stCondLst>
                                            <p:cond delay="499"/>
                                          </p:stCondLst>
                                        </p:cTn>
                                        <p:tgtEl>
                                          <p:spTgt spid="441">
                                            <p:txEl>
                                              <p:pRg st="7" end="7"/>
                                            </p:txEl>
                                          </p:spTgt>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xit" presetSubtype="10" fill="hold" grpId="2" nodeType="clickEffect">
                                  <p:stCondLst>
                                    <p:cond delay="0"/>
                                  </p:stCondLst>
                                  <p:iterate>
                                    <p:tmAbs val="0"/>
                                  </p:iterate>
                                  <p:childTnLst>
                                    <p:animEffect transition="out" filter="blinds(horizontal)">
                                      <p:cBhvr>
                                        <p:cTn id="112" dur="500" fill="hold"/>
                                        <p:tgtEl>
                                          <p:spTgt spid="441">
                                            <p:txEl>
                                              <p:pRg st="8" end="8"/>
                                            </p:txEl>
                                          </p:spTgt>
                                        </p:tgtEl>
                                      </p:cBhvr>
                                    </p:animEffect>
                                    <p:set>
                                      <p:cBhvr>
                                        <p:cTn id="113" fill="hold">
                                          <p:stCondLst>
                                            <p:cond delay="499"/>
                                          </p:stCondLst>
                                        </p:cTn>
                                        <p:tgtEl>
                                          <p:spTgt spid="441">
                                            <p:txEl>
                                              <p:pRg st="8" end="8"/>
                                            </p:txEl>
                                          </p:spTgt>
                                        </p:tgtEl>
                                        <p:attrNameLst>
                                          <p:attrName>style.visibility</p:attrName>
                                        </p:attrNameLst>
                                      </p:cBhvr>
                                      <p:to>
                                        <p:strVal val="hidden"/>
                                      </p:to>
                                    </p:set>
                                  </p:childTnLst>
                                </p:cTn>
                              </p:par>
                              <p:par>
                                <p:cTn id="114" presetID="3" presetClass="exit" presetSubtype="10" fill="hold" grpId="2" nodeType="withEffect">
                                  <p:stCondLst>
                                    <p:cond delay="0"/>
                                  </p:stCondLst>
                                  <p:iterate>
                                    <p:tmAbs val="0"/>
                                  </p:iterate>
                                  <p:childTnLst>
                                    <p:animEffect transition="out" filter="blinds(horizontal)">
                                      <p:cBhvr>
                                        <p:cTn id="115" dur="500" fill="hold"/>
                                        <p:tgtEl>
                                          <p:spTgt spid="441">
                                            <p:txEl>
                                              <p:pRg st="9" end="9"/>
                                            </p:txEl>
                                          </p:spTgt>
                                        </p:tgtEl>
                                      </p:cBhvr>
                                    </p:animEffect>
                                    <p:set>
                                      <p:cBhvr>
                                        <p:cTn id="116" fill="hold">
                                          <p:stCondLst>
                                            <p:cond delay="499"/>
                                          </p:stCondLst>
                                        </p:cTn>
                                        <p:tgtEl>
                                          <p:spTgt spid="441">
                                            <p:txEl>
                                              <p:pRg st="9" end="9"/>
                                            </p:txEl>
                                          </p:spTgt>
                                        </p:tgtEl>
                                        <p:attrNameLst>
                                          <p:attrName>style.visibility</p:attrName>
                                        </p:attrNameLst>
                                      </p:cBhvr>
                                      <p:to>
                                        <p:strVal val="hidden"/>
                                      </p:to>
                                    </p:set>
                                  </p:childTnLst>
                                </p:cTn>
                              </p:par>
                              <p:par>
                                <p:cTn id="117" presetID="3" presetClass="exit" presetSubtype="10" fill="hold" grpId="2" nodeType="withEffect">
                                  <p:stCondLst>
                                    <p:cond delay="0"/>
                                  </p:stCondLst>
                                  <p:iterate>
                                    <p:tmAbs val="0"/>
                                  </p:iterate>
                                  <p:childTnLst>
                                    <p:animEffect transition="out" filter="blinds(horizontal)">
                                      <p:cBhvr>
                                        <p:cTn id="118" dur="500" fill="hold"/>
                                        <p:tgtEl>
                                          <p:spTgt spid="441">
                                            <p:txEl>
                                              <p:pRg st="10" end="10"/>
                                            </p:txEl>
                                          </p:spTgt>
                                        </p:tgtEl>
                                      </p:cBhvr>
                                    </p:animEffect>
                                    <p:set>
                                      <p:cBhvr>
                                        <p:cTn id="119" fill="hold">
                                          <p:stCondLst>
                                            <p:cond delay="499"/>
                                          </p:stCondLst>
                                        </p:cTn>
                                        <p:tgtEl>
                                          <p:spTgt spid="441">
                                            <p:txEl>
                                              <p:pRg st="10" end="10"/>
                                            </p:txEl>
                                          </p:spTgt>
                                        </p:tgtEl>
                                        <p:attrNameLst>
                                          <p:attrName>style.visibility</p:attrName>
                                        </p:attrNameLst>
                                      </p:cBhvr>
                                      <p:to>
                                        <p:strVal val="hidden"/>
                                      </p:to>
                                    </p:set>
                                  </p:childTnLst>
                                </p:cTn>
                              </p:par>
                              <p:par>
                                <p:cTn id="120" presetID="3" presetClass="exit" presetSubtype="10" fill="hold" grpId="2" nodeType="withEffect">
                                  <p:stCondLst>
                                    <p:cond delay="0"/>
                                  </p:stCondLst>
                                  <p:iterate>
                                    <p:tmAbs val="0"/>
                                  </p:iterate>
                                  <p:childTnLst>
                                    <p:animEffect transition="out" filter="blinds(horizontal)">
                                      <p:cBhvr>
                                        <p:cTn id="121" dur="500" fill="hold"/>
                                        <p:tgtEl>
                                          <p:spTgt spid="441">
                                            <p:txEl>
                                              <p:pRg st="11" end="11"/>
                                            </p:txEl>
                                          </p:spTgt>
                                        </p:tgtEl>
                                      </p:cBhvr>
                                    </p:animEffect>
                                    <p:set>
                                      <p:cBhvr>
                                        <p:cTn id="122" fill="hold">
                                          <p:stCondLst>
                                            <p:cond delay="499"/>
                                          </p:stCondLst>
                                        </p:cTn>
                                        <p:tgtEl>
                                          <p:spTgt spid="441">
                                            <p:txEl>
                                              <p:pRg st="11" end="11"/>
                                            </p:txEl>
                                          </p:spTgt>
                                        </p:tgtEl>
                                        <p:attrNameLst>
                                          <p:attrName>style.visibility</p:attrName>
                                        </p:attrNameLst>
                                      </p:cBhvr>
                                      <p:to>
                                        <p:strVal val="hidden"/>
                                      </p:to>
                                    </p:set>
                                  </p:childTnLst>
                                </p:cTn>
                              </p:par>
                              <p:par>
                                <p:cTn id="123" presetID="3" presetClass="exit" presetSubtype="10" fill="hold" grpId="2" nodeType="withEffect">
                                  <p:stCondLst>
                                    <p:cond delay="0"/>
                                  </p:stCondLst>
                                  <p:iterate>
                                    <p:tmAbs val="0"/>
                                  </p:iterate>
                                  <p:childTnLst>
                                    <p:animEffect transition="out" filter="blinds(horizontal)">
                                      <p:cBhvr>
                                        <p:cTn id="124" dur="500" fill="hold"/>
                                        <p:tgtEl>
                                          <p:spTgt spid="441">
                                            <p:txEl>
                                              <p:pRg st="12" end="12"/>
                                            </p:txEl>
                                          </p:spTgt>
                                        </p:tgtEl>
                                      </p:cBhvr>
                                    </p:animEffect>
                                    <p:set>
                                      <p:cBhvr>
                                        <p:cTn id="125" fill="hold">
                                          <p:stCondLst>
                                            <p:cond delay="499"/>
                                          </p:stCondLst>
                                        </p:cTn>
                                        <p:tgtEl>
                                          <p:spTgt spid="441">
                                            <p:txEl>
                                              <p:pRg st="12" end="12"/>
                                            </p:txEl>
                                          </p:spTgt>
                                        </p:tgtEl>
                                        <p:attrNameLst>
                                          <p:attrName>style.visibility</p:attrName>
                                        </p:attrNameLst>
                                      </p:cBhvr>
                                      <p:to>
                                        <p:strVal val="hidden"/>
                                      </p:to>
                                    </p:set>
                                  </p:childTnLst>
                                </p:cTn>
                              </p:par>
                              <p:par>
                                <p:cTn id="126" presetID="3" presetClass="exit" presetSubtype="10" fill="hold" grpId="2" nodeType="withEffect">
                                  <p:stCondLst>
                                    <p:cond delay="0"/>
                                  </p:stCondLst>
                                  <p:iterate>
                                    <p:tmAbs val="0"/>
                                  </p:iterate>
                                  <p:childTnLst>
                                    <p:animEffect transition="out" filter="blinds(horizontal)">
                                      <p:cBhvr>
                                        <p:cTn id="127" dur="500" fill="hold"/>
                                        <p:tgtEl>
                                          <p:spTgt spid="441">
                                            <p:txEl>
                                              <p:pRg st="13" end="13"/>
                                            </p:txEl>
                                          </p:spTgt>
                                        </p:tgtEl>
                                      </p:cBhvr>
                                    </p:animEffect>
                                    <p:set>
                                      <p:cBhvr>
                                        <p:cTn id="128" fill="hold">
                                          <p:stCondLst>
                                            <p:cond delay="499"/>
                                          </p:stCondLst>
                                        </p:cTn>
                                        <p:tgtEl>
                                          <p:spTgt spid="441">
                                            <p:txEl>
                                              <p:pRg st="13" end="13"/>
                                            </p:txEl>
                                          </p:spTgt>
                                        </p:tgtEl>
                                        <p:attrNameLst>
                                          <p:attrName>style.visibility</p:attrName>
                                        </p:attrNameLst>
                                      </p:cBhvr>
                                      <p:to>
                                        <p:strVal val="hidden"/>
                                      </p:to>
                                    </p:set>
                                  </p:childTnLst>
                                </p:cTn>
                              </p:par>
                              <p:par>
                                <p:cTn id="129" presetID="3" presetClass="exit" presetSubtype="10" fill="hold" grpId="2" nodeType="withEffect">
                                  <p:stCondLst>
                                    <p:cond delay="0"/>
                                  </p:stCondLst>
                                  <p:iterate>
                                    <p:tmAbs val="0"/>
                                  </p:iterate>
                                  <p:childTnLst>
                                    <p:animEffect transition="out" filter="blinds(horizontal)">
                                      <p:cBhvr>
                                        <p:cTn id="130" dur="500" fill="hold"/>
                                        <p:tgtEl>
                                          <p:spTgt spid="441">
                                            <p:txEl>
                                              <p:pRg st="14" end="14"/>
                                            </p:txEl>
                                          </p:spTgt>
                                        </p:tgtEl>
                                      </p:cBhvr>
                                    </p:animEffect>
                                    <p:set>
                                      <p:cBhvr>
                                        <p:cTn id="131" fill="hold">
                                          <p:stCondLst>
                                            <p:cond delay="499"/>
                                          </p:stCondLst>
                                        </p:cTn>
                                        <p:tgtEl>
                                          <p:spTgt spid="441">
                                            <p:txEl>
                                              <p:pRg st="14" end="14"/>
                                            </p:txEl>
                                          </p:spTgt>
                                        </p:tgtEl>
                                        <p:attrNameLst>
                                          <p:attrName>style.visibility</p:attrName>
                                        </p:attrNameLst>
                                      </p:cBhvr>
                                      <p:to>
                                        <p:strVal val="hidden"/>
                                      </p:to>
                                    </p:set>
                                  </p:childTnLst>
                                </p:cTn>
                              </p:par>
                              <p:par>
                                <p:cTn id="132" presetID="3" presetClass="exit" presetSubtype="10" fill="hold" grpId="2" nodeType="withEffect">
                                  <p:stCondLst>
                                    <p:cond delay="0"/>
                                  </p:stCondLst>
                                  <p:iterate>
                                    <p:tmAbs val="0"/>
                                  </p:iterate>
                                  <p:childTnLst>
                                    <p:animEffect transition="out" filter="blinds(horizontal)">
                                      <p:cBhvr>
                                        <p:cTn id="133" dur="500" fill="hold"/>
                                        <p:tgtEl>
                                          <p:spTgt spid="441">
                                            <p:bg/>
                                          </p:spTgt>
                                        </p:tgtEl>
                                      </p:cBhvr>
                                    </p:animEffect>
                                    <p:set>
                                      <p:cBhvr>
                                        <p:cTn id="134" fill="hold">
                                          <p:stCondLst>
                                            <p:cond delay="499"/>
                                          </p:stCondLst>
                                        </p:cTn>
                                        <p:tgtEl>
                                          <p:spTgt spid="44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 grpId="1" build="p" animBg="1" advAuto="0"/>
      <p:bldP spid="441" grpId="2" build="p" animBg="1" advAuto="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71</a:t>
            </a:fld>
            <a:endParaRPr/>
          </a:p>
        </p:txBody>
      </p:sp>
      <p:sp>
        <p:nvSpPr>
          <p:cNvPr id="444" name="4. ECMAScript6 基本语法-String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String新增API</a:t>
            </a:r>
            <a:endParaRPr dirty="0"/>
          </a:p>
        </p:txBody>
      </p:sp>
      <p:sp>
        <p:nvSpPr>
          <p:cNvPr id="445" name="repeat方法返回一个新字符串，表示将原字符串重复n次。…"/>
          <p:cNvSpPr txBox="1">
            <a:spLocks noGrp="1"/>
          </p:cNvSpPr>
          <p:nvPr>
            <p:ph type="body" idx="4294967295"/>
          </p:nvPr>
        </p:nvSpPr>
        <p:spPr>
          <a:xfrm>
            <a:off x="147637" y="800099"/>
            <a:ext cx="8848726" cy="6136483"/>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repeat方法返回一个新字符串，表示将原字符串重复n次。 </a:t>
            </a:r>
            <a:endParaRPr sz="1200"/>
          </a:p>
          <a:p>
            <a:pPr marL="240631" indent="-240631">
              <a:spcBef>
                <a:spcPts val="800"/>
              </a:spcBef>
              <a:buChar char="•"/>
              <a:defRPr sz="2400">
                <a:latin typeface="微软雅黑"/>
                <a:ea typeface="微软雅黑"/>
                <a:cs typeface="微软雅黑"/>
                <a:sym typeface="微软雅黑"/>
              </a:defRPr>
            </a:pPr>
            <a:r>
              <a:t>代码:demo56.html	</a:t>
            </a:r>
          </a:p>
          <a:p>
            <a:pPr marL="0" indent="0">
              <a:spcBef>
                <a:spcPts val="800"/>
              </a:spcBef>
              <a:buSzTx/>
              <a:buNone/>
              <a:defRPr sz="2400">
                <a:latin typeface="微软雅黑"/>
                <a:ea typeface="微软雅黑"/>
                <a:cs typeface="微软雅黑"/>
                <a:sym typeface="微软雅黑"/>
              </a:defRPr>
            </a:pPr>
            <a:r>
              <a:t>	'x'.repeat(3); // "xxx" </a:t>
            </a:r>
          </a:p>
          <a:p>
            <a:pPr marL="0" indent="0">
              <a:spcBef>
                <a:spcPts val="800"/>
              </a:spcBef>
              <a:buSzTx/>
              <a:buNone/>
              <a:defRPr sz="2400">
                <a:latin typeface="微软雅黑"/>
                <a:ea typeface="微软雅黑"/>
                <a:cs typeface="微软雅黑"/>
                <a:sym typeface="微软雅黑"/>
              </a:defRPr>
            </a:pPr>
            <a:r>
              <a:t>	'hello'.repeat(2); // "hellohello" </a:t>
            </a:r>
          </a:p>
          <a:p>
            <a:pPr marL="0" indent="0">
              <a:spcBef>
                <a:spcPts val="800"/>
              </a:spcBef>
              <a:buSzTx/>
              <a:buNone/>
              <a:defRPr sz="2400">
                <a:latin typeface="微软雅黑"/>
                <a:ea typeface="微软雅黑"/>
                <a:cs typeface="微软雅黑"/>
                <a:sym typeface="微软雅黑"/>
              </a:defRPr>
            </a:pPr>
            <a:r>
              <a:t>	'na'.repeat(0); // ""</a:t>
            </a:r>
          </a:p>
          <a:p>
            <a:pPr marL="0" indent="0">
              <a:spcBef>
                <a:spcPts val="800"/>
              </a:spcBef>
              <a:buSzTx/>
              <a:buNone/>
              <a:defRPr sz="2400">
                <a:latin typeface="微软雅黑"/>
                <a:ea typeface="微软雅黑"/>
                <a:cs typeface="微软雅黑"/>
                <a:sym typeface="微软雅黑"/>
              </a:defRPr>
            </a:pPr>
            <a:r>
              <a:t>	'na'.repeat(2.9) // "nana" 参数如果是小数，会被取整。</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45">
                                            <p:bg/>
                                          </p:spTgt>
                                        </p:tgtEl>
                                        <p:attrNameLst>
                                          <p:attrName>style.visibility</p:attrName>
                                        </p:attrNameLst>
                                      </p:cBhvr>
                                      <p:to>
                                        <p:strVal val="visible"/>
                                      </p:to>
                                    </p:set>
                                    <p:animEffect transition="in" filter="blinds(horizontal)">
                                      <p:cBhvr>
                                        <p:cTn id="7" dur="500"/>
                                        <p:tgtEl>
                                          <p:spTgt spid="445">
                                            <p:bg/>
                                          </p:spTgt>
                                        </p:tgtEl>
                                      </p:cBhvr>
                                    </p:animEffect>
                                  </p:childTnLst>
                                </p:cTn>
                              </p:par>
                              <p:par>
                                <p:cTn id="8" presetID="3" presetClass="entr" presetSubtype="10" fill="hold" grpId="1" nodeType="withEffect">
                                  <p:stCondLst>
                                    <p:cond delay="0"/>
                                  </p:stCondLst>
                                  <p:iterate>
                                    <p:tmAbs val="0"/>
                                  </p:iterate>
                                  <p:childTnLst>
                                    <p:set>
                                      <p:cBhvr>
                                        <p:cTn id="9" fill="hold"/>
                                        <p:tgtEl>
                                          <p:spTgt spid="445">
                                            <p:txEl>
                                              <p:pRg st="0" end="0"/>
                                            </p:txEl>
                                          </p:spTgt>
                                        </p:tgtEl>
                                        <p:attrNameLst>
                                          <p:attrName>style.visibility</p:attrName>
                                        </p:attrNameLst>
                                      </p:cBhvr>
                                      <p:to>
                                        <p:strVal val="visible"/>
                                      </p:to>
                                    </p:set>
                                    <p:animEffect transition="in" filter="blinds(horizontal)">
                                      <p:cBhvr>
                                        <p:cTn id="10" dur="500"/>
                                        <p:tgtEl>
                                          <p:spTgt spid="44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45">
                                            <p:txEl>
                                              <p:pRg st="1" end="1"/>
                                            </p:txEl>
                                          </p:spTgt>
                                        </p:tgtEl>
                                        <p:attrNameLst>
                                          <p:attrName>style.visibility</p:attrName>
                                        </p:attrNameLst>
                                      </p:cBhvr>
                                      <p:to>
                                        <p:strVal val="visible"/>
                                      </p:to>
                                    </p:set>
                                    <p:animEffect transition="in" filter="blinds(horizontal)">
                                      <p:cBhvr>
                                        <p:cTn id="15" dur="500"/>
                                        <p:tgtEl>
                                          <p:spTgt spid="44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45">
                                            <p:txEl>
                                              <p:pRg st="2" end="2"/>
                                            </p:txEl>
                                          </p:spTgt>
                                        </p:tgtEl>
                                        <p:attrNameLst>
                                          <p:attrName>style.visibility</p:attrName>
                                        </p:attrNameLst>
                                      </p:cBhvr>
                                      <p:to>
                                        <p:strVal val="visible"/>
                                      </p:to>
                                    </p:set>
                                    <p:animEffect transition="in" filter="blinds(horizontal)">
                                      <p:cBhvr>
                                        <p:cTn id="20" dur="500"/>
                                        <p:tgtEl>
                                          <p:spTgt spid="44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45">
                                            <p:txEl>
                                              <p:pRg st="3" end="3"/>
                                            </p:txEl>
                                          </p:spTgt>
                                        </p:tgtEl>
                                        <p:attrNameLst>
                                          <p:attrName>style.visibility</p:attrName>
                                        </p:attrNameLst>
                                      </p:cBhvr>
                                      <p:to>
                                        <p:strVal val="visible"/>
                                      </p:to>
                                    </p:set>
                                    <p:animEffect transition="in" filter="blinds(horizontal)">
                                      <p:cBhvr>
                                        <p:cTn id="25" dur="500"/>
                                        <p:tgtEl>
                                          <p:spTgt spid="44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45">
                                            <p:txEl>
                                              <p:pRg st="4" end="4"/>
                                            </p:txEl>
                                          </p:spTgt>
                                        </p:tgtEl>
                                        <p:attrNameLst>
                                          <p:attrName>style.visibility</p:attrName>
                                        </p:attrNameLst>
                                      </p:cBhvr>
                                      <p:to>
                                        <p:strVal val="visible"/>
                                      </p:to>
                                    </p:set>
                                    <p:animEffect transition="in" filter="blinds(horizontal)">
                                      <p:cBhvr>
                                        <p:cTn id="30" dur="500"/>
                                        <p:tgtEl>
                                          <p:spTgt spid="44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45">
                                            <p:txEl>
                                              <p:pRg st="5" end="5"/>
                                            </p:txEl>
                                          </p:spTgt>
                                        </p:tgtEl>
                                        <p:attrNameLst>
                                          <p:attrName>style.visibility</p:attrName>
                                        </p:attrNameLst>
                                      </p:cBhvr>
                                      <p:to>
                                        <p:strVal val="visible"/>
                                      </p:to>
                                    </p:set>
                                    <p:animEffect transition="in" filter="blinds(horizontal)">
                                      <p:cBhvr>
                                        <p:cTn id="35" dur="500"/>
                                        <p:tgtEl>
                                          <p:spTgt spid="44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2" nodeType="clickEffect">
                                  <p:stCondLst>
                                    <p:cond delay="0"/>
                                  </p:stCondLst>
                                  <p:iterate>
                                    <p:tmAbs val="0"/>
                                  </p:iterate>
                                  <p:childTnLst>
                                    <p:animEffect transition="out" filter="blinds(horizontal)">
                                      <p:cBhvr>
                                        <p:cTn id="39" dur="500" fill="hold"/>
                                        <p:tgtEl>
                                          <p:spTgt spid="445">
                                            <p:txEl>
                                              <p:pRg st="0" end="0"/>
                                            </p:txEl>
                                          </p:spTgt>
                                        </p:tgtEl>
                                      </p:cBhvr>
                                    </p:animEffect>
                                    <p:set>
                                      <p:cBhvr>
                                        <p:cTn id="40" fill="hold">
                                          <p:stCondLst>
                                            <p:cond delay="499"/>
                                          </p:stCondLst>
                                        </p:cTn>
                                        <p:tgtEl>
                                          <p:spTgt spid="445">
                                            <p:txEl>
                                              <p:pRg st="0" end="0"/>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2" nodeType="clickEffect">
                                  <p:stCondLst>
                                    <p:cond delay="0"/>
                                  </p:stCondLst>
                                  <p:iterate>
                                    <p:tmAbs val="0"/>
                                  </p:iterate>
                                  <p:childTnLst>
                                    <p:animEffect transition="out" filter="blinds(horizontal)">
                                      <p:cBhvr>
                                        <p:cTn id="44" dur="500" fill="hold"/>
                                        <p:tgtEl>
                                          <p:spTgt spid="445">
                                            <p:txEl>
                                              <p:pRg st="1" end="1"/>
                                            </p:txEl>
                                          </p:spTgt>
                                        </p:tgtEl>
                                      </p:cBhvr>
                                    </p:animEffect>
                                    <p:set>
                                      <p:cBhvr>
                                        <p:cTn id="45" fill="hold">
                                          <p:stCondLst>
                                            <p:cond delay="499"/>
                                          </p:stCondLst>
                                        </p:cTn>
                                        <p:tgtEl>
                                          <p:spTgt spid="445">
                                            <p:txEl>
                                              <p:pRg st="1" end="1"/>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445">
                                            <p:txEl>
                                              <p:pRg st="2" end="2"/>
                                            </p:txEl>
                                          </p:spTgt>
                                        </p:tgtEl>
                                      </p:cBhvr>
                                    </p:animEffect>
                                    <p:set>
                                      <p:cBhvr>
                                        <p:cTn id="50" fill="hold">
                                          <p:stCondLst>
                                            <p:cond delay="499"/>
                                          </p:stCondLst>
                                        </p:cTn>
                                        <p:tgtEl>
                                          <p:spTgt spid="445">
                                            <p:txEl>
                                              <p:pRg st="2" end="2"/>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45">
                                            <p:txEl>
                                              <p:pRg st="3" end="3"/>
                                            </p:txEl>
                                          </p:spTgt>
                                        </p:tgtEl>
                                      </p:cBhvr>
                                    </p:animEffect>
                                    <p:set>
                                      <p:cBhvr>
                                        <p:cTn id="55" fill="hold">
                                          <p:stCondLst>
                                            <p:cond delay="499"/>
                                          </p:stCondLst>
                                        </p:cTn>
                                        <p:tgtEl>
                                          <p:spTgt spid="445">
                                            <p:txEl>
                                              <p:pRg st="3" end="3"/>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45">
                                            <p:txEl>
                                              <p:pRg st="4" end="4"/>
                                            </p:txEl>
                                          </p:spTgt>
                                        </p:tgtEl>
                                      </p:cBhvr>
                                    </p:animEffect>
                                    <p:set>
                                      <p:cBhvr>
                                        <p:cTn id="60" fill="hold">
                                          <p:stCondLst>
                                            <p:cond delay="499"/>
                                          </p:stCondLst>
                                        </p:cTn>
                                        <p:tgtEl>
                                          <p:spTgt spid="445">
                                            <p:txEl>
                                              <p:pRg st="4" end="4"/>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45">
                                            <p:txEl>
                                              <p:pRg st="5" end="5"/>
                                            </p:txEl>
                                          </p:spTgt>
                                        </p:tgtEl>
                                      </p:cBhvr>
                                    </p:animEffect>
                                    <p:set>
                                      <p:cBhvr>
                                        <p:cTn id="65" fill="hold">
                                          <p:stCondLst>
                                            <p:cond delay="499"/>
                                          </p:stCondLst>
                                        </p:cTn>
                                        <p:tgtEl>
                                          <p:spTgt spid="445">
                                            <p:txEl>
                                              <p:pRg st="5" end="5"/>
                                            </p:txEl>
                                          </p:spTgt>
                                        </p:tgtEl>
                                        <p:attrNameLst>
                                          <p:attrName>style.visibility</p:attrName>
                                        </p:attrNameLst>
                                      </p:cBhvr>
                                      <p:to>
                                        <p:strVal val="hidden"/>
                                      </p:to>
                                    </p:set>
                                  </p:childTnLst>
                                </p:cTn>
                              </p:par>
                              <p:par>
                                <p:cTn id="66" presetID="3" presetClass="exit" presetSubtype="10" fill="hold" grpId="2" nodeType="withEffect">
                                  <p:stCondLst>
                                    <p:cond delay="0"/>
                                  </p:stCondLst>
                                  <p:iterate>
                                    <p:tmAbs val="0"/>
                                  </p:iterate>
                                  <p:childTnLst>
                                    <p:animEffect transition="out" filter="blinds(horizontal)">
                                      <p:cBhvr>
                                        <p:cTn id="67" dur="500" fill="hold"/>
                                        <p:tgtEl>
                                          <p:spTgt spid="445">
                                            <p:bg/>
                                          </p:spTgt>
                                        </p:tgtEl>
                                      </p:cBhvr>
                                    </p:animEffect>
                                    <p:set>
                                      <p:cBhvr>
                                        <p:cTn id="68" fill="hold">
                                          <p:stCondLst>
                                            <p:cond delay="499"/>
                                          </p:stCondLst>
                                        </p:cTn>
                                        <p:tgtEl>
                                          <p:spTgt spid="445">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 grpId="1" build="p" animBg="1" advAuto="0"/>
      <p:bldP spid="445" grpId="2" build="p" animBg="1" advAuto="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72</a:t>
            </a:fld>
            <a:endParaRPr/>
          </a:p>
        </p:txBody>
      </p:sp>
      <p:sp>
        <p:nvSpPr>
          <p:cNvPr id="448" name="4. ECMAScript6 基本语法-String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String新增API</a:t>
            </a:r>
            <a:endParaRPr dirty="0"/>
          </a:p>
        </p:txBody>
      </p:sp>
      <p:sp>
        <p:nvSpPr>
          <p:cNvPr id="449" name="ES6新增模板字符串（前面讲过)…"/>
          <p:cNvSpPr txBox="1">
            <a:spLocks noGrp="1"/>
          </p:cNvSpPr>
          <p:nvPr>
            <p:ph type="body" idx="4294967295"/>
          </p:nvPr>
        </p:nvSpPr>
        <p:spPr>
          <a:xfrm>
            <a:off x="147637" y="800099"/>
            <a:ext cx="8848726" cy="6136483"/>
          </a:xfrm>
          <a:prstGeom prst="rect">
            <a:avLst/>
          </a:prstGeom>
        </p:spPr>
        <p:txBody>
          <a:bodyPr>
            <a:normAutofit lnSpcReduction="10000"/>
          </a:bodyPr>
          <a:lstStyle/>
          <a:p>
            <a:pPr marL="233412" indent="-233412" defTabSz="886968">
              <a:spcBef>
                <a:spcPts val="800"/>
              </a:spcBef>
              <a:buChar char="•"/>
              <a:defRPr sz="2328">
                <a:latin typeface="微软雅黑"/>
                <a:ea typeface="微软雅黑"/>
                <a:cs typeface="微软雅黑"/>
                <a:sym typeface="微软雅黑"/>
              </a:defRPr>
            </a:pPr>
            <a:r>
              <a:t>ES6新增模板字符串（前面讲过) </a:t>
            </a:r>
            <a:endParaRPr sz="1164"/>
          </a:p>
          <a:p>
            <a:pPr marL="233412" indent="-233412" defTabSz="886968">
              <a:spcBef>
                <a:spcPts val="800"/>
              </a:spcBef>
              <a:buChar char="•"/>
              <a:defRPr sz="2328">
                <a:latin typeface="微软雅黑"/>
                <a:ea typeface="微软雅黑"/>
                <a:cs typeface="微软雅黑"/>
                <a:sym typeface="微软雅黑"/>
              </a:defRPr>
            </a:pPr>
            <a:r>
              <a:t>代码:demo57.html	</a:t>
            </a:r>
          </a:p>
          <a:p>
            <a:pPr marL="0" indent="0" defTabSz="886968">
              <a:spcBef>
                <a:spcPts val="800"/>
              </a:spcBef>
              <a:buSzTx/>
              <a:buNone/>
              <a:defRPr sz="2328">
                <a:latin typeface="微软雅黑"/>
                <a:ea typeface="微软雅黑"/>
                <a:cs typeface="微软雅黑"/>
                <a:sym typeface="微软雅黑"/>
              </a:defRPr>
            </a:pPr>
            <a:r>
              <a:t>	window.onload=function(){</a:t>
            </a:r>
          </a:p>
          <a:p>
            <a:pPr marL="0" indent="0" defTabSz="886968">
              <a:spcBef>
                <a:spcPts val="800"/>
              </a:spcBef>
              <a:buSzTx/>
              <a:buNone/>
              <a:defRPr sz="2328">
                <a:latin typeface="微软雅黑"/>
                <a:ea typeface="微软雅黑"/>
                <a:cs typeface="微软雅黑"/>
                <a:sym typeface="微软雅黑"/>
              </a:defRPr>
            </a:pPr>
            <a:r>
              <a:t>			var basket={</a:t>
            </a:r>
          </a:p>
          <a:p>
            <a:pPr marL="0" indent="0" defTabSz="886968">
              <a:spcBef>
                <a:spcPts val="800"/>
              </a:spcBef>
              <a:buSzTx/>
              <a:buNone/>
              <a:defRPr sz="2328">
                <a:latin typeface="微软雅黑"/>
                <a:ea typeface="微软雅黑"/>
                <a:cs typeface="微软雅黑"/>
                <a:sym typeface="微软雅黑"/>
              </a:defRPr>
            </a:pPr>
            <a:r>
              <a:t>				count:40,</a:t>
            </a:r>
          </a:p>
          <a:p>
            <a:pPr marL="0" indent="0" defTabSz="886968">
              <a:spcBef>
                <a:spcPts val="800"/>
              </a:spcBef>
              <a:buSzTx/>
              <a:buNone/>
              <a:defRPr sz="2328">
                <a:latin typeface="微软雅黑"/>
                <a:ea typeface="微软雅黑"/>
                <a:cs typeface="微软雅黑"/>
                <a:sym typeface="微软雅黑"/>
              </a:defRPr>
            </a:pPr>
            <a:r>
              <a:t>				onSale:20</a:t>
            </a:r>
          </a:p>
          <a:p>
            <a:pPr marL="0" indent="0" defTabSz="886968">
              <a:spcBef>
                <a:spcPts val="800"/>
              </a:spcBef>
              <a:buSzTx/>
              <a:buNone/>
              <a:defRPr sz="2328">
                <a:latin typeface="微软雅黑"/>
                <a:ea typeface="微软雅黑"/>
                <a:cs typeface="微软雅黑"/>
                <a:sym typeface="微软雅黑"/>
              </a:defRPr>
            </a:pPr>
            <a:r>
              <a:t>			}</a:t>
            </a:r>
          </a:p>
          <a:p>
            <a:pPr marL="0" indent="0" defTabSz="886968">
              <a:spcBef>
                <a:spcPts val="800"/>
              </a:spcBef>
              <a:buSzTx/>
              <a:buNone/>
              <a:defRPr sz="2328">
                <a:latin typeface="微软雅黑"/>
                <a:ea typeface="微软雅黑"/>
                <a:cs typeface="微软雅黑"/>
                <a:sym typeface="微软雅黑"/>
              </a:defRPr>
            </a:pPr>
            <a:r>
              <a:t>			var result=document.getElementById("result");</a:t>
            </a:r>
          </a:p>
          <a:p>
            <a:pPr marL="0" indent="0" defTabSz="886968">
              <a:spcBef>
                <a:spcPts val="800"/>
              </a:spcBef>
              <a:buSzTx/>
              <a:buNone/>
              <a:defRPr sz="2328">
                <a:latin typeface="微软雅黑"/>
                <a:ea typeface="微软雅黑"/>
                <a:cs typeface="微软雅黑"/>
                <a:sym typeface="微软雅黑"/>
              </a:defRPr>
            </a:pPr>
            <a:r>
              <a:t>			result.append(`</a:t>
            </a:r>
          </a:p>
          <a:p>
            <a:pPr marL="0" indent="0" defTabSz="886968">
              <a:spcBef>
                <a:spcPts val="800"/>
              </a:spcBef>
              <a:buSzTx/>
              <a:buNone/>
              <a:defRPr sz="2328">
                <a:latin typeface="微软雅黑"/>
                <a:ea typeface="微软雅黑"/>
                <a:cs typeface="微软雅黑"/>
                <a:sym typeface="微软雅黑"/>
              </a:defRPr>
            </a:pPr>
            <a:r>
              <a:t>There are ${basket.count} items</a:t>
            </a:r>
          </a:p>
          <a:p>
            <a:pPr marL="0" indent="0" defTabSz="886968">
              <a:spcBef>
                <a:spcPts val="800"/>
              </a:spcBef>
              <a:buSzTx/>
              <a:buNone/>
              <a:defRPr sz="2328">
                <a:latin typeface="微软雅黑"/>
                <a:ea typeface="微软雅黑"/>
                <a:cs typeface="微软雅黑"/>
                <a:sym typeface="微软雅黑"/>
              </a:defRPr>
            </a:pPr>
            <a:r>
              <a:t>in your basket, ${basket.onSale} are on sale!</a:t>
            </a:r>
          </a:p>
          <a:p>
            <a:pPr marL="0" indent="0" defTabSz="886968">
              <a:spcBef>
                <a:spcPts val="800"/>
              </a:spcBef>
              <a:buSzTx/>
              <a:buNone/>
              <a:defRPr sz="2328">
                <a:latin typeface="微软雅黑"/>
                <a:ea typeface="微软雅黑"/>
                <a:cs typeface="微软雅黑"/>
                <a:sym typeface="微软雅黑"/>
              </a:defRPr>
            </a:pPr>
            <a:r>
              <a:t>`);</a:t>
            </a:r>
          </a:p>
          <a:p>
            <a:pPr marL="0" indent="0" defTabSz="886968">
              <a:spcBef>
                <a:spcPts val="800"/>
              </a:spcBef>
              <a:buSzTx/>
              <a:buNone/>
              <a:defRPr sz="2328">
                <a:latin typeface="微软雅黑"/>
                <a:ea typeface="微软雅黑"/>
                <a:cs typeface="微软雅黑"/>
                <a:sym typeface="微软雅黑"/>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49">
                                            <p:bg/>
                                          </p:spTgt>
                                        </p:tgtEl>
                                        <p:attrNameLst>
                                          <p:attrName>style.visibility</p:attrName>
                                        </p:attrNameLst>
                                      </p:cBhvr>
                                      <p:to>
                                        <p:strVal val="visible"/>
                                      </p:to>
                                    </p:set>
                                    <p:animEffect transition="in" filter="blinds(horizontal)">
                                      <p:cBhvr>
                                        <p:cTn id="7" dur="500"/>
                                        <p:tgtEl>
                                          <p:spTgt spid="449">
                                            <p:bg/>
                                          </p:spTgt>
                                        </p:tgtEl>
                                      </p:cBhvr>
                                    </p:animEffect>
                                  </p:childTnLst>
                                </p:cTn>
                              </p:par>
                              <p:par>
                                <p:cTn id="8" presetID="3" presetClass="entr" presetSubtype="10" fill="hold" grpId="1" nodeType="withEffect">
                                  <p:stCondLst>
                                    <p:cond delay="0"/>
                                  </p:stCondLst>
                                  <p:iterate>
                                    <p:tmAbs val="0"/>
                                  </p:iterate>
                                  <p:childTnLst>
                                    <p:set>
                                      <p:cBhvr>
                                        <p:cTn id="9" fill="hold"/>
                                        <p:tgtEl>
                                          <p:spTgt spid="449">
                                            <p:txEl>
                                              <p:pRg st="0" end="0"/>
                                            </p:txEl>
                                          </p:spTgt>
                                        </p:tgtEl>
                                        <p:attrNameLst>
                                          <p:attrName>style.visibility</p:attrName>
                                        </p:attrNameLst>
                                      </p:cBhvr>
                                      <p:to>
                                        <p:strVal val="visible"/>
                                      </p:to>
                                    </p:set>
                                    <p:animEffect transition="in" filter="blinds(horizontal)">
                                      <p:cBhvr>
                                        <p:cTn id="10" dur="500"/>
                                        <p:tgtEl>
                                          <p:spTgt spid="44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49">
                                            <p:txEl>
                                              <p:pRg st="1" end="1"/>
                                            </p:txEl>
                                          </p:spTgt>
                                        </p:tgtEl>
                                        <p:attrNameLst>
                                          <p:attrName>style.visibility</p:attrName>
                                        </p:attrNameLst>
                                      </p:cBhvr>
                                      <p:to>
                                        <p:strVal val="visible"/>
                                      </p:to>
                                    </p:set>
                                    <p:animEffect transition="in" filter="blinds(horizontal)">
                                      <p:cBhvr>
                                        <p:cTn id="15" dur="500"/>
                                        <p:tgtEl>
                                          <p:spTgt spid="44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49">
                                            <p:txEl>
                                              <p:pRg st="2" end="2"/>
                                            </p:txEl>
                                          </p:spTgt>
                                        </p:tgtEl>
                                        <p:attrNameLst>
                                          <p:attrName>style.visibility</p:attrName>
                                        </p:attrNameLst>
                                      </p:cBhvr>
                                      <p:to>
                                        <p:strVal val="visible"/>
                                      </p:to>
                                    </p:set>
                                    <p:animEffect transition="in" filter="blinds(horizontal)">
                                      <p:cBhvr>
                                        <p:cTn id="20" dur="500"/>
                                        <p:tgtEl>
                                          <p:spTgt spid="44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49">
                                            <p:txEl>
                                              <p:pRg st="3" end="3"/>
                                            </p:txEl>
                                          </p:spTgt>
                                        </p:tgtEl>
                                        <p:attrNameLst>
                                          <p:attrName>style.visibility</p:attrName>
                                        </p:attrNameLst>
                                      </p:cBhvr>
                                      <p:to>
                                        <p:strVal val="visible"/>
                                      </p:to>
                                    </p:set>
                                    <p:animEffect transition="in" filter="blinds(horizontal)">
                                      <p:cBhvr>
                                        <p:cTn id="25" dur="500"/>
                                        <p:tgtEl>
                                          <p:spTgt spid="44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49">
                                            <p:txEl>
                                              <p:pRg st="4" end="4"/>
                                            </p:txEl>
                                          </p:spTgt>
                                        </p:tgtEl>
                                        <p:attrNameLst>
                                          <p:attrName>style.visibility</p:attrName>
                                        </p:attrNameLst>
                                      </p:cBhvr>
                                      <p:to>
                                        <p:strVal val="visible"/>
                                      </p:to>
                                    </p:set>
                                    <p:animEffect transition="in" filter="blinds(horizontal)">
                                      <p:cBhvr>
                                        <p:cTn id="30" dur="500"/>
                                        <p:tgtEl>
                                          <p:spTgt spid="44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49">
                                            <p:txEl>
                                              <p:pRg st="5" end="5"/>
                                            </p:txEl>
                                          </p:spTgt>
                                        </p:tgtEl>
                                        <p:attrNameLst>
                                          <p:attrName>style.visibility</p:attrName>
                                        </p:attrNameLst>
                                      </p:cBhvr>
                                      <p:to>
                                        <p:strVal val="visible"/>
                                      </p:to>
                                    </p:set>
                                    <p:animEffect transition="in" filter="blinds(horizontal)">
                                      <p:cBhvr>
                                        <p:cTn id="35" dur="500"/>
                                        <p:tgtEl>
                                          <p:spTgt spid="44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49">
                                            <p:txEl>
                                              <p:pRg st="6" end="6"/>
                                            </p:txEl>
                                          </p:spTgt>
                                        </p:tgtEl>
                                        <p:attrNameLst>
                                          <p:attrName>style.visibility</p:attrName>
                                        </p:attrNameLst>
                                      </p:cBhvr>
                                      <p:to>
                                        <p:strVal val="visible"/>
                                      </p:to>
                                    </p:set>
                                    <p:animEffect transition="in" filter="blinds(horizontal)">
                                      <p:cBhvr>
                                        <p:cTn id="40" dur="500"/>
                                        <p:tgtEl>
                                          <p:spTgt spid="44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49">
                                            <p:txEl>
                                              <p:pRg st="7" end="7"/>
                                            </p:txEl>
                                          </p:spTgt>
                                        </p:tgtEl>
                                        <p:attrNameLst>
                                          <p:attrName>style.visibility</p:attrName>
                                        </p:attrNameLst>
                                      </p:cBhvr>
                                      <p:to>
                                        <p:strVal val="visible"/>
                                      </p:to>
                                    </p:set>
                                    <p:animEffect transition="in" filter="blinds(horizontal)">
                                      <p:cBhvr>
                                        <p:cTn id="45" dur="500"/>
                                        <p:tgtEl>
                                          <p:spTgt spid="44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49">
                                            <p:txEl>
                                              <p:pRg st="8" end="8"/>
                                            </p:txEl>
                                          </p:spTgt>
                                        </p:tgtEl>
                                        <p:attrNameLst>
                                          <p:attrName>style.visibility</p:attrName>
                                        </p:attrNameLst>
                                      </p:cBhvr>
                                      <p:to>
                                        <p:strVal val="visible"/>
                                      </p:to>
                                    </p:set>
                                    <p:animEffect transition="in" filter="blinds(horizontal)">
                                      <p:cBhvr>
                                        <p:cTn id="50" dur="500"/>
                                        <p:tgtEl>
                                          <p:spTgt spid="44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449">
                                            <p:txEl>
                                              <p:pRg st="9" end="9"/>
                                            </p:txEl>
                                          </p:spTgt>
                                        </p:tgtEl>
                                        <p:attrNameLst>
                                          <p:attrName>style.visibility</p:attrName>
                                        </p:attrNameLst>
                                      </p:cBhvr>
                                      <p:to>
                                        <p:strVal val="visible"/>
                                      </p:to>
                                    </p:set>
                                    <p:animEffect transition="in" filter="blinds(horizontal)">
                                      <p:cBhvr>
                                        <p:cTn id="55" dur="500"/>
                                        <p:tgtEl>
                                          <p:spTgt spid="44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449">
                                            <p:txEl>
                                              <p:pRg st="10" end="10"/>
                                            </p:txEl>
                                          </p:spTgt>
                                        </p:tgtEl>
                                        <p:attrNameLst>
                                          <p:attrName>style.visibility</p:attrName>
                                        </p:attrNameLst>
                                      </p:cBhvr>
                                      <p:to>
                                        <p:strVal val="visible"/>
                                      </p:to>
                                    </p:set>
                                    <p:animEffect transition="in" filter="blinds(horizontal)">
                                      <p:cBhvr>
                                        <p:cTn id="60" dur="500"/>
                                        <p:tgtEl>
                                          <p:spTgt spid="44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449">
                                            <p:txEl>
                                              <p:pRg st="11" end="11"/>
                                            </p:txEl>
                                          </p:spTgt>
                                        </p:tgtEl>
                                        <p:attrNameLst>
                                          <p:attrName>style.visibility</p:attrName>
                                        </p:attrNameLst>
                                      </p:cBhvr>
                                      <p:to>
                                        <p:strVal val="visible"/>
                                      </p:to>
                                    </p:set>
                                    <p:animEffect transition="in" filter="blinds(horizontal)">
                                      <p:cBhvr>
                                        <p:cTn id="65" dur="500"/>
                                        <p:tgtEl>
                                          <p:spTgt spid="44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449">
                                            <p:txEl>
                                              <p:pRg st="12" end="12"/>
                                            </p:txEl>
                                          </p:spTgt>
                                        </p:tgtEl>
                                        <p:attrNameLst>
                                          <p:attrName>style.visibility</p:attrName>
                                        </p:attrNameLst>
                                      </p:cBhvr>
                                      <p:to>
                                        <p:strVal val="visible"/>
                                      </p:to>
                                    </p:set>
                                    <p:animEffect transition="in" filter="blinds(horizontal)">
                                      <p:cBhvr>
                                        <p:cTn id="70" dur="500"/>
                                        <p:tgtEl>
                                          <p:spTgt spid="44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49">
                                            <p:txEl>
                                              <p:pRg st="0" end="0"/>
                                            </p:txEl>
                                          </p:spTgt>
                                        </p:tgtEl>
                                      </p:cBhvr>
                                    </p:animEffect>
                                    <p:set>
                                      <p:cBhvr>
                                        <p:cTn id="75" fill="hold">
                                          <p:stCondLst>
                                            <p:cond delay="499"/>
                                          </p:stCondLst>
                                        </p:cTn>
                                        <p:tgtEl>
                                          <p:spTgt spid="449">
                                            <p:txEl>
                                              <p:pRg st="0" end="0"/>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2" nodeType="clickEffect">
                                  <p:stCondLst>
                                    <p:cond delay="0"/>
                                  </p:stCondLst>
                                  <p:iterate>
                                    <p:tmAbs val="0"/>
                                  </p:iterate>
                                  <p:childTnLst>
                                    <p:animEffect transition="out" filter="blinds(horizontal)">
                                      <p:cBhvr>
                                        <p:cTn id="79" dur="500" fill="hold"/>
                                        <p:tgtEl>
                                          <p:spTgt spid="449">
                                            <p:txEl>
                                              <p:pRg st="1" end="1"/>
                                            </p:txEl>
                                          </p:spTgt>
                                        </p:tgtEl>
                                      </p:cBhvr>
                                    </p:animEffect>
                                    <p:set>
                                      <p:cBhvr>
                                        <p:cTn id="80" fill="hold">
                                          <p:stCondLst>
                                            <p:cond delay="499"/>
                                          </p:stCondLst>
                                        </p:cTn>
                                        <p:tgtEl>
                                          <p:spTgt spid="449">
                                            <p:txEl>
                                              <p:pRg st="1" end="1"/>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449">
                                            <p:txEl>
                                              <p:pRg st="2" end="2"/>
                                            </p:txEl>
                                          </p:spTgt>
                                        </p:tgtEl>
                                      </p:cBhvr>
                                    </p:animEffect>
                                    <p:set>
                                      <p:cBhvr>
                                        <p:cTn id="85" fill="hold">
                                          <p:stCondLst>
                                            <p:cond delay="499"/>
                                          </p:stCondLst>
                                        </p:cTn>
                                        <p:tgtEl>
                                          <p:spTgt spid="449">
                                            <p:txEl>
                                              <p:pRg st="2" end="2"/>
                                            </p:txEl>
                                          </p:spTgt>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2" nodeType="clickEffect">
                                  <p:stCondLst>
                                    <p:cond delay="0"/>
                                  </p:stCondLst>
                                  <p:iterate>
                                    <p:tmAbs val="0"/>
                                  </p:iterate>
                                  <p:childTnLst>
                                    <p:animEffect transition="out" filter="blinds(horizontal)">
                                      <p:cBhvr>
                                        <p:cTn id="89" dur="500" fill="hold"/>
                                        <p:tgtEl>
                                          <p:spTgt spid="449">
                                            <p:txEl>
                                              <p:pRg st="3" end="3"/>
                                            </p:txEl>
                                          </p:spTgt>
                                        </p:tgtEl>
                                      </p:cBhvr>
                                    </p:animEffect>
                                    <p:set>
                                      <p:cBhvr>
                                        <p:cTn id="90" fill="hold">
                                          <p:stCondLst>
                                            <p:cond delay="499"/>
                                          </p:stCondLst>
                                        </p:cTn>
                                        <p:tgtEl>
                                          <p:spTgt spid="449">
                                            <p:txEl>
                                              <p:pRg st="3" end="3"/>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iterate>
                                    <p:tmAbs val="0"/>
                                  </p:iterate>
                                  <p:childTnLst>
                                    <p:animEffect transition="out" filter="blinds(horizontal)">
                                      <p:cBhvr>
                                        <p:cTn id="94" dur="500" fill="hold"/>
                                        <p:tgtEl>
                                          <p:spTgt spid="449">
                                            <p:txEl>
                                              <p:pRg st="4" end="4"/>
                                            </p:txEl>
                                          </p:spTgt>
                                        </p:tgtEl>
                                      </p:cBhvr>
                                    </p:animEffect>
                                    <p:set>
                                      <p:cBhvr>
                                        <p:cTn id="95" fill="hold">
                                          <p:stCondLst>
                                            <p:cond delay="499"/>
                                          </p:stCondLst>
                                        </p:cTn>
                                        <p:tgtEl>
                                          <p:spTgt spid="449">
                                            <p:txEl>
                                              <p:pRg st="4" end="4"/>
                                            </p:txEl>
                                          </p:spTgt>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3" presetClass="exit" presetSubtype="10" fill="hold" grpId="2" nodeType="clickEffect">
                                  <p:stCondLst>
                                    <p:cond delay="0"/>
                                  </p:stCondLst>
                                  <p:iterate>
                                    <p:tmAbs val="0"/>
                                  </p:iterate>
                                  <p:childTnLst>
                                    <p:animEffect transition="out" filter="blinds(horizontal)">
                                      <p:cBhvr>
                                        <p:cTn id="99" dur="500" fill="hold"/>
                                        <p:tgtEl>
                                          <p:spTgt spid="449">
                                            <p:txEl>
                                              <p:pRg st="5" end="5"/>
                                            </p:txEl>
                                          </p:spTgt>
                                        </p:tgtEl>
                                      </p:cBhvr>
                                    </p:animEffect>
                                    <p:set>
                                      <p:cBhvr>
                                        <p:cTn id="100" fill="hold">
                                          <p:stCondLst>
                                            <p:cond delay="499"/>
                                          </p:stCondLst>
                                        </p:cTn>
                                        <p:tgtEl>
                                          <p:spTgt spid="449">
                                            <p:txEl>
                                              <p:pRg st="5" end="5"/>
                                            </p:txEl>
                                          </p:spTgt>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3" presetClass="exit" presetSubtype="10" fill="hold" grpId="2" nodeType="clickEffect">
                                  <p:stCondLst>
                                    <p:cond delay="0"/>
                                  </p:stCondLst>
                                  <p:iterate>
                                    <p:tmAbs val="0"/>
                                  </p:iterate>
                                  <p:childTnLst>
                                    <p:animEffect transition="out" filter="blinds(horizontal)">
                                      <p:cBhvr>
                                        <p:cTn id="104" dur="500" fill="hold"/>
                                        <p:tgtEl>
                                          <p:spTgt spid="449">
                                            <p:txEl>
                                              <p:pRg st="6" end="6"/>
                                            </p:txEl>
                                          </p:spTgt>
                                        </p:tgtEl>
                                      </p:cBhvr>
                                    </p:animEffect>
                                    <p:set>
                                      <p:cBhvr>
                                        <p:cTn id="105" fill="hold">
                                          <p:stCondLst>
                                            <p:cond delay="499"/>
                                          </p:stCondLst>
                                        </p:cTn>
                                        <p:tgtEl>
                                          <p:spTgt spid="449">
                                            <p:txEl>
                                              <p:pRg st="6" end="6"/>
                                            </p:txEl>
                                          </p:spTgt>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3" presetClass="exit" presetSubtype="10" fill="hold" grpId="2" nodeType="clickEffect">
                                  <p:stCondLst>
                                    <p:cond delay="0"/>
                                  </p:stCondLst>
                                  <p:iterate>
                                    <p:tmAbs val="0"/>
                                  </p:iterate>
                                  <p:childTnLst>
                                    <p:animEffect transition="out" filter="blinds(horizontal)">
                                      <p:cBhvr>
                                        <p:cTn id="109" dur="500" fill="hold"/>
                                        <p:tgtEl>
                                          <p:spTgt spid="449">
                                            <p:txEl>
                                              <p:pRg st="7" end="7"/>
                                            </p:txEl>
                                          </p:spTgt>
                                        </p:tgtEl>
                                      </p:cBhvr>
                                    </p:animEffect>
                                    <p:set>
                                      <p:cBhvr>
                                        <p:cTn id="110" fill="hold">
                                          <p:stCondLst>
                                            <p:cond delay="499"/>
                                          </p:stCondLst>
                                        </p:cTn>
                                        <p:tgtEl>
                                          <p:spTgt spid="449">
                                            <p:txEl>
                                              <p:pRg st="7" end="7"/>
                                            </p:txEl>
                                          </p:spTgt>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3" presetClass="exit" presetSubtype="10" fill="hold" grpId="2" nodeType="clickEffect">
                                  <p:stCondLst>
                                    <p:cond delay="0"/>
                                  </p:stCondLst>
                                  <p:iterate>
                                    <p:tmAbs val="0"/>
                                  </p:iterate>
                                  <p:childTnLst>
                                    <p:animEffect transition="out" filter="blinds(horizontal)">
                                      <p:cBhvr>
                                        <p:cTn id="114" dur="500" fill="hold"/>
                                        <p:tgtEl>
                                          <p:spTgt spid="449">
                                            <p:txEl>
                                              <p:pRg st="8" end="8"/>
                                            </p:txEl>
                                          </p:spTgt>
                                        </p:tgtEl>
                                      </p:cBhvr>
                                    </p:animEffect>
                                    <p:set>
                                      <p:cBhvr>
                                        <p:cTn id="115" fill="hold">
                                          <p:stCondLst>
                                            <p:cond delay="499"/>
                                          </p:stCondLst>
                                        </p:cTn>
                                        <p:tgtEl>
                                          <p:spTgt spid="449">
                                            <p:txEl>
                                              <p:pRg st="8" end="8"/>
                                            </p:txEl>
                                          </p:spTgt>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3" presetClass="exit" presetSubtype="10" fill="hold" grpId="2" nodeType="clickEffect">
                                  <p:stCondLst>
                                    <p:cond delay="0"/>
                                  </p:stCondLst>
                                  <p:iterate>
                                    <p:tmAbs val="0"/>
                                  </p:iterate>
                                  <p:childTnLst>
                                    <p:animEffect transition="out" filter="blinds(horizontal)">
                                      <p:cBhvr>
                                        <p:cTn id="119" dur="500" fill="hold"/>
                                        <p:tgtEl>
                                          <p:spTgt spid="449">
                                            <p:txEl>
                                              <p:pRg st="9" end="9"/>
                                            </p:txEl>
                                          </p:spTgt>
                                        </p:tgtEl>
                                      </p:cBhvr>
                                    </p:animEffect>
                                    <p:set>
                                      <p:cBhvr>
                                        <p:cTn id="120" fill="hold">
                                          <p:stCondLst>
                                            <p:cond delay="499"/>
                                          </p:stCondLst>
                                        </p:cTn>
                                        <p:tgtEl>
                                          <p:spTgt spid="449">
                                            <p:txEl>
                                              <p:pRg st="9" end="9"/>
                                            </p:txEl>
                                          </p:spTgt>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3" presetClass="exit" presetSubtype="10" fill="hold" grpId="2" nodeType="clickEffect">
                                  <p:stCondLst>
                                    <p:cond delay="0"/>
                                  </p:stCondLst>
                                  <p:iterate>
                                    <p:tmAbs val="0"/>
                                  </p:iterate>
                                  <p:childTnLst>
                                    <p:animEffect transition="out" filter="blinds(horizontal)">
                                      <p:cBhvr>
                                        <p:cTn id="124" dur="500" fill="hold"/>
                                        <p:tgtEl>
                                          <p:spTgt spid="449">
                                            <p:txEl>
                                              <p:pRg st="10" end="10"/>
                                            </p:txEl>
                                          </p:spTgt>
                                        </p:tgtEl>
                                      </p:cBhvr>
                                    </p:animEffect>
                                    <p:set>
                                      <p:cBhvr>
                                        <p:cTn id="125" fill="hold">
                                          <p:stCondLst>
                                            <p:cond delay="499"/>
                                          </p:stCondLst>
                                        </p:cTn>
                                        <p:tgtEl>
                                          <p:spTgt spid="449">
                                            <p:txEl>
                                              <p:pRg st="10" end="10"/>
                                            </p:txEl>
                                          </p:spTgt>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3" presetClass="exit" presetSubtype="10" fill="hold" grpId="2" nodeType="clickEffect">
                                  <p:stCondLst>
                                    <p:cond delay="0"/>
                                  </p:stCondLst>
                                  <p:iterate>
                                    <p:tmAbs val="0"/>
                                  </p:iterate>
                                  <p:childTnLst>
                                    <p:animEffect transition="out" filter="blinds(horizontal)">
                                      <p:cBhvr>
                                        <p:cTn id="129" dur="500" fill="hold"/>
                                        <p:tgtEl>
                                          <p:spTgt spid="449">
                                            <p:txEl>
                                              <p:pRg st="11" end="11"/>
                                            </p:txEl>
                                          </p:spTgt>
                                        </p:tgtEl>
                                      </p:cBhvr>
                                    </p:animEffect>
                                    <p:set>
                                      <p:cBhvr>
                                        <p:cTn id="130" fill="hold">
                                          <p:stCondLst>
                                            <p:cond delay="499"/>
                                          </p:stCondLst>
                                        </p:cTn>
                                        <p:tgtEl>
                                          <p:spTgt spid="449">
                                            <p:txEl>
                                              <p:pRg st="11" end="11"/>
                                            </p:txEl>
                                          </p:spTgt>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grpId="2" nodeType="clickEffect">
                                  <p:stCondLst>
                                    <p:cond delay="0"/>
                                  </p:stCondLst>
                                  <p:iterate>
                                    <p:tmAbs val="0"/>
                                  </p:iterate>
                                  <p:childTnLst>
                                    <p:animEffect transition="out" filter="blinds(horizontal)">
                                      <p:cBhvr>
                                        <p:cTn id="134" dur="500" fill="hold"/>
                                        <p:tgtEl>
                                          <p:spTgt spid="449">
                                            <p:txEl>
                                              <p:pRg st="12" end="12"/>
                                            </p:txEl>
                                          </p:spTgt>
                                        </p:tgtEl>
                                      </p:cBhvr>
                                    </p:animEffect>
                                    <p:set>
                                      <p:cBhvr>
                                        <p:cTn id="135" fill="hold">
                                          <p:stCondLst>
                                            <p:cond delay="499"/>
                                          </p:stCondLst>
                                        </p:cTn>
                                        <p:tgtEl>
                                          <p:spTgt spid="449">
                                            <p:txEl>
                                              <p:pRg st="12" end="12"/>
                                            </p:txEl>
                                          </p:spTgt>
                                        </p:tgtEl>
                                        <p:attrNameLst>
                                          <p:attrName>style.visibility</p:attrName>
                                        </p:attrNameLst>
                                      </p:cBhvr>
                                      <p:to>
                                        <p:strVal val="hidden"/>
                                      </p:to>
                                    </p:set>
                                  </p:childTnLst>
                                </p:cTn>
                              </p:par>
                              <p:par>
                                <p:cTn id="136" presetID="3" presetClass="exit" presetSubtype="10" fill="hold" grpId="2" nodeType="withEffect">
                                  <p:stCondLst>
                                    <p:cond delay="0"/>
                                  </p:stCondLst>
                                  <p:iterate>
                                    <p:tmAbs val="0"/>
                                  </p:iterate>
                                  <p:childTnLst>
                                    <p:animEffect transition="out" filter="blinds(horizontal)">
                                      <p:cBhvr>
                                        <p:cTn id="137" dur="500" fill="hold"/>
                                        <p:tgtEl>
                                          <p:spTgt spid="449">
                                            <p:bg/>
                                          </p:spTgt>
                                        </p:tgtEl>
                                      </p:cBhvr>
                                    </p:animEffect>
                                    <p:set>
                                      <p:cBhvr>
                                        <p:cTn id="138" fill="hold">
                                          <p:stCondLst>
                                            <p:cond delay="499"/>
                                          </p:stCondLst>
                                        </p:cTn>
                                        <p:tgtEl>
                                          <p:spTgt spid="44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 grpId="1" build="p" animBg="1" advAuto="0"/>
      <p:bldP spid="449" grpId="2" build="p" animBg="1" advAuto="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73</a:t>
            </a:fld>
            <a:endParaRPr/>
          </a:p>
        </p:txBody>
      </p:sp>
      <p:sp>
        <p:nvSpPr>
          <p:cNvPr id="452" name="4. ECMAScript6 基本语法-String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String新增API</a:t>
            </a:r>
            <a:endParaRPr dirty="0"/>
          </a:p>
        </p:txBody>
      </p:sp>
      <p:sp>
        <p:nvSpPr>
          <p:cNvPr id="453" name="ES6新增模板字符串（前面讲过)…"/>
          <p:cNvSpPr txBox="1">
            <a:spLocks noGrp="1"/>
          </p:cNvSpPr>
          <p:nvPr>
            <p:ph type="body" idx="4294967295"/>
          </p:nvPr>
        </p:nvSpPr>
        <p:spPr>
          <a:xfrm>
            <a:off x="147637" y="800099"/>
            <a:ext cx="8848726" cy="6136483"/>
          </a:xfrm>
          <a:prstGeom prst="rect">
            <a:avLst/>
          </a:prstGeom>
        </p:spPr>
        <p:txBody>
          <a:bodyPr/>
          <a:lstStyle/>
          <a:p>
            <a:pPr marL="192505" indent="-192505" defTabSz="731520">
              <a:spcBef>
                <a:spcPts val="600"/>
              </a:spcBef>
              <a:buChar char="•"/>
              <a:defRPr sz="1920">
                <a:latin typeface="微软雅黑"/>
                <a:ea typeface="微软雅黑"/>
                <a:cs typeface="微软雅黑"/>
                <a:sym typeface="微软雅黑"/>
              </a:defRPr>
            </a:pPr>
            <a:r>
              <a:t>ES6新增模板字符串（前面讲过) </a:t>
            </a:r>
            <a:endParaRPr sz="960"/>
          </a:p>
          <a:p>
            <a:pPr marL="192505" indent="-192505" defTabSz="731520">
              <a:spcBef>
                <a:spcPts val="600"/>
              </a:spcBef>
              <a:buChar char="•"/>
              <a:defRPr sz="1920">
                <a:latin typeface="微软雅黑"/>
                <a:ea typeface="微软雅黑"/>
                <a:cs typeface="微软雅黑"/>
                <a:sym typeface="微软雅黑"/>
              </a:defRPr>
            </a:pPr>
            <a:r>
              <a:t>代码:demo58.html	</a:t>
            </a:r>
          </a:p>
          <a:p>
            <a:pPr marL="0" indent="0" defTabSz="731520">
              <a:spcBef>
                <a:spcPts val="600"/>
              </a:spcBef>
              <a:buSzTx/>
              <a:buNone/>
              <a:defRPr sz="1920">
                <a:latin typeface="微软雅黑"/>
                <a:ea typeface="微软雅黑"/>
                <a:cs typeface="微软雅黑"/>
                <a:sym typeface="微软雅黑"/>
              </a:defRPr>
            </a:pPr>
            <a:r>
              <a:t>        // 普通字符串</a:t>
            </a:r>
          </a:p>
          <a:p>
            <a:pPr marL="0" indent="0" defTabSz="731520">
              <a:spcBef>
                <a:spcPts val="600"/>
              </a:spcBef>
              <a:buSzTx/>
              <a:buNone/>
              <a:defRPr sz="1920">
                <a:latin typeface="微软雅黑"/>
                <a:ea typeface="微软雅黑"/>
                <a:cs typeface="微软雅黑"/>
                <a:sym typeface="微软雅黑"/>
              </a:defRPr>
            </a:pPr>
            <a:r>
              <a:t>        let str1=`好好学习，'\n'天天向上`;</a:t>
            </a:r>
          </a:p>
          <a:p>
            <a:pPr marL="0" indent="0" defTabSz="731520">
              <a:spcBef>
                <a:spcPts val="600"/>
              </a:spcBef>
              <a:buSzTx/>
              <a:buNone/>
              <a:defRPr sz="1920">
                <a:latin typeface="微软雅黑"/>
                <a:ea typeface="微软雅黑"/>
                <a:cs typeface="微软雅黑"/>
                <a:sym typeface="微软雅黑"/>
              </a:defRPr>
            </a:pPr>
            <a:r>
              <a:t>        console.log(str1);</a:t>
            </a:r>
          </a:p>
          <a:p>
            <a:pPr marL="0" indent="0" defTabSz="731520">
              <a:spcBef>
                <a:spcPts val="600"/>
              </a:spcBef>
              <a:buSzTx/>
              <a:buNone/>
              <a:defRPr sz="1920">
                <a:latin typeface="微软雅黑"/>
                <a:ea typeface="微软雅黑"/>
                <a:cs typeface="微软雅黑"/>
                <a:sym typeface="微软雅黑"/>
              </a:defRPr>
            </a:pPr>
            <a:r>
              <a:t>        // 多行字符串</a:t>
            </a:r>
          </a:p>
          <a:p>
            <a:pPr marL="0" indent="0" defTabSz="731520">
              <a:spcBef>
                <a:spcPts val="600"/>
              </a:spcBef>
              <a:buSzTx/>
              <a:buNone/>
              <a:defRPr sz="1920">
                <a:latin typeface="微软雅黑"/>
                <a:ea typeface="微软雅黑"/>
                <a:cs typeface="微软雅黑"/>
                <a:sym typeface="微软雅黑"/>
              </a:defRPr>
            </a:pPr>
            <a:r>
              <a:t>        let str2=` 态度决定一切,</a:t>
            </a:r>
          </a:p>
          <a:p>
            <a:pPr marL="0" indent="0" defTabSz="731520">
              <a:spcBef>
                <a:spcPts val="600"/>
              </a:spcBef>
              <a:buSzTx/>
              <a:buNone/>
              <a:defRPr sz="1920">
                <a:latin typeface="微软雅黑"/>
                <a:ea typeface="微软雅黑"/>
                <a:cs typeface="微软雅黑"/>
                <a:sym typeface="微软雅黑"/>
              </a:defRPr>
            </a:pPr>
            <a:r>
              <a:t>                   教育改变生活,</a:t>
            </a:r>
          </a:p>
          <a:p>
            <a:pPr marL="0" indent="0" defTabSz="731520">
              <a:spcBef>
                <a:spcPts val="600"/>
              </a:spcBef>
              <a:buSzTx/>
              <a:buNone/>
              <a:defRPr sz="1920">
                <a:latin typeface="微软雅黑"/>
                <a:ea typeface="微软雅黑"/>
                <a:cs typeface="微软雅黑"/>
                <a:sym typeface="微软雅黑"/>
              </a:defRPr>
            </a:pPr>
            <a:r>
              <a:t>                   天天向上</a:t>
            </a:r>
          </a:p>
          <a:p>
            <a:pPr marL="0" indent="0" defTabSz="731520">
              <a:spcBef>
                <a:spcPts val="600"/>
              </a:spcBef>
              <a:buSzTx/>
              <a:buNone/>
              <a:defRPr sz="1920">
                <a:latin typeface="微软雅黑"/>
                <a:ea typeface="微软雅黑"/>
                <a:cs typeface="微软雅黑"/>
                <a:sym typeface="微软雅黑"/>
              </a:defRPr>
            </a:pPr>
            <a:r>
              <a:t>                  `;</a:t>
            </a:r>
          </a:p>
          <a:p>
            <a:pPr marL="0" indent="0" defTabSz="731520">
              <a:spcBef>
                <a:spcPts val="600"/>
              </a:spcBef>
              <a:buSzTx/>
              <a:buNone/>
              <a:defRPr sz="1920">
                <a:latin typeface="微软雅黑"/>
                <a:ea typeface="微软雅黑"/>
                <a:cs typeface="微软雅黑"/>
                <a:sym typeface="微软雅黑"/>
              </a:defRPr>
            </a:pPr>
            <a:r>
              <a:t>        console.log(str2);</a:t>
            </a:r>
          </a:p>
          <a:p>
            <a:pPr marL="0" indent="0" defTabSz="731520">
              <a:spcBef>
                <a:spcPts val="600"/>
              </a:spcBef>
              <a:buSzTx/>
              <a:buNone/>
              <a:defRPr sz="1920">
                <a:latin typeface="微软雅黑"/>
                <a:ea typeface="微软雅黑"/>
                <a:cs typeface="微软雅黑"/>
                <a:sym typeface="微软雅黑"/>
              </a:defRPr>
            </a:pPr>
            <a:r>
              <a:t>        // 字符串中嵌入变量</a:t>
            </a:r>
          </a:p>
          <a:p>
            <a:pPr marL="0" indent="0" defTabSz="731520">
              <a:spcBef>
                <a:spcPts val="600"/>
              </a:spcBef>
              <a:buSzTx/>
              <a:buNone/>
              <a:defRPr sz="1920">
                <a:latin typeface="微软雅黑"/>
                <a:ea typeface="微软雅黑"/>
                <a:cs typeface="微软雅黑"/>
                <a:sym typeface="微软雅黑"/>
              </a:defRPr>
            </a:pPr>
            <a:r>
              <a:t>        let name = "Bob", time = "today"; </a:t>
            </a:r>
          </a:p>
          <a:p>
            <a:pPr marL="0" indent="0" defTabSz="731520">
              <a:spcBef>
                <a:spcPts val="600"/>
              </a:spcBef>
              <a:buSzTx/>
              <a:buNone/>
              <a:defRPr sz="1920">
                <a:latin typeface="微软雅黑"/>
                <a:ea typeface="微软雅黑"/>
                <a:cs typeface="微软雅黑"/>
                <a:sym typeface="微软雅黑"/>
              </a:defRPr>
            </a:pPr>
            <a:r>
              <a:t>        let str3=`Hello ${name}, how are you ${time}?`;</a:t>
            </a:r>
          </a:p>
          <a:p>
            <a:pPr marL="0" indent="0" defTabSz="731520">
              <a:spcBef>
                <a:spcPts val="600"/>
              </a:spcBef>
              <a:buSzTx/>
              <a:buNone/>
              <a:defRPr sz="1920">
                <a:latin typeface="微软雅黑"/>
                <a:ea typeface="微软雅黑"/>
                <a:cs typeface="微软雅黑"/>
                <a:sym typeface="微软雅黑"/>
              </a:defRPr>
            </a:pPr>
            <a:r>
              <a:t>        console.log(str3);</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53">
                                            <p:bg/>
                                          </p:spTgt>
                                        </p:tgtEl>
                                        <p:attrNameLst>
                                          <p:attrName>style.visibility</p:attrName>
                                        </p:attrNameLst>
                                      </p:cBhvr>
                                      <p:to>
                                        <p:strVal val="visible"/>
                                      </p:to>
                                    </p:set>
                                    <p:animEffect transition="in" filter="blinds(horizontal)">
                                      <p:cBhvr>
                                        <p:cTn id="7" dur="500"/>
                                        <p:tgtEl>
                                          <p:spTgt spid="453">
                                            <p:bg/>
                                          </p:spTgt>
                                        </p:tgtEl>
                                      </p:cBhvr>
                                    </p:animEffect>
                                  </p:childTnLst>
                                </p:cTn>
                              </p:par>
                              <p:par>
                                <p:cTn id="8" presetID="3" presetClass="entr" presetSubtype="10" fill="hold" grpId="1" nodeType="withEffect">
                                  <p:stCondLst>
                                    <p:cond delay="0"/>
                                  </p:stCondLst>
                                  <p:iterate>
                                    <p:tmAbs val="0"/>
                                  </p:iterate>
                                  <p:childTnLst>
                                    <p:set>
                                      <p:cBhvr>
                                        <p:cTn id="9" fill="hold"/>
                                        <p:tgtEl>
                                          <p:spTgt spid="453">
                                            <p:txEl>
                                              <p:pRg st="0" end="0"/>
                                            </p:txEl>
                                          </p:spTgt>
                                        </p:tgtEl>
                                        <p:attrNameLst>
                                          <p:attrName>style.visibility</p:attrName>
                                        </p:attrNameLst>
                                      </p:cBhvr>
                                      <p:to>
                                        <p:strVal val="visible"/>
                                      </p:to>
                                    </p:set>
                                    <p:animEffect transition="in" filter="blinds(horizontal)">
                                      <p:cBhvr>
                                        <p:cTn id="10" dur="500"/>
                                        <p:tgtEl>
                                          <p:spTgt spid="45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53">
                                            <p:txEl>
                                              <p:pRg st="1" end="1"/>
                                            </p:txEl>
                                          </p:spTgt>
                                        </p:tgtEl>
                                        <p:attrNameLst>
                                          <p:attrName>style.visibility</p:attrName>
                                        </p:attrNameLst>
                                      </p:cBhvr>
                                      <p:to>
                                        <p:strVal val="visible"/>
                                      </p:to>
                                    </p:set>
                                    <p:animEffect transition="in" filter="blinds(horizontal)">
                                      <p:cBhvr>
                                        <p:cTn id="15" dur="500"/>
                                        <p:tgtEl>
                                          <p:spTgt spid="4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53">
                                            <p:txEl>
                                              <p:pRg st="2" end="2"/>
                                            </p:txEl>
                                          </p:spTgt>
                                        </p:tgtEl>
                                        <p:attrNameLst>
                                          <p:attrName>style.visibility</p:attrName>
                                        </p:attrNameLst>
                                      </p:cBhvr>
                                      <p:to>
                                        <p:strVal val="visible"/>
                                      </p:to>
                                    </p:set>
                                    <p:animEffect transition="in" filter="blinds(horizontal)">
                                      <p:cBhvr>
                                        <p:cTn id="20" dur="500"/>
                                        <p:tgtEl>
                                          <p:spTgt spid="45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53">
                                            <p:txEl>
                                              <p:pRg st="3" end="3"/>
                                            </p:txEl>
                                          </p:spTgt>
                                        </p:tgtEl>
                                        <p:attrNameLst>
                                          <p:attrName>style.visibility</p:attrName>
                                        </p:attrNameLst>
                                      </p:cBhvr>
                                      <p:to>
                                        <p:strVal val="visible"/>
                                      </p:to>
                                    </p:set>
                                    <p:animEffect transition="in" filter="blinds(horizontal)">
                                      <p:cBhvr>
                                        <p:cTn id="25" dur="500"/>
                                        <p:tgtEl>
                                          <p:spTgt spid="45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53">
                                            <p:txEl>
                                              <p:pRg st="4" end="4"/>
                                            </p:txEl>
                                          </p:spTgt>
                                        </p:tgtEl>
                                        <p:attrNameLst>
                                          <p:attrName>style.visibility</p:attrName>
                                        </p:attrNameLst>
                                      </p:cBhvr>
                                      <p:to>
                                        <p:strVal val="visible"/>
                                      </p:to>
                                    </p:set>
                                    <p:animEffect transition="in" filter="blinds(horizontal)">
                                      <p:cBhvr>
                                        <p:cTn id="30" dur="500"/>
                                        <p:tgtEl>
                                          <p:spTgt spid="45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53">
                                            <p:txEl>
                                              <p:pRg st="5" end="5"/>
                                            </p:txEl>
                                          </p:spTgt>
                                        </p:tgtEl>
                                        <p:attrNameLst>
                                          <p:attrName>style.visibility</p:attrName>
                                        </p:attrNameLst>
                                      </p:cBhvr>
                                      <p:to>
                                        <p:strVal val="visible"/>
                                      </p:to>
                                    </p:set>
                                    <p:animEffect transition="in" filter="blinds(horizontal)">
                                      <p:cBhvr>
                                        <p:cTn id="35" dur="500"/>
                                        <p:tgtEl>
                                          <p:spTgt spid="45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53">
                                            <p:txEl>
                                              <p:pRg st="6" end="6"/>
                                            </p:txEl>
                                          </p:spTgt>
                                        </p:tgtEl>
                                        <p:attrNameLst>
                                          <p:attrName>style.visibility</p:attrName>
                                        </p:attrNameLst>
                                      </p:cBhvr>
                                      <p:to>
                                        <p:strVal val="visible"/>
                                      </p:to>
                                    </p:set>
                                    <p:animEffect transition="in" filter="blinds(horizontal)">
                                      <p:cBhvr>
                                        <p:cTn id="40" dur="500"/>
                                        <p:tgtEl>
                                          <p:spTgt spid="45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53">
                                            <p:txEl>
                                              <p:pRg st="7" end="7"/>
                                            </p:txEl>
                                          </p:spTgt>
                                        </p:tgtEl>
                                        <p:attrNameLst>
                                          <p:attrName>style.visibility</p:attrName>
                                        </p:attrNameLst>
                                      </p:cBhvr>
                                      <p:to>
                                        <p:strVal val="visible"/>
                                      </p:to>
                                    </p:set>
                                    <p:animEffect transition="in" filter="blinds(horizontal)">
                                      <p:cBhvr>
                                        <p:cTn id="45" dur="500"/>
                                        <p:tgtEl>
                                          <p:spTgt spid="45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53">
                                            <p:txEl>
                                              <p:pRg st="8" end="8"/>
                                            </p:txEl>
                                          </p:spTgt>
                                        </p:tgtEl>
                                        <p:attrNameLst>
                                          <p:attrName>style.visibility</p:attrName>
                                        </p:attrNameLst>
                                      </p:cBhvr>
                                      <p:to>
                                        <p:strVal val="visible"/>
                                      </p:to>
                                    </p:set>
                                    <p:animEffect transition="in" filter="blinds(horizontal)">
                                      <p:cBhvr>
                                        <p:cTn id="50" dur="500"/>
                                        <p:tgtEl>
                                          <p:spTgt spid="45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453">
                                            <p:txEl>
                                              <p:pRg st="9" end="9"/>
                                            </p:txEl>
                                          </p:spTgt>
                                        </p:tgtEl>
                                        <p:attrNameLst>
                                          <p:attrName>style.visibility</p:attrName>
                                        </p:attrNameLst>
                                      </p:cBhvr>
                                      <p:to>
                                        <p:strVal val="visible"/>
                                      </p:to>
                                    </p:set>
                                    <p:animEffect transition="in" filter="blinds(horizontal)">
                                      <p:cBhvr>
                                        <p:cTn id="55" dur="500"/>
                                        <p:tgtEl>
                                          <p:spTgt spid="45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453">
                                            <p:txEl>
                                              <p:pRg st="10" end="10"/>
                                            </p:txEl>
                                          </p:spTgt>
                                        </p:tgtEl>
                                        <p:attrNameLst>
                                          <p:attrName>style.visibility</p:attrName>
                                        </p:attrNameLst>
                                      </p:cBhvr>
                                      <p:to>
                                        <p:strVal val="visible"/>
                                      </p:to>
                                    </p:set>
                                    <p:animEffect transition="in" filter="blinds(horizontal)">
                                      <p:cBhvr>
                                        <p:cTn id="60" dur="500"/>
                                        <p:tgtEl>
                                          <p:spTgt spid="453">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453">
                                            <p:txEl>
                                              <p:pRg st="11" end="11"/>
                                            </p:txEl>
                                          </p:spTgt>
                                        </p:tgtEl>
                                        <p:attrNameLst>
                                          <p:attrName>style.visibility</p:attrName>
                                        </p:attrNameLst>
                                      </p:cBhvr>
                                      <p:to>
                                        <p:strVal val="visible"/>
                                      </p:to>
                                    </p:set>
                                    <p:animEffect transition="in" filter="blinds(horizontal)">
                                      <p:cBhvr>
                                        <p:cTn id="65" dur="500"/>
                                        <p:tgtEl>
                                          <p:spTgt spid="453">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453">
                                            <p:txEl>
                                              <p:pRg st="12" end="12"/>
                                            </p:txEl>
                                          </p:spTgt>
                                        </p:tgtEl>
                                        <p:attrNameLst>
                                          <p:attrName>style.visibility</p:attrName>
                                        </p:attrNameLst>
                                      </p:cBhvr>
                                      <p:to>
                                        <p:strVal val="visible"/>
                                      </p:to>
                                    </p:set>
                                    <p:animEffect transition="in" filter="blinds(horizontal)">
                                      <p:cBhvr>
                                        <p:cTn id="70" dur="500"/>
                                        <p:tgtEl>
                                          <p:spTgt spid="453">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1" nodeType="clickEffect">
                                  <p:stCondLst>
                                    <p:cond delay="0"/>
                                  </p:stCondLst>
                                  <p:iterate>
                                    <p:tmAbs val="0"/>
                                  </p:iterate>
                                  <p:childTnLst>
                                    <p:set>
                                      <p:cBhvr>
                                        <p:cTn id="74" fill="hold"/>
                                        <p:tgtEl>
                                          <p:spTgt spid="453">
                                            <p:txEl>
                                              <p:pRg st="13" end="13"/>
                                            </p:txEl>
                                          </p:spTgt>
                                        </p:tgtEl>
                                        <p:attrNameLst>
                                          <p:attrName>style.visibility</p:attrName>
                                        </p:attrNameLst>
                                      </p:cBhvr>
                                      <p:to>
                                        <p:strVal val="visible"/>
                                      </p:to>
                                    </p:set>
                                    <p:animEffect transition="in" filter="blinds(horizontal)">
                                      <p:cBhvr>
                                        <p:cTn id="75" dur="500"/>
                                        <p:tgtEl>
                                          <p:spTgt spid="453">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1" nodeType="clickEffect">
                                  <p:stCondLst>
                                    <p:cond delay="0"/>
                                  </p:stCondLst>
                                  <p:iterate>
                                    <p:tmAbs val="0"/>
                                  </p:iterate>
                                  <p:childTnLst>
                                    <p:set>
                                      <p:cBhvr>
                                        <p:cTn id="79" fill="hold"/>
                                        <p:tgtEl>
                                          <p:spTgt spid="453">
                                            <p:txEl>
                                              <p:pRg st="14" end="14"/>
                                            </p:txEl>
                                          </p:spTgt>
                                        </p:tgtEl>
                                        <p:attrNameLst>
                                          <p:attrName>style.visibility</p:attrName>
                                        </p:attrNameLst>
                                      </p:cBhvr>
                                      <p:to>
                                        <p:strVal val="visible"/>
                                      </p:to>
                                    </p:set>
                                    <p:animEffect transition="in" filter="blinds(horizontal)">
                                      <p:cBhvr>
                                        <p:cTn id="80" dur="500"/>
                                        <p:tgtEl>
                                          <p:spTgt spid="453">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453">
                                            <p:txEl>
                                              <p:pRg st="0" end="0"/>
                                            </p:txEl>
                                          </p:spTgt>
                                        </p:tgtEl>
                                      </p:cBhvr>
                                    </p:animEffect>
                                    <p:set>
                                      <p:cBhvr>
                                        <p:cTn id="85" fill="hold">
                                          <p:stCondLst>
                                            <p:cond delay="499"/>
                                          </p:stCondLst>
                                        </p:cTn>
                                        <p:tgtEl>
                                          <p:spTgt spid="453">
                                            <p:txEl>
                                              <p:pRg st="0" end="0"/>
                                            </p:txEl>
                                          </p:spTgt>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2" nodeType="clickEffect">
                                  <p:stCondLst>
                                    <p:cond delay="0"/>
                                  </p:stCondLst>
                                  <p:iterate>
                                    <p:tmAbs val="0"/>
                                  </p:iterate>
                                  <p:childTnLst>
                                    <p:animEffect transition="out" filter="blinds(horizontal)">
                                      <p:cBhvr>
                                        <p:cTn id="89" dur="500" fill="hold"/>
                                        <p:tgtEl>
                                          <p:spTgt spid="453">
                                            <p:txEl>
                                              <p:pRg st="1" end="1"/>
                                            </p:txEl>
                                          </p:spTgt>
                                        </p:tgtEl>
                                      </p:cBhvr>
                                    </p:animEffect>
                                    <p:set>
                                      <p:cBhvr>
                                        <p:cTn id="90" fill="hold">
                                          <p:stCondLst>
                                            <p:cond delay="499"/>
                                          </p:stCondLst>
                                        </p:cTn>
                                        <p:tgtEl>
                                          <p:spTgt spid="453">
                                            <p:txEl>
                                              <p:pRg st="1" end="1"/>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iterate>
                                    <p:tmAbs val="0"/>
                                  </p:iterate>
                                  <p:childTnLst>
                                    <p:animEffect transition="out" filter="blinds(horizontal)">
                                      <p:cBhvr>
                                        <p:cTn id="94" dur="500" fill="hold"/>
                                        <p:tgtEl>
                                          <p:spTgt spid="453">
                                            <p:txEl>
                                              <p:pRg st="2" end="2"/>
                                            </p:txEl>
                                          </p:spTgt>
                                        </p:tgtEl>
                                      </p:cBhvr>
                                    </p:animEffect>
                                    <p:set>
                                      <p:cBhvr>
                                        <p:cTn id="95" fill="hold">
                                          <p:stCondLst>
                                            <p:cond delay="499"/>
                                          </p:stCondLst>
                                        </p:cTn>
                                        <p:tgtEl>
                                          <p:spTgt spid="453">
                                            <p:txEl>
                                              <p:pRg st="2" end="2"/>
                                            </p:txEl>
                                          </p:spTgt>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3" presetClass="exit" presetSubtype="10" fill="hold" grpId="2" nodeType="clickEffect">
                                  <p:stCondLst>
                                    <p:cond delay="0"/>
                                  </p:stCondLst>
                                  <p:iterate>
                                    <p:tmAbs val="0"/>
                                  </p:iterate>
                                  <p:childTnLst>
                                    <p:animEffect transition="out" filter="blinds(horizontal)">
                                      <p:cBhvr>
                                        <p:cTn id="99" dur="500" fill="hold"/>
                                        <p:tgtEl>
                                          <p:spTgt spid="453">
                                            <p:txEl>
                                              <p:pRg st="3" end="3"/>
                                            </p:txEl>
                                          </p:spTgt>
                                        </p:tgtEl>
                                      </p:cBhvr>
                                    </p:animEffect>
                                    <p:set>
                                      <p:cBhvr>
                                        <p:cTn id="100" fill="hold">
                                          <p:stCondLst>
                                            <p:cond delay="499"/>
                                          </p:stCondLst>
                                        </p:cTn>
                                        <p:tgtEl>
                                          <p:spTgt spid="453">
                                            <p:txEl>
                                              <p:pRg st="3" end="3"/>
                                            </p:txEl>
                                          </p:spTgt>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3" presetClass="exit" presetSubtype="10" fill="hold" grpId="2" nodeType="clickEffect">
                                  <p:stCondLst>
                                    <p:cond delay="0"/>
                                  </p:stCondLst>
                                  <p:iterate>
                                    <p:tmAbs val="0"/>
                                  </p:iterate>
                                  <p:childTnLst>
                                    <p:animEffect transition="out" filter="blinds(horizontal)">
                                      <p:cBhvr>
                                        <p:cTn id="104" dur="500" fill="hold"/>
                                        <p:tgtEl>
                                          <p:spTgt spid="453">
                                            <p:txEl>
                                              <p:pRg st="4" end="4"/>
                                            </p:txEl>
                                          </p:spTgt>
                                        </p:tgtEl>
                                      </p:cBhvr>
                                    </p:animEffect>
                                    <p:set>
                                      <p:cBhvr>
                                        <p:cTn id="105" fill="hold">
                                          <p:stCondLst>
                                            <p:cond delay="499"/>
                                          </p:stCondLst>
                                        </p:cTn>
                                        <p:tgtEl>
                                          <p:spTgt spid="453">
                                            <p:txEl>
                                              <p:pRg st="4" end="4"/>
                                            </p:txEl>
                                          </p:spTgt>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3" presetClass="exit" presetSubtype="10" fill="hold" grpId="2" nodeType="clickEffect">
                                  <p:stCondLst>
                                    <p:cond delay="0"/>
                                  </p:stCondLst>
                                  <p:iterate>
                                    <p:tmAbs val="0"/>
                                  </p:iterate>
                                  <p:childTnLst>
                                    <p:animEffect transition="out" filter="blinds(horizontal)">
                                      <p:cBhvr>
                                        <p:cTn id="109" dur="500" fill="hold"/>
                                        <p:tgtEl>
                                          <p:spTgt spid="453">
                                            <p:txEl>
                                              <p:pRg st="5" end="5"/>
                                            </p:txEl>
                                          </p:spTgt>
                                        </p:tgtEl>
                                      </p:cBhvr>
                                    </p:animEffect>
                                    <p:set>
                                      <p:cBhvr>
                                        <p:cTn id="110" fill="hold">
                                          <p:stCondLst>
                                            <p:cond delay="499"/>
                                          </p:stCondLst>
                                        </p:cTn>
                                        <p:tgtEl>
                                          <p:spTgt spid="453">
                                            <p:txEl>
                                              <p:pRg st="5" end="5"/>
                                            </p:txEl>
                                          </p:spTgt>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3" presetClass="exit" presetSubtype="10" fill="hold" grpId="2" nodeType="clickEffect">
                                  <p:stCondLst>
                                    <p:cond delay="0"/>
                                  </p:stCondLst>
                                  <p:iterate>
                                    <p:tmAbs val="0"/>
                                  </p:iterate>
                                  <p:childTnLst>
                                    <p:animEffect transition="out" filter="blinds(horizontal)">
                                      <p:cBhvr>
                                        <p:cTn id="114" dur="500" fill="hold"/>
                                        <p:tgtEl>
                                          <p:spTgt spid="453">
                                            <p:txEl>
                                              <p:pRg st="6" end="6"/>
                                            </p:txEl>
                                          </p:spTgt>
                                        </p:tgtEl>
                                      </p:cBhvr>
                                    </p:animEffect>
                                    <p:set>
                                      <p:cBhvr>
                                        <p:cTn id="115" fill="hold">
                                          <p:stCondLst>
                                            <p:cond delay="499"/>
                                          </p:stCondLst>
                                        </p:cTn>
                                        <p:tgtEl>
                                          <p:spTgt spid="453">
                                            <p:txEl>
                                              <p:pRg st="6" end="6"/>
                                            </p:txEl>
                                          </p:spTgt>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3" presetClass="exit" presetSubtype="10" fill="hold" grpId="2" nodeType="clickEffect">
                                  <p:stCondLst>
                                    <p:cond delay="0"/>
                                  </p:stCondLst>
                                  <p:iterate>
                                    <p:tmAbs val="0"/>
                                  </p:iterate>
                                  <p:childTnLst>
                                    <p:animEffect transition="out" filter="blinds(horizontal)">
                                      <p:cBhvr>
                                        <p:cTn id="119" dur="500" fill="hold"/>
                                        <p:tgtEl>
                                          <p:spTgt spid="453">
                                            <p:txEl>
                                              <p:pRg st="7" end="7"/>
                                            </p:txEl>
                                          </p:spTgt>
                                        </p:tgtEl>
                                      </p:cBhvr>
                                    </p:animEffect>
                                    <p:set>
                                      <p:cBhvr>
                                        <p:cTn id="120" fill="hold">
                                          <p:stCondLst>
                                            <p:cond delay="499"/>
                                          </p:stCondLst>
                                        </p:cTn>
                                        <p:tgtEl>
                                          <p:spTgt spid="453">
                                            <p:txEl>
                                              <p:pRg st="7" end="7"/>
                                            </p:txEl>
                                          </p:spTgt>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3" presetClass="exit" presetSubtype="10" fill="hold" grpId="2" nodeType="clickEffect">
                                  <p:stCondLst>
                                    <p:cond delay="0"/>
                                  </p:stCondLst>
                                  <p:iterate>
                                    <p:tmAbs val="0"/>
                                  </p:iterate>
                                  <p:childTnLst>
                                    <p:animEffect transition="out" filter="blinds(horizontal)">
                                      <p:cBhvr>
                                        <p:cTn id="124" dur="500" fill="hold"/>
                                        <p:tgtEl>
                                          <p:spTgt spid="453">
                                            <p:txEl>
                                              <p:pRg st="8" end="8"/>
                                            </p:txEl>
                                          </p:spTgt>
                                        </p:tgtEl>
                                      </p:cBhvr>
                                    </p:animEffect>
                                    <p:set>
                                      <p:cBhvr>
                                        <p:cTn id="125" fill="hold">
                                          <p:stCondLst>
                                            <p:cond delay="499"/>
                                          </p:stCondLst>
                                        </p:cTn>
                                        <p:tgtEl>
                                          <p:spTgt spid="453">
                                            <p:txEl>
                                              <p:pRg st="8" end="8"/>
                                            </p:txEl>
                                          </p:spTgt>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3" presetClass="exit" presetSubtype="10" fill="hold" grpId="2" nodeType="clickEffect">
                                  <p:stCondLst>
                                    <p:cond delay="0"/>
                                  </p:stCondLst>
                                  <p:iterate>
                                    <p:tmAbs val="0"/>
                                  </p:iterate>
                                  <p:childTnLst>
                                    <p:animEffect transition="out" filter="blinds(horizontal)">
                                      <p:cBhvr>
                                        <p:cTn id="129" dur="500" fill="hold"/>
                                        <p:tgtEl>
                                          <p:spTgt spid="453">
                                            <p:txEl>
                                              <p:pRg st="9" end="9"/>
                                            </p:txEl>
                                          </p:spTgt>
                                        </p:tgtEl>
                                      </p:cBhvr>
                                    </p:animEffect>
                                    <p:set>
                                      <p:cBhvr>
                                        <p:cTn id="130" fill="hold">
                                          <p:stCondLst>
                                            <p:cond delay="499"/>
                                          </p:stCondLst>
                                        </p:cTn>
                                        <p:tgtEl>
                                          <p:spTgt spid="453">
                                            <p:txEl>
                                              <p:pRg st="9" end="9"/>
                                            </p:txEl>
                                          </p:spTgt>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grpId="2" nodeType="clickEffect">
                                  <p:stCondLst>
                                    <p:cond delay="0"/>
                                  </p:stCondLst>
                                  <p:iterate>
                                    <p:tmAbs val="0"/>
                                  </p:iterate>
                                  <p:childTnLst>
                                    <p:animEffect transition="out" filter="blinds(horizontal)">
                                      <p:cBhvr>
                                        <p:cTn id="134" dur="500" fill="hold"/>
                                        <p:tgtEl>
                                          <p:spTgt spid="453">
                                            <p:txEl>
                                              <p:pRg st="10" end="10"/>
                                            </p:txEl>
                                          </p:spTgt>
                                        </p:tgtEl>
                                      </p:cBhvr>
                                    </p:animEffect>
                                    <p:set>
                                      <p:cBhvr>
                                        <p:cTn id="135" fill="hold">
                                          <p:stCondLst>
                                            <p:cond delay="499"/>
                                          </p:stCondLst>
                                        </p:cTn>
                                        <p:tgtEl>
                                          <p:spTgt spid="453">
                                            <p:txEl>
                                              <p:pRg st="10" end="10"/>
                                            </p:txEl>
                                          </p:spTgt>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grpId="2" nodeType="clickEffect">
                                  <p:stCondLst>
                                    <p:cond delay="0"/>
                                  </p:stCondLst>
                                  <p:iterate>
                                    <p:tmAbs val="0"/>
                                  </p:iterate>
                                  <p:childTnLst>
                                    <p:animEffect transition="out" filter="blinds(horizontal)">
                                      <p:cBhvr>
                                        <p:cTn id="139" dur="500" fill="hold"/>
                                        <p:tgtEl>
                                          <p:spTgt spid="453">
                                            <p:txEl>
                                              <p:pRg st="11" end="11"/>
                                            </p:txEl>
                                          </p:spTgt>
                                        </p:tgtEl>
                                      </p:cBhvr>
                                    </p:animEffect>
                                    <p:set>
                                      <p:cBhvr>
                                        <p:cTn id="140" fill="hold">
                                          <p:stCondLst>
                                            <p:cond delay="499"/>
                                          </p:stCondLst>
                                        </p:cTn>
                                        <p:tgtEl>
                                          <p:spTgt spid="453">
                                            <p:txEl>
                                              <p:pRg st="11" end="11"/>
                                            </p:txEl>
                                          </p:spTgt>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 presetClass="exit" presetSubtype="10" fill="hold" grpId="2" nodeType="clickEffect">
                                  <p:stCondLst>
                                    <p:cond delay="0"/>
                                  </p:stCondLst>
                                  <p:iterate>
                                    <p:tmAbs val="0"/>
                                  </p:iterate>
                                  <p:childTnLst>
                                    <p:animEffect transition="out" filter="blinds(horizontal)">
                                      <p:cBhvr>
                                        <p:cTn id="144" dur="500" fill="hold"/>
                                        <p:tgtEl>
                                          <p:spTgt spid="453">
                                            <p:txEl>
                                              <p:pRg st="12" end="12"/>
                                            </p:txEl>
                                          </p:spTgt>
                                        </p:tgtEl>
                                      </p:cBhvr>
                                    </p:animEffect>
                                    <p:set>
                                      <p:cBhvr>
                                        <p:cTn id="145" fill="hold">
                                          <p:stCondLst>
                                            <p:cond delay="499"/>
                                          </p:stCondLst>
                                        </p:cTn>
                                        <p:tgtEl>
                                          <p:spTgt spid="453">
                                            <p:txEl>
                                              <p:pRg st="12" end="12"/>
                                            </p:txEl>
                                          </p:spTgt>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3" presetClass="exit" presetSubtype="10" fill="hold" grpId="2" nodeType="clickEffect">
                                  <p:stCondLst>
                                    <p:cond delay="0"/>
                                  </p:stCondLst>
                                  <p:iterate>
                                    <p:tmAbs val="0"/>
                                  </p:iterate>
                                  <p:childTnLst>
                                    <p:animEffect transition="out" filter="blinds(horizontal)">
                                      <p:cBhvr>
                                        <p:cTn id="149" dur="500" fill="hold"/>
                                        <p:tgtEl>
                                          <p:spTgt spid="453">
                                            <p:txEl>
                                              <p:pRg st="13" end="13"/>
                                            </p:txEl>
                                          </p:spTgt>
                                        </p:tgtEl>
                                      </p:cBhvr>
                                    </p:animEffect>
                                    <p:set>
                                      <p:cBhvr>
                                        <p:cTn id="150" fill="hold">
                                          <p:stCondLst>
                                            <p:cond delay="499"/>
                                          </p:stCondLst>
                                        </p:cTn>
                                        <p:tgtEl>
                                          <p:spTgt spid="453">
                                            <p:txEl>
                                              <p:pRg st="13" end="13"/>
                                            </p:txEl>
                                          </p:spTgt>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xit" presetSubtype="10" fill="hold" grpId="2" nodeType="clickEffect">
                                  <p:stCondLst>
                                    <p:cond delay="0"/>
                                  </p:stCondLst>
                                  <p:iterate>
                                    <p:tmAbs val="0"/>
                                  </p:iterate>
                                  <p:childTnLst>
                                    <p:animEffect transition="out" filter="blinds(horizontal)">
                                      <p:cBhvr>
                                        <p:cTn id="154" dur="500" fill="hold"/>
                                        <p:tgtEl>
                                          <p:spTgt spid="453">
                                            <p:txEl>
                                              <p:pRg st="14" end="14"/>
                                            </p:txEl>
                                          </p:spTgt>
                                        </p:tgtEl>
                                      </p:cBhvr>
                                    </p:animEffect>
                                    <p:set>
                                      <p:cBhvr>
                                        <p:cTn id="155" fill="hold">
                                          <p:stCondLst>
                                            <p:cond delay="499"/>
                                          </p:stCondLst>
                                        </p:cTn>
                                        <p:tgtEl>
                                          <p:spTgt spid="453">
                                            <p:txEl>
                                              <p:pRg st="14" end="14"/>
                                            </p:txEl>
                                          </p:spTgt>
                                        </p:tgtEl>
                                        <p:attrNameLst>
                                          <p:attrName>style.visibility</p:attrName>
                                        </p:attrNameLst>
                                      </p:cBhvr>
                                      <p:to>
                                        <p:strVal val="hidden"/>
                                      </p:to>
                                    </p:set>
                                  </p:childTnLst>
                                </p:cTn>
                              </p:par>
                              <p:par>
                                <p:cTn id="156" presetID="3" presetClass="exit" presetSubtype="10" fill="hold" grpId="2" nodeType="withEffect">
                                  <p:stCondLst>
                                    <p:cond delay="0"/>
                                  </p:stCondLst>
                                  <p:iterate>
                                    <p:tmAbs val="0"/>
                                  </p:iterate>
                                  <p:childTnLst>
                                    <p:animEffect transition="out" filter="blinds(horizontal)">
                                      <p:cBhvr>
                                        <p:cTn id="157" dur="500" fill="hold"/>
                                        <p:tgtEl>
                                          <p:spTgt spid="453">
                                            <p:bg/>
                                          </p:spTgt>
                                        </p:tgtEl>
                                      </p:cBhvr>
                                    </p:animEffect>
                                    <p:set>
                                      <p:cBhvr>
                                        <p:cTn id="158" fill="hold">
                                          <p:stCondLst>
                                            <p:cond delay="499"/>
                                          </p:stCondLst>
                                        </p:cTn>
                                        <p:tgtEl>
                                          <p:spTgt spid="453">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 grpId="1" build="p" animBg="1" advAuto="0"/>
      <p:bldP spid="453" grpId="2" build="p" animBg="1" advAuto="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74</a:t>
            </a:fld>
            <a:endParaRPr/>
          </a:p>
        </p:txBody>
      </p:sp>
      <p:sp>
        <p:nvSpPr>
          <p:cNvPr id="456" name="4. ECMAScript6 基本语法-String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String新增API</a:t>
            </a:r>
            <a:endParaRPr dirty="0"/>
          </a:p>
        </p:txBody>
      </p:sp>
      <p:sp>
        <p:nvSpPr>
          <p:cNvPr id="457" name="ES6新增模板字符串（前面讲过)…"/>
          <p:cNvSpPr txBox="1">
            <a:spLocks noGrp="1"/>
          </p:cNvSpPr>
          <p:nvPr>
            <p:ph type="body" idx="4294967295"/>
          </p:nvPr>
        </p:nvSpPr>
        <p:spPr>
          <a:xfrm>
            <a:off x="147637" y="800099"/>
            <a:ext cx="8848726" cy="6136483"/>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ES6新增模板字符串（前面讲过) </a:t>
            </a:r>
            <a:endParaRPr sz="1200"/>
          </a:p>
          <a:p>
            <a:pPr marL="240631" indent="-240631">
              <a:spcBef>
                <a:spcPts val="800"/>
              </a:spcBef>
              <a:buChar char="•"/>
              <a:defRPr sz="2400">
                <a:latin typeface="微软雅黑"/>
                <a:ea typeface="微软雅黑"/>
                <a:cs typeface="微软雅黑"/>
                <a:sym typeface="微软雅黑"/>
              </a:defRPr>
            </a:pPr>
            <a:r>
              <a:t>代码:demo59.html	</a:t>
            </a:r>
          </a:p>
          <a:p>
            <a:pPr marL="0" indent="0">
              <a:spcBef>
                <a:spcPts val="800"/>
              </a:spcBef>
              <a:buSzTx/>
              <a:buNone/>
              <a:defRPr sz="2400">
                <a:latin typeface="微软雅黑"/>
                <a:ea typeface="微软雅黑"/>
                <a:cs typeface="微软雅黑"/>
                <a:sym typeface="微软雅黑"/>
              </a:defRPr>
            </a:pPr>
            <a:r>
              <a:t>        	list.innerHTML=`</a:t>
            </a:r>
          </a:p>
          <a:p>
            <a:pPr marL="0" indent="0">
              <a:spcBef>
                <a:spcPts val="800"/>
              </a:spcBef>
              <a:buSzTx/>
              <a:buNone/>
              <a:defRPr sz="2400">
                <a:latin typeface="微软雅黑"/>
                <a:ea typeface="微软雅黑"/>
                <a:cs typeface="微软雅黑"/>
                <a:sym typeface="微软雅黑"/>
              </a:defRPr>
            </a:pPr>
            <a:r>
              <a:t>         &lt;ul&gt;</a:t>
            </a:r>
          </a:p>
          <a:p>
            <a:pPr marL="0" indent="0">
              <a:spcBef>
                <a:spcPts val="800"/>
              </a:spcBef>
              <a:buSzTx/>
              <a:buNone/>
              <a:defRPr sz="2400">
                <a:latin typeface="微软雅黑"/>
                <a:ea typeface="微软雅黑"/>
                <a:cs typeface="微软雅黑"/>
                <a:sym typeface="微软雅黑"/>
              </a:defRPr>
            </a:pPr>
            <a:r>
              <a:t>           &lt;li&gt;first&lt;/li&gt;</a:t>
            </a:r>
          </a:p>
          <a:p>
            <a:pPr marL="0" indent="0">
              <a:spcBef>
                <a:spcPts val="800"/>
              </a:spcBef>
              <a:buSzTx/>
              <a:buNone/>
              <a:defRPr sz="2400">
                <a:latin typeface="微软雅黑"/>
                <a:ea typeface="微软雅黑"/>
                <a:cs typeface="微软雅黑"/>
                <a:sym typeface="微软雅黑"/>
              </a:defRPr>
            </a:pPr>
            <a:r>
              <a:t>           &lt;li&gt;second&lt;/li&gt;</a:t>
            </a:r>
          </a:p>
          <a:p>
            <a:pPr marL="0" indent="0">
              <a:spcBef>
                <a:spcPts val="800"/>
              </a:spcBef>
              <a:buSzTx/>
              <a:buNone/>
              <a:defRPr sz="2400">
                <a:latin typeface="微软雅黑"/>
                <a:ea typeface="微软雅黑"/>
                <a:cs typeface="微软雅黑"/>
                <a:sym typeface="微软雅黑"/>
              </a:defRPr>
            </a:pPr>
            <a:r>
              <a:t>         &lt;/ul&gt;</a:t>
            </a:r>
          </a:p>
          <a:p>
            <a:pPr marL="0" indent="0">
              <a:spcBef>
                <a:spcPts val="800"/>
              </a:spcBef>
              <a:buSzTx/>
              <a:buNone/>
              <a:defRPr sz="2400">
                <a:latin typeface="微软雅黑"/>
                <a:ea typeface="微软雅黑"/>
                <a:cs typeface="微软雅黑"/>
                <a:sym typeface="微软雅黑"/>
              </a:defRPr>
            </a:pPr>
            <a:r>
              <a:t>        `;</a:t>
            </a:r>
          </a:p>
          <a:p>
            <a:pPr marL="0" indent="0">
              <a:spcBef>
                <a:spcPts val="800"/>
              </a:spcBef>
              <a:buSzTx/>
              <a:buNone/>
              <a:defRPr sz="2400">
                <a:latin typeface="微软雅黑"/>
                <a:ea typeface="微软雅黑"/>
                <a:cs typeface="微软雅黑"/>
                <a:sym typeface="微软雅黑"/>
              </a:defRPr>
            </a:pPr>
            <a:r>
              <a:t>        //所有模板字符串的空格和换行，都是被保留的</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57">
                                            <p:bg/>
                                          </p:spTgt>
                                        </p:tgtEl>
                                        <p:attrNameLst>
                                          <p:attrName>style.visibility</p:attrName>
                                        </p:attrNameLst>
                                      </p:cBhvr>
                                      <p:to>
                                        <p:strVal val="visible"/>
                                      </p:to>
                                    </p:set>
                                    <p:animEffect transition="in" filter="blinds(horizontal)">
                                      <p:cBhvr>
                                        <p:cTn id="7" dur="500"/>
                                        <p:tgtEl>
                                          <p:spTgt spid="457">
                                            <p:bg/>
                                          </p:spTgt>
                                        </p:tgtEl>
                                      </p:cBhvr>
                                    </p:animEffect>
                                  </p:childTnLst>
                                </p:cTn>
                              </p:par>
                              <p:par>
                                <p:cTn id="8" presetID="3" presetClass="entr" presetSubtype="10" fill="hold" grpId="1" nodeType="withEffect">
                                  <p:stCondLst>
                                    <p:cond delay="0"/>
                                  </p:stCondLst>
                                  <p:iterate>
                                    <p:tmAbs val="0"/>
                                  </p:iterate>
                                  <p:childTnLst>
                                    <p:set>
                                      <p:cBhvr>
                                        <p:cTn id="9" fill="hold"/>
                                        <p:tgtEl>
                                          <p:spTgt spid="457">
                                            <p:txEl>
                                              <p:pRg st="0" end="0"/>
                                            </p:txEl>
                                          </p:spTgt>
                                        </p:tgtEl>
                                        <p:attrNameLst>
                                          <p:attrName>style.visibility</p:attrName>
                                        </p:attrNameLst>
                                      </p:cBhvr>
                                      <p:to>
                                        <p:strVal val="visible"/>
                                      </p:to>
                                    </p:set>
                                    <p:animEffect transition="in" filter="blinds(horizontal)">
                                      <p:cBhvr>
                                        <p:cTn id="10" dur="500"/>
                                        <p:tgtEl>
                                          <p:spTgt spid="45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57">
                                            <p:txEl>
                                              <p:pRg st="1" end="1"/>
                                            </p:txEl>
                                          </p:spTgt>
                                        </p:tgtEl>
                                        <p:attrNameLst>
                                          <p:attrName>style.visibility</p:attrName>
                                        </p:attrNameLst>
                                      </p:cBhvr>
                                      <p:to>
                                        <p:strVal val="visible"/>
                                      </p:to>
                                    </p:set>
                                    <p:animEffect transition="in" filter="blinds(horizontal)">
                                      <p:cBhvr>
                                        <p:cTn id="15" dur="500"/>
                                        <p:tgtEl>
                                          <p:spTgt spid="45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57">
                                            <p:txEl>
                                              <p:pRg st="2" end="2"/>
                                            </p:txEl>
                                          </p:spTgt>
                                        </p:tgtEl>
                                        <p:attrNameLst>
                                          <p:attrName>style.visibility</p:attrName>
                                        </p:attrNameLst>
                                      </p:cBhvr>
                                      <p:to>
                                        <p:strVal val="visible"/>
                                      </p:to>
                                    </p:set>
                                    <p:animEffect transition="in" filter="blinds(horizontal)">
                                      <p:cBhvr>
                                        <p:cTn id="20" dur="500"/>
                                        <p:tgtEl>
                                          <p:spTgt spid="45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57">
                                            <p:txEl>
                                              <p:pRg st="3" end="3"/>
                                            </p:txEl>
                                          </p:spTgt>
                                        </p:tgtEl>
                                        <p:attrNameLst>
                                          <p:attrName>style.visibility</p:attrName>
                                        </p:attrNameLst>
                                      </p:cBhvr>
                                      <p:to>
                                        <p:strVal val="visible"/>
                                      </p:to>
                                    </p:set>
                                    <p:animEffect transition="in" filter="blinds(horizontal)">
                                      <p:cBhvr>
                                        <p:cTn id="25" dur="500"/>
                                        <p:tgtEl>
                                          <p:spTgt spid="45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57">
                                            <p:txEl>
                                              <p:pRg st="4" end="4"/>
                                            </p:txEl>
                                          </p:spTgt>
                                        </p:tgtEl>
                                        <p:attrNameLst>
                                          <p:attrName>style.visibility</p:attrName>
                                        </p:attrNameLst>
                                      </p:cBhvr>
                                      <p:to>
                                        <p:strVal val="visible"/>
                                      </p:to>
                                    </p:set>
                                    <p:animEffect transition="in" filter="blinds(horizontal)">
                                      <p:cBhvr>
                                        <p:cTn id="30" dur="500"/>
                                        <p:tgtEl>
                                          <p:spTgt spid="45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57">
                                            <p:txEl>
                                              <p:pRg st="5" end="5"/>
                                            </p:txEl>
                                          </p:spTgt>
                                        </p:tgtEl>
                                        <p:attrNameLst>
                                          <p:attrName>style.visibility</p:attrName>
                                        </p:attrNameLst>
                                      </p:cBhvr>
                                      <p:to>
                                        <p:strVal val="visible"/>
                                      </p:to>
                                    </p:set>
                                    <p:animEffect transition="in" filter="blinds(horizontal)">
                                      <p:cBhvr>
                                        <p:cTn id="35" dur="500"/>
                                        <p:tgtEl>
                                          <p:spTgt spid="45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57">
                                            <p:txEl>
                                              <p:pRg st="6" end="6"/>
                                            </p:txEl>
                                          </p:spTgt>
                                        </p:tgtEl>
                                        <p:attrNameLst>
                                          <p:attrName>style.visibility</p:attrName>
                                        </p:attrNameLst>
                                      </p:cBhvr>
                                      <p:to>
                                        <p:strVal val="visible"/>
                                      </p:to>
                                    </p:set>
                                    <p:animEffect transition="in" filter="blinds(horizontal)">
                                      <p:cBhvr>
                                        <p:cTn id="40" dur="500"/>
                                        <p:tgtEl>
                                          <p:spTgt spid="45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57">
                                            <p:txEl>
                                              <p:pRg st="7" end="7"/>
                                            </p:txEl>
                                          </p:spTgt>
                                        </p:tgtEl>
                                        <p:attrNameLst>
                                          <p:attrName>style.visibility</p:attrName>
                                        </p:attrNameLst>
                                      </p:cBhvr>
                                      <p:to>
                                        <p:strVal val="visible"/>
                                      </p:to>
                                    </p:set>
                                    <p:animEffect transition="in" filter="blinds(horizontal)">
                                      <p:cBhvr>
                                        <p:cTn id="45" dur="500"/>
                                        <p:tgtEl>
                                          <p:spTgt spid="45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57">
                                            <p:txEl>
                                              <p:pRg st="8" end="8"/>
                                            </p:txEl>
                                          </p:spTgt>
                                        </p:tgtEl>
                                        <p:attrNameLst>
                                          <p:attrName>style.visibility</p:attrName>
                                        </p:attrNameLst>
                                      </p:cBhvr>
                                      <p:to>
                                        <p:strVal val="visible"/>
                                      </p:to>
                                    </p:set>
                                    <p:animEffect transition="in" filter="blinds(horizontal)">
                                      <p:cBhvr>
                                        <p:cTn id="50" dur="500"/>
                                        <p:tgtEl>
                                          <p:spTgt spid="45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57">
                                            <p:txEl>
                                              <p:pRg st="0" end="0"/>
                                            </p:txEl>
                                          </p:spTgt>
                                        </p:tgtEl>
                                      </p:cBhvr>
                                    </p:animEffect>
                                    <p:set>
                                      <p:cBhvr>
                                        <p:cTn id="55" fill="hold">
                                          <p:stCondLst>
                                            <p:cond delay="499"/>
                                          </p:stCondLst>
                                        </p:cTn>
                                        <p:tgtEl>
                                          <p:spTgt spid="457">
                                            <p:txEl>
                                              <p:pRg st="0" end="0"/>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57">
                                            <p:txEl>
                                              <p:pRg st="1" end="1"/>
                                            </p:txEl>
                                          </p:spTgt>
                                        </p:tgtEl>
                                      </p:cBhvr>
                                    </p:animEffect>
                                    <p:set>
                                      <p:cBhvr>
                                        <p:cTn id="60" fill="hold">
                                          <p:stCondLst>
                                            <p:cond delay="499"/>
                                          </p:stCondLst>
                                        </p:cTn>
                                        <p:tgtEl>
                                          <p:spTgt spid="457">
                                            <p:txEl>
                                              <p:pRg st="1" end="1"/>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57">
                                            <p:txEl>
                                              <p:pRg st="2" end="2"/>
                                            </p:txEl>
                                          </p:spTgt>
                                        </p:tgtEl>
                                      </p:cBhvr>
                                    </p:animEffect>
                                    <p:set>
                                      <p:cBhvr>
                                        <p:cTn id="65" fill="hold">
                                          <p:stCondLst>
                                            <p:cond delay="499"/>
                                          </p:stCondLst>
                                        </p:cTn>
                                        <p:tgtEl>
                                          <p:spTgt spid="457">
                                            <p:txEl>
                                              <p:pRg st="2" end="2"/>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457">
                                            <p:txEl>
                                              <p:pRg st="3" end="3"/>
                                            </p:txEl>
                                          </p:spTgt>
                                        </p:tgtEl>
                                      </p:cBhvr>
                                    </p:animEffect>
                                    <p:set>
                                      <p:cBhvr>
                                        <p:cTn id="70" fill="hold">
                                          <p:stCondLst>
                                            <p:cond delay="499"/>
                                          </p:stCondLst>
                                        </p:cTn>
                                        <p:tgtEl>
                                          <p:spTgt spid="457">
                                            <p:txEl>
                                              <p:pRg st="3" end="3"/>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57">
                                            <p:txEl>
                                              <p:pRg st="4" end="4"/>
                                            </p:txEl>
                                          </p:spTgt>
                                        </p:tgtEl>
                                      </p:cBhvr>
                                    </p:animEffect>
                                    <p:set>
                                      <p:cBhvr>
                                        <p:cTn id="75" fill="hold">
                                          <p:stCondLst>
                                            <p:cond delay="499"/>
                                          </p:stCondLst>
                                        </p:cTn>
                                        <p:tgtEl>
                                          <p:spTgt spid="457">
                                            <p:txEl>
                                              <p:pRg st="4" end="4"/>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2" nodeType="clickEffect">
                                  <p:stCondLst>
                                    <p:cond delay="0"/>
                                  </p:stCondLst>
                                  <p:iterate>
                                    <p:tmAbs val="0"/>
                                  </p:iterate>
                                  <p:childTnLst>
                                    <p:animEffect transition="out" filter="blinds(horizontal)">
                                      <p:cBhvr>
                                        <p:cTn id="79" dur="500" fill="hold"/>
                                        <p:tgtEl>
                                          <p:spTgt spid="457">
                                            <p:txEl>
                                              <p:pRg st="5" end="5"/>
                                            </p:txEl>
                                          </p:spTgt>
                                        </p:tgtEl>
                                      </p:cBhvr>
                                    </p:animEffect>
                                    <p:set>
                                      <p:cBhvr>
                                        <p:cTn id="80" fill="hold">
                                          <p:stCondLst>
                                            <p:cond delay="499"/>
                                          </p:stCondLst>
                                        </p:cTn>
                                        <p:tgtEl>
                                          <p:spTgt spid="457">
                                            <p:txEl>
                                              <p:pRg st="5" end="5"/>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457">
                                            <p:txEl>
                                              <p:pRg st="6" end="6"/>
                                            </p:txEl>
                                          </p:spTgt>
                                        </p:tgtEl>
                                      </p:cBhvr>
                                    </p:animEffect>
                                    <p:set>
                                      <p:cBhvr>
                                        <p:cTn id="85" fill="hold">
                                          <p:stCondLst>
                                            <p:cond delay="499"/>
                                          </p:stCondLst>
                                        </p:cTn>
                                        <p:tgtEl>
                                          <p:spTgt spid="457">
                                            <p:txEl>
                                              <p:pRg st="6" end="6"/>
                                            </p:txEl>
                                          </p:spTgt>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2" nodeType="clickEffect">
                                  <p:stCondLst>
                                    <p:cond delay="0"/>
                                  </p:stCondLst>
                                  <p:iterate>
                                    <p:tmAbs val="0"/>
                                  </p:iterate>
                                  <p:childTnLst>
                                    <p:animEffect transition="out" filter="blinds(horizontal)">
                                      <p:cBhvr>
                                        <p:cTn id="89" dur="500" fill="hold"/>
                                        <p:tgtEl>
                                          <p:spTgt spid="457">
                                            <p:txEl>
                                              <p:pRg st="7" end="7"/>
                                            </p:txEl>
                                          </p:spTgt>
                                        </p:tgtEl>
                                      </p:cBhvr>
                                    </p:animEffect>
                                    <p:set>
                                      <p:cBhvr>
                                        <p:cTn id="90" fill="hold">
                                          <p:stCondLst>
                                            <p:cond delay="499"/>
                                          </p:stCondLst>
                                        </p:cTn>
                                        <p:tgtEl>
                                          <p:spTgt spid="457">
                                            <p:txEl>
                                              <p:pRg st="7" end="7"/>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iterate>
                                    <p:tmAbs val="0"/>
                                  </p:iterate>
                                  <p:childTnLst>
                                    <p:animEffect transition="out" filter="blinds(horizontal)">
                                      <p:cBhvr>
                                        <p:cTn id="94" dur="500" fill="hold"/>
                                        <p:tgtEl>
                                          <p:spTgt spid="457">
                                            <p:txEl>
                                              <p:pRg st="8" end="8"/>
                                            </p:txEl>
                                          </p:spTgt>
                                        </p:tgtEl>
                                      </p:cBhvr>
                                    </p:animEffect>
                                    <p:set>
                                      <p:cBhvr>
                                        <p:cTn id="95" fill="hold">
                                          <p:stCondLst>
                                            <p:cond delay="499"/>
                                          </p:stCondLst>
                                        </p:cTn>
                                        <p:tgtEl>
                                          <p:spTgt spid="457">
                                            <p:txEl>
                                              <p:pRg st="8" end="8"/>
                                            </p:txEl>
                                          </p:spTgt>
                                        </p:tgtEl>
                                        <p:attrNameLst>
                                          <p:attrName>style.visibility</p:attrName>
                                        </p:attrNameLst>
                                      </p:cBhvr>
                                      <p:to>
                                        <p:strVal val="hidden"/>
                                      </p:to>
                                    </p:set>
                                  </p:childTnLst>
                                </p:cTn>
                              </p:par>
                              <p:par>
                                <p:cTn id="96" presetID="3" presetClass="exit" presetSubtype="10" fill="hold" grpId="2" nodeType="withEffect">
                                  <p:stCondLst>
                                    <p:cond delay="0"/>
                                  </p:stCondLst>
                                  <p:iterate>
                                    <p:tmAbs val="0"/>
                                  </p:iterate>
                                  <p:childTnLst>
                                    <p:animEffect transition="out" filter="blinds(horizontal)">
                                      <p:cBhvr>
                                        <p:cTn id="97" dur="500" fill="hold"/>
                                        <p:tgtEl>
                                          <p:spTgt spid="457">
                                            <p:bg/>
                                          </p:spTgt>
                                        </p:tgtEl>
                                      </p:cBhvr>
                                    </p:animEffect>
                                    <p:set>
                                      <p:cBhvr>
                                        <p:cTn id="98" fill="hold">
                                          <p:stCondLst>
                                            <p:cond delay="499"/>
                                          </p:stCondLst>
                                        </p:cTn>
                                        <p:tgtEl>
                                          <p:spTgt spid="45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 grpId="1" build="p" animBg="1" advAuto="0"/>
      <p:bldP spid="457" grpId="2" build="p" animBg="1" advAuto="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75</a:t>
            </a:fld>
            <a:endParaRPr/>
          </a:p>
        </p:txBody>
      </p:sp>
      <p:sp>
        <p:nvSpPr>
          <p:cNvPr id="460" name="4. ECMAScript6 基本语法-Number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Number新增API</a:t>
            </a:r>
            <a:endParaRPr dirty="0"/>
          </a:p>
        </p:txBody>
      </p:sp>
      <p:sp>
        <p:nvSpPr>
          <p:cNvPr id="461" name="javascript中浮点数计算会产生误差…"/>
          <p:cNvSpPr txBox="1">
            <a:spLocks noGrp="1"/>
          </p:cNvSpPr>
          <p:nvPr>
            <p:ph type="body" idx="4294967295"/>
          </p:nvPr>
        </p:nvSpPr>
        <p:spPr>
          <a:xfrm>
            <a:off x="147637" y="800099"/>
            <a:ext cx="8848726" cy="6136483"/>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javascript中浮点数计算会产生误差</a:t>
            </a:r>
            <a:endParaRPr sz="1200"/>
          </a:p>
          <a:p>
            <a:pPr marL="240631" indent="-240631">
              <a:spcBef>
                <a:spcPts val="800"/>
              </a:spcBef>
              <a:buChar char="•"/>
              <a:defRPr sz="2400">
                <a:latin typeface="微软雅黑"/>
                <a:ea typeface="微软雅黑"/>
                <a:cs typeface="微软雅黑"/>
                <a:sym typeface="微软雅黑"/>
              </a:defRPr>
            </a:pPr>
            <a:r>
              <a:t>代码:demo60.html	</a:t>
            </a:r>
          </a:p>
          <a:p>
            <a:pPr marL="0" indent="0">
              <a:spcBef>
                <a:spcPts val="800"/>
              </a:spcBef>
              <a:buSzTx/>
              <a:buNone/>
              <a:defRPr sz="2400">
                <a:latin typeface="微软雅黑"/>
                <a:ea typeface="微软雅黑"/>
                <a:cs typeface="微软雅黑"/>
                <a:sym typeface="微软雅黑"/>
              </a:defRPr>
            </a:pPr>
            <a:r>
              <a:t>        	console.log(0.1 + 0.2);</a:t>
            </a:r>
          </a:p>
          <a:p>
            <a:pPr marL="0" indent="0">
              <a:spcBef>
                <a:spcPts val="800"/>
              </a:spcBef>
              <a:buSzTx/>
              <a:buNone/>
              <a:defRPr sz="2400">
                <a:latin typeface="微软雅黑"/>
                <a:ea typeface="微软雅黑"/>
                <a:cs typeface="微软雅黑"/>
                <a:sym typeface="微软雅黑"/>
              </a:defRPr>
            </a:pPr>
            <a:r>
              <a:t>	// 0.30000000000000004</a:t>
            </a:r>
          </a:p>
          <a:p>
            <a:pPr marL="0" indent="0">
              <a:spcBef>
                <a:spcPts val="800"/>
              </a:spcBef>
              <a:buSzTx/>
              <a:buNone/>
              <a:defRPr sz="2400">
                <a:latin typeface="微软雅黑"/>
                <a:ea typeface="微软雅黑"/>
                <a:cs typeface="微软雅黑"/>
                <a:sym typeface="微软雅黑"/>
              </a:defRPr>
            </a:pPr>
            <a:r>
              <a:t>	console.log(0.1 + 0.2 - 0.3)</a:t>
            </a:r>
          </a:p>
          <a:p>
            <a:pPr marL="0" indent="0">
              <a:spcBef>
                <a:spcPts val="800"/>
              </a:spcBef>
              <a:buSzTx/>
              <a:buNone/>
              <a:defRPr sz="2400">
                <a:latin typeface="微软雅黑"/>
                <a:ea typeface="微软雅黑"/>
                <a:cs typeface="微软雅黑"/>
                <a:sym typeface="微软雅黑"/>
              </a:defRPr>
            </a:pPr>
            <a:r>
              <a:t>	// 5.551115123125783e-17</a:t>
            </a:r>
          </a:p>
          <a:p>
            <a:pPr marL="0" indent="0">
              <a:spcBef>
                <a:spcPts val="800"/>
              </a:spcBef>
              <a:buSzTx/>
              <a:buNone/>
              <a:defRPr sz="2400">
                <a:latin typeface="微软雅黑"/>
                <a:ea typeface="微软雅黑"/>
                <a:cs typeface="微软雅黑"/>
                <a:sym typeface="微软雅黑"/>
              </a:defRPr>
            </a:pPr>
            <a:r>
              <a:t>	console.log(5.551115123125783e-17.toFixed(20)); </a:t>
            </a:r>
          </a:p>
          <a:p>
            <a:pPr marL="0" indent="0">
              <a:spcBef>
                <a:spcPts val="800"/>
              </a:spcBef>
              <a:buSzTx/>
              <a:buNone/>
              <a:defRPr sz="2400">
                <a:latin typeface="微软雅黑"/>
                <a:ea typeface="微软雅黑"/>
                <a:cs typeface="微软雅黑"/>
                <a:sym typeface="微软雅黑"/>
              </a:defRPr>
            </a:pPr>
            <a:r>
              <a:t>          // ‘0.00000000000000005551'</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61">
                                            <p:bg/>
                                          </p:spTgt>
                                        </p:tgtEl>
                                        <p:attrNameLst>
                                          <p:attrName>style.visibility</p:attrName>
                                        </p:attrNameLst>
                                      </p:cBhvr>
                                      <p:to>
                                        <p:strVal val="visible"/>
                                      </p:to>
                                    </p:set>
                                    <p:animEffect transition="in" filter="blinds(horizontal)">
                                      <p:cBhvr>
                                        <p:cTn id="7" dur="500"/>
                                        <p:tgtEl>
                                          <p:spTgt spid="461">
                                            <p:bg/>
                                          </p:spTgt>
                                        </p:tgtEl>
                                      </p:cBhvr>
                                    </p:animEffect>
                                  </p:childTnLst>
                                </p:cTn>
                              </p:par>
                              <p:par>
                                <p:cTn id="8" presetID="3" presetClass="entr" presetSubtype="10" fill="hold" grpId="1" nodeType="withEffect">
                                  <p:stCondLst>
                                    <p:cond delay="0"/>
                                  </p:stCondLst>
                                  <p:iterate>
                                    <p:tmAbs val="0"/>
                                  </p:iterate>
                                  <p:childTnLst>
                                    <p:set>
                                      <p:cBhvr>
                                        <p:cTn id="9" fill="hold"/>
                                        <p:tgtEl>
                                          <p:spTgt spid="461">
                                            <p:txEl>
                                              <p:pRg st="0" end="0"/>
                                            </p:txEl>
                                          </p:spTgt>
                                        </p:tgtEl>
                                        <p:attrNameLst>
                                          <p:attrName>style.visibility</p:attrName>
                                        </p:attrNameLst>
                                      </p:cBhvr>
                                      <p:to>
                                        <p:strVal val="visible"/>
                                      </p:to>
                                    </p:set>
                                    <p:animEffect transition="in" filter="blinds(horizontal)">
                                      <p:cBhvr>
                                        <p:cTn id="10" dur="500"/>
                                        <p:tgtEl>
                                          <p:spTgt spid="46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61">
                                            <p:txEl>
                                              <p:pRg st="1" end="1"/>
                                            </p:txEl>
                                          </p:spTgt>
                                        </p:tgtEl>
                                        <p:attrNameLst>
                                          <p:attrName>style.visibility</p:attrName>
                                        </p:attrNameLst>
                                      </p:cBhvr>
                                      <p:to>
                                        <p:strVal val="visible"/>
                                      </p:to>
                                    </p:set>
                                    <p:animEffect transition="in" filter="blinds(horizontal)">
                                      <p:cBhvr>
                                        <p:cTn id="15" dur="500"/>
                                        <p:tgtEl>
                                          <p:spTgt spid="46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61">
                                            <p:txEl>
                                              <p:pRg st="2" end="2"/>
                                            </p:txEl>
                                          </p:spTgt>
                                        </p:tgtEl>
                                        <p:attrNameLst>
                                          <p:attrName>style.visibility</p:attrName>
                                        </p:attrNameLst>
                                      </p:cBhvr>
                                      <p:to>
                                        <p:strVal val="visible"/>
                                      </p:to>
                                    </p:set>
                                    <p:animEffect transition="in" filter="blinds(horizontal)">
                                      <p:cBhvr>
                                        <p:cTn id="20" dur="500"/>
                                        <p:tgtEl>
                                          <p:spTgt spid="46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61">
                                            <p:txEl>
                                              <p:pRg st="3" end="3"/>
                                            </p:txEl>
                                          </p:spTgt>
                                        </p:tgtEl>
                                        <p:attrNameLst>
                                          <p:attrName>style.visibility</p:attrName>
                                        </p:attrNameLst>
                                      </p:cBhvr>
                                      <p:to>
                                        <p:strVal val="visible"/>
                                      </p:to>
                                    </p:set>
                                    <p:animEffect transition="in" filter="blinds(horizontal)">
                                      <p:cBhvr>
                                        <p:cTn id="25" dur="500"/>
                                        <p:tgtEl>
                                          <p:spTgt spid="46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61">
                                            <p:txEl>
                                              <p:pRg st="4" end="4"/>
                                            </p:txEl>
                                          </p:spTgt>
                                        </p:tgtEl>
                                        <p:attrNameLst>
                                          <p:attrName>style.visibility</p:attrName>
                                        </p:attrNameLst>
                                      </p:cBhvr>
                                      <p:to>
                                        <p:strVal val="visible"/>
                                      </p:to>
                                    </p:set>
                                    <p:animEffect transition="in" filter="blinds(horizontal)">
                                      <p:cBhvr>
                                        <p:cTn id="30" dur="500"/>
                                        <p:tgtEl>
                                          <p:spTgt spid="46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61">
                                            <p:txEl>
                                              <p:pRg st="5" end="5"/>
                                            </p:txEl>
                                          </p:spTgt>
                                        </p:tgtEl>
                                        <p:attrNameLst>
                                          <p:attrName>style.visibility</p:attrName>
                                        </p:attrNameLst>
                                      </p:cBhvr>
                                      <p:to>
                                        <p:strVal val="visible"/>
                                      </p:to>
                                    </p:set>
                                    <p:animEffect transition="in" filter="blinds(horizontal)">
                                      <p:cBhvr>
                                        <p:cTn id="35" dur="500"/>
                                        <p:tgtEl>
                                          <p:spTgt spid="46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61">
                                            <p:txEl>
                                              <p:pRg st="6" end="6"/>
                                            </p:txEl>
                                          </p:spTgt>
                                        </p:tgtEl>
                                        <p:attrNameLst>
                                          <p:attrName>style.visibility</p:attrName>
                                        </p:attrNameLst>
                                      </p:cBhvr>
                                      <p:to>
                                        <p:strVal val="visible"/>
                                      </p:to>
                                    </p:set>
                                    <p:animEffect transition="in" filter="blinds(horizontal)">
                                      <p:cBhvr>
                                        <p:cTn id="40" dur="500"/>
                                        <p:tgtEl>
                                          <p:spTgt spid="46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61">
                                            <p:txEl>
                                              <p:pRg st="7" end="7"/>
                                            </p:txEl>
                                          </p:spTgt>
                                        </p:tgtEl>
                                        <p:attrNameLst>
                                          <p:attrName>style.visibility</p:attrName>
                                        </p:attrNameLst>
                                      </p:cBhvr>
                                      <p:to>
                                        <p:strVal val="visible"/>
                                      </p:to>
                                    </p:set>
                                    <p:animEffect transition="in" filter="blinds(horizontal)">
                                      <p:cBhvr>
                                        <p:cTn id="45" dur="500"/>
                                        <p:tgtEl>
                                          <p:spTgt spid="46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461">
                                            <p:txEl>
                                              <p:pRg st="0" end="0"/>
                                            </p:txEl>
                                          </p:spTgt>
                                        </p:tgtEl>
                                      </p:cBhvr>
                                    </p:animEffect>
                                    <p:set>
                                      <p:cBhvr>
                                        <p:cTn id="50" fill="hold">
                                          <p:stCondLst>
                                            <p:cond delay="499"/>
                                          </p:stCondLst>
                                        </p:cTn>
                                        <p:tgtEl>
                                          <p:spTgt spid="461">
                                            <p:txEl>
                                              <p:pRg st="0" end="0"/>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61">
                                            <p:txEl>
                                              <p:pRg st="1" end="1"/>
                                            </p:txEl>
                                          </p:spTgt>
                                        </p:tgtEl>
                                      </p:cBhvr>
                                    </p:animEffect>
                                    <p:set>
                                      <p:cBhvr>
                                        <p:cTn id="55" fill="hold">
                                          <p:stCondLst>
                                            <p:cond delay="499"/>
                                          </p:stCondLst>
                                        </p:cTn>
                                        <p:tgtEl>
                                          <p:spTgt spid="461">
                                            <p:txEl>
                                              <p:pRg st="1" end="1"/>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61">
                                            <p:txEl>
                                              <p:pRg st="2" end="2"/>
                                            </p:txEl>
                                          </p:spTgt>
                                        </p:tgtEl>
                                      </p:cBhvr>
                                    </p:animEffect>
                                    <p:set>
                                      <p:cBhvr>
                                        <p:cTn id="60" fill="hold">
                                          <p:stCondLst>
                                            <p:cond delay="499"/>
                                          </p:stCondLst>
                                        </p:cTn>
                                        <p:tgtEl>
                                          <p:spTgt spid="461">
                                            <p:txEl>
                                              <p:pRg st="2" end="2"/>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61">
                                            <p:txEl>
                                              <p:pRg st="3" end="3"/>
                                            </p:txEl>
                                          </p:spTgt>
                                        </p:tgtEl>
                                      </p:cBhvr>
                                    </p:animEffect>
                                    <p:set>
                                      <p:cBhvr>
                                        <p:cTn id="65" fill="hold">
                                          <p:stCondLst>
                                            <p:cond delay="499"/>
                                          </p:stCondLst>
                                        </p:cTn>
                                        <p:tgtEl>
                                          <p:spTgt spid="461">
                                            <p:txEl>
                                              <p:pRg st="3" end="3"/>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461">
                                            <p:txEl>
                                              <p:pRg st="4" end="4"/>
                                            </p:txEl>
                                          </p:spTgt>
                                        </p:tgtEl>
                                      </p:cBhvr>
                                    </p:animEffect>
                                    <p:set>
                                      <p:cBhvr>
                                        <p:cTn id="70" fill="hold">
                                          <p:stCondLst>
                                            <p:cond delay="499"/>
                                          </p:stCondLst>
                                        </p:cTn>
                                        <p:tgtEl>
                                          <p:spTgt spid="461">
                                            <p:txEl>
                                              <p:pRg st="4" end="4"/>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61">
                                            <p:txEl>
                                              <p:pRg st="5" end="5"/>
                                            </p:txEl>
                                          </p:spTgt>
                                        </p:tgtEl>
                                      </p:cBhvr>
                                    </p:animEffect>
                                    <p:set>
                                      <p:cBhvr>
                                        <p:cTn id="75" fill="hold">
                                          <p:stCondLst>
                                            <p:cond delay="499"/>
                                          </p:stCondLst>
                                        </p:cTn>
                                        <p:tgtEl>
                                          <p:spTgt spid="461">
                                            <p:txEl>
                                              <p:pRg st="5" end="5"/>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2" nodeType="clickEffect">
                                  <p:stCondLst>
                                    <p:cond delay="0"/>
                                  </p:stCondLst>
                                  <p:iterate>
                                    <p:tmAbs val="0"/>
                                  </p:iterate>
                                  <p:childTnLst>
                                    <p:animEffect transition="out" filter="blinds(horizontal)">
                                      <p:cBhvr>
                                        <p:cTn id="79" dur="500" fill="hold"/>
                                        <p:tgtEl>
                                          <p:spTgt spid="461">
                                            <p:txEl>
                                              <p:pRg st="6" end="6"/>
                                            </p:txEl>
                                          </p:spTgt>
                                        </p:tgtEl>
                                      </p:cBhvr>
                                    </p:animEffect>
                                    <p:set>
                                      <p:cBhvr>
                                        <p:cTn id="80" fill="hold">
                                          <p:stCondLst>
                                            <p:cond delay="499"/>
                                          </p:stCondLst>
                                        </p:cTn>
                                        <p:tgtEl>
                                          <p:spTgt spid="461">
                                            <p:txEl>
                                              <p:pRg st="6" end="6"/>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461">
                                            <p:txEl>
                                              <p:pRg st="7" end="7"/>
                                            </p:txEl>
                                          </p:spTgt>
                                        </p:tgtEl>
                                      </p:cBhvr>
                                    </p:animEffect>
                                    <p:set>
                                      <p:cBhvr>
                                        <p:cTn id="85" fill="hold">
                                          <p:stCondLst>
                                            <p:cond delay="499"/>
                                          </p:stCondLst>
                                        </p:cTn>
                                        <p:tgtEl>
                                          <p:spTgt spid="461">
                                            <p:txEl>
                                              <p:pRg st="7" end="7"/>
                                            </p:txEl>
                                          </p:spTgt>
                                        </p:tgtEl>
                                        <p:attrNameLst>
                                          <p:attrName>style.visibility</p:attrName>
                                        </p:attrNameLst>
                                      </p:cBhvr>
                                      <p:to>
                                        <p:strVal val="hidden"/>
                                      </p:to>
                                    </p:set>
                                  </p:childTnLst>
                                </p:cTn>
                              </p:par>
                              <p:par>
                                <p:cTn id="86" presetID="3" presetClass="exit" presetSubtype="10" fill="hold" grpId="2" nodeType="withEffect">
                                  <p:stCondLst>
                                    <p:cond delay="0"/>
                                  </p:stCondLst>
                                  <p:iterate>
                                    <p:tmAbs val="0"/>
                                  </p:iterate>
                                  <p:childTnLst>
                                    <p:animEffect transition="out" filter="blinds(horizontal)">
                                      <p:cBhvr>
                                        <p:cTn id="87" dur="500" fill="hold"/>
                                        <p:tgtEl>
                                          <p:spTgt spid="461">
                                            <p:bg/>
                                          </p:spTgt>
                                        </p:tgtEl>
                                      </p:cBhvr>
                                    </p:animEffect>
                                    <p:set>
                                      <p:cBhvr>
                                        <p:cTn id="88" fill="hold">
                                          <p:stCondLst>
                                            <p:cond delay="499"/>
                                          </p:stCondLst>
                                        </p:cTn>
                                        <p:tgtEl>
                                          <p:spTgt spid="46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 grpId="1" build="p" animBg="1" advAuto="0"/>
      <p:bldP spid="461" grpId="2" build="p" animBg="1" advAuto="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76</a:t>
            </a:fld>
            <a:endParaRPr/>
          </a:p>
        </p:txBody>
      </p:sp>
      <p:sp>
        <p:nvSpPr>
          <p:cNvPr id="464" name="4. ECMAScript6 基本语法-Number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4. </a:t>
            </a:r>
            <a:r>
              <a:rPr sz="2800"/>
              <a:t>ECMAScript6 基本语法-</a:t>
            </a:r>
            <a:r>
              <a:t>Number新增API</a:t>
            </a:r>
          </a:p>
        </p:txBody>
      </p:sp>
      <p:sp>
        <p:nvSpPr>
          <p:cNvPr id="465" name="javascript中浮点数计算会产生误差，为了 解决这个问题ES6引入了Number.EPSILON 值是2.220446049250313e-16 ，这个非常小的值，为浮点数计算设定一个误差范围，误差小于这个范围，我们认为得到了正确结果。…"/>
          <p:cNvSpPr txBox="1">
            <a:spLocks noGrp="1"/>
          </p:cNvSpPr>
          <p:nvPr>
            <p:ph type="body" idx="4294967295"/>
          </p:nvPr>
        </p:nvSpPr>
        <p:spPr>
          <a:xfrm>
            <a:off x="147637" y="800099"/>
            <a:ext cx="8848726" cy="6136483"/>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javascript中浮点数计算会产生误差，为了 解决这个问题ES6引入了Number.EPSILON 值是2.220446049250313e-16 ，这个非常小的值，为浮点数计算设定一个误差范围，误差小于这个范围，我们认为得到了正确结果。</a:t>
            </a:r>
          </a:p>
          <a:p>
            <a:pPr marL="240631" indent="-240631">
              <a:spcBef>
                <a:spcPts val="800"/>
              </a:spcBef>
              <a:buChar char="•"/>
              <a:defRPr sz="2400">
                <a:latin typeface="微软雅黑"/>
                <a:ea typeface="微软雅黑"/>
                <a:cs typeface="微软雅黑"/>
                <a:sym typeface="微软雅黑"/>
              </a:defRPr>
            </a:pPr>
            <a:r>
              <a:t>代码:demo61.html	</a:t>
            </a:r>
          </a:p>
          <a:p>
            <a:pPr marL="0" indent="0">
              <a:spcBef>
                <a:spcPts val="800"/>
              </a:spcBef>
              <a:buSzTx/>
              <a:buNone/>
              <a:defRPr sz="2400">
                <a:latin typeface="微软雅黑"/>
                <a:ea typeface="微软雅黑"/>
                <a:cs typeface="微软雅黑"/>
                <a:sym typeface="微软雅黑"/>
              </a:defRPr>
            </a:pPr>
            <a:r>
              <a:t>        	           console.log(0.1 + 0.2);</a:t>
            </a:r>
          </a:p>
          <a:p>
            <a:pPr marL="0" indent="0">
              <a:spcBef>
                <a:spcPts val="800"/>
              </a:spcBef>
              <a:buSzTx/>
              <a:buNone/>
              <a:defRPr sz="2400">
                <a:latin typeface="微软雅黑"/>
                <a:ea typeface="微软雅黑"/>
                <a:cs typeface="微软雅黑"/>
                <a:sym typeface="微软雅黑"/>
              </a:defRPr>
            </a:pPr>
            <a:r>
              <a:t>		// 0.30000000000000004</a:t>
            </a:r>
          </a:p>
          <a:p>
            <a:pPr marL="0" indent="0">
              <a:spcBef>
                <a:spcPts val="800"/>
              </a:spcBef>
              <a:buSzTx/>
              <a:buNone/>
              <a:defRPr sz="2400">
                <a:latin typeface="微软雅黑"/>
                <a:ea typeface="微软雅黑"/>
                <a:cs typeface="微软雅黑"/>
                <a:sym typeface="微软雅黑"/>
              </a:defRPr>
            </a:pPr>
            <a:r>
              <a:t>		console.log(0.1 + 0.2 - 0.3);</a:t>
            </a:r>
          </a:p>
          <a:p>
            <a:pPr marL="0" indent="0">
              <a:spcBef>
                <a:spcPts val="800"/>
              </a:spcBef>
              <a:buSzTx/>
              <a:buNone/>
              <a:defRPr sz="2400">
                <a:latin typeface="微软雅黑"/>
                <a:ea typeface="微软雅黑"/>
                <a:cs typeface="微软雅黑"/>
                <a:sym typeface="微软雅黑"/>
              </a:defRPr>
            </a:pPr>
            <a:r>
              <a:t>		// 5.551115123125783e-17		                 console.log(5.551115123125783e-17&lt;Number.EPSILON); </a:t>
            </a:r>
          </a:p>
          <a:p>
            <a:pPr marL="0" indent="0">
              <a:spcBef>
                <a:spcPts val="800"/>
              </a:spcBef>
              <a:buSzTx/>
              <a:buNone/>
              <a:defRPr sz="2400">
                <a:latin typeface="微软雅黑"/>
                <a:ea typeface="微软雅黑"/>
                <a:cs typeface="微软雅黑"/>
                <a:sym typeface="微软雅黑"/>
              </a:defRPr>
            </a:pPr>
            <a:r>
              <a:t>                    // '0.00000000000000005551'</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65">
                                            <p:bg/>
                                          </p:spTgt>
                                        </p:tgtEl>
                                        <p:attrNameLst>
                                          <p:attrName>style.visibility</p:attrName>
                                        </p:attrNameLst>
                                      </p:cBhvr>
                                      <p:to>
                                        <p:strVal val="visible"/>
                                      </p:to>
                                    </p:set>
                                    <p:animEffect transition="in" filter="blinds(horizontal)">
                                      <p:cBhvr>
                                        <p:cTn id="7" dur="500"/>
                                        <p:tgtEl>
                                          <p:spTgt spid="465">
                                            <p:bg/>
                                          </p:spTgt>
                                        </p:tgtEl>
                                      </p:cBhvr>
                                    </p:animEffect>
                                  </p:childTnLst>
                                </p:cTn>
                              </p:par>
                              <p:par>
                                <p:cTn id="8" presetID="3" presetClass="entr" presetSubtype="10" fill="hold" grpId="1" nodeType="withEffect">
                                  <p:stCondLst>
                                    <p:cond delay="0"/>
                                  </p:stCondLst>
                                  <p:iterate>
                                    <p:tmAbs val="0"/>
                                  </p:iterate>
                                  <p:childTnLst>
                                    <p:set>
                                      <p:cBhvr>
                                        <p:cTn id="9" fill="hold"/>
                                        <p:tgtEl>
                                          <p:spTgt spid="465">
                                            <p:txEl>
                                              <p:pRg st="0" end="0"/>
                                            </p:txEl>
                                          </p:spTgt>
                                        </p:tgtEl>
                                        <p:attrNameLst>
                                          <p:attrName>style.visibility</p:attrName>
                                        </p:attrNameLst>
                                      </p:cBhvr>
                                      <p:to>
                                        <p:strVal val="visible"/>
                                      </p:to>
                                    </p:set>
                                    <p:animEffect transition="in" filter="blinds(horizontal)">
                                      <p:cBhvr>
                                        <p:cTn id="10" dur="500"/>
                                        <p:tgtEl>
                                          <p:spTgt spid="46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65">
                                            <p:txEl>
                                              <p:pRg st="1" end="1"/>
                                            </p:txEl>
                                          </p:spTgt>
                                        </p:tgtEl>
                                        <p:attrNameLst>
                                          <p:attrName>style.visibility</p:attrName>
                                        </p:attrNameLst>
                                      </p:cBhvr>
                                      <p:to>
                                        <p:strVal val="visible"/>
                                      </p:to>
                                    </p:set>
                                    <p:animEffect transition="in" filter="blinds(horizontal)">
                                      <p:cBhvr>
                                        <p:cTn id="15" dur="500"/>
                                        <p:tgtEl>
                                          <p:spTgt spid="46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65">
                                            <p:txEl>
                                              <p:pRg st="2" end="2"/>
                                            </p:txEl>
                                          </p:spTgt>
                                        </p:tgtEl>
                                        <p:attrNameLst>
                                          <p:attrName>style.visibility</p:attrName>
                                        </p:attrNameLst>
                                      </p:cBhvr>
                                      <p:to>
                                        <p:strVal val="visible"/>
                                      </p:to>
                                    </p:set>
                                    <p:animEffect transition="in" filter="blinds(horizontal)">
                                      <p:cBhvr>
                                        <p:cTn id="20" dur="500"/>
                                        <p:tgtEl>
                                          <p:spTgt spid="46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65">
                                            <p:txEl>
                                              <p:pRg st="3" end="3"/>
                                            </p:txEl>
                                          </p:spTgt>
                                        </p:tgtEl>
                                        <p:attrNameLst>
                                          <p:attrName>style.visibility</p:attrName>
                                        </p:attrNameLst>
                                      </p:cBhvr>
                                      <p:to>
                                        <p:strVal val="visible"/>
                                      </p:to>
                                    </p:set>
                                    <p:animEffect transition="in" filter="blinds(horizontal)">
                                      <p:cBhvr>
                                        <p:cTn id="25" dur="500"/>
                                        <p:tgtEl>
                                          <p:spTgt spid="46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65">
                                            <p:txEl>
                                              <p:pRg st="4" end="4"/>
                                            </p:txEl>
                                          </p:spTgt>
                                        </p:tgtEl>
                                        <p:attrNameLst>
                                          <p:attrName>style.visibility</p:attrName>
                                        </p:attrNameLst>
                                      </p:cBhvr>
                                      <p:to>
                                        <p:strVal val="visible"/>
                                      </p:to>
                                    </p:set>
                                    <p:animEffect transition="in" filter="blinds(horizontal)">
                                      <p:cBhvr>
                                        <p:cTn id="30" dur="500"/>
                                        <p:tgtEl>
                                          <p:spTgt spid="46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65">
                                            <p:txEl>
                                              <p:pRg st="5" end="5"/>
                                            </p:txEl>
                                          </p:spTgt>
                                        </p:tgtEl>
                                        <p:attrNameLst>
                                          <p:attrName>style.visibility</p:attrName>
                                        </p:attrNameLst>
                                      </p:cBhvr>
                                      <p:to>
                                        <p:strVal val="visible"/>
                                      </p:to>
                                    </p:set>
                                    <p:animEffect transition="in" filter="blinds(horizontal)">
                                      <p:cBhvr>
                                        <p:cTn id="35" dur="500"/>
                                        <p:tgtEl>
                                          <p:spTgt spid="46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65">
                                            <p:txEl>
                                              <p:pRg st="6" end="6"/>
                                            </p:txEl>
                                          </p:spTgt>
                                        </p:tgtEl>
                                        <p:attrNameLst>
                                          <p:attrName>style.visibility</p:attrName>
                                        </p:attrNameLst>
                                      </p:cBhvr>
                                      <p:to>
                                        <p:strVal val="visible"/>
                                      </p:to>
                                    </p:set>
                                    <p:animEffect transition="in" filter="blinds(horizontal)">
                                      <p:cBhvr>
                                        <p:cTn id="40" dur="500"/>
                                        <p:tgtEl>
                                          <p:spTgt spid="46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2" nodeType="clickEffect">
                                  <p:stCondLst>
                                    <p:cond delay="0"/>
                                  </p:stCondLst>
                                  <p:iterate>
                                    <p:tmAbs val="0"/>
                                  </p:iterate>
                                  <p:childTnLst>
                                    <p:animEffect transition="out" filter="blinds(horizontal)">
                                      <p:cBhvr>
                                        <p:cTn id="44" dur="500" fill="hold"/>
                                        <p:tgtEl>
                                          <p:spTgt spid="465">
                                            <p:txEl>
                                              <p:pRg st="0" end="0"/>
                                            </p:txEl>
                                          </p:spTgt>
                                        </p:tgtEl>
                                      </p:cBhvr>
                                    </p:animEffect>
                                    <p:set>
                                      <p:cBhvr>
                                        <p:cTn id="45" fill="hold">
                                          <p:stCondLst>
                                            <p:cond delay="499"/>
                                          </p:stCondLst>
                                        </p:cTn>
                                        <p:tgtEl>
                                          <p:spTgt spid="465">
                                            <p:txEl>
                                              <p:pRg st="0" end="0"/>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465">
                                            <p:txEl>
                                              <p:pRg st="1" end="1"/>
                                            </p:txEl>
                                          </p:spTgt>
                                        </p:tgtEl>
                                      </p:cBhvr>
                                    </p:animEffect>
                                    <p:set>
                                      <p:cBhvr>
                                        <p:cTn id="50" fill="hold">
                                          <p:stCondLst>
                                            <p:cond delay="499"/>
                                          </p:stCondLst>
                                        </p:cTn>
                                        <p:tgtEl>
                                          <p:spTgt spid="465">
                                            <p:txEl>
                                              <p:pRg st="1" end="1"/>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65">
                                            <p:txEl>
                                              <p:pRg st="2" end="2"/>
                                            </p:txEl>
                                          </p:spTgt>
                                        </p:tgtEl>
                                      </p:cBhvr>
                                    </p:animEffect>
                                    <p:set>
                                      <p:cBhvr>
                                        <p:cTn id="55" fill="hold">
                                          <p:stCondLst>
                                            <p:cond delay="499"/>
                                          </p:stCondLst>
                                        </p:cTn>
                                        <p:tgtEl>
                                          <p:spTgt spid="465">
                                            <p:txEl>
                                              <p:pRg st="2" end="2"/>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65">
                                            <p:txEl>
                                              <p:pRg st="3" end="3"/>
                                            </p:txEl>
                                          </p:spTgt>
                                        </p:tgtEl>
                                      </p:cBhvr>
                                    </p:animEffect>
                                    <p:set>
                                      <p:cBhvr>
                                        <p:cTn id="60" fill="hold">
                                          <p:stCondLst>
                                            <p:cond delay="499"/>
                                          </p:stCondLst>
                                        </p:cTn>
                                        <p:tgtEl>
                                          <p:spTgt spid="465">
                                            <p:txEl>
                                              <p:pRg st="3" end="3"/>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65">
                                            <p:txEl>
                                              <p:pRg st="4" end="4"/>
                                            </p:txEl>
                                          </p:spTgt>
                                        </p:tgtEl>
                                      </p:cBhvr>
                                    </p:animEffect>
                                    <p:set>
                                      <p:cBhvr>
                                        <p:cTn id="65" fill="hold">
                                          <p:stCondLst>
                                            <p:cond delay="499"/>
                                          </p:stCondLst>
                                        </p:cTn>
                                        <p:tgtEl>
                                          <p:spTgt spid="465">
                                            <p:txEl>
                                              <p:pRg st="4" end="4"/>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465">
                                            <p:txEl>
                                              <p:pRg st="5" end="5"/>
                                            </p:txEl>
                                          </p:spTgt>
                                        </p:tgtEl>
                                      </p:cBhvr>
                                    </p:animEffect>
                                    <p:set>
                                      <p:cBhvr>
                                        <p:cTn id="70" fill="hold">
                                          <p:stCondLst>
                                            <p:cond delay="499"/>
                                          </p:stCondLst>
                                        </p:cTn>
                                        <p:tgtEl>
                                          <p:spTgt spid="465">
                                            <p:txEl>
                                              <p:pRg st="5" end="5"/>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65">
                                            <p:txEl>
                                              <p:pRg st="6" end="6"/>
                                            </p:txEl>
                                          </p:spTgt>
                                        </p:tgtEl>
                                      </p:cBhvr>
                                    </p:animEffect>
                                    <p:set>
                                      <p:cBhvr>
                                        <p:cTn id="75" fill="hold">
                                          <p:stCondLst>
                                            <p:cond delay="499"/>
                                          </p:stCondLst>
                                        </p:cTn>
                                        <p:tgtEl>
                                          <p:spTgt spid="465">
                                            <p:txEl>
                                              <p:pRg st="6" end="6"/>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465">
                                            <p:bg/>
                                          </p:spTgt>
                                        </p:tgtEl>
                                      </p:cBhvr>
                                    </p:animEffect>
                                    <p:set>
                                      <p:cBhvr>
                                        <p:cTn id="78" fill="hold">
                                          <p:stCondLst>
                                            <p:cond delay="499"/>
                                          </p:stCondLst>
                                        </p:cTn>
                                        <p:tgtEl>
                                          <p:spTgt spid="465">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 grpId="1" build="p" animBg="1" advAuto="0"/>
      <p:bldP spid="465" grpId="2" build="p" animBg="1" advAuto="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77</a:t>
            </a:fld>
            <a:endParaRPr/>
          </a:p>
        </p:txBody>
      </p:sp>
      <p:sp>
        <p:nvSpPr>
          <p:cNvPr id="468" name="4. ECMAScript6 基本语法-Number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Number新增API</a:t>
            </a:r>
            <a:endParaRPr dirty="0"/>
          </a:p>
        </p:txBody>
      </p:sp>
      <p:sp>
        <p:nvSpPr>
          <p:cNvPr id="469" name="创建一个误差检测函数，true结果正确，false结果错误…"/>
          <p:cNvSpPr txBox="1">
            <a:spLocks noGrp="1"/>
          </p:cNvSpPr>
          <p:nvPr>
            <p:ph type="body" idx="4294967295"/>
          </p:nvPr>
        </p:nvSpPr>
        <p:spPr>
          <a:xfrm>
            <a:off x="147637" y="800099"/>
            <a:ext cx="8848726" cy="6136483"/>
          </a:xfrm>
          <a:prstGeom prst="rect">
            <a:avLst/>
          </a:prstGeom>
        </p:spPr>
        <p:txBody>
          <a:bodyPr/>
          <a:lstStyle/>
          <a:p>
            <a:pPr marL="0" indent="0">
              <a:spcBef>
                <a:spcPts val="800"/>
              </a:spcBef>
              <a:buSzTx/>
              <a:buNone/>
              <a:defRPr sz="2400">
                <a:latin typeface="微软雅黑"/>
                <a:ea typeface="微软雅黑"/>
                <a:cs typeface="微软雅黑"/>
                <a:sym typeface="微软雅黑"/>
              </a:defRPr>
            </a:pPr>
            <a:r>
              <a:t>创建一个误差检测函数，true结果正确，false结果错误</a:t>
            </a:r>
          </a:p>
          <a:p>
            <a:pPr marL="240631" indent="-240631">
              <a:spcBef>
                <a:spcPts val="800"/>
              </a:spcBef>
              <a:buChar char="•"/>
              <a:defRPr sz="2400">
                <a:latin typeface="微软雅黑"/>
                <a:ea typeface="微软雅黑"/>
                <a:cs typeface="微软雅黑"/>
                <a:sym typeface="微软雅黑"/>
              </a:defRPr>
            </a:pPr>
            <a:r>
              <a:t>代码:demo62.html	</a:t>
            </a:r>
          </a:p>
          <a:p>
            <a:pPr marL="0" indent="0">
              <a:spcBef>
                <a:spcPts val="800"/>
              </a:spcBef>
              <a:buSzTx/>
              <a:buNone/>
              <a:defRPr sz="2400">
                <a:latin typeface="微软雅黑"/>
                <a:ea typeface="微软雅黑"/>
                <a:cs typeface="微软雅黑"/>
                <a:sym typeface="微软雅黑"/>
              </a:defRPr>
            </a:pPr>
            <a:r>
              <a:t>        	  function withinErrorMargin (left, right) { </a:t>
            </a:r>
          </a:p>
          <a:p>
            <a:pPr marL="0" indent="0">
              <a:spcBef>
                <a:spcPts val="800"/>
              </a:spcBef>
              <a:buSzTx/>
              <a:buNone/>
              <a:defRPr sz="2400">
                <a:latin typeface="微软雅黑"/>
                <a:ea typeface="微软雅黑"/>
                <a:cs typeface="微软雅黑"/>
                <a:sym typeface="微软雅黑"/>
              </a:defRPr>
            </a:pPr>
            <a:r>
              <a:t>                return    Math.abs(left - right) &lt; Number.EPSILON;</a:t>
            </a:r>
          </a:p>
          <a:p>
            <a:pPr marL="0" indent="0">
              <a:spcBef>
                <a:spcPts val="800"/>
              </a:spcBef>
              <a:buSzTx/>
              <a:buNone/>
              <a:defRPr sz="2400">
                <a:latin typeface="微软雅黑"/>
                <a:ea typeface="微软雅黑"/>
                <a:cs typeface="微软雅黑"/>
                <a:sym typeface="微软雅黑"/>
              </a:defRPr>
            </a:pPr>
            <a:r>
              <a:t>            }</a:t>
            </a:r>
          </a:p>
          <a:p>
            <a:pPr marL="0" indent="0">
              <a:spcBef>
                <a:spcPts val="800"/>
              </a:spcBef>
              <a:buSzTx/>
              <a:buNone/>
              <a:defRPr sz="2400">
                <a:latin typeface="微软雅黑"/>
                <a:ea typeface="微软雅黑"/>
                <a:cs typeface="微软雅黑"/>
                <a:sym typeface="微软雅黑"/>
              </a:defRPr>
            </a:pPr>
            <a:r>
              <a:t>            withinErrorMargin(0.1 + 0.2, 0.3) // true</a:t>
            </a:r>
          </a:p>
          <a:p>
            <a:pPr marL="0" indent="0">
              <a:spcBef>
                <a:spcPts val="800"/>
              </a:spcBef>
              <a:buSzTx/>
              <a:buNone/>
              <a:defRPr sz="2400">
                <a:latin typeface="微软雅黑"/>
                <a:ea typeface="微软雅黑"/>
                <a:cs typeface="微软雅黑"/>
                <a:sym typeface="微软雅黑"/>
              </a:defRPr>
            </a:pPr>
            <a:r>
              <a:t>            withinErrorMargin(0.2 + 0.2, 0.3) // false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69">
                                            <p:bg/>
                                          </p:spTgt>
                                        </p:tgtEl>
                                        <p:attrNameLst>
                                          <p:attrName>style.visibility</p:attrName>
                                        </p:attrNameLst>
                                      </p:cBhvr>
                                      <p:to>
                                        <p:strVal val="visible"/>
                                      </p:to>
                                    </p:set>
                                    <p:animEffect transition="in" filter="blinds(horizontal)">
                                      <p:cBhvr>
                                        <p:cTn id="7" dur="500"/>
                                        <p:tgtEl>
                                          <p:spTgt spid="469">
                                            <p:bg/>
                                          </p:spTgt>
                                        </p:tgtEl>
                                      </p:cBhvr>
                                    </p:animEffect>
                                  </p:childTnLst>
                                </p:cTn>
                              </p:par>
                              <p:par>
                                <p:cTn id="8" presetID="3" presetClass="entr" presetSubtype="10" fill="hold" grpId="1" nodeType="withEffect">
                                  <p:stCondLst>
                                    <p:cond delay="0"/>
                                  </p:stCondLst>
                                  <p:iterate>
                                    <p:tmAbs val="0"/>
                                  </p:iterate>
                                  <p:childTnLst>
                                    <p:set>
                                      <p:cBhvr>
                                        <p:cTn id="9" fill="hold"/>
                                        <p:tgtEl>
                                          <p:spTgt spid="469">
                                            <p:txEl>
                                              <p:pRg st="0" end="0"/>
                                            </p:txEl>
                                          </p:spTgt>
                                        </p:tgtEl>
                                        <p:attrNameLst>
                                          <p:attrName>style.visibility</p:attrName>
                                        </p:attrNameLst>
                                      </p:cBhvr>
                                      <p:to>
                                        <p:strVal val="visible"/>
                                      </p:to>
                                    </p:set>
                                    <p:animEffect transition="in" filter="blinds(horizontal)">
                                      <p:cBhvr>
                                        <p:cTn id="10" dur="500"/>
                                        <p:tgtEl>
                                          <p:spTgt spid="46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69">
                                            <p:txEl>
                                              <p:pRg st="1" end="1"/>
                                            </p:txEl>
                                          </p:spTgt>
                                        </p:tgtEl>
                                        <p:attrNameLst>
                                          <p:attrName>style.visibility</p:attrName>
                                        </p:attrNameLst>
                                      </p:cBhvr>
                                      <p:to>
                                        <p:strVal val="visible"/>
                                      </p:to>
                                    </p:set>
                                    <p:animEffect transition="in" filter="blinds(horizontal)">
                                      <p:cBhvr>
                                        <p:cTn id="15" dur="500"/>
                                        <p:tgtEl>
                                          <p:spTgt spid="46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69">
                                            <p:txEl>
                                              <p:pRg st="2" end="2"/>
                                            </p:txEl>
                                          </p:spTgt>
                                        </p:tgtEl>
                                        <p:attrNameLst>
                                          <p:attrName>style.visibility</p:attrName>
                                        </p:attrNameLst>
                                      </p:cBhvr>
                                      <p:to>
                                        <p:strVal val="visible"/>
                                      </p:to>
                                    </p:set>
                                    <p:animEffect transition="in" filter="blinds(horizontal)">
                                      <p:cBhvr>
                                        <p:cTn id="20" dur="500"/>
                                        <p:tgtEl>
                                          <p:spTgt spid="46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69">
                                            <p:txEl>
                                              <p:pRg st="3" end="3"/>
                                            </p:txEl>
                                          </p:spTgt>
                                        </p:tgtEl>
                                        <p:attrNameLst>
                                          <p:attrName>style.visibility</p:attrName>
                                        </p:attrNameLst>
                                      </p:cBhvr>
                                      <p:to>
                                        <p:strVal val="visible"/>
                                      </p:to>
                                    </p:set>
                                    <p:animEffect transition="in" filter="blinds(horizontal)">
                                      <p:cBhvr>
                                        <p:cTn id="25" dur="500"/>
                                        <p:tgtEl>
                                          <p:spTgt spid="46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69">
                                            <p:txEl>
                                              <p:pRg st="4" end="4"/>
                                            </p:txEl>
                                          </p:spTgt>
                                        </p:tgtEl>
                                        <p:attrNameLst>
                                          <p:attrName>style.visibility</p:attrName>
                                        </p:attrNameLst>
                                      </p:cBhvr>
                                      <p:to>
                                        <p:strVal val="visible"/>
                                      </p:to>
                                    </p:set>
                                    <p:animEffect transition="in" filter="blinds(horizontal)">
                                      <p:cBhvr>
                                        <p:cTn id="30" dur="500"/>
                                        <p:tgtEl>
                                          <p:spTgt spid="46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69">
                                            <p:txEl>
                                              <p:pRg st="5" end="5"/>
                                            </p:txEl>
                                          </p:spTgt>
                                        </p:tgtEl>
                                        <p:attrNameLst>
                                          <p:attrName>style.visibility</p:attrName>
                                        </p:attrNameLst>
                                      </p:cBhvr>
                                      <p:to>
                                        <p:strVal val="visible"/>
                                      </p:to>
                                    </p:set>
                                    <p:animEffect transition="in" filter="blinds(horizontal)">
                                      <p:cBhvr>
                                        <p:cTn id="35" dur="500"/>
                                        <p:tgtEl>
                                          <p:spTgt spid="46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69">
                                            <p:txEl>
                                              <p:pRg st="6" end="6"/>
                                            </p:txEl>
                                          </p:spTgt>
                                        </p:tgtEl>
                                        <p:attrNameLst>
                                          <p:attrName>style.visibility</p:attrName>
                                        </p:attrNameLst>
                                      </p:cBhvr>
                                      <p:to>
                                        <p:strVal val="visible"/>
                                      </p:to>
                                    </p:set>
                                    <p:animEffect transition="in" filter="blinds(horizontal)">
                                      <p:cBhvr>
                                        <p:cTn id="40" dur="500"/>
                                        <p:tgtEl>
                                          <p:spTgt spid="46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2" nodeType="clickEffect">
                                  <p:stCondLst>
                                    <p:cond delay="0"/>
                                  </p:stCondLst>
                                  <p:iterate>
                                    <p:tmAbs val="0"/>
                                  </p:iterate>
                                  <p:childTnLst>
                                    <p:animEffect transition="out" filter="blinds(horizontal)">
                                      <p:cBhvr>
                                        <p:cTn id="44" dur="500" fill="hold"/>
                                        <p:tgtEl>
                                          <p:spTgt spid="469">
                                            <p:txEl>
                                              <p:pRg st="0" end="0"/>
                                            </p:txEl>
                                          </p:spTgt>
                                        </p:tgtEl>
                                      </p:cBhvr>
                                    </p:animEffect>
                                    <p:set>
                                      <p:cBhvr>
                                        <p:cTn id="45" fill="hold">
                                          <p:stCondLst>
                                            <p:cond delay="499"/>
                                          </p:stCondLst>
                                        </p:cTn>
                                        <p:tgtEl>
                                          <p:spTgt spid="469">
                                            <p:txEl>
                                              <p:pRg st="0" end="0"/>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469">
                                            <p:txEl>
                                              <p:pRg st="1" end="1"/>
                                            </p:txEl>
                                          </p:spTgt>
                                        </p:tgtEl>
                                      </p:cBhvr>
                                    </p:animEffect>
                                    <p:set>
                                      <p:cBhvr>
                                        <p:cTn id="50" fill="hold">
                                          <p:stCondLst>
                                            <p:cond delay="499"/>
                                          </p:stCondLst>
                                        </p:cTn>
                                        <p:tgtEl>
                                          <p:spTgt spid="469">
                                            <p:txEl>
                                              <p:pRg st="1" end="1"/>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69">
                                            <p:txEl>
                                              <p:pRg st="2" end="2"/>
                                            </p:txEl>
                                          </p:spTgt>
                                        </p:tgtEl>
                                      </p:cBhvr>
                                    </p:animEffect>
                                    <p:set>
                                      <p:cBhvr>
                                        <p:cTn id="55" fill="hold">
                                          <p:stCondLst>
                                            <p:cond delay="499"/>
                                          </p:stCondLst>
                                        </p:cTn>
                                        <p:tgtEl>
                                          <p:spTgt spid="469">
                                            <p:txEl>
                                              <p:pRg st="2" end="2"/>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69">
                                            <p:txEl>
                                              <p:pRg st="3" end="3"/>
                                            </p:txEl>
                                          </p:spTgt>
                                        </p:tgtEl>
                                      </p:cBhvr>
                                    </p:animEffect>
                                    <p:set>
                                      <p:cBhvr>
                                        <p:cTn id="60" fill="hold">
                                          <p:stCondLst>
                                            <p:cond delay="499"/>
                                          </p:stCondLst>
                                        </p:cTn>
                                        <p:tgtEl>
                                          <p:spTgt spid="469">
                                            <p:txEl>
                                              <p:pRg st="3" end="3"/>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69">
                                            <p:txEl>
                                              <p:pRg st="4" end="4"/>
                                            </p:txEl>
                                          </p:spTgt>
                                        </p:tgtEl>
                                      </p:cBhvr>
                                    </p:animEffect>
                                    <p:set>
                                      <p:cBhvr>
                                        <p:cTn id="65" fill="hold">
                                          <p:stCondLst>
                                            <p:cond delay="499"/>
                                          </p:stCondLst>
                                        </p:cTn>
                                        <p:tgtEl>
                                          <p:spTgt spid="469">
                                            <p:txEl>
                                              <p:pRg st="4" end="4"/>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469">
                                            <p:txEl>
                                              <p:pRg st="5" end="5"/>
                                            </p:txEl>
                                          </p:spTgt>
                                        </p:tgtEl>
                                      </p:cBhvr>
                                    </p:animEffect>
                                    <p:set>
                                      <p:cBhvr>
                                        <p:cTn id="70" fill="hold">
                                          <p:stCondLst>
                                            <p:cond delay="499"/>
                                          </p:stCondLst>
                                        </p:cTn>
                                        <p:tgtEl>
                                          <p:spTgt spid="469">
                                            <p:txEl>
                                              <p:pRg st="5" end="5"/>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69">
                                            <p:txEl>
                                              <p:pRg st="6" end="6"/>
                                            </p:txEl>
                                          </p:spTgt>
                                        </p:tgtEl>
                                      </p:cBhvr>
                                    </p:animEffect>
                                    <p:set>
                                      <p:cBhvr>
                                        <p:cTn id="75" fill="hold">
                                          <p:stCondLst>
                                            <p:cond delay="499"/>
                                          </p:stCondLst>
                                        </p:cTn>
                                        <p:tgtEl>
                                          <p:spTgt spid="469">
                                            <p:txEl>
                                              <p:pRg st="6" end="6"/>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469">
                                            <p:bg/>
                                          </p:spTgt>
                                        </p:tgtEl>
                                      </p:cBhvr>
                                    </p:animEffect>
                                    <p:set>
                                      <p:cBhvr>
                                        <p:cTn id="78" fill="hold">
                                          <p:stCondLst>
                                            <p:cond delay="499"/>
                                          </p:stCondLst>
                                        </p:cTn>
                                        <p:tgtEl>
                                          <p:spTgt spid="46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 grpId="1" build="p" animBg="1" advAuto="0"/>
      <p:bldP spid="469" grpId="2" build="p" animBg="1" advAuto="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78</a:t>
            </a:fld>
            <a:endParaRPr/>
          </a:p>
        </p:txBody>
      </p:sp>
      <p:sp>
        <p:nvSpPr>
          <p:cNvPr id="472" name="4. ECMAScript6 基本语法-Number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Number新增API</a:t>
            </a:r>
            <a:endParaRPr dirty="0"/>
          </a:p>
        </p:txBody>
      </p:sp>
      <p:sp>
        <p:nvSpPr>
          <p:cNvPr id="473" name="判断是否是整数Number.isInteger()…"/>
          <p:cNvSpPr txBox="1">
            <a:spLocks noGrp="1"/>
          </p:cNvSpPr>
          <p:nvPr>
            <p:ph type="body" idx="4294967295"/>
          </p:nvPr>
        </p:nvSpPr>
        <p:spPr>
          <a:xfrm>
            <a:off x="147637" y="800099"/>
            <a:ext cx="8848726" cy="6136483"/>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判断是否是整数Number.isInteger() </a:t>
            </a:r>
          </a:p>
          <a:p>
            <a:pPr marL="240631" indent="-240631">
              <a:spcBef>
                <a:spcPts val="800"/>
              </a:spcBef>
              <a:buChar char="•"/>
              <a:defRPr sz="2400">
                <a:latin typeface="微软雅黑"/>
                <a:ea typeface="微软雅黑"/>
                <a:cs typeface="微软雅黑"/>
                <a:sym typeface="微软雅黑"/>
              </a:defRPr>
            </a:pPr>
            <a:r>
              <a:t>代码:demo63.html	</a:t>
            </a:r>
          </a:p>
          <a:p>
            <a:pPr marL="0" indent="0">
              <a:spcBef>
                <a:spcPts val="800"/>
              </a:spcBef>
              <a:buSzTx/>
              <a:buNone/>
              <a:defRPr sz="2400">
                <a:latin typeface="微软雅黑"/>
                <a:ea typeface="微软雅黑"/>
                <a:cs typeface="微软雅黑"/>
                <a:sym typeface="微软雅黑"/>
              </a:defRPr>
            </a:pPr>
            <a:r>
              <a:t>               console.log(Number.isInteger(25)); // true </a:t>
            </a:r>
          </a:p>
          <a:p>
            <a:pPr marL="0" indent="0">
              <a:spcBef>
                <a:spcPts val="800"/>
              </a:spcBef>
              <a:buSzTx/>
              <a:buNone/>
              <a:defRPr sz="2400">
                <a:latin typeface="微软雅黑"/>
                <a:ea typeface="微软雅黑"/>
                <a:cs typeface="微软雅黑"/>
                <a:sym typeface="微软雅黑"/>
              </a:defRPr>
            </a:pPr>
            <a:r>
              <a:t>               console.log(Number.isInteger(25.0)); // true</a:t>
            </a:r>
          </a:p>
          <a:p>
            <a:pPr marL="0" indent="0">
              <a:spcBef>
                <a:spcPts val="800"/>
              </a:spcBef>
              <a:buSzTx/>
              <a:buNone/>
              <a:defRPr sz="2400">
                <a:latin typeface="微软雅黑"/>
                <a:ea typeface="微软雅黑"/>
                <a:cs typeface="微软雅黑"/>
                <a:sym typeface="微软雅黑"/>
              </a:defRPr>
            </a:pPr>
            <a:r>
              <a:t>	    console.log(Number.isInteger(25.1)); // false</a:t>
            </a:r>
          </a:p>
          <a:p>
            <a:pPr marL="0" indent="0">
              <a:spcBef>
                <a:spcPts val="800"/>
              </a:spcBef>
              <a:buSzTx/>
              <a:buNone/>
              <a:defRPr sz="2400">
                <a:latin typeface="微软雅黑"/>
                <a:ea typeface="微软雅黑"/>
                <a:cs typeface="微软雅黑"/>
                <a:sym typeface="微软雅黑"/>
              </a:defRPr>
            </a:pPr>
            <a:r>
              <a:t>	    console.log(Number.isInteger("15")); // false</a:t>
            </a:r>
          </a:p>
          <a:p>
            <a:pPr marL="0" indent="0">
              <a:spcBef>
                <a:spcPts val="800"/>
              </a:spcBef>
              <a:buSzTx/>
              <a:buNone/>
              <a:defRPr sz="2400">
                <a:latin typeface="微软雅黑"/>
                <a:ea typeface="微软雅黑"/>
                <a:cs typeface="微软雅黑"/>
                <a:sym typeface="微软雅黑"/>
              </a:defRPr>
            </a:pPr>
            <a:r>
              <a:t>	    console.log(Number.isInteger(true)); // false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73">
                                            <p:bg/>
                                          </p:spTgt>
                                        </p:tgtEl>
                                        <p:attrNameLst>
                                          <p:attrName>style.visibility</p:attrName>
                                        </p:attrNameLst>
                                      </p:cBhvr>
                                      <p:to>
                                        <p:strVal val="visible"/>
                                      </p:to>
                                    </p:set>
                                    <p:animEffect transition="in" filter="blinds(horizontal)">
                                      <p:cBhvr>
                                        <p:cTn id="7" dur="500"/>
                                        <p:tgtEl>
                                          <p:spTgt spid="473">
                                            <p:bg/>
                                          </p:spTgt>
                                        </p:tgtEl>
                                      </p:cBhvr>
                                    </p:animEffect>
                                  </p:childTnLst>
                                </p:cTn>
                              </p:par>
                              <p:par>
                                <p:cTn id="8" presetID="3" presetClass="entr" presetSubtype="10" fill="hold" grpId="1" nodeType="withEffect">
                                  <p:stCondLst>
                                    <p:cond delay="0"/>
                                  </p:stCondLst>
                                  <p:iterate>
                                    <p:tmAbs val="0"/>
                                  </p:iterate>
                                  <p:childTnLst>
                                    <p:set>
                                      <p:cBhvr>
                                        <p:cTn id="9" fill="hold"/>
                                        <p:tgtEl>
                                          <p:spTgt spid="473">
                                            <p:txEl>
                                              <p:pRg st="0" end="0"/>
                                            </p:txEl>
                                          </p:spTgt>
                                        </p:tgtEl>
                                        <p:attrNameLst>
                                          <p:attrName>style.visibility</p:attrName>
                                        </p:attrNameLst>
                                      </p:cBhvr>
                                      <p:to>
                                        <p:strVal val="visible"/>
                                      </p:to>
                                    </p:set>
                                    <p:animEffect transition="in" filter="blinds(horizontal)">
                                      <p:cBhvr>
                                        <p:cTn id="10" dur="500"/>
                                        <p:tgtEl>
                                          <p:spTgt spid="47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73">
                                            <p:txEl>
                                              <p:pRg st="1" end="1"/>
                                            </p:txEl>
                                          </p:spTgt>
                                        </p:tgtEl>
                                        <p:attrNameLst>
                                          <p:attrName>style.visibility</p:attrName>
                                        </p:attrNameLst>
                                      </p:cBhvr>
                                      <p:to>
                                        <p:strVal val="visible"/>
                                      </p:to>
                                    </p:set>
                                    <p:animEffect transition="in" filter="blinds(horizontal)">
                                      <p:cBhvr>
                                        <p:cTn id="15" dur="500"/>
                                        <p:tgtEl>
                                          <p:spTgt spid="47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73">
                                            <p:txEl>
                                              <p:pRg st="2" end="2"/>
                                            </p:txEl>
                                          </p:spTgt>
                                        </p:tgtEl>
                                        <p:attrNameLst>
                                          <p:attrName>style.visibility</p:attrName>
                                        </p:attrNameLst>
                                      </p:cBhvr>
                                      <p:to>
                                        <p:strVal val="visible"/>
                                      </p:to>
                                    </p:set>
                                    <p:animEffect transition="in" filter="blinds(horizontal)">
                                      <p:cBhvr>
                                        <p:cTn id="20" dur="500"/>
                                        <p:tgtEl>
                                          <p:spTgt spid="47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73">
                                            <p:txEl>
                                              <p:pRg st="3" end="3"/>
                                            </p:txEl>
                                          </p:spTgt>
                                        </p:tgtEl>
                                        <p:attrNameLst>
                                          <p:attrName>style.visibility</p:attrName>
                                        </p:attrNameLst>
                                      </p:cBhvr>
                                      <p:to>
                                        <p:strVal val="visible"/>
                                      </p:to>
                                    </p:set>
                                    <p:animEffect transition="in" filter="blinds(horizontal)">
                                      <p:cBhvr>
                                        <p:cTn id="25" dur="500"/>
                                        <p:tgtEl>
                                          <p:spTgt spid="47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73">
                                            <p:txEl>
                                              <p:pRg st="4" end="4"/>
                                            </p:txEl>
                                          </p:spTgt>
                                        </p:tgtEl>
                                        <p:attrNameLst>
                                          <p:attrName>style.visibility</p:attrName>
                                        </p:attrNameLst>
                                      </p:cBhvr>
                                      <p:to>
                                        <p:strVal val="visible"/>
                                      </p:to>
                                    </p:set>
                                    <p:animEffect transition="in" filter="blinds(horizontal)">
                                      <p:cBhvr>
                                        <p:cTn id="30" dur="500"/>
                                        <p:tgtEl>
                                          <p:spTgt spid="47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73">
                                            <p:txEl>
                                              <p:pRg st="5" end="5"/>
                                            </p:txEl>
                                          </p:spTgt>
                                        </p:tgtEl>
                                        <p:attrNameLst>
                                          <p:attrName>style.visibility</p:attrName>
                                        </p:attrNameLst>
                                      </p:cBhvr>
                                      <p:to>
                                        <p:strVal val="visible"/>
                                      </p:to>
                                    </p:set>
                                    <p:animEffect transition="in" filter="blinds(horizontal)">
                                      <p:cBhvr>
                                        <p:cTn id="35" dur="500"/>
                                        <p:tgtEl>
                                          <p:spTgt spid="47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73">
                                            <p:txEl>
                                              <p:pRg st="6" end="6"/>
                                            </p:txEl>
                                          </p:spTgt>
                                        </p:tgtEl>
                                        <p:attrNameLst>
                                          <p:attrName>style.visibility</p:attrName>
                                        </p:attrNameLst>
                                      </p:cBhvr>
                                      <p:to>
                                        <p:strVal val="visible"/>
                                      </p:to>
                                    </p:set>
                                    <p:animEffect transition="in" filter="blinds(horizontal)">
                                      <p:cBhvr>
                                        <p:cTn id="40" dur="500"/>
                                        <p:tgtEl>
                                          <p:spTgt spid="47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2" nodeType="clickEffect">
                                  <p:stCondLst>
                                    <p:cond delay="0"/>
                                  </p:stCondLst>
                                  <p:iterate>
                                    <p:tmAbs val="0"/>
                                  </p:iterate>
                                  <p:childTnLst>
                                    <p:animEffect transition="out" filter="blinds(horizontal)">
                                      <p:cBhvr>
                                        <p:cTn id="44" dur="500" fill="hold"/>
                                        <p:tgtEl>
                                          <p:spTgt spid="473">
                                            <p:txEl>
                                              <p:pRg st="0" end="0"/>
                                            </p:txEl>
                                          </p:spTgt>
                                        </p:tgtEl>
                                      </p:cBhvr>
                                    </p:animEffect>
                                    <p:set>
                                      <p:cBhvr>
                                        <p:cTn id="45" fill="hold">
                                          <p:stCondLst>
                                            <p:cond delay="499"/>
                                          </p:stCondLst>
                                        </p:cTn>
                                        <p:tgtEl>
                                          <p:spTgt spid="473">
                                            <p:txEl>
                                              <p:pRg st="0" end="0"/>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473">
                                            <p:txEl>
                                              <p:pRg st="1" end="1"/>
                                            </p:txEl>
                                          </p:spTgt>
                                        </p:tgtEl>
                                      </p:cBhvr>
                                    </p:animEffect>
                                    <p:set>
                                      <p:cBhvr>
                                        <p:cTn id="50" fill="hold">
                                          <p:stCondLst>
                                            <p:cond delay="499"/>
                                          </p:stCondLst>
                                        </p:cTn>
                                        <p:tgtEl>
                                          <p:spTgt spid="473">
                                            <p:txEl>
                                              <p:pRg st="1" end="1"/>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73">
                                            <p:txEl>
                                              <p:pRg st="2" end="2"/>
                                            </p:txEl>
                                          </p:spTgt>
                                        </p:tgtEl>
                                      </p:cBhvr>
                                    </p:animEffect>
                                    <p:set>
                                      <p:cBhvr>
                                        <p:cTn id="55" fill="hold">
                                          <p:stCondLst>
                                            <p:cond delay="499"/>
                                          </p:stCondLst>
                                        </p:cTn>
                                        <p:tgtEl>
                                          <p:spTgt spid="473">
                                            <p:txEl>
                                              <p:pRg st="2" end="2"/>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73">
                                            <p:txEl>
                                              <p:pRg st="3" end="3"/>
                                            </p:txEl>
                                          </p:spTgt>
                                        </p:tgtEl>
                                      </p:cBhvr>
                                    </p:animEffect>
                                    <p:set>
                                      <p:cBhvr>
                                        <p:cTn id="60" fill="hold">
                                          <p:stCondLst>
                                            <p:cond delay="499"/>
                                          </p:stCondLst>
                                        </p:cTn>
                                        <p:tgtEl>
                                          <p:spTgt spid="473">
                                            <p:txEl>
                                              <p:pRg st="3" end="3"/>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73">
                                            <p:txEl>
                                              <p:pRg st="4" end="4"/>
                                            </p:txEl>
                                          </p:spTgt>
                                        </p:tgtEl>
                                      </p:cBhvr>
                                    </p:animEffect>
                                    <p:set>
                                      <p:cBhvr>
                                        <p:cTn id="65" fill="hold">
                                          <p:stCondLst>
                                            <p:cond delay="499"/>
                                          </p:stCondLst>
                                        </p:cTn>
                                        <p:tgtEl>
                                          <p:spTgt spid="473">
                                            <p:txEl>
                                              <p:pRg st="4" end="4"/>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473">
                                            <p:txEl>
                                              <p:pRg st="5" end="5"/>
                                            </p:txEl>
                                          </p:spTgt>
                                        </p:tgtEl>
                                      </p:cBhvr>
                                    </p:animEffect>
                                    <p:set>
                                      <p:cBhvr>
                                        <p:cTn id="70" fill="hold">
                                          <p:stCondLst>
                                            <p:cond delay="499"/>
                                          </p:stCondLst>
                                        </p:cTn>
                                        <p:tgtEl>
                                          <p:spTgt spid="473">
                                            <p:txEl>
                                              <p:pRg st="5" end="5"/>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73">
                                            <p:txEl>
                                              <p:pRg st="6" end="6"/>
                                            </p:txEl>
                                          </p:spTgt>
                                        </p:tgtEl>
                                      </p:cBhvr>
                                    </p:animEffect>
                                    <p:set>
                                      <p:cBhvr>
                                        <p:cTn id="75" fill="hold">
                                          <p:stCondLst>
                                            <p:cond delay="499"/>
                                          </p:stCondLst>
                                        </p:cTn>
                                        <p:tgtEl>
                                          <p:spTgt spid="473">
                                            <p:txEl>
                                              <p:pRg st="6" end="6"/>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473">
                                            <p:bg/>
                                          </p:spTgt>
                                        </p:tgtEl>
                                      </p:cBhvr>
                                    </p:animEffect>
                                    <p:set>
                                      <p:cBhvr>
                                        <p:cTn id="78" fill="hold">
                                          <p:stCondLst>
                                            <p:cond delay="499"/>
                                          </p:stCondLst>
                                        </p:cTn>
                                        <p:tgtEl>
                                          <p:spTgt spid="473">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 grpId="1" build="p" animBg="1" advAuto="0"/>
      <p:bldP spid="473" grpId="2" build="p" animBg="1" advAuto="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79</a:t>
            </a:fld>
            <a:endParaRPr/>
          </a:p>
        </p:txBody>
      </p:sp>
      <p:sp>
        <p:nvSpPr>
          <p:cNvPr id="476" name="4. ECMAScript6 基本语法-Math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Math新增API</a:t>
            </a:r>
            <a:endParaRPr dirty="0"/>
          </a:p>
        </p:txBody>
      </p:sp>
      <p:sp>
        <p:nvSpPr>
          <p:cNvPr id="477" name="Math.trunc()方法用于去除一个数的小数部分，返回整数部分。…"/>
          <p:cNvSpPr txBox="1">
            <a:spLocks noGrp="1"/>
          </p:cNvSpPr>
          <p:nvPr>
            <p:ph type="body" idx="4294967295"/>
          </p:nvPr>
        </p:nvSpPr>
        <p:spPr>
          <a:xfrm>
            <a:off x="147637" y="800099"/>
            <a:ext cx="8848726" cy="6136483"/>
          </a:xfrm>
          <a:prstGeom prst="rect">
            <a:avLst/>
          </a:prstGeom>
        </p:spPr>
        <p:txBody>
          <a:bodyPr/>
          <a:lstStyle/>
          <a:p>
            <a:pPr marL="194911" indent="-194911" defTabSz="740663">
              <a:spcBef>
                <a:spcPts val="600"/>
              </a:spcBef>
              <a:buChar char="•"/>
              <a:defRPr sz="1944">
                <a:latin typeface="微软雅黑"/>
                <a:ea typeface="微软雅黑"/>
                <a:cs typeface="微软雅黑"/>
                <a:sym typeface="微软雅黑"/>
              </a:defRPr>
            </a:pPr>
            <a:r>
              <a:t>Math.trunc()方法用于去除一个数的小数部分，返回整数部分。</a:t>
            </a:r>
          </a:p>
          <a:p>
            <a:pPr marL="86630" indent="-86630" defTabSz="370331">
              <a:lnSpc>
                <a:spcPts val="2300"/>
              </a:lnSpc>
              <a:spcBef>
                <a:spcPts val="0"/>
              </a:spcBef>
              <a:buChar char="•"/>
              <a:defRPr sz="864">
                <a:solidFill>
                  <a:srgbClr val="333333"/>
                </a:solidFill>
                <a:latin typeface="Songti SC Regular"/>
                <a:ea typeface="Songti SC Regular"/>
                <a:cs typeface="Songti SC Regular"/>
                <a:sym typeface="Songti SC Regular"/>
              </a:defRPr>
            </a:pPr>
            <a:endParaRPr/>
          </a:p>
          <a:p>
            <a:pPr marL="194911" indent="-194911" defTabSz="740663">
              <a:spcBef>
                <a:spcPts val="600"/>
              </a:spcBef>
              <a:buChar char="•"/>
              <a:defRPr sz="1944">
                <a:latin typeface="微软雅黑"/>
                <a:ea typeface="微软雅黑"/>
                <a:cs typeface="微软雅黑"/>
                <a:sym typeface="微软雅黑"/>
              </a:defRPr>
            </a:pPr>
            <a:r>
              <a:t>代码:demo64.html	</a:t>
            </a:r>
          </a:p>
          <a:p>
            <a:pPr marL="0" indent="0" defTabSz="740663">
              <a:spcBef>
                <a:spcPts val="600"/>
              </a:spcBef>
              <a:buSzTx/>
              <a:buNone/>
              <a:defRPr sz="1944">
                <a:latin typeface="微软雅黑"/>
                <a:ea typeface="微软雅黑"/>
                <a:cs typeface="微软雅黑"/>
                <a:sym typeface="微软雅黑"/>
              </a:defRPr>
            </a:pPr>
            <a:r>
              <a:t>                           console.log(Math.trunc(4.1)); // 4 </a:t>
            </a:r>
          </a:p>
          <a:p>
            <a:pPr marL="0" indent="0" defTabSz="740663">
              <a:spcBef>
                <a:spcPts val="600"/>
              </a:spcBef>
              <a:buSzTx/>
              <a:buNone/>
              <a:defRPr sz="1944">
                <a:latin typeface="微软雅黑"/>
                <a:ea typeface="微软雅黑"/>
                <a:cs typeface="微软雅黑"/>
                <a:sym typeface="微软雅黑"/>
              </a:defRPr>
            </a:pPr>
            <a:r>
              <a:t>		 console.log(Math.trunc(4.9)); // 4</a:t>
            </a:r>
          </a:p>
          <a:p>
            <a:pPr marL="0" indent="0" defTabSz="740663">
              <a:spcBef>
                <a:spcPts val="600"/>
              </a:spcBef>
              <a:buSzTx/>
              <a:buNone/>
              <a:defRPr sz="1944">
                <a:latin typeface="微软雅黑"/>
                <a:ea typeface="微软雅黑"/>
                <a:cs typeface="微软雅黑"/>
                <a:sym typeface="微软雅黑"/>
              </a:defRPr>
            </a:pPr>
            <a:r>
              <a:t>		 console.log(Math.trunc(-4.1)); // -4 </a:t>
            </a:r>
          </a:p>
          <a:p>
            <a:pPr marL="0" indent="0" defTabSz="740663">
              <a:spcBef>
                <a:spcPts val="600"/>
              </a:spcBef>
              <a:buSzTx/>
              <a:buNone/>
              <a:defRPr sz="1944">
                <a:latin typeface="微软雅黑"/>
                <a:ea typeface="微软雅黑"/>
                <a:cs typeface="微软雅黑"/>
                <a:sym typeface="微软雅黑"/>
              </a:defRPr>
            </a:pPr>
            <a:r>
              <a:t>		 console.log(Math.trunc(-4.9)); // -4 </a:t>
            </a:r>
          </a:p>
          <a:p>
            <a:pPr marL="0" indent="0" defTabSz="740663">
              <a:spcBef>
                <a:spcPts val="600"/>
              </a:spcBef>
              <a:buSzTx/>
              <a:buNone/>
              <a:defRPr sz="1944">
                <a:latin typeface="微软雅黑"/>
                <a:ea typeface="微软雅黑"/>
                <a:cs typeface="微软雅黑"/>
                <a:sym typeface="微软雅黑"/>
              </a:defRPr>
            </a:pPr>
            <a:r>
              <a:t>		 console.log(Math.trunc(-0.1234)); // -0</a:t>
            </a:r>
          </a:p>
          <a:p>
            <a:pPr marL="0" indent="0" defTabSz="740663">
              <a:spcBef>
                <a:spcPts val="600"/>
              </a:spcBef>
              <a:buSzTx/>
              <a:buNone/>
              <a:defRPr sz="1944">
                <a:latin typeface="微软雅黑"/>
                <a:ea typeface="微软雅黑"/>
                <a:cs typeface="微软雅黑"/>
                <a:sym typeface="微软雅黑"/>
              </a:defRPr>
            </a:pPr>
            <a:endParaRPr/>
          </a:p>
          <a:p>
            <a:pPr marL="0" indent="0" defTabSz="740663">
              <a:spcBef>
                <a:spcPts val="600"/>
              </a:spcBef>
              <a:buSzTx/>
              <a:buNone/>
              <a:defRPr sz="1944">
                <a:latin typeface="微软雅黑"/>
                <a:ea typeface="微软雅黑"/>
                <a:cs typeface="微软雅黑"/>
                <a:sym typeface="微软雅黑"/>
              </a:defRPr>
            </a:pPr>
            <a:r>
              <a:t>	 //对于非数值，Math.trunc()内部使用Number方法将其先转为数值。</a:t>
            </a:r>
          </a:p>
          <a:p>
            <a:pPr marL="0" indent="0" defTabSz="740663">
              <a:spcBef>
                <a:spcPts val="600"/>
              </a:spcBef>
              <a:buSzTx/>
              <a:buNone/>
              <a:defRPr sz="1944">
                <a:latin typeface="微软雅黑"/>
                <a:ea typeface="微软雅黑"/>
                <a:cs typeface="微软雅黑"/>
                <a:sym typeface="微软雅黑"/>
              </a:defRPr>
            </a:pPr>
            <a:r>
              <a:t>                             Math.trunc('123.456'); //123</a:t>
            </a:r>
          </a:p>
          <a:p>
            <a:pPr marL="0" indent="0" defTabSz="740663">
              <a:spcBef>
                <a:spcPts val="600"/>
              </a:spcBef>
              <a:buSzTx/>
              <a:buNone/>
              <a:defRPr sz="1944">
                <a:latin typeface="微软雅黑"/>
                <a:ea typeface="微软雅黑"/>
                <a:cs typeface="微软雅黑"/>
                <a:sym typeface="微软雅黑"/>
              </a:defRPr>
            </a:pPr>
            <a:r>
              <a:t>              //对于空值和无法截取整数的值，返回NaN。</a:t>
            </a:r>
          </a:p>
          <a:p>
            <a:pPr marL="0" lvl="6" indent="1110996" defTabSz="740663">
              <a:spcBef>
                <a:spcPts val="600"/>
              </a:spcBef>
              <a:buSzTx/>
              <a:buFontTx/>
              <a:buNone/>
              <a:defRPr sz="1944">
                <a:latin typeface="微软雅黑"/>
                <a:ea typeface="微软雅黑"/>
                <a:cs typeface="微软雅黑"/>
                <a:sym typeface="微软雅黑"/>
              </a:defRPr>
            </a:pPr>
            <a:r>
              <a:t>         Math.trunc(NaN); //NaN</a:t>
            </a:r>
          </a:p>
          <a:p>
            <a:pPr marL="0" lvl="6" indent="1110996" defTabSz="740663">
              <a:spcBef>
                <a:spcPts val="600"/>
              </a:spcBef>
              <a:buSzTx/>
              <a:buFontTx/>
              <a:buNone/>
              <a:defRPr sz="1944">
                <a:latin typeface="微软雅黑"/>
                <a:ea typeface="微软雅黑"/>
                <a:cs typeface="微软雅黑"/>
                <a:sym typeface="微软雅黑"/>
              </a:defRPr>
            </a:pPr>
            <a:r>
              <a:t>         Math.trunc('foo'); //NaN</a:t>
            </a:r>
          </a:p>
          <a:p>
            <a:pPr marL="0" lvl="6" indent="1110996" defTabSz="740663">
              <a:spcBef>
                <a:spcPts val="600"/>
              </a:spcBef>
              <a:buSzTx/>
              <a:buFontTx/>
              <a:buNone/>
              <a:defRPr sz="1944">
                <a:latin typeface="微软雅黑"/>
                <a:ea typeface="微软雅黑"/>
                <a:cs typeface="微软雅黑"/>
                <a:sym typeface="微软雅黑"/>
              </a:defRPr>
            </a:pPr>
            <a:r>
              <a:t>         Math.trunc();//NaN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77">
                                            <p:bg/>
                                          </p:spTgt>
                                        </p:tgtEl>
                                        <p:attrNameLst>
                                          <p:attrName>style.visibility</p:attrName>
                                        </p:attrNameLst>
                                      </p:cBhvr>
                                      <p:to>
                                        <p:strVal val="visible"/>
                                      </p:to>
                                    </p:set>
                                    <p:animEffect transition="in" filter="blinds(horizontal)">
                                      <p:cBhvr>
                                        <p:cTn id="7" dur="500"/>
                                        <p:tgtEl>
                                          <p:spTgt spid="477">
                                            <p:bg/>
                                          </p:spTgt>
                                        </p:tgtEl>
                                      </p:cBhvr>
                                    </p:animEffect>
                                  </p:childTnLst>
                                </p:cTn>
                              </p:par>
                              <p:par>
                                <p:cTn id="8" presetID="3" presetClass="entr" presetSubtype="10" fill="hold" grpId="1" nodeType="withEffect">
                                  <p:stCondLst>
                                    <p:cond delay="0"/>
                                  </p:stCondLst>
                                  <p:iterate>
                                    <p:tmAbs val="0"/>
                                  </p:iterate>
                                  <p:childTnLst>
                                    <p:set>
                                      <p:cBhvr>
                                        <p:cTn id="9" fill="hold"/>
                                        <p:tgtEl>
                                          <p:spTgt spid="477">
                                            <p:txEl>
                                              <p:pRg st="0" end="0"/>
                                            </p:txEl>
                                          </p:spTgt>
                                        </p:tgtEl>
                                        <p:attrNameLst>
                                          <p:attrName>style.visibility</p:attrName>
                                        </p:attrNameLst>
                                      </p:cBhvr>
                                      <p:to>
                                        <p:strVal val="visible"/>
                                      </p:to>
                                    </p:set>
                                    <p:animEffect transition="in" filter="blinds(horizontal)">
                                      <p:cBhvr>
                                        <p:cTn id="10" dur="500"/>
                                        <p:tgtEl>
                                          <p:spTgt spid="47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77">
                                            <p:txEl>
                                              <p:pRg st="1" end="1"/>
                                            </p:txEl>
                                          </p:spTgt>
                                        </p:tgtEl>
                                        <p:attrNameLst>
                                          <p:attrName>style.visibility</p:attrName>
                                        </p:attrNameLst>
                                      </p:cBhvr>
                                      <p:to>
                                        <p:strVal val="visible"/>
                                      </p:to>
                                    </p:set>
                                    <p:animEffect transition="in" filter="blinds(horizontal)">
                                      <p:cBhvr>
                                        <p:cTn id="15" dur="500"/>
                                        <p:tgtEl>
                                          <p:spTgt spid="47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77">
                                            <p:txEl>
                                              <p:pRg st="2" end="2"/>
                                            </p:txEl>
                                          </p:spTgt>
                                        </p:tgtEl>
                                        <p:attrNameLst>
                                          <p:attrName>style.visibility</p:attrName>
                                        </p:attrNameLst>
                                      </p:cBhvr>
                                      <p:to>
                                        <p:strVal val="visible"/>
                                      </p:to>
                                    </p:set>
                                    <p:animEffect transition="in" filter="blinds(horizontal)">
                                      <p:cBhvr>
                                        <p:cTn id="20" dur="500"/>
                                        <p:tgtEl>
                                          <p:spTgt spid="47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77">
                                            <p:txEl>
                                              <p:pRg st="3" end="3"/>
                                            </p:txEl>
                                          </p:spTgt>
                                        </p:tgtEl>
                                        <p:attrNameLst>
                                          <p:attrName>style.visibility</p:attrName>
                                        </p:attrNameLst>
                                      </p:cBhvr>
                                      <p:to>
                                        <p:strVal val="visible"/>
                                      </p:to>
                                    </p:set>
                                    <p:animEffect transition="in" filter="blinds(horizontal)">
                                      <p:cBhvr>
                                        <p:cTn id="25" dur="500"/>
                                        <p:tgtEl>
                                          <p:spTgt spid="47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77">
                                            <p:txEl>
                                              <p:pRg st="4" end="4"/>
                                            </p:txEl>
                                          </p:spTgt>
                                        </p:tgtEl>
                                        <p:attrNameLst>
                                          <p:attrName>style.visibility</p:attrName>
                                        </p:attrNameLst>
                                      </p:cBhvr>
                                      <p:to>
                                        <p:strVal val="visible"/>
                                      </p:to>
                                    </p:set>
                                    <p:animEffect transition="in" filter="blinds(horizontal)">
                                      <p:cBhvr>
                                        <p:cTn id="30" dur="500"/>
                                        <p:tgtEl>
                                          <p:spTgt spid="47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77">
                                            <p:txEl>
                                              <p:pRg st="5" end="5"/>
                                            </p:txEl>
                                          </p:spTgt>
                                        </p:tgtEl>
                                        <p:attrNameLst>
                                          <p:attrName>style.visibility</p:attrName>
                                        </p:attrNameLst>
                                      </p:cBhvr>
                                      <p:to>
                                        <p:strVal val="visible"/>
                                      </p:to>
                                    </p:set>
                                    <p:animEffect transition="in" filter="blinds(horizontal)">
                                      <p:cBhvr>
                                        <p:cTn id="35" dur="500"/>
                                        <p:tgtEl>
                                          <p:spTgt spid="47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77">
                                            <p:txEl>
                                              <p:pRg st="6" end="6"/>
                                            </p:txEl>
                                          </p:spTgt>
                                        </p:tgtEl>
                                        <p:attrNameLst>
                                          <p:attrName>style.visibility</p:attrName>
                                        </p:attrNameLst>
                                      </p:cBhvr>
                                      <p:to>
                                        <p:strVal val="visible"/>
                                      </p:to>
                                    </p:set>
                                    <p:animEffect transition="in" filter="blinds(horizontal)">
                                      <p:cBhvr>
                                        <p:cTn id="40" dur="500"/>
                                        <p:tgtEl>
                                          <p:spTgt spid="47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77">
                                            <p:txEl>
                                              <p:pRg st="7" end="7"/>
                                            </p:txEl>
                                          </p:spTgt>
                                        </p:tgtEl>
                                        <p:attrNameLst>
                                          <p:attrName>style.visibility</p:attrName>
                                        </p:attrNameLst>
                                      </p:cBhvr>
                                      <p:to>
                                        <p:strVal val="visible"/>
                                      </p:to>
                                    </p:set>
                                    <p:animEffect transition="in" filter="blinds(horizontal)">
                                      <p:cBhvr>
                                        <p:cTn id="45" dur="500"/>
                                        <p:tgtEl>
                                          <p:spTgt spid="47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77">
                                            <p:txEl>
                                              <p:pRg st="8" end="8"/>
                                            </p:txEl>
                                          </p:spTgt>
                                        </p:tgtEl>
                                        <p:attrNameLst>
                                          <p:attrName>style.visibility</p:attrName>
                                        </p:attrNameLst>
                                      </p:cBhvr>
                                      <p:to>
                                        <p:strVal val="visible"/>
                                      </p:to>
                                    </p:set>
                                    <p:animEffect transition="in" filter="blinds(horizontal)">
                                      <p:cBhvr>
                                        <p:cTn id="50" dur="500"/>
                                        <p:tgtEl>
                                          <p:spTgt spid="47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477">
                                            <p:txEl>
                                              <p:pRg st="9" end="9"/>
                                            </p:txEl>
                                          </p:spTgt>
                                        </p:tgtEl>
                                        <p:attrNameLst>
                                          <p:attrName>style.visibility</p:attrName>
                                        </p:attrNameLst>
                                      </p:cBhvr>
                                      <p:to>
                                        <p:strVal val="visible"/>
                                      </p:to>
                                    </p:set>
                                    <p:animEffect transition="in" filter="blinds(horizontal)">
                                      <p:cBhvr>
                                        <p:cTn id="55" dur="500"/>
                                        <p:tgtEl>
                                          <p:spTgt spid="477">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477">
                                            <p:txEl>
                                              <p:pRg st="10" end="10"/>
                                            </p:txEl>
                                          </p:spTgt>
                                        </p:tgtEl>
                                        <p:attrNameLst>
                                          <p:attrName>style.visibility</p:attrName>
                                        </p:attrNameLst>
                                      </p:cBhvr>
                                      <p:to>
                                        <p:strVal val="visible"/>
                                      </p:to>
                                    </p:set>
                                    <p:animEffect transition="in" filter="blinds(horizontal)">
                                      <p:cBhvr>
                                        <p:cTn id="60" dur="500"/>
                                        <p:tgtEl>
                                          <p:spTgt spid="477">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477">
                                            <p:txEl>
                                              <p:pRg st="11" end="11"/>
                                            </p:txEl>
                                          </p:spTgt>
                                        </p:tgtEl>
                                        <p:attrNameLst>
                                          <p:attrName>style.visibility</p:attrName>
                                        </p:attrNameLst>
                                      </p:cBhvr>
                                      <p:to>
                                        <p:strVal val="visible"/>
                                      </p:to>
                                    </p:set>
                                    <p:animEffect transition="in" filter="blinds(horizontal)">
                                      <p:cBhvr>
                                        <p:cTn id="65" dur="500"/>
                                        <p:tgtEl>
                                          <p:spTgt spid="477">
                                            <p:txEl>
                                              <p:pRg st="11" end="11"/>
                                            </p:txEl>
                                          </p:spTgt>
                                        </p:tgtEl>
                                      </p:cBhvr>
                                    </p:animEffect>
                                  </p:childTnLst>
                                </p:cTn>
                              </p:par>
                              <p:par>
                                <p:cTn id="66" presetID="3" presetClass="entr" presetSubtype="10" fill="hold" grpId="1" nodeType="withEffect">
                                  <p:stCondLst>
                                    <p:cond delay="0"/>
                                  </p:stCondLst>
                                  <p:iterate>
                                    <p:tmAbs val="0"/>
                                  </p:iterate>
                                  <p:childTnLst>
                                    <p:set>
                                      <p:cBhvr>
                                        <p:cTn id="67" fill="hold"/>
                                        <p:tgtEl>
                                          <p:spTgt spid="477">
                                            <p:txEl>
                                              <p:pRg st="12" end="12"/>
                                            </p:txEl>
                                          </p:spTgt>
                                        </p:tgtEl>
                                        <p:attrNameLst>
                                          <p:attrName>style.visibility</p:attrName>
                                        </p:attrNameLst>
                                      </p:cBhvr>
                                      <p:to>
                                        <p:strVal val="visible"/>
                                      </p:to>
                                    </p:set>
                                    <p:animEffect transition="in" filter="blinds(horizontal)">
                                      <p:cBhvr>
                                        <p:cTn id="68" dur="500"/>
                                        <p:tgtEl>
                                          <p:spTgt spid="477">
                                            <p:txEl>
                                              <p:pRg st="12" end="12"/>
                                            </p:txEl>
                                          </p:spTgt>
                                        </p:tgtEl>
                                      </p:cBhvr>
                                    </p:animEffect>
                                  </p:childTnLst>
                                </p:cTn>
                              </p:par>
                              <p:par>
                                <p:cTn id="69" presetID="3" presetClass="entr" presetSubtype="10" fill="hold" grpId="1" nodeType="withEffect">
                                  <p:stCondLst>
                                    <p:cond delay="0"/>
                                  </p:stCondLst>
                                  <p:iterate>
                                    <p:tmAbs val="0"/>
                                  </p:iterate>
                                  <p:childTnLst>
                                    <p:set>
                                      <p:cBhvr>
                                        <p:cTn id="70" fill="hold"/>
                                        <p:tgtEl>
                                          <p:spTgt spid="477">
                                            <p:txEl>
                                              <p:pRg st="13" end="13"/>
                                            </p:txEl>
                                          </p:spTgt>
                                        </p:tgtEl>
                                        <p:attrNameLst>
                                          <p:attrName>style.visibility</p:attrName>
                                        </p:attrNameLst>
                                      </p:cBhvr>
                                      <p:to>
                                        <p:strVal val="visible"/>
                                      </p:to>
                                    </p:set>
                                    <p:animEffect transition="in" filter="blinds(horizontal)">
                                      <p:cBhvr>
                                        <p:cTn id="71" dur="500"/>
                                        <p:tgtEl>
                                          <p:spTgt spid="477">
                                            <p:txEl>
                                              <p:pRg st="13" end="13"/>
                                            </p:txEl>
                                          </p:spTgt>
                                        </p:tgtEl>
                                      </p:cBhvr>
                                    </p:animEffect>
                                  </p:childTnLst>
                                </p:cTn>
                              </p:par>
                              <p:par>
                                <p:cTn id="72" presetID="3" presetClass="entr" presetSubtype="10" fill="hold" grpId="1" nodeType="withEffect">
                                  <p:stCondLst>
                                    <p:cond delay="0"/>
                                  </p:stCondLst>
                                  <p:iterate>
                                    <p:tmAbs val="0"/>
                                  </p:iterate>
                                  <p:childTnLst>
                                    <p:set>
                                      <p:cBhvr>
                                        <p:cTn id="73" fill="hold"/>
                                        <p:tgtEl>
                                          <p:spTgt spid="477">
                                            <p:txEl>
                                              <p:pRg st="14" end="14"/>
                                            </p:txEl>
                                          </p:spTgt>
                                        </p:tgtEl>
                                        <p:attrNameLst>
                                          <p:attrName>style.visibility</p:attrName>
                                        </p:attrNameLst>
                                      </p:cBhvr>
                                      <p:to>
                                        <p:strVal val="visible"/>
                                      </p:to>
                                    </p:set>
                                    <p:animEffect transition="in" filter="blinds(horizontal)">
                                      <p:cBhvr>
                                        <p:cTn id="74" dur="500"/>
                                        <p:tgtEl>
                                          <p:spTgt spid="477">
                                            <p:txEl>
                                              <p:pRg st="14" end="1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1" nodeType="clickEffect">
                                  <p:stCondLst>
                                    <p:cond delay="0"/>
                                  </p:stCondLst>
                                  <p:iterate>
                                    <p:tmAbs val="0"/>
                                  </p:iterate>
                                  <p:childTnLst>
                                    <p:set>
                                      <p:cBhvr>
                                        <p:cTn id="78" fill="hold"/>
                                        <p:tgtEl>
                                          <p:spTgt spid="477">
                                            <p:txEl>
                                              <p:pRg st="15" end="15"/>
                                            </p:txEl>
                                          </p:spTgt>
                                        </p:tgtEl>
                                        <p:attrNameLst>
                                          <p:attrName>style.visibility</p:attrName>
                                        </p:attrNameLst>
                                      </p:cBhvr>
                                      <p:to>
                                        <p:strVal val="visible"/>
                                      </p:to>
                                    </p:set>
                                    <p:animEffect transition="in" filter="blinds(horizontal)">
                                      <p:cBhvr>
                                        <p:cTn id="79" dur="500"/>
                                        <p:tgtEl>
                                          <p:spTgt spid="477">
                                            <p:txEl>
                                              <p:pRg st="15" end="15"/>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xit" presetSubtype="10" fill="hold" grpId="2" nodeType="clickEffect">
                                  <p:stCondLst>
                                    <p:cond delay="0"/>
                                  </p:stCondLst>
                                  <p:iterate>
                                    <p:tmAbs val="0"/>
                                  </p:iterate>
                                  <p:childTnLst>
                                    <p:animEffect transition="out" filter="blinds(horizontal)">
                                      <p:cBhvr>
                                        <p:cTn id="83" dur="500" fill="hold"/>
                                        <p:tgtEl>
                                          <p:spTgt spid="477">
                                            <p:txEl>
                                              <p:pRg st="0" end="0"/>
                                            </p:txEl>
                                          </p:spTgt>
                                        </p:tgtEl>
                                      </p:cBhvr>
                                    </p:animEffect>
                                    <p:set>
                                      <p:cBhvr>
                                        <p:cTn id="84" fill="hold">
                                          <p:stCondLst>
                                            <p:cond delay="499"/>
                                          </p:stCondLst>
                                        </p:cTn>
                                        <p:tgtEl>
                                          <p:spTgt spid="477">
                                            <p:txEl>
                                              <p:pRg st="0" end="0"/>
                                            </p:txEl>
                                          </p:spTgt>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xit" presetSubtype="10" fill="hold" grpId="2" nodeType="clickEffect">
                                  <p:stCondLst>
                                    <p:cond delay="0"/>
                                  </p:stCondLst>
                                  <p:iterate>
                                    <p:tmAbs val="0"/>
                                  </p:iterate>
                                  <p:childTnLst>
                                    <p:animEffect transition="out" filter="blinds(horizontal)">
                                      <p:cBhvr>
                                        <p:cTn id="88" dur="500" fill="hold"/>
                                        <p:tgtEl>
                                          <p:spTgt spid="477">
                                            <p:txEl>
                                              <p:pRg st="1" end="1"/>
                                            </p:txEl>
                                          </p:spTgt>
                                        </p:tgtEl>
                                      </p:cBhvr>
                                    </p:animEffect>
                                    <p:set>
                                      <p:cBhvr>
                                        <p:cTn id="89" fill="hold">
                                          <p:stCondLst>
                                            <p:cond delay="499"/>
                                          </p:stCondLst>
                                        </p:cTn>
                                        <p:tgtEl>
                                          <p:spTgt spid="477">
                                            <p:txEl>
                                              <p:pRg st="1" end="1"/>
                                            </p:txEl>
                                          </p:spTgt>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3" presetClass="exit" presetSubtype="10" fill="hold" grpId="2" nodeType="clickEffect">
                                  <p:stCondLst>
                                    <p:cond delay="0"/>
                                  </p:stCondLst>
                                  <p:iterate>
                                    <p:tmAbs val="0"/>
                                  </p:iterate>
                                  <p:childTnLst>
                                    <p:animEffect transition="out" filter="blinds(horizontal)">
                                      <p:cBhvr>
                                        <p:cTn id="93" dur="500" fill="hold"/>
                                        <p:tgtEl>
                                          <p:spTgt spid="477">
                                            <p:txEl>
                                              <p:pRg st="2" end="2"/>
                                            </p:txEl>
                                          </p:spTgt>
                                        </p:tgtEl>
                                      </p:cBhvr>
                                    </p:animEffect>
                                    <p:set>
                                      <p:cBhvr>
                                        <p:cTn id="94" fill="hold">
                                          <p:stCondLst>
                                            <p:cond delay="499"/>
                                          </p:stCondLst>
                                        </p:cTn>
                                        <p:tgtEl>
                                          <p:spTgt spid="477">
                                            <p:txEl>
                                              <p:pRg st="2" end="2"/>
                                            </p:txEl>
                                          </p:spTgt>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3" presetClass="exit" presetSubtype="10" fill="hold" grpId="2" nodeType="clickEffect">
                                  <p:stCondLst>
                                    <p:cond delay="0"/>
                                  </p:stCondLst>
                                  <p:iterate>
                                    <p:tmAbs val="0"/>
                                  </p:iterate>
                                  <p:childTnLst>
                                    <p:animEffect transition="out" filter="blinds(horizontal)">
                                      <p:cBhvr>
                                        <p:cTn id="98" dur="500" fill="hold"/>
                                        <p:tgtEl>
                                          <p:spTgt spid="477">
                                            <p:txEl>
                                              <p:pRg st="3" end="3"/>
                                            </p:txEl>
                                          </p:spTgt>
                                        </p:tgtEl>
                                      </p:cBhvr>
                                    </p:animEffect>
                                    <p:set>
                                      <p:cBhvr>
                                        <p:cTn id="99" fill="hold">
                                          <p:stCondLst>
                                            <p:cond delay="499"/>
                                          </p:stCondLst>
                                        </p:cTn>
                                        <p:tgtEl>
                                          <p:spTgt spid="477">
                                            <p:txEl>
                                              <p:pRg st="3" end="3"/>
                                            </p:txEl>
                                          </p:spTgt>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3" presetClass="exit" presetSubtype="10" fill="hold" grpId="2" nodeType="clickEffect">
                                  <p:stCondLst>
                                    <p:cond delay="0"/>
                                  </p:stCondLst>
                                  <p:iterate>
                                    <p:tmAbs val="0"/>
                                  </p:iterate>
                                  <p:childTnLst>
                                    <p:animEffect transition="out" filter="blinds(horizontal)">
                                      <p:cBhvr>
                                        <p:cTn id="103" dur="500" fill="hold"/>
                                        <p:tgtEl>
                                          <p:spTgt spid="477">
                                            <p:txEl>
                                              <p:pRg st="4" end="4"/>
                                            </p:txEl>
                                          </p:spTgt>
                                        </p:tgtEl>
                                      </p:cBhvr>
                                    </p:animEffect>
                                    <p:set>
                                      <p:cBhvr>
                                        <p:cTn id="104" fill="hold">
                                          <p:stCondLst>
                                            <p:cond delay="499"/>
                                          </p:stCondLst>
                                        </p:cTn>
                                        <p:tgtEl>
                                          <p:spTgt spid="477">
                                            <p:txEl>
                                              <p:pRg st="4" end="4"/>
                                            </p:txEl>
                                          </p:spTgt>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3" presetClass="exit" presetSubtype="10" fill="hold" grpId="2" nodeType="clickEffect">
                                  <p:stCondLst>
                                    <p:cond delay="0"/>
                                  </p:stCondLst>
                                  <p:iterate>
                                    <p:tmAbs val="0"/>
                                  </p:iterate>
                                  <p:childTnLst>
                                    <p:animEffect transition="out" filter="blinds(horizontal)">
                                      <p:cBhvr>
                                        <p:cTn id="108" dur="500" fill="hold"/>
                                        <p:tgtEl>
                                          <p:spTgt spid="477">
                                            <p:txEl>
                                              <p:pRg st="5" end="5"/>
                                            </p:txEl>
                                          </p:spTgt>
                                        </p:tgtEl>
                                      </p:cBhvr>
                                    </p:animEffect>
                                    <p:set>
                                      <p:cBhvr>
                                        <p:cTn id="109" fill="hold">
                                          <p:stCondLst>
                                            <p:cond delay="499"/>
                                          </p:stCondLst>
                                        </p:cTn>
                                        <p:tgtEl>
                                          <p:spTgt spid="477">
                                            <p:txEl>
                                              <p:pRg st="5" end="5"/>
                                            </p:txEl>
                                          </p:spTgt>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3" presetClass="exit" presetSubtype="10" fill="hold" grpId="2" nodeType="clickEffect">
                                  <p:stCondLst>
                                    <p:cond delay="0"/>
                                  </p:stCondLst>
                                  <p:iterate>
                                    <p:tmAbs val="0"/>
                                  </p:iterate>
                                  <p:childTnLst>
                                    <p:animEffect transition="out" filter="blinds(horizontal)">
                                      <p:cBhvr>
                                        <p:cTn id="113" dur="500" fill="hold"/>
                                        <p:tgtEl>
                                          <p:spTgt spid="477">
                                            <p:txEl>
                                              <p:pRg st="6" end="6"/>
                                            </p:txEl>
                                          </p:spTgt>
                                        </p:tgtEl>
                                      </p:cBhvr>
                                    </p:animEffect>
                                    <p:set>
                                      <p:cBhvr>
                                        <p:cTn id="114" fill="hold">
                                          <p:stCondLst>
                                            <p:cond delay="499"/>
                                          </p:stCondLst>
                                        </p:cTn>
                                        <p:tgtEl>
                                          <p:spTgt spid="477">
                                            <p:txEl>
                                              <p:pRg st="6" end="6"/>
                                            </p:txEl>
                                          </p:spTgt>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3" presetClass="exit" presetSubtype="10" fill="hold" grpId="2" nodeType="clickEffect">
                                  <p:stCondLst>
                                    <p:cond delay="0"/>
                                  </p:stCondLst>
                                  <p:iterate>
                                    <p:tmAbs val="0"/>
                                  </p:iterate>
                                  <p:childTnLst>
                                    <p:animEffect transition="out" filter="blinds(horizontal)">
                                      <p:cBhvr>
                                        <p:cTn id="118" dur="500" fill="hold"/>
                                        <p:tgtEl>
                                          <p:spTgt spid="477">
                                            <p:txEl>
                                              <p:pRg st="7" end="7"/>
                                            </p:txEl>
                                          </p:spTgt>
                                        </p:tgtEl>
                                      </p:cBhvr>
                                    </p:animEffect>
                                    <p:set>
                                      <p:cBhvr>
                                        <p:cTn id="119" fill="hold">
                                          <p:stCondLst>
                                            <p:cond delay="499"/>
                                          </p:stCondLst>
                                        </p:cTn>
                                        <p:tgtEl>
                                          <p:spTgt spid="477">
                                            <p:txEl>
                                              <p:pRg st="7" end="7"/>
                                            </p:txEl>
                                          </p:spTgt>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3" presetClass="exit" presetSubtype="10" fill="hold" grpId="2" nodeType="clickEffect">
                                  <p:stCondLst>
                                    <p:cond delay="0"/>
                                  </p:stCondLst>
                                  <p:iterate>
                                    <p:tmAbs val="0"/>
                                  </p:iterate>
                                  <p:childTnLst>
                                    <p:animEffect transition="out" filter="blinds(horizontal)">
                                      <p:cBhvr>
                                        <p:cTn id="123" dur="500" fill="hold"/>
                                        <p:tgtEl>
                                          <p:spTgt spid="477">
                                            <p:txEl>
                                              <p:pRg st="8" end="8"/>
                                            </p:txEl>
                                          </p:spTgt>
                                        </p:tgtEl>
                                      </p:cBhvr>
                                    </p:animEffect>
                                    <p:set>
                                      <p:cBhvr>
                                        <p:cTn id="124" fill="hold">
                                          <p:stCondLst>
                                            <p:cond delay="499"/>
                                          </p:stCondLst>
                                        </p:cTn>
                                        <p:tgtEl>
                                          <p:spTgt spid="477">
                                            <p:txEl>
                                              <p:pRg st="8" end="8"/>
                                            </p:txEl>
                                          </p:spTgt>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3" presetClass="exit" presetSubtype="10" fill="hold" grpId="2" nodeType="clickEffect">
                                  <p:stCondLst>
                                    <p:cond delay="0"/>
                                  </p:stCondLst>
                                  <p:iterate>
                                    <p:tmAbs val="0"/>
                                  </p:iterate>
                                  <p:childTnLst>
                                    <p:animEffect transition="out" filter="blinds(horizontal)">
                                      <p:cBhvr>
                                        <p:cTn id="128" dur="500" fill="hold"/>
                                        <p:tgtEl>
                                          <p:spTgt spid="477">
                                            <p:txEl>
                                              <p:pRg st="9" end="9"/>
                                            </p:txEl>
                                          </p:spTgt>
                                        </p:tgtEl>
                                      </p:cBhvr>
                                    </p:animEffect>
                                    <p:set>
                                      <p:cBhvr>
                                        <p:cTn id="129" fill="hold">
                                          <p:stCondLst>
                                            <p:cond delay="499"/>
                                          </p:stCondLst>
                                        </p:cTn>
                                        <p:tgtEl>
                                          <p:spTgt spid="477">
                                            <p:txEl>
                                              <p:pRg st="9" end="9"/>
                                            </p:txEl>
                                          </p:spTgt>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3" presetClass="exit" presetSubtype="10" fill="hold" grpId="2" nodeType="clickEffect">
                                  <p:stCondLst>
                                    <p:cond delay="0"/>
                                  </p:stCondLst>
                                  <p:iterate>
                                    <p:tmAbs val="0"/>
                                  </p:iterate>
                                  <p:childTnLst>
                                    <p:animEffect transition="out" filter="blinds(horizontal)">
                                      <p:cBhvr>
                                        <p:cTn id="133" dur="500" fill="hold"/>
                                        <p:tgtEl>
                                          <p:spTgt spid="477">
                                            <p:txEl>
                                              <p:pRg st="10" end="10"/>
                                            </p:txEl>
                                          </p:spTgt>
                                        </p:tgtEl>
                                      </p:cBhvr>
                                    </p:animEffect>
                                    <p:set>
                                      <p:cBhvr>
                                        <p:cTn id="134" fill="hold">
                                          <p:stCondLst>
                                            <p:cond delay="499"/>
                                          </p:stCondLst>
                                        </p:cTn>
                                        <p:tgtEl>
                                          <p:spTgt spid="477">
                                            <p:txEl>
                                              <p:pRg st="10" end="10"/>
                                            </p:txEl>
                                          </p:spTgt>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3" presetClass="exit" presetSubtype="10" fill="hold" grpId="2" nodeType="clickEffect">
                                  <p:stCondLst>
                                    <p:cond delay="0"/>
                                  </p:stCondLst>
                                  <p:iterate>
                                    <p:tmAbs val="0"/>
                                  </p:iterate>
                                  <p:childTnLst>
                                    <p:animEffect transition="out" filter="blinds(horizontal)">
                                      <p:cBhvr>
                                        <p:cTn id="138" dur="500" fill="hold"/>
                                        <p:tgtEl>
                                          <p:spTgt spid="477">
                                            <p:txEl>
                                              <p:pRg st="11" end="11"/>
                                            </p:txEl>
                                          </p:spTgt>
                                        </p:tgtEl>
                                      </p:cBhvr>
                                    </p:animEffect>
                                    <p:set>
                                      <p:cBhvr>
                                        <p:cTn id="139" fill="hold">
                                          <p:stCondLst>
                                            <p:cond delay="499"/>
                                          </p:stCondLst>
                                        </p:cTn>
                                        <p:tgtEl>
                                          <p:spTgt spid="477">
                                            <p:txEl>
                                              <p:pRg st="11" end="11"/>
                                            </p:txEl>
                                          </p:spTgt>
                                        </p:tgtEl>
                                        <p:attrNameLst>
                                          <p:attrName>style.visibility</p:attrName>
                                        </p:attrNameLst>
                                      </p:cBhvr>
                                      <p:to>
                                        <p:strVal val="hidden"/>
                                      </p:to>
                                    </p:set>
                                  </p:childTnLst>
                                </p:cTn>
                              </p:par>
                              <p:par>
                                <p:cTn id="140" presetID="3" presetClass="exit" presetSubtype="10" fill="hold" grpId="2" nodeType="withEffect">
                                  <p:stCondLst>
                                    <p:cond delay="0"/>
                                  </p:stCondLst>
                                  <p:iterate>
                                    <p:tmAbs val="0"/>
                                  </p:iterate>
                                  <p:childTnLst>
                                    <p:animEffect transition="out" filter="blinds(horizontal)">
                                      <p:cBhvr>
                                        <p:cTn id="141" dur="500" fill="hold"/>
                                        <p:tgtEl>
                                          <p:spTgt spid="477">
                                            <p:txEl>
                                              <p:pRg st="12" end="12"/>
                                            </p:txEl>
                                          </p:spTgt>
                                        </p:tgtEl>
                                      </p:cBhvr>
                                    </p:animEffect>
                                    <p:set>
                                      <p:cBhvr>
                                        <p:cTn id="142" fill="hold">
                                          <p:stCondLst>
                                            <p:cond delay="499"/>
                                          </p:stCondLst>
                                        </p:cTn>
                                        <p:tgtEl>
                                          <p:spTgt spid="477">
                                            <p:txEl>
                                              <p:pRg st="12" end="12"/>
                                            </p:txEl>
                                          </p:spTgt>
                                        </p:tgtEl>
                                        <p:attrNameLst>
                                          <p:attrName>style.visibility</p:attrName>
                                        </p:attrNameLst>
                                      </p:cBhvr>
                                      <p:to>
                                        <p:strVal val="hidden"/>
                                      </p:to>
                                    </p:set>
                                  </p:childTnLst>
                                </p:cTn>
                              </p:par>
                              <p:par>
                                <p:cTn id="143" presetID="3" presetClass="exit" presetSubtype="10" fill="hold" grpId="2" nodeType="withEffect">
                                  <p:stCondLst>
                                    <p:cond delay="0"/>
                                  </p:stCondLst>
                                  <p:iterate>
                                    <p:tmAbs val="0"/>
                                  </p:iterate>
                                  <p:childTnLst>
                                    <p:animEffect transition="out" filter="blinds(horizontal)">
                                      <p:cBhvr>
                                        <p:cTn id="144" dur="500" fill="hold"/>
                                        <p:tgtEl>
                                          <p:spTgt spid="477">
                                            <p:txEl>
                                              <p:pRg st="13" end="13"/>
                                            </p:txEl>
                                          </p:spTgt>
                                        </p:tgtEl>
                                      </p:cBhvr>
                                    </p:animEffect>
                                    <p:set>
                                      <p:cBhvr>
                                        <p:cTn id="145" fill="hold">
                                          <p:stCondLst>
                                            <p:cond delay="499"/>
                                          </p:stCondLst>
                                        </p:cTn>
                                        <p:tgtEl>
                                          <p:spTgt spid="477">
                                            <p:txEl>
                                              <p:pRg st="13" end="13"/>
                                            </p:txEl>
                                          </p:spTgt>
                                        </p:tgtEl>
                                        <p:attrNameLst>
                                          <p:attrName>style.visibility</p:attrName>
                                        </p:attrNameLst>
                                      </p:cBhvr>
                                      <p:to>
                                        <p:strVal val="hidden"/>
                                      </p:to>
                                    </p:set>
                                  </p:childTnLst>
                                </p:cTn>
                              </p:par>
                              <p:par>
                                <p:cTn id="146" presetID="3" presetClass="exit" presetSubtype="10" fill="hold" grpId="2" nodeType="withEffect">
                                  <p:stCondLst>
                                    <p:cond delay="0"/>
                                  </p:stCondLst>
                                  <p:iterate>
                                    <p:tmAbs val="0"/>
                                  </p:iterate>
                                  <p:childTnLst>
                                    <p:animEffect transition="out" filter="blinds(horizontal)">
                                      <p:cBhvr>
                                        <p:cTn id="147" dur="500" fill="hold"/>
                                        <p:tgtEl>
                                          <p:spTgt spid="477">
                                            <p:txEl>
                                              <p:pRg st="14" end="14"/>
                                            </p:txEl>
                                          </p:spTgt>
                                        </p:tgtEl>
                                      </p:cBhvr>
                                    </p:animEffect>
                                    <p:set>
                                      <p:cBhvr>
                                        <p:cTn id="148" fill="hold">
                                          <p:stCondLst>
                                            <p:cond delay="499"/>
                                          </p:stCondLst>
                                        </p:cTn>
                                        <p:tgtEl>
                                          <p:spTgt spid="477">
                                            <p:txEl>
                                              <p:pRg st="14" end="14"/>
                                            </p:txEl>
                                          </p:spTgt>
                                        </p:tgtEl>
                                        <p:attrNameLst>
                                          <p:attrName>style.visibility</p:attrName>
                                        </p:attrNameLst>
                                      </p:cBhvr>
                                      <p:to>
                                        <p:strVal val="hidden"/>
                                      </p:to>
                                    </p:set>
                                  </p:childTnLst>
                                </p:cTn>
                              </p:par>
                              <p:par>
                                <p:cTn id="149" presetID="3" presetClass="exit" presetSubtype="10" fill="hold" grpId="2" nodeType="withEffect">
                                  <p:stCondLst>
                                    <p:cond delay="0"/>
                                  </p:stCondLst>
                                  <p:iterate>
                                    <p:tmAbs val="0"/>
                                  </p:iterate>
                                  <p:childTnLst>
                                    <p:animEffect transition="out" filter="blinds(horizontal)">
                                      <p:cBhvr>
                                        <p:cTn id="150" dur="500" fill="hold"/>
                                        <p:tgtEl>
                                          <p:spTgt spid="477">
                                            <p:bg/>
                                          </p:spTgt>
                                        </p:tgtEl>
                                      </p:cBhvr>
                                    </p:animEffect>
                                    <p:set>
                                      <p:cBhvr>
                                        <p:cTn id="151" fill="hold">
                                          <p:stCondLst>
                                            <p:cond delay="499"/>
                                          </p:stCondLst>
                                        </p:cTn>
                                        <p:tgtEl>
                                          <p:spTgt spid="477">
                                            <p:bg/>
                                          </p:spTgt>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3" presetClass="exit" presetSubtype="10" fill="hold" grpId="2" nodeType="clickEffect">
                                  <p:stCondLst>
                                    <p:cond delay="0"/>
                                  </p:stCondLst>
                                  <p:iterate>
                                    <p:tmAbs val="0"/>
                                  </p:iterate>
                                  <p:childTnLst>
                                    <p:animEffect transition="out" filter="blinds(horizontal)">
                                      <p:cBhvr>
                                        <p:cTn id="155" dur="500" fill="hold"/>
                                        <p:tgtEl>
                                          <p:spTgt spid="477">
                                            <p:txEl>
                                              <p:pRg st="15" end="15"/>
                                            </p:txEl>
                                          </p:spTgt>
                                        </p:tgtEl>
                                      </p:cBhvr>
                                    </p:animEffect>
                                    <p:set>
                                      <p:cBhvr>
                                        <p:cTn id="156" fill="hold">
                                          <p:stCondLst>
                                            <p:cond delay="499"/>
                                          </p:stCondLst>
                                        </p:cTn>
                                        <p:tgtEl>
                                          <p:spTgt spid="477">
                                            <p:txEl>
                                              <p:pRg st="15" end="1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1" build="p" animBg="1" advAuto="0"/>
      <p:bldP spid="477" grpId="2" build="p"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幻灯片编号"/>
          <p:cNvSpPr txBox="1">
            <a:spLocks noGrp="1"/>
          </p:cNvSpPr>
          <p:nvPr>
            <p:ph type="sldNum" sz="quarter" idx="2"/>
          </p:nvPr>
        </p:nvSpPr>
        <p:spPr>
          <a:xfrm>
            <a:off x="219075" y="6365875"/>
            <a:ext cx="174772"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8</a:t>
            </a:fld>
            <a:endParaRPr/>
          </a:p>
        </p:txBody>
      </p:sp>
      <p:sp>
        <p:nvSpPr>
          <p:cNvPr id="188" name="3. ECMAScript6 基本语法-箭头操作符(1)"/>
          <p:cNvSpPr txBox="1">
            <a:spLocks noGrp="1"/>
          </p:cNvSpPr>
          <p:nvPr>
            <p:ph type="title" idx="4294967295"/>
          </p:nvPr>
        </p:nvSpPr>
        <p:spPr>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基本语法-箭头操作符(1)</a:t>
            </a:r>
          </a:p>
        </p:txBody>
      </p:sp>
      <p:sp>
        <p:nvSpPr>
          <p:cNvPr id="189" name="=&gt;箭头操作符，主要用来简化函数的定义，箭头左侧是形参，右侧是语句体和函数返回值。…"/>
          <p:cNvSpPr txBox="1">
            <a:spLocks noGrp="1"/>
          </p:cNvSpPr>
          <p:nvPr>
            <p:ph type="body" idx="4294967295"/>
          </p:nvPr>
        </p:nvSpPr>
        <p:spPr>
          <a:xfrm>
            <a:off x="155574" y="1042987"/>
            <a:ext cx="8848727" cy="4645026"/>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t>=&gt;箭头操作符，主要用来简化函数的定义，箭头左侧是形参，右侧是语句体和函数返回值。</a:t>
            </a:r>
          </a:p>
          <a:p>
            <a:pPr marL="381000" indent="-381000">
              <a:spcBef>
                <a:spcPts val="800"/>
              </a:spcBef>
              <a:buChar char="▪"/>
              <a:defRPr sz="1800">
                <a:latin typeface="微软雅黑"/>
                <a:ea typeface="微软雅黑"/>
                <a:cs typeface="微软雅黑"/>
                <a:sym typeface="微软雅黑"/>
              </a:defRPr>
            </a:pPr>
            <a:r>
              <a:t>代码: demo4.html</a:t>
            </a:r>
          </a:p>
          <a:p>
            <a:pPr marL="381000" indent="-381000">
              <a:spcBef>
                <a:spcPts val="800"/>
              </a:spcBef>
              <a:buSzTx/>
              <a:buFont typeface="Wingdings"/>
              <a:buNone/>
              <a:defRPr sz="1800">
                <a:latin typeface="微软雅黑"/>
                <a:ea typeface="微软雅黑"/>
                <a:cs typeface="微软雅黑"/>
                <a:sym typeface="微软雅黑"/>
              </a:defRPr>
            </a:pPr>
            <a:r>
              <a:t>            var test=x=&gt;x+3;</a:t>
            </a:r>
          </a:p>
          <a:p>
            <a:pPr marL="381000" indent="-381000">
              <a:spcBef>
                <a:spcPts val="800"/>
              </a:spcBef>
              <a:buSzTx/>
              <a:buFont typeface="Wingdings"/>
              <a:buNone/>
              <a:defRPr sz="1800">
                <a:latin typeface="微软雅黑"/>
                <a:ea typeface="微软雅黑"/>
                <a:cs typeface="微软雅黑"/>
                <a:sym typeface="微软雅黑"/>
              </a:defRPr>
            </a:pPr>
            <a:r>
              <a:t>	      console.log(test(1));</a:t>
            </a:r>
          </a:p>
          <a:p>
            <a:pPr marL="381000" indent="-381000">
              <a:spcBef>
                <a:spcPts val="800"/>
              </a:spcBef>
              <a:buSzTx/>
              <a:buFont typeface="Wingdings"/>
              <a:buNone/>
              <a:defRPr sz="1800">
                <a:latin typeface="微软雅黑"/>
                <a:ea typeface="微软雅黑"/>
                <a:cs typeface="微软雅黑"/>
                <a:sym typeface="微软雅黑"/>
              </a:defRPr>
            </a:pPr>
            <a:r>
              <a:t>            //相当于var test=function(x){return x+3;} </a:t>
            </a:r>
            <a:br/>
            <a:endParaRPr/>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80</a:t>
            </a:fld>
            <a:endParaRPr/>
          </a:p>
        </p:txBody>
      </p:sp>
      <p:sp>
        <p:nvSpPr>
          <p:cNvPr id="480" name="4. ECMAScript6 基本语法-Math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Math新增API</a:t>
            </a:r>
            <a:endParaRPr dirty="0"/>
          </a:p>
        </p:txBody>
      </p:sp>
      <p:sp>
        <p:nvSpPr>
          <p:cNvPr id="481" name="Math.sign()方法用来判断一个数到底是正数、负数、还是零。…"/>
          <p:cNvSpPr txBox="1">
            <a:spLocks noGrp="1"/>
          </p:cNvSpPr>
          <p:nvPr>
            <p:ph type="body" idx="4294967295"/>
          </p:nvPr>
        </p:nvSpPr>
        <p:spPr>
          <a:xfrm>
            <a:off x="147637" y="800099"/>
            <a:ext cx="8848726" cy="6136483"/>
          </a:xfrm>
          <a:prstGeom prst="rect">
            <a:avLst/>
          </a:prstGeom>
        </p:spPr>
        <p:txBody>
          <a:bodyPr/>
          <a:lstStyle/>
          <a:p>
            <a:pPr marL="226193" indent="-226193" defTabSz="859536">
              <a:spcBef>
                <a:spcPts val="800"/>
              </a:spcBef>
              <a:buChar char="•"/>
              <a:defRPr sz="2256">
                <a:latin typeface="微软雅黑"/>
                <a:ea typeface="微软雅黑"/>
                <a:cs typeface="微软雅黑"/>
                <a:sym typeface="微软雅黑"/>
              </a:defRPr>
            </a:pPr>
            <a:r>
              <a:t> Math.sign()方法用来判断一个数到底是正数、负数、还是零。</a:t>
            </a:r>
          </a:p>
          <a:p>
            <a:pPr marL="0" indent="0" defTabSz="859536">
              <a:spcBef>
                <a:spcPts val="800"/>
              </a:spcBef>
              <a:buSzTx/>
              <a:buNone/>
              <a:defRPr sz="2256">
                <a:latin typeface="微软雅黑"/>
                <a:ea typeface="微软雅黑"/>
                <a:cs typeface="微软雅黑"/>
                <a:sym typeface="微软雅黑"/>
              </a:defRPr>
            </a:pPr>
            <a:r>
              <a:t>   它会返回五种值。</a:t>
            </a:r>
          </a:p>
          <a:p>
            <a:pPr marL="0" indent="0" defTabSz="859536">
              <a:spcBef>
                <a:spcPts val="800"/>
              </a:spcBef>
              <a:buSzTx/>
              <a:buNone/>
              <a:defRPr sz="2256">
                <a:latin typeface="微软雅黑"/>
                <a:ea typeface="微软雅黑"/>
                <a:cs typeface="微软雅黑"/>
                <a:sym typeface="微软雅黑"/>
              </a:defRPr>
            </a:pPr>
            <a:r>
              <a:t>    参数为正数，返回+1;   参数为负数，返回-1; </a:t>
            </a:r>
          </a:p>
          <a:p>
            <a:pPr marL="0" indent="0" defTabSz="859536">
              <a:spcBef>
                <a:spcPts val="800"/>
              </a:spcBef>
              <a:buSzTx/>
              <a:buNone/>
              <a:defRPr sz="2256">
                <a:latin typeface="微软雅黑"/>
                <a:ea typeface="微软雅黑"/>
                <a:cs typeface="微软雅黑"/>
                <a:sym typeface="微软雅黑"/>
              </a:defRPr>
            </a:pPr>
            <a:r>
              <a:t>    参数为0，返回0;    参数为-0，返回-0; </a:t>
            </a:r>
          </a:p>
          <a:p>
            <a:pPr marL="0" indent="0" defTabSz="859536">
              <a:spcBef>
                <a:spcPts val="800"/>
              </a:spcBef>
              <a:buSzTx/>
              <a:buNone/>
              <a:defRPr sz="2256">
                <a:latin typeface="微软雅黑"/>
                <a:ea typeface="微软雅黑"/>
                <a:cs typeface="微软雅黑"/>
                <a:sym typeface="微软雅黑"/>
              </a:defRPr>
            </a:pPr>
            <a:r>
              <a:t>    其他值，返回NaN。</a:t>
            </a:r>
          </a:p>
          <a:p>
            <a:pPr marL="226193" indent="-226193" defTabSz="859536">
              <a:spcBef>
                <a:spcPts val="800"/>
              </a:spcBef>
              <a:buChar char="•"/>
              <a:defRPr sz="2256">
                <a:latin typeface="微软雅黑"/>
                <a:ea typeface="微软雅黑"/>
                <a:cs typeface="微软雅黑"/>
                <a:sym typeface="微软雅黑"/>
              </a:defRPr>
            </a:pPr>
            <a:r>
              <a:t>代码:demo65.html	</a:t>
            </a:r>
          </a:p>
          <a:p>
            <a:pPr marL="0" indent="0" defTabSz="859536">
              <a:spcBef>
                <a:spcPts val="800"/>
              </a:spcBef>
              <a:buSzTx/>
              <a:buNone/>
              <a:defRPr sz="2256">
                <a:latin typeface="微软雅黑"/>
                <a:ea typeface="微软雅黑"/>
                <a:cs typeface="微软雅黑"/>
                <a:sym typeface="微软雅黑"/>
              </a:defRPr>
            </a:pPr>
            <a:r>
              <a:t>                       Math.sign(-5) // -1</a:t>
            </a:r>
          </a:p>
          <a:p>
            <a:pPr marL="0" lvl="6" indent="1289303" defTabSz="859536">
              <a:spcBef>
                <a:spcPts val="800"/>
              </a:spcBef>
              <a:buSzTx/>
              <a:buFontTx/>
              <a:buNone/>
              <a:defRPr sz="2256">
                <a:latin typeface="微软雅黑"/>
                <a:ea typeface="微软雅黑"/>
                <a:cs typeface="微软雅黑"/>
                <a:sym typeface="微软雅黑"/>
              </a:defRPr>
            </a:pPr>
            <a:r>
              <a:t>      Math.sign(5) // +1 </a:t>
            </a:r>
          </a:p>
          <a:p>
            <a:pPr marL="0" lvl="6" indent="1289303" defTabSz="859536">
              <a:spcBef>
                <a:spcPts val="800"/>
              </a:spcBef>
              <a:buSzTx/>
              <a:buFontTx/>
              <a:buNone/>
              <a:defRPr sz="2256">
                <a:latin typeface="微软雅黑"/>
                <a:ea typeface="微软雅黑"/>
                <a:cs typeface="微软雅黑"/>
                <a:sym typeface="微软雅黑"/>
              </a:defRPr>
            </a:pPr>
            <a:r>
              <a:t>      Math.sign(0) // +0 </a:t>
            </a:r>
          </a:p>
          <a:p>
            <a:pPr marL="0" lvl="6" indent="1289303" defTabSz="859536">
              <a:spcBef>
                <a:spcPts val="800"/>
              </a:spcBef>
              <a:buSzTx/>
              <a:buFontTx/>
              <a:buNone/>
              <a:defRPr sz="2256">
                <a:latin typeface="微软雅黑"/>
                <a:ea typeface="微软雅黑"/>
                <a:cs typeface="微软雅黑"/>
                <a:sym typeface="微软雅黑"/>
              </a:defRPr>
            </a:pPr>
            <a:r>
              <a:t>      Math.sign(-0) // -0 </a:t>
            </a:r>
          </a:p>
          <a:p>
            <a:pPr marL="0" lvl="6" indent="1289303" defTabSz="859536">
              <a:spcBef>
                <a:spcPts val="800"/>
              </a:spcBef>
              <a:buSzTx/>
              <a:buFontTx/>
              <a:buNone/>
              <a:defRPr sz="2256">
                <a:latin typeface="微软雅黑"/>
                <a:ea typeface="微软雅黑"/>
                <a:cs typeface="微软雅黑"/>
                <a:sym typeface="微软雅黑"/>
              </a:defRPr>
            </a:pPr>
            <a:r>
              <a:t>      Math.sign(NaN) // NaN </a:t>
            </a:r>
          </a:p>
          <a:p>
            <a:pPr marL="0" lvl="6" indent="1289303" defTabSz="859536">
              <a:spcBef>
                <a:spcPts val="800"/>
              </a:spcBef>
              <a:buSzTx/>
              <a:buFontTx/>
              <a:buNone/>
              <a:defRPr sz="2256">
                <a:latin typeface="微软雅黑"/>
                <a:ea typeface="微软雅黑"/>
                <a:cs typeface="微软雅黑"/>
                <a:sym typeface="微软雅黑"/>
              </a:defRPr>
            </a:pPr>
            <a:r>
              <a:t>      Math.sign('foo'); // NaN </a:t>
            </a:r>
          </a:p>
          <a:p>
            <a:pPr marL="0" lvl="6" indent="1289303" defTabSz="859536">
              <a:spcBef>
                <a:spcPts val="800"/>
              </a:spcBef>
              <a:buSzTx/>
              <a:buFontTx/>
              <a:buNone/>
              <a:defRPr sz="2256">
                <a:latin typeface="微软雅黑"/>
                <a:ea typeface="微软雅黑"/>
                <a:cs typeface="微软雅黑"/>
                <a:sym typeface="微软雅黑"/>
              </a:defRPr>
            </a:pPr>
            <a:r>
              <a:t>      Math.sign(); // NaN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81">
                                            <p:bg/>
                                          </p:spTgt>
                                        </p:tgtEl>
                                        <p:attrNameLst>
                                          <p:attrName>style.visibility</p:attrName>
                                        </p:attrNameLst>
                                      </p:cBhvr>
                                      <p:to>
                                        <p:strVal val="visible"/>
                                      </p:to>
                                    </p:set>
                                    <p:animEffect transition="in" filter="blinds(horizontal)">
                                      <p:cBhvr>
                                        <p:cTn id="7" dur="500"/>
                                        <p:tgtEl>
                                          <p:spTgt spid="481">
                                            <p:bg/>
                                          </p:spTgt>
                                        </p:tgtEl>
                                      </p:cBhvr>
                                    </p:animEffect>
                                  </p:childTnLst>
                                </p:cTn>
                              </p:par>
                              <p:par>
                                <p:cTn id="8" presetID="3" presetClass="entr" presetSubtype="10" fill="hold" grpId="1" nodeType="withEffect">
                                  <p:stCondLst>
                                    <p:cond delay="0"/>
                                  </p:stCondLst>
                                  <p:iterate>
                                    <p:tmAbs val="0"/>
                                  </p:iterate>
                                  <p:childTnLst>
                                    <p:set>
                                      <p:cBhvr>
                                        <p:cTn id="9" fill="hold"/>
                                        <p:tgtEl>
                                          <p:spTgt spid="481">
                                            <p:txEl>
                                              <p:pRg st="0" end="0"/>
                                            </p:txEl>
                                          </p:spTgt>
                                        </p:tgtEl>
                                        <p:attrNameLst>
                                          <p:attrName>style.visibility</p:attrName>
                                        </p:attrNameLst>
                                      </p:cBhvr>
                                      <p:to>
                                        <p:strVal val="visible"/>
                                      </p:to>
                                    </p:set>
                                    <p:animEffect transition="in" filter="blinds(horizontal)">
                                      <p:cBhvr>
                                        <p:cTn id="10" dur="500"/>
                                        <p:tgtEl>
                                          <p:spTgt spid="48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81">
                                            <p:txEl>
                                              <p:pRg st="1" end="1"/>
                                            </p:txEl>
                                          </p:spTgt>
                                        </p:tgtEl>
                                        <p:attrNameLst>
                                          <p:attrName>style.visibility</p:attrName>
                                        </p:attrNameLst>
                                      </p:cBhvr>
                                      <p:to>
                                        <p:strVal val="visible"/>
                                      </p:to>
                                    </p:set>
                                    <p:animEffect transition="in" filter="blinds(horizontal)">
                                      <p:cBhvr>
                                        <p:cTn id="15" dur="500"/>
                                        <p:tgtEl>
                                          <p:spTgt spid="48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81">
                                            <p:txEl>
                                              <p:pRg st="2" end="2"/>
                                            </p:txEl>
                                          </p:spTgt>
                                        </p:tgtEl>
                                        <p:attrNameLst>
                                          <p:attrName>style.visibility</p:attrName>
                                        </p:attrNameLst>
                                      </p:cBhvr>
                                      <p:to>
                                        <p:strVal val="visible"/>
                                      </p:to>
                                    </p:set>
                                    <p:animEffect transition="in" filter="blinds(horizontal)">
                                      <p:cBhvr>
                                        <p:cTn id="20" dur="500"/>
                                        <p:tgtEl>
                                          <p:spTgt spid="48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81">
                                            <p:txEl>
                                              <p:pRg st="3" end="3"/>
                                            </p:txEl>
                                          </p:spTgt>
                                        </p:tgtEl>
                                        <p:attrNameLst>
                                          <p:attrName>style.visibility</p:attrName>
                                        </p:attrNameLst>
                                      </p:cBhvr>
                                      <p:to>
                                        <p:strVal val="visible"/>
                                      </p:to>
                                    </p:set>
                                    <p:animEffect transition="in" filter="blinds(horizontal)">
                                      <p:cBhvr>
                                        <p:cTn id="25" dur="500"/>
                                        <p:tgtEl>
                                          <p:spTgt spid="48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81">
                                            <p:txEl>
                                              <p:pRg st="4" end="4"/>
                                            </p:txEl>
                                          </p:spTgt>
                                        </p:tgtEl>
                                        <p:attrNameLst>
                                          <p:attrName>style.visibility</p:attrName>
                                        </p:attrNameLst>
                                      </p:cBhvr>
                                      <p:to>
                                        <p:strVal val="visible"/>
                                      </p:to>
                                    </p:set>
                                    <p:animEffect transition="in" filter="blinds(horizontal)">
                                      <p:cBhvr>
                                        <p:cTn id="30" dur="500"/>
                                        <p:tgtEl>
                                          <p:spTgt spid="48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81">
                                            <p:txEl>
                                              <p:pRg st="5" end="5"/>
                                            </p:txEl>
                                          </p:spTgt>
                                        </p:tgtEl>
                                        <p:attrNameLst>
                                          <p:attrName>style.visibility</p:attrName>
                                        </p:attrNameLst>
                                      </p:cBhvr>
                                      <p:to>
                                        <p:strVal val="visible"/>
                                      </p:to>
                                    </p:set>
                                    <p:animEffect transition="in" filter="blinds(horizontal)">
                                      <p:cBhvr>
                                        <p:cTn id="35" dur="500"/>
                                        <p:tgtEl>
                                          <p:spTgt spid="48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81">
                                            <p:txEl>
                                              <p:pRg st="6" end="6"/>
                                            </p:txEl>
                                          </p:spTgt>
                                        </p:tgtEl>
                                        <p:attrNameLst>
                                          <p:attrName>style.visibility</p:attrName>
                                        </p:attrNameLst>
                                      </p:cBhvr>
                                      <p:to>
                                        <p:strVal val="visible"/>
                                      </p:to>
                                    </p:set>
                                    <p:animEffect transition="in" filter="blinds(horizontal)">
                                      <p:cBhvr>
                                        <p:cTn id="40" dur="500"/>
                                        <p:tgtEl>
                                          <p:spTgt spid="481">
                                            <p:txEl>
                                              <p:pRg st="6" end="6"/>
                                            </p:txEl>
                                          </p:spTgt>
                                        </p:tgtEl>
                                      </p:cBhvr>
                                    </p:animEffect>
                                  </p:childTnLst>
                                </p:cTn>
                              </p:par>
                              <p:par>
                                <p:cTn id="41" presetID="3" presetClass="entr" presetSubtype="10" fill="hold" grpId="1" nodeType="withEffect">
                                  <p:stCondLst>
                                    <p:cond delay="0"/>
                                  </p:stCondLst>
                                  <p:iterate>
                                    <p:tmAbs val="0"/>
                                  </p:iterate>
                                  <p:childTnLst>
                                    <p:set>
                                      <p:cBhvr>
                                        <p:cTn id="42" fill="hold"/>
                                        <p:tgtEl>
                                          <p:spTgt spid="481">
                                            <p:txEl>
                                              <p:pRg st="7" end="7"/>
                                            </p:txEl>
                                          </p:spTgt>
                                        </p:tgtEl>
                                        <p:attrNameLst>
                                          <p:attrName>style.visibility</p:attrName>
                                        </p:attrNameLst>
                                      </p:cBhvr>
                                      <p:to>
                                        <p:strVal val="visible"/>
                                      </p:to>
                                    </p:set>
                                    <p:animEffect transition="in" filter="blinds(horizontal)">
                                      <p:cBhvr>
                                        <p:cTn id="43" dur="500"/>
                                        <p:tgtEl>
                                          <p:spTgt spid="481">
                                            <p:txEl>
                                              <p:pRg st="7" end="7"/>
                                            </p:txEl>
                                          </p:spTgt>
                                        </p:tgtEl>
                                      </p:cBhvr>
                                    </p:animEffect>
                                  </p:childTnLst>
                                </p:cTn>
                              </p:par>
                              <p:par>
                                <p:cTn id="44" presetID="3" presetClass="entr" presetSubtype="10" fill="hold" grpId="1" nodeType="withEffect">
                                  <p:stCondLst>
                                    <p:cond delay="0"/>
                                  </p:stCondLst>
                                  <p:iterate>
                                    <p:tmAbs val="0"/>
                                  </p:iterate>
                                  <p:childTnLst>
                                    <p:set>
                                      <p:cBhvr>
                                        <p:cTn id="45" fill="hold"/>
                                        <p:tgtEl>
                                          <p:spTgt spid="481">
                                            <p:txEl>
                                              <p:pRg st="8" end="8"/>
                                            </p:txEl>
                                          </p:spTgt>
                                        </p:tgtEl>
                                        <p:attrNameLst>
                                          <p:attrName>style.visibility</p:attrName>
                                        </p:attrNameLst>
                                      </p:cBhvr>
                                      <p:to>
                                        <p:strVal val="visible"/>
                                      </p:to>
                                    </p:set>
                                    <p:animEffect transition="in" filter="blinds(horizontal)">
                                      <p:cBhvr>
                                        <p:cTn id="46" dur="500"/>
                                        <p:tgtEl>
                                          <p:spTgt spid="481">
                                            <p:txEl>
                                              <p:pRg st="8" end="8"/>
                                            </p:txEl>
                                          </p:spTgt>
                                        </p:tgtEl>
                                      </p:cBhvr>
                                    </p:animEffect>
                                  </p:childTnLst>
                                </p:cTn>
                              </p:par>
                              <p:par>
                                <p:cTn id="47" presetID="3" presetClass="entr" presetSubtype="10" fill="hold" grpId="1" nodeType="withEffect">
                                  <p:stCondLst>
                                    <p:cond delay="0"/>
                                  </p:stCondLst>
                                  <p:iterate>
                                    <p:tmAbs val="0"/>
                                  </p:iterate>
                                  <p:childTnLst>
                                    <p:set>
                                      <p:cBhvr>
                                        <p:cTn id="48" fill="hold"/>
                                        <p:tgtEl>
                                          <p:spTgt spid="481">
                                            <p:txEl>
                                              <p:pRg st="9" end="9"/>
                                            </p:txEl>
                                          </p:spTgt>
                                        </p:tgtEl>
                                        <p:attrNameLst>
                                          <p:attrName>style.visibility</p:attrName>
                                        </p:attrNameLst>
                                      </p:cBhvr>
                                      <p:to>
                                        <p:strVal val="visible"/>
                                      </p:to>
                                    </p:set>
                                    <p:animEffect transition="in" filter="blinds(horizontal)">
                                      <p:cBhvr>
                                        <p:cTn id="49" dur="500"/>
                                        <p:tgtEl>
                                          <p:spTgt spid="481">
                                            <p:txEl>
                                              <p:pRg st="9" end="9"/>
                                            </p:txEl>
                                          </p:spTgt>
                                        </p:tgtEl>
                                      </p:cBhvr>
                                    </p:animEffect>
                                  </p:childTnLst>
                                </p:cTn>
                              </p:par>
                              <p:par>
                                <p:cTn id="50" presetID="3" presetClass="entr" presetSubtype="10" fill="hold" grpId="1" nodeType="withEffect">
                                  <p:stCondLst>
                                    <p:cond delay="0"/>
                                  </p:stCondLst>
                                  <p:iterate>
                                    <p:tmAbs val="0"/>
                                  </p:iterate>
                                  <p:childTnLst>
                                    <p:set>
                                      <p:cBhvr>
                                        <p:cTn id="51" fill="hold"/>
                                        <p:tgtEl>
                                          <p:spTgt spid="481">
                                            <p:txEl>
                                              <p:pRg st="10" end="10"/>
                                            </p:txEl>
                                          </p:spTgt>
                                        </p:tgtEl>
                                        <p:attrNameLst>
                                          <p:attrName>style.visibility</p:attrName>
                                        </p:attrNameLst>
                                      </p:cBhvr>
                                      <p:to>
                                        <p:strVal val="visible"/>
                                      </p:to>
                                    </p:set>
                                    <p:animEffect transition="in" filter="blinds(horizontal)">
                                      <p:cBhvr>
                                        <p:cTn id="52" dur="500"/>
                                        <p:tgtEl>
                                          <p:spTgt spid="481">
                                            <p:txEl>
                                              <p:pRg st="10" end="10"/>
                                            </p:txEl>
                                          </p:spTgt>
                                        </p:tgtEl>
                                      </p:cBhvr>
                                    </p:animEffect>
                                  </p:childTnLst>
                                </p:cTn>
                              </p:par>
                              <p:par>
                                <p:cTn id="53" presetID="3" presetClass="entr" presetSubtype="10" fill="hold" grpId="1" nodeType="withEffect">
                                  <p:stCondLst>
                                    <p:cond delay="0"/>
                                  </p:stCondLst>
                                  <p:iterate>
                                    <p:tmAbs val="0"/>
                                  </p:iterate>
                                  <p:childTnLst>
                                    <p:set>
                                      <p:cBhvr>
                                        <p:cTn id="54" fill="hold"/>
                                        <p:tgtEl>
                                          <p:spTgt spid="481">
                                            <p:txEl>
                                              <p:pRg st="11" end="11"/>
                                            </p:txEl>
                                          </p:spTgt>
                                        </p:tgtEl>
                                        <p:attrNameLst>
                                          <p:attrName>style.visibility</p:attrName>
                                        </p:attrNameLst>
                                      </p:cBhvr>
                                      <p:to>
                                        <p:strVal val="visible"/>
                                      </p:to>
                                    </p:set>
                                    <p:animEffect transition="in" filter="blinds(horizontal)">
                                      <p:cBhvr>
                                        <p:cTn id="55" dur="500"/>
                                        <p:tgtEl>
                                          <p:spTgt spid="481">
                                            <p:txEl>
                                              <p:pRg st="11" end="11"/>
                                            </p:txEl>
                                          </p:spTgt>
                                        </p:tgtEl>
                                      </p:cBhvr>
                                    </p:animEffect>
                                  </p:childTnLst>
                                </p:cTn>
                              </p:par>
                              <p:par>
                                <p:cTn id="56" presetID="3" presetClass="entr" presetSubtype="10" fill="hold" grpId="1" nodeType="withEffect">
                                  <p:stCondLst>
                                    <p:cond delay="0"/>
                                  </p:stCondLst>
                                  <p:iterate>
                                    <p:tmAbs val="0"/>
                                  </p:iterate>
                                  <p:childTnLst>
                                    <p:set>
                                      <p:cBhvr>
                                        <p:cTn id="57" fill="hold"/>
                                        <p:tgtEl>
                                          <p:spTgt spid="481">
                                            <p:txEl>
                                              <p:pRg st="12" end="12"/>
                                            </p:txEl>
                                          </p:spTgt>
                                        </p:tgtEl>
                                        <p:attrNameLst>
                                          <p:attrName>style.visibility</p:attrName>
                                        </p:attrNameLst>
                                      </p:cBhvr>
                                      <p:to>
                                        <p:strVal val="visible"/>
                                      </p:to>
                                    </p:set>
                                    <p:animEffect transition="in" filter="blinds(horizontal)">
                                      <p:cBhvr>
                                        <p:cTn id="58" dur="500"/>
                                        <p:tgtEl>
                                          <p:spTgt spid="481">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xit" presetSubtype="10" fill="hold" grpId="2" nodeType="clickEffect">
                                  <p:stCondLst>
                                    <p:cond delay="0"/>
                                  </p:stCondLst>
                                  <p:iterate>
                                    <p:tmAbs val="0"/>
                                  </p:iterate>
                                  <p:childTnLst>
                                    <p:animEffect transition="out" filter="blinds(horizontal)">
                                      <p:cBhvr>
                                        <p:cTn id="62" dur="500" fill="hold"/>
                                        <p:tgtEl>
                                          <p:spTgt spid="481">
                                            <p:txEl>
                                              <p:pRg st="0" end="0"/>
                                            </p:txEl>
                                          </p:spTgt>
                                        </p:tgtEl>
                                      </p:cBhvr>
                                    </p:animEffect>
                                    <p:set>
                                      <p:cBhvr>
                                        <p:cTn id="63" fill="hold">
                                          <p:stCondLst>
                                            <p:cond delay="499"/>
                                          </p:stCondLst>
                                        </p:cTn>
                                        <p:tgtEl>
                                          <p:spTgt spid="481">
                                            <p:txEl>
                                              <p:pRg st="0" end="0"/>
                                            </p:txEl>
                                          </p:spTgt>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3" presetClass="exit" presetSubtype="10" fill="hold" grpId="2" nodeType="clickEffect">
                                  <p:stCondLst>
                                    <p:cond delay="0"/>
                                  </p:stCondLst>
                                  <p:iterate>
                                    <p:tmAbs val="0"/>
                                  </p:iterate>
                                  <p:childTnLst>
                                    <p:animEffect transition="out" filter="blinds(horizontal)">
                                      <p:cBhvr>
                                        <p:cTn id="67" dur="500" fill="hold"/>
                                        <p:tgtEl>
                                          <p:spTgt spid="481">
                                            <p:txEl>
                                              <p:pRg st="1" end="1"/>
                                            </p:txEl>
                                          </p:spTgt>
                                        </p:tgtEl>
                                      </p:cBhvr>
                                    </p:animEffect>
                                    <p:set>
                                      <p:cBhvr>
                                        <p:cTn id="68" fill="hold">
                                          <p:stCondLst>
                                            <p:cond delay="499"/>
                                          </p:stCondLst>
                                        </p:cTn>
                                        <p:tgtEl>
                                          <p:spTgt spid="481">
                                            <p:txEl>
                                              <p:pRg st="1" end="1"/>
                                            </p:txEl>
                                          </p:spTgt>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3" presetClass="exit" presetSubtype="10" fill="hold" grpId="2" nodeType="clickEffect">
                                  <p:stCondLst>
                                    <p:cond delay="0"/>
                                  </p:stCondLst>
                                  <p:iterate>
                                    <p:tmAbs val="0"/>
                                  </p:iterate>
                                  <p:childTnLst>
                                    <p:animEffect transition="out" filter="blinds(horizontal)">
                                      <p:cBhvr>
                                        <p:cTn id="72" dur="500" fill="hold"/>
                                        <p:tgtEl>
                                          <p:spTgt spid="481">
                                            <p:txEl>
                                              <p:pRg st="2" end="2"/>
                                            </p:txEl>
                                          </p:spTgt>
                                        </p:tgtEl>
                                      </p:cBhvr>
                                    </p:animEffect>
                                    <p:set>
                                      <p:cBhvr>
                                        <p:cTn id="73" fill="hold">
                                          <p:stCondLst>
                                            <p:cond delay="499"/>
                                          </p:stCondLst>
                                        </p:cTn>
                                        <p:tgtEl>
                                          <p:spTgt spid="481">
                                            <p:txEl>
                                              <p:pRg st="2" end="2"/>
                                            </p:txEl>
                                          </p:spTgt>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3" presetClass="exit" presetSubtype="10" fill="hold" grpId="2" nodeType="clickEffect">
                                  <p:stCondLst>
                                    <p:cond delay="0"/>
                                  </p:stCondLst>
                                  <p:iterate>
                                    <p:tmAbs val="0"/>
                                  </p:iterate>
                                  <p:childTnLst>
                                    <p:animEffect transition="out" filter="blinds(horizontal)">
                                      <p:cBhvr>
                                        <p:cTn id="77" dur="500" fill="hold"/>
                                        <p:tgtEl>
                                          <p:spTgt spid="481">
                                            <p:txEl>
                                              <p:pRg st="3" end="3"/>
                                            </p:txEl>
                                          </p:spTgt>
                                        </p:tgtEl>
                                      </p:cBhvr>
                                    </p:animEffect>
                                    <p:set>
                                      <p:cBhvr>
                                        <p:cTn id="78" fill="hold">
                                          <p:stCondLst>
                                            <p:cond delay="499"/>
                                          </p:stCondLst>
                                        </p:cTn>
                                        <p:tgtEl>
                                          <p:spTgt spid="481">
                                            <p:txEl>
                                              <p:pRg st="3" end="3"/>
                                            </p:txEl>
                                          </p:spTgt>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3" presetClass="exit" presetSubtype="10" fill="hold" grpId="2" nodeType="clickEffect">
                                  <p:stCondLst>
                                    <p:cond delay="0"/>
                                  </p:stCondLst>
                                  <p:iterate>
                                    <p:tmAbs val="0"/>
                                  </p:iterate>
                                  <p:childTnLst>
                                    <p:animEffect transition="out" filter="blinds(horizontal)">
                                      <p:cBhvr>
                                        <p:cTn id="82" dur="500" fill="hold"/>
                                        <p:tgtEl>
                                          <p:spTgt spid="481">
                                            <p:txEl>
                                              <p:pRg st="4" end="4"/>
                                            </p:txEl>
                                          </p:spTgt>
                                        </p:tgtEl>
                                      </p:cBhvr>
                                    </p:animEffect>
                                    <p:set>
                                      <p:cBhvr>
                                        <p:cTn id="83" fill="hold">
                                          <p:stCondLst>
                                            <p:cond delay="499"/>
                                          </p:stCondLst>
                                        </p:cTn>
                                        <p:tgtEl>
                                          <p:spTgt spid="481">
                                            <p:txEl>
                                              <p:pRg st="4" end="4"/>
                                            </p:txEl>
                                          </p:spTgt>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 presetClass="exit" presetSubtype="10" fill="hold" grpId="2" nodeType="clickEffect">
                                  <p:stCondLst>
                                    <p:cond delay="0"/>
                                  </p:stCondLst>
                                  <p:iterate>
                                    <p:tmAbs val="0"/>
                                  </p:iterate>
                                  <p:childTnLst>
                                    <p:animEffect transition="out" filter="blinds(horizontal)">
                                      <p:cBhvr>
                                        <p:cTn id="87" dur="500" fill="hold"/>
                                        <p:tgtEl>
                                          <p:spTgt spid="481">
                                            <p:txEl>
                                              <p:pRg st="5" end="5"/>
                                            </p:txEl>
                                          </p:spTgt>
                                        </p:tgtEl>
                                      </p:cBhvr>
                                    </p:animEffect>
                                    <p:set>
                                      <p:cBhvr>
                                        <p:cTn id="88" fill="hold">
                                          <p:stCondLst>
                                            <p:cond delay="499"/>
                                          </p:stCondLst>
                                        </p:cTn>
                                        <p:tgtEl>
                                          <p:spTgt spid="481">
                                            <p:txEl>
                                              <p:pRg st="5" end="5"/>
                                            </p:txEl>
                                          </p:spTgt>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3" presetClass="exit" presetSubtype="10" fill="hold" grpId="2" nodeType="clickEffect">
                                  <p:stCondLst>
                                    <p:cond delay="0"/>
                                  </p:stCondLst>
                                  <p:iterate>
                                    <p:tmAbs val="0"/>
                                  </p:iterate>
                                  <p:childTnLst>
                                    <p:animEffect transition="out" filter="blinds(horizontal)">
                                      <p:cBhvr>
                                        <p:cTn id="92" dur="500" fill="hold"/>
                                        <p:tgtEl>
                                          <p:spTgt spid="481">
                                            <p:txEl>
                                              <p:pRg st="6" end="6"/>
                                            </p:txEl>
                                          </p:spTgt>
                                        </p:tgtEl>
                                      </p:cBhvr>
                                    </p:animEffect>
                                    <p:set>
                                      <p:cBhvr>
                                        <p:cTn id="93" fill="hold">
                                          <p:stCondLst>
                                            <p:cond delay="499"/>
                                          </p:stCondLst>
                                        </p:cTn>
                                        <p:tgtEl>
                                          <p:spTgt spid="481">
                                            <p:txEl>
                                              <p:pRg st="6" end="6"/>
                                            </p:txEl>
                                          </p:spTgt>
                                        </p:tgtEl>
                                        <p:attrNameLst>
                                          <p:attrName>style.visibility</p:attrName>
                                        </p:attrNameLst>
                                      </p:cBhvr>
                                      <p:to>
                                        <p:strVal val="hidden"/>
                                      </p:to>
                                    </p:set>
                                  </p:childTnLst>
                                </p:cTn>
                              </p:par>
                              <p:par>
                                <p:cTn id="94" presetID="3" presetClass="exit" presetSubtype="10" fill="hold" grpId="2" nodeType="withEffect">
                                  <p:stCondLst>
                                    <p:cond delay="0"/>
                                  </p:stCondLst>
                                  <p:iterate>
                                    <p:tmAbs val="0"/>
                                  </p:iterate>
                                  <p:childTnLst>
                                    <p:animEffect transition="out" filter="blinds(horizontal)">
                                      <p:cBhvr>
                                        <p:cTn id="95" dur="500" fill="hold"/>
                                        <p:tgtEl>
                                          <p:spTgt spid="481">
                                            <p:txEl>
                                              <p:pRg st="7" end="7"/>
                                            </p:txEl>
                                          </p:spTgt>
                                        </p:tgtEl>
                                      </p:cBhvr>
                                    </p:animEffect>
                                    <p:set>
                                      <p:cBhvr>
                                        <p:cTn id="96" fill="hold">
                                          <p:stCondLst>
                                            <p:cond delay="499"/>
                                          </p:stCondLst>
                                        </p:cTn>
                                        <p:tgtEl>
                                          <p:spTgt spid="481">
                                            <p:txEl>
                                              <p:pRg st="7" end="7"/>
                                            </p:txEl>
                                          </p:spTgt>
                                        </p:tgtEl>
                                        <p:attrNameLst>
                                          <p:attrName>style.visibility</p:attrName>
                                        </p:attrNameLst>
                                      </p:cBhvr>
                                      <p:to>
                                        <p:strVal val="hidden"/>
                                      </p:to>
                                    </p:set>
                                  </p:childTnLst>
                                </p:cTn>
                              </p:par>
                              <p:par>
                                <p:cTn id="97" presetID="3" presetClass="exit" presetSubtype="10" fill="hold" grpId="2" nodeType="withEffect">
                                  <p:stCondLst>
                                    <p:cond delay="0"/>
                                  </p:stCondLst>
                                  <p:iterate>
                                    <p:tmAbs val="0"/>
                                  </p:iterate>
                                  <p:childTnLst>
                                    <p:animEffect transition="out" filter="blinds(horizontal)">
                                      <p:cBhvr>
                                        <p:cTn id="98" dur="500" fill="hold"/>
                                        <p:tgtEl>
                                          <p:spTgt spid="481">
                                            <p:txEl>
                                              <p:pRg st="8" end="8"/>
                                            </p:txEl>
                                          </p:spTgt>
                                        </p:tgtEl>
                                      </p:cBhvr>
                                    </p:animEffect>
                                    <p:set>
                                      <p:cBhvr>
                                        <p:cTn id="99" fill="hold">
                                          <p:stCondLst>
                                            <p:cond delay="499"/>
                                          </p:stCondLst>
                                        </p:cTn>
                                        <p:tgtEl>
                                          <p:spTgt spid="481">
                                            <p:txEl>
                                              <p:pRg st="8" end="8"/>
                                            </p:txEl>
                                          </p:spTgt>
                                        </p:tgtEl>
                                        <p:attrNameLst>
                                          <p:attrName>style.visibility</p:attrName>
                                        </p:attrNameLst>
                                      </p:cBhvr>
                                      <p:to>
                                        <p:strVal val="hidden"/>
                                      </p:to>
                                    </p:set>
                                  </p:childTnLst>
                                </p:cTn>
                              </p:par>
                              <p:par>
                                <p:cTn id="100" presetID="3" presetClass="exit" presetSubtype="10" fill="hold" grpId="2" nodeType="withEffect">
                                  <p:stCondLst>
                                    <p:cond delay="0"/>
                                  </p:stCondLst>
                                  <p:iterate>
                                    <p:tmAbs val="0"/>
                                  </p:iterate>
                                  <p:childTnLst>
                                    <p:animEffect transition="out" filter="blinds(horizontal)">
                                      <p:cBhvr>
                                        <p:cTn id="101" dur="500" fill="hold"/>
                                        <p:tgtEl>
                                          <p:spTgt spid="481">
                                            <p:txEl>
                                              <p:pRg st="9" end="9"/>
                                            </p:txEl>
                                          </p:spTgt>
                                        </p:tgtEl>
                                      </p:cBhvr>
                                    </p:animEffect>
                                    <p:set>
                                      <p:cBhvr>
                                        <p:cTn id="102" fill="hold">
                                          <p:stCondLst>
                                            <p:cond delay="499"/>
                                          </p:stCondLst>
                                        </p:cTn>
                                        <p:tgtEl>
                                          <p:spTgt spid="481">
                                            <p:txEl>
                                              <p:pRg st="9" end="9"/>
                                            </p:txEl>
                                          </p:spTgt>
                                        </p:tgtEl>
                                        <p:attrNameLst>
                                          <p:attrName>style.visibility</p:attrName>
                                        </p:attrNameLst>
                                      </p:cBhvr>
                                      <p:to>
                                        <p:strVal val="hidden"/>
                                      </p:to>
                                    </p:set>
                                  </p:childTnLst>
                                </p:cTn>
                              </p:par>
                              <p:par>
                                <p:cTn id="103" presetID="3" presetClass="exit" presetSubtype="10" fill="hold" grpId="2" nodeType="withEffect">
                                  <p:stCondLst>
                                    <p:cond delay="0"/>
                                  </p:stCondLst>
                                  <p:iterate>
                                    <p:tmAbs val="0"/>
                                  </p:iterate>
                                  <p:childTnLst>
                                    <p:animEffect transition="out" filter="blinds(horizontal)">
                                      <p:cBhvr>
                                        <p:cTn id="104" dur="500" fill="hold"/>
                                        <p:tgtEl>
                                          <p:spTgt spid="481">
                                            <p:txEl>
                                              <p:pRg st="10" end="10"/>
                                            </p:txEl>
                                          </p:spTgt>
                                        </p:tgtEl>
                                      </p:cBhvr>
                                    </p:animEffect>
                                    <p:set>
                                      <p:cBhvr>
                                        <p:cTn id="105" fill="hold">
                                          <p:stCondLst>
                                            <p:cond delay="499"/>
                                          </p:stCondLst>
                                        </p:cTn>
                                        <p:tgtEl>
                                          <p:spTgt spid="481">
                                            <p:txEl>
                                              <p:pRg st="10" end="10"/>
                                            </p:txEl>
                                          </p:spTgt>
                                        </p:tgtEl>
                                        <p:attrNameLst>
                                          <p:attrName>style.visibility</p:attrName>
                                        </p:attrNameLst>
                                      </p:cBhvr>
                                      <p:to>
                                        <p:strVal val="hidden"/>
                                      </p:to>
                                    </p:set>
                                  </p:childTnLst>
                                </p:cTn>
                              </p:par>
                              <p:par>
                                <p:cTn id="106" presetID="3" presetClass="exit" presetSubtype="10" fill="hold" grpId="2" nodeType="withEffect">
                                  <p:stCondLst>
                                    <p:cond delay="0"/>
                                  </p:stCondLst>
                                  <p:iterate>
                                    <p:tmAbs val="0"/>
                                  </p:iterate>
                                  <p:childTnLst>
                                    <p:animEffect transition="out" filter="blinds(horizontal)">
                                      <p:cBhvr>
                                        <p:cTn id="107" dur="500" fill="hold"/>
                                        <p:tgtEl>
                                          <p:spTgt spid="481">
                                            <p:txEl>
                                              <p:pRg st="11" end="11"/>
                                            </p:txEl>
                                          </p:spTgt>
                                        </p:tgtEl>
                                      </p:cBhvr>
                                    </p:animEffect>
                                    <p:set>
                                      <p:cBhvr>
                                        <p:cTn id="108" fill="hold">
                                          <p:stCondLst>
                                            <p:cond delay="499"/>
                                          </p:stCondLst>
                                        </p:cTn>
                                        <p:tgtEl>
                                          <p:spTgt spid="481">
                                            <p:txEl>
                                              <p:pRg st="11" end="11"/>
                                            </p:txEl>
                                          </p:spTgt>
                                        </p:tgtEl>
                                        <p:attrNameLst>
                                          <p:attrName>style.visibility</p:attrName>
                                        </p:attrNameLst>
                                      </p:cBhvr>
                                      <p:to>
                                        <p:strVal val="hidden"/>
                                      </p:to>
                                    </p:set>
                                  </p:childTnLst>
                                </p:cTn>
                              </p:par>
                              <p:par>
                                <p:cTn id="109" presetID="3" presetClass="exit" presetSubtype="10" fill="hold" grpId="2" nodeType="withEffect">
                                  <p:stCondLst>
                                    <p:cond delay="0"/>
                                  </p:stCondLst>
                                  <p:iterate>
                                    <p:tmAbs val="0"/>
                                  </p:iterate>
                                  <p:childTnLst>
                                    <p:animEffect transition="out" filter="blinds(horizontal)">
                                      <p:cBhvr>
                                        <p:cTn id="110" dur="500" fill="hold"/>
                                        <p:tgtEl>
                                          <p:spTgt spid="481">
                                            <p:txEl>
                                              <p:pRg st="12" end="12"/>
                                            </p:txEl>
                                          </p:spTgt>
                                        </p:tgtEl>
                                      </p:cBhvr>
                                    </p:animEffect>
                                    <p:set>
                                      <p:cBhvr>
                                        <p:cTn id="111" fill="hold">
                                          <p:stCondLst>
                                            <p:cond delay="499"/>
                                          </p:stCondLst>
                                        </p:cTn>
                                        <p:tgtEl>
                                          <p:spTgt spid="481">
                                            <p:txEl>
                                              <p:pRg st="12" end="12"/>
                                            </p:txEl>
                                          </p:spTgt>
                                        </p:tgtEl>
                                        <p:attrNameLst>
                                          <p:attrName>style.visibility</p:attrName>
                                        </p:attrNameLst>
                                      </p:cBhvr>
                                      <p:to>
                                        <p:strVal val="hidden"/>
                                      </p:to>
                                    </p:set>
                                  </p:childTnLst>
                                </p:cTn>
                              </p:par>
                              <p:par>
                                <p:cTn id="112" presetID="3" presetClass="exit" presetSubtype="10" fill="hold" grpId="2" nodeType="withEffect">
                                  <p:stCondLst>
                                    <p:cond delay="0"/>
                                  </p:stCondLst>
                                  <p:iterate>
                                    <p:tmAbs val="0"/>
                                  </p:iterate>
                                  <p:childTnLst>
                                    <p:animEffect transition="out" filter="blinds(horizontal)">
                                      <p:cBhvr>
                                        <p:cTn id="113" dur="500" fill="hold"/>
                                        <p:tgtEl>
                                          <p:spTgt spid="481">
                                            <p:bg/>
                                          </p:spTgt>
                                        </p:tgtEl>
                                      </p:cBhvr>
                                    </p:animEffect>
                                    <p:set>
                                      <p:cBhvr>
                                        <p:cTn id="114" fill="hold">
                                          <p:stCondLst>
                                            <p:cond delay="499"/>
                                          </p:stCondLst>
                                        </p:cTn>
                                        <p:tgtEl>
                                          <p:spTgt spid="48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 grpId="1" build="p" animBg="1" advAuto="0"/>
      <p:bldP spid="481" grpId="2" build="p" animBg="1" advAuto="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81</a:t>
            </a:fld>
            <a:endParaRPr/>
          </a:p>
        </p:txBody>
      </p:sp>
      <p:sp>
        <p:nvSpPr>
          <p:cNvPr id="484"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Array新增API</a:t>
            </a:r>
            <a:endParaRPr dirty="0"/>
          </a:p>
        </p:txBody>
      </p:sp>
      <p:sp>
        <p:nvSpPr>
          <p:cNvPr id="485" name="Array.from将类似数组的对象转为真正的数组。…"/>
          <p:cNvSpPr txBox="1">
            <a:spLocks noGrp="1"/>
          </p:cNvSpPr>
          <p:nvPr>
            <p:ph type="body" idx="4294967295"/>
          </p:nvPr>
        </p:nvSpPr>
        <p:spPr>
          <a:xfrm>
            <a:off x="147637" y="800099"/>
            <a:ext cx="8848726" cy="6136483"/>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Array.from将类似数组的对象转为真正的数组。</a:t>
            </a:r>
          </a:p>
          <a:p>
            <a:pPr marL="240631" indent="-240631">
              <a:spcBef>
                <a:spcPts val="800"/>
              </a:spcBef>
              <a:buChar char="•"/>
              <a:defRPr sz="2400">
                <a:latin typeface="微软雅黑"/>
                <a:ea typeface="微软雅黑"/>
                <a:cs typeface="微软雅黑"/>
                <a:sym typeface="微软雅黑"/>
              </a:defRPr>
            </a:pPr>
            <a:r>
              <a:t>代码:demo66.html	</a:t>
            </a:r>
          </a:p>
          <a:p>
            <a:pPr marL="0" indent="0">
              <a:spcBef>
                <a:spcPts val="800"/>
              </a:spcBef>
              <a:buSzTx/>
              <a:buNone/>
              <a:defRPr sz="2400">
                <a:latin typeface="微软雅黑"/>
                <a:ea typeface="微软雅黑"/>
                <a:cs typeface="微软雅黑"/>
                <a:sym typeface="微软雅黑"/>
              </a:defRPr>
            </a:pPr>
            <a:r>
              <a:t>                 let arrayLike={ </a:t>
            </a:r>
          </a:p>
          <a:p>
            <a:pPr marL="0" indent="0">
              <a:spcBef>
                <a:spcPts val="800"/>
              </a:spcBef>
              <a:buSzTx/>
              <a:buNone/>
              <a:defRPr sz="2400">
                <a:latin typeface="微软雅黑"/>
                <a:ea typeface="微软雅黑"/>
                <a:cs typeface="微软雅黑"/>
                <a:sym typeface="微软雅黑"/>
              </a:defRPr>
            </a:pPr>
            <a:r>
              <a:t>			           '0': 'a', </a:t>
            </a:r>
          </a:p>
          <a:p>
            <a:pPr marL="0" indent="0">
              <a:spcBef>
                <a:spcPts val="800"/>
              </a:spcBef>
              <a:buSzTx/>
              <a:buNone/>
              <a:defRPr sz="2400">
                <a:latin typeface="微软雅黑"/>
                <a:ea typeface="微软雅黑"/>
                <a:cs typeface="微软雅黑"/>
                <a:sym typeface="微软雅黑"/>
              </a:defRPr>
            </a:pPr>
            <a:r>
              <a:t>			           '1': 'b', </a:t>
            </a:r>
          </a:p>
          <a:p>
            <a:pPr marL="0" indent="0">
              <a:spcBef>
                <a:spcPts val="800"/>
              </a:spcBef>
              <a:buSzTx/>
              <a:buNone/>
              <a:defRPr sz="2400">
                <a:latin typeface="微软雅黑"/>
                <a:ea typeface="微软雅黑"/>
                <a:cs typeface="微软雅黑"/>
                <a:sym typeface="微软雅黑"/>
              </a:defRPr>
            </a:pPr>
            <a:r>
              <a:t>			           '2': 'c',</a:t>
            </a:r>
          </a:p>
          <a:p>
            <a:pPr marL="0" indent="0">
              <a:spcBef>
                <a:spcPts val="800"/>
              </a:spcBef>
              <a:buSzTx/>
              <a:buNone/>
              <a:defRPr sz="2400">
                <a:latin typeface="微软雅黑"/>
                <a:ea typeface="微软雅黑"/>
                <a:cs typeface="微软雅黑"/>
                <a:sym typeface="微软雅黑"/>
              </a:defRPr>
            </a:pPr>
            <a:r>
              <a:t>			            length: 3</a:t>
            </a:r>
          </a:p>
          <a:p>
            <a:pPr marL="0" indent="0">
              <a:spcBef>
                <a:spcPts val="800"/>
              </a:spcBef>
              <a:buSzTx/>
              <a:buNone/>
              <a:defRPr sz="2400">
                <a:latin typeface="微软雅黑"/>
                <a:ea typeface="微软雅黑"/>
                <a:cs typeface="微软雅黑"/>
                <a:sym typeface="微软雅黑"/>
              </a:defRPr>
            </a:pPr>
            <a:r>
              <a:t>                      };</a:t>
            </a:r>
          </a:p>
          <a:p>
            <a:pPr marL="0" indent="0">
              <a:spcBef>
                <a:spcPts val="800"/>
              </a:spcBef>
              <a:buSzTx/>
              <a:buNone/>
              <a:defRPr sz="2400">
                <a:latin typeface="微软雅黑"/>
                <a:ea typeface="微软雅黑"/>
                <a:cs typeface="微软雅黑"/>
                <a:sym typeface="微软雅黑"/>
              </a:defRPr>
            </a:pPr>
            <a:r>
              <a:t>         let a=Array.from(arrayLike);</a:t>
            </a:r>
          </a:p>
          <a:p>
            <a:pPr marL="0" indent="0">
              <a:spcBef>
                <a:spcPts val="800"/>
              </a:spcBef>
              <a:buSzTx/>
              <a:buNone/>
              <a:defRPr sz="2400">
                <a:latin typeface="微软雅黑"/>
                <a:ea typeface="微软雅黑"/>
                <a:cs typeface="微软雅黑"/>
                <a:sym typeface="微软雅黑"/>
              </a:defRPr>
            </a:pPr>
            <a:r>
              <a:t>         console.log(a);</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85">
                                            <p:bg/>
                                          </p:spTgt>
                                        </p:tgtEl>
                                        <p:attrNameLst>
                                          <p:attrName>style.visibility</p:attrName>
                                        </p:attrNameLst>
                                      </p:cBhvr>
                                      <p:to>
                                        <p:strVal val="visible"/>
                                      </p:to>
                                    </p:set>
                                    <p:animEffect transition="in" filter="blinds(horizontal)">
                                      <p:cBhvr>
                                        <p:cTn id="7" dur="500"/>
                                        <p:tgtEl>
                                          <p:spTgt spid="485">
                                            <p:bg/>
                                          </p:spTgt>
                                        </p:tgtEl>
                                      </p:cBhvr>
                                    </p:animEffect>
                                  </p:childTnLst>
                                </p:cTn>
                              </p:par>
                              <p:par>
                                <p:cTn id="8" presetID="3" presetClass="entr" presetSubtype="10" fill="hold" grpId="1" nodeType="withEffect">
                                  <p:stCondLst>
                                    <p:cond delay="0"/>
                                  </p:stCondLst>
                                  <p:iterate>
                                    <p:tmAbs val="0"/>
                                  </p:iterate>
                                  <p:childTnLst>
                                    <p:set>
                                      <p:cBhvr>
                                        <p:cTn id="9" fill="hold"/>
                                        <p:tgtEl>
                                          <p:spTgt spid="485">
                                            <p:txEl>
                                              <p:pRg st="0" end="0"/>
                                            </p:txEl>
                                          </p:spTgt>
                                        </p:tgtEl>
                                        <p:attrNameLst>
                                          <p:attrName>style.visibility</p:attrName>
                                        </p:attrNameLst>
                                      </p:cBhvr>
                                      <p:to>
                                        <p:strVal val="visible"/>
                                      </p:to>
                                    </p:set>
                                    <p:animEffect transition="in" filter="blinds(horizontal)">
                                      <p:cBhvr>
                                        <p:cTn id="10" dur="500"/>
                                        <p:tgtEl>
                                          <p:spTgt spid="48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85">
                                            <p:txEl>
                                              <p:pRg st="1" end="1"/>
                                            </p:txEl>
                                          </p:spTgt>
                                        </p:tgtEl>
                                        <p:attrNameLst>
                                          <p:attrName>style.visibility</p:attrName>
                                        </p:attrNameLst>
                                      </p:cBhvr>
                                      <p:to>
                                        <p:strVal val="visible"/>
                                      </p:to>
                                    </p:set>
                                    <p:animEffect transition="in" filter="blinds(horizontal)">
                                      <p:cBhvr>
                                        <p:cTn id="15" dur="500"/>
                                        <p:tgtEl>
                                          <p:spTgt spid="48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85">
                                            <p:txEl>
                                              <p:pRg st="2" end="2"/>
                                            </p:txEl>
                                          </p:spTgt>
                                        </p:tgtEl>
                                        <p:attrNameLst>
                                          <p:attrName>style.visibility</p:attrName>
                                        </p:attrNameLst>
                                      </p:cBhvr>
                                      <p:to>
                                        <p:strVal val="visible"/>
                                      </p:to>
                                    </p:set>
                                    <p:animEffect transition="in" filter="blinds(horizontal)">
                                      <p:cBhvr>
                                        <p:cTn id="20" dur="500"/>
                                        <p:tgtEl>
                                          <p:spTgt spid="48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85">
                                            <p:txEl>
                                              <p:pRg st="3" end="3"/>
                                            </p:txEl>
                                          </p:spTgt>
                                        </p:tgtEl>
                                        <p:attrNameLst>
                                          <p:attrName>style.visibility</p:attrName>
                                        </p:attrNameLst>
                                      </p:cBhvr>
                                      <p:to>
                                        <p:strVal val="visible"/>
                                      </p:to>
                                    </p:set>
                                    <p:animEffect transition="in" filter="blinds(horizontal)">
                                      <p:cBhvr>
                                        <p:cTn id="25" dur="500"/>
                                        <p:tgtEl>
                                          <p:spTgt spid="48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85">
                                            <p:txEl>
                                              <p:pRg st="4" end="4"/>
                                            </p:txEl>
                                          </p:spTgt>
                                        </p:tgtEl>
                                        <p:attrNameLst>
                                          <p:attrName>style.visibility</p:attrName>
                                        </p:attrNameLst>
                                      </p:cBhvr>
                                      <p:to>
                                        <p:strVal val="visible"/>
                                      </p:to>
                                    </p:set>
                                    <p:animEffect transition="in" filter="blinds(horizontal)">
                                      <p:cBhvr>
                                        <p:cTn id="30" dur="500"/>
                                        <p:tgtEl>
                                          <p:spTgt spid="48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85">
                                            <p:txEl>
                                              <p:pRg st="5" end="5"/>
                                            </p:txEl>
                                          </p:spTgt>
                                        </p:tgtEl>
                                        <p:attrNameLst>
                                          <p:attrName>style.visibility</p:attrName>
                                        </p:attrNameLst>
                                      </p:cBhvr>
                                      <p:to>
                                        <p:strVal val="visible"/>
                                      </p:to>
                                    </p:set>
                                    <p:animEffect transition="in" filter="blinds(horizontal)">
                                      <p:cBhvr>
                                        <p:cTn id="35" dur="500"/>
                                        <p:tgtEl>
                                          <p:spTgt spid="48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85">
                                            <p:txEl>
                                              <p:pRg st="6" end="6"/>
                                            </p:txEl>
                                          </p:spTgt>
                                        </p:tgtEl>
                                        <p:attrNameLst>
                                          <p:attrName>style.visibility</p:attrName>
                                        </p:attrNameLst>
                                      </p:cBhvr>
                                      <p:to>
                                        <p:strVal val="visible"/>
                                      </p:to>
                                    </p:set>
                                    <p:animEffect transition="in" filter="blinds(horizontal)">
                                      <p:cBhvr>
                                        <p:cTn id="40" dur="500"/>
                                        <p:tgtEl>
                                          <p:spTgt spid="48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85">
                                            <p:txEl>
                                              <p:pRg st="7" end="7"/>
                                            </p:txEl>
                                          </p:spTgt>
                                        </p:tgtEl>
                                        <p:attrNameLst>
                                          <p:attrName>style.visibility</p:attrName>
                                        </p:attrNameLst>
                                      </p:cBhvr>
                                      <p:to>
                                        <p:strVal val="visible"/>
                                      </p:to>
                                    </p:set>
                                    <p:animEffect transition="in" filter="blinds(horizontal)">
                                      <p:cBhvr>
                                        <p:cTn id="45" dur="500"/>
                                        <p:tgtEl>
                                          <p:spTgt spid="485">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85">
                                            <p:txEl>
                                              <p:pRg st="8" end="8"/>
                                            </p:txEl>
                                          </p:spTgt>
                                        </p:tgtEl>
                                        <p:attrNameLst>
                                          <p:attrName>style.visibility</p:attrName>
                                        </p:attrNameLst>
                                      </p:cBhvr>
                                      <p:to>
                                        <p:strVal val="visible"/>
                                      </p:to>
                                    </p:set>
                                    <p:animEffect transition="in" filter="blinds(horizontal)">
                                      <p:cBhvr>
                                        <p:cTn id="50" dur="500"/>
                                        <p:tgtEl>
                                          <p:spTgt spid="485">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485">
                                            <p:txEl>
                                              <p:pRg st="9" end="9"/>
                                            </p:txEl>
                                          </p:spTgt>
                                        </p:tgtEl>
                                        <p:attrNameLst>
                                          <p:attrName>style.visibility</p:attrName>
                                        </p:attrNameLst>
                                      </p:cBhvr>
                                      <p:to>
                                        <p:strVal val="visible"/>
                                      </p:to>
                                    </p:set>
                                    <p:animEffect transition="in" filter="blinds(horizontal)">
                                      <p:cBhvr>
                                        <p:cTn id="55" dur="500"/>
                                        <p:tgtEl>
                                          <p:spTgt spid="485">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85">
                                            <p:txEl>
                                              <p:pRg st="0" end="0"/>
                                            </p:txEl>
                                          </p:spTgt>
                                        </p:tgtEl>
                                      </p:cBhvr>
                                    </p:animEffect>
                                    <p:set>
                                      <p:cBhvr>
                                        <p:cTn id="60" fill="hold">
                                          <p:stCondLst>
                                            <p:cond delay="499"/>
                                          </p:stCondLst>
                                        </p:cTn>
                                        <p:tgtEl>
                                          <p:spTgt spid="485">
                                            <p:txEl>
                                              <p:pRg st="0" end="0"/>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85">
                                            <p:txEl>
                                              <p:pRg st="1" end="1"/>
                                            </p:txEl>
                                          </p:spTgt>
                                        </p:tgtEl>
                                      </p:cBhvr>
                                    </p:animEffect>
                                    <p:set>
                                      <p:cBhvr>
                                        <p:cTn id="65" fill="hold">
                                          <p:stCondLst>
                                            <p:cond delay="499"/>
                                          </p:stCondLst>
                                        </p:cTn>
                                        <p:tgtEl>
                                          <p:spTgt spid="485">
                                            <p:txEl>
                                              <p:pRg st="1" end="1"/>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485">
                                            <p:txEl>
                                              <p:pRg st="2" end="2"/>
                                            </p:txEl>
                                          </p:spTgt>
                                        </p:tgtEl>
                                      </p:cBhvr>
                                    </p:animEffect>
                                    <p:set>
                                      <p:cBhvr>
                                        <p:cTn id="70" fill="hold">
                                          <p:stCondLst>
                                            <p:cond delay="499"/>
                                          </p:stCondLst>
                                        </p:cTn>
                                        <p:tgtEl>
                                          <p:spTgt spid="485">
                                            <p:txEl>
                                              <p:pRg st="2" end="2"/>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85">
                                            <p:txEl>
                                              <p:pRg st="3" end="3"/>
                                            </p:txEl>
                                          </p:spTgt>
                                        </p:tgtEl>
                                      </p:cBhvr>
                                    </p:animEffect>
                                    <p:set>
                                      <p:cBhvr>
                                        <p:cTn id="75" fill="hold">
                                          <p:stCondLst>
                                            <p:cond delay="499"/>
                                          </p:stCondLst>
                                        </p:cTn>
                                        <p:tgtEl>
                                          <p:spTgt spid="485">
                                            <p:txEl>
                                              <p:pRg st="3" end="3"/>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2" nodeType="clickEffect">
                                  <p:stCondLst>
                                    <p:cond delay="0"/>
                                  </p:stCondLst>
                                  <p:iterate>
                                    <p:tmAbs val="0"/>
                                  </p:iterate>
                                  <p:childTnLst>
                                    <p:animEffect transition="out" filter="blinds(horizontal)">
                                      <p:cBhvr>
                                        <p:cTn id="79" dur="500" fill="hold"/>
                                        <p:tgtEl>
                                          <p:spTgt spid="485">
                                            <p:txEl>
                                              <p:pRg st="4" end="4"/>
                                            </p:txEl>
                                          </p:spTgt>
                                        </p:tgtEl>
                                      </p:cBhvr>
                                    </p:animEffect>
                                    <p:set>
                                      <p:cBhvr>
                                        <p:cTn id="80" fill="hold">
                                          <p:stCondLst>
                                            <p:cond delay="499"/>
                                          </p:stCondLst>
                                        </p:cTn>
                                        <p:tgtEl>
                                          <p:spTgt spid="485">
                                            <p:txEl>
                                              <p:pRg st="4" end="4"/>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485">
                                            <p:txEl>
                                              <p:pRg st="5" end="5"/>
                                            </p:txEl>
                                          </p:spTgt>
                                        </p:tgtEl>
                                      </p:cBhvr>
                                    </p:animEffect>
                                    <p:set>
                                      <p:cBhvr>
                                        <p:cTn id="85" fill="hold">
                                          <p:stCondLst>
                                            <p:cond delay="499"/>
                                          </p:stCondLst>
                                        </p:cTn>
                                        <p:tgtEl>
                                          <p:spTgt spid="485">
                                            <p:txEl>
                                              <p:pRg st="5" end="5"/>
                                            </p:txEl>
                                          </p:spTgt>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2" nodeType="clickEffect">
                                  <p:stCondLst>
                                    <p:cond delay="0"/>
                                  </p:stCondLst>
                                  <p:iterate>
                                    <p:tmAbs val="0"/>
                                  </p:iterate>
                                  <p:childTnLst>
                                    <p:animEffect transition="out" filter="blinds(horizontal)">
                                      <p:cBhvr>
                                        <p:cTn id="89" dur="500" fill="hold"/>
                                        <p:tgtEl>
                                          <p:spTgt spid="485">
                                            <p:txEl>
                                              <p:pRg st="6" end="6"/>
                                            </p:txEl>
                                          </p:spTgt>
                                        </p:tgtEl>
                                      </p:cBhvr>
                                    </p:animEffect>
                                    <p:set>
                                      <p:cBhvr>
                                        <p:cTn id="90" fill="hold">
                                          <p:stCondLst>
                                            <p:cond delay="499"/>
                                          </p:stCondLst>
                                        </p:cTn>
                                        <p:tgtEl>
                                          <p:spTgt spid="485">
                                            <p:txEl>
                                              <p:pRg st="6" end="6"/>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iterate>
                                    <p:tmAbs val="0"/>
                                  </p:iterate>
                                  <p:childTnLst>
                                    <p:animEffect transition="out" filter="blinds(horizontal)">
                                      <p:cBhvr>
                                        <p:cTn id="94" dur="500" fill="hold"/>
                                        <p:tgtEl>
                                          <p:spTgt spid="485">
                                            <p:txEl>
                                              <p:pRg st="7" end="7"/>
                                            </p:txEl>
                                          </p:spTgt>
                                        </p:tgtEl>
                                      </p:cBhvr>
                                    </p:animEffect>
                                    <p:set>
                                      <p:cBhvr>
                                        <p:cTn id="95" fill="hold">
                                          <p:stCondLst>
                                            <p:cond delay="499"/>
                                          </p:stCondLst>
                                        </p:cTn>
                                        <p:tgtEl>
                                          <p:spTgt spid="485">
                                            <p:txEl>
                                              <p:pRg st="7" end="7"/>
                                            </p:txEl>
                                          </p:spTgt>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3" presetClass="exit" presetSubtype="10" fill="hold" grpId="2" nodeType="clickEffect">
                                  <p:stCondLst>
                                    <p:cond delay="0"/>
                                  </p:stCondLst>
                                  <p:iterate>
                                    <p:tmAbs val="0"/>
                                  </p:iterate>
                                  <p:childTnLst>
                                    <p:animEffect transition="out" filter="blinds(horizontal)">
                                      <p:cBhvr>
                                        <p:cTn id="99" dur="500" fill="hold"/>
                                        <p:tgtEl>
                                          <p:spTgt spid="485">
                                            <p:txEl>
                                              <p:pRg st="8" end="8"/>
                                            </p:txEl>
                                          </p:spTgt>
                                        </p:tgtEl>
                                      </p:cBhvr>
                                    </p:animEffect>
                                    <p:set>
                                      <p:cBhvr>
                                        <p:cTn id="100" fill="hold">
                                          <p:stCondLst>
                                            <p:cond delay="499"/>
                                          </p:stCondLst>
                                        </p:cTn>
                                        <p:tgtEl>
                                          <p:spTgt spid="485">
                                            <p:txEl>
                                              <p:pRg st="8" end="8"/>
                                            </p:txEl>
                                          </p:spTgt>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3" presetClass="exit" presetSubtype="10" fill="hold" grpId="2" nodeType="clickEffect">
                                  <p:stCondLst>
                                    <p:cond delay="0"/>
                                  </p:stCondLst>
                                  <p:iterate>
                                    <p:tmAbs val="0"/>
                                  </p:iterate>
                                  <p:childTnLst>
                                    <p:animEffect transition="out" filter="blinds(horizontal)">
                                      <p:cBhvr>
                                        <p:cTn id="104" dur="500" fill="hold"/>
                                        <p:tgtEl>
                                          <p:spTgt spid="485">
                                            <p:txEl>
                                              <p:pRg st="9" end="9"/>
                                            </p:txEl>
                                          </p:spTgt>
                                        </p:tgtEl>
                                      </p:cBhvr>
                                    </p:animEffect>
                                    <p:set>
                                      <p:cBhvr>
                                        <p:cTn id="105" fill="hold">
                                          <p:stCondLst>
                                            <p:cond delay="499"/>
                                          </p:stCondLst>
                                        </p:cTn>
                                        <p:tgtEl>
                                          <p:spTgt spid="485">
                                            <p:txEl>
                                              <p:pRg st="9" end="9"/>
                                            </p:txEl>
                                          </p:spTgt>
                                        </p:tgtEl>
                                        <p:attrNameLst>
                                          <p:attrName>style.visibility</p:attrName>
                                        </p:attrNameLst>
                                      </p:cBhvr>
                                      <p:to>
                                        <p:strVal val="hidden"/>
                                      </p:to>
                                    </p:set>
                                  </p:childTnLst>
                                </p:cTn>
                              </p:par>
                              <p:par>
                                <p:cTn id="106" presetID="3" presetClass="exit" presetSubtype="10" fill="hold" grpId="2" nodeType="withEffect">
                                  <p:stCondLst>
                                    <p:cond delay="0"/>
                                  </p:stCondLst>
                                  <p:iterate>
                                    <p:tmAbs val="0"/>
                                  </p:iterate>
                                  <p:childTnLst>
                                    <p:animEffect transition="out" filter="blinds(horizontal)">
                                      <p:cBhvr>
                                        <p:cTn id="107" dur="500" fill="hold"/>
                                        <p:tgtEl>
                                          <p:spTgt spid="485">
                                            <p:bg/>
                                          </p:spTgt>
                                        </p:tgtEl>
                                      </p:cBhvr>
                                    </p:animEffect>
                                    <p:set>
                                      <p:cBhvr>
                                        <p:cTn id="108" fill="hold">
                                          <p:stCondLst>
                                            <p:cond delay="499"/>
                                          </p:stCondLst>
                                        </p:cTn>
                                        <p:tgtEl>
                                          <p:spTgt spid="485">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 grpId="1" build="p" animBg="1" advAuto="0"/>
      <p:bldP spid="485" grpId="2" build="p" animBg="1" advAuto="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82</a:t>
            </a:fld>
            <a:endParaRPr/>
          </a:p>
        </p:txBody>
      </p:sp>
      <p:sp>
        <p:nvSpPr>
          <p:cNvPr id="488"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Array新增API</a:t>
            </a:r>
            <a:endParaRPr dirty="0"/>
          </a:p>
        </p:txBody>
      </p:sp>
      <p:sp>
        <p:nvSpPr>
          <p:cNvPr id="489" name="只要是部署了Iterator接口的数据结构,Array.from()都能将其转为数组。…"/>
          <p:cNvSpPr txBox="1">
            <a:spLocks noGrp="1"/>
          </p:cNvSpPr>
          <p:nvPr>
            <p:ph type="body" idx="4294967295"/>
          </p:nvPr>
        </p:nvSpPr>
        <p:spPr>
          <a:xfrm>
            <a:off x="237330" y="876512"/>
            <a:ext cx="8848727" cy="6136482"/>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只要是部署了Iterator接口的数据结构,Array.from()都能将其转为数组。</a:t>
            </a:r>
          </a:p>
          <a:p>
            <a:pPr marL="240631" indent="-240631">
              <a:spcBef>
                <a:spcPts val="800"/>
              </a:spcBef>
              <a:buChar char="•"/>
              <a:defRPr sz="2400">
                <a:latin typeface="微软雅黑"/>
                <a:ea typeface="微软雅黑"/>
                <a:cs typeface="微软雅黑"/>
                <a:sym typeface="微软雅黑"/>
              </a:defRPr>
            </a:pPr>
            <a:r>
              <a:t>代码:demo67.html	</a:t>
            </a:r>
          </a:p>
          <a:p>
            <a:pPr marL="0" indent="0">
              <a:spcBef>
                <a:spcPts val="800"/>
              </a:spcBef>
              <a:buSzTx/>
              <a:buNone/>
              <a:defRPr sz="2400">
                <a:latin typeface="微软雅黑"/>
                <a:ea typeface="微软雅黑"/>
                <a:cs typeface="微软雅黑"/>
                <a:sym typeface="微软雅黑"/>
              </a:defRPr>
            </a:pPr>
            <a:r>
              <a:t>		let a=Array.from('hello');</a:t>
            </a:r>
          </a:p>
          <a:p>
            <a:pPr marL="0" indent="0">
              <a:spcBef>
                <a:spcPts val="800"/>
              </a:spcBef>
              <a:buSzTx/>
              <a:buNone/>
              <a:defRPr sz="2400">
                <a:latin typeface="微软雅黑"/>
                <a:ea typeface="微软雅黑"/>
                <a:cs typeface="微软雅黑"/>
                <a:sym typeface="微软雅黑"/>
              </a:defRPr>
            </a:pPr>
            <a:r>
              <a:t>		console.log(a);</a:t>
            </a:r>
          </a:p>
          <a:p>
            <a:pPr marL="0" lvl="5" indent="1143000">
              <a:spcBef>
                <a:spcPts val="800"/>
              </a:spcBef>
              <a:buSzTx/>
              <a:buFontTx/>
              <a:buNone/>
              <a:defRPr sz="2400">
                <a:latin typeface="微软雅黑"/>
                <a:ea typeface="微软雅黑"/>
                <a:cs typeface="微软雅黑"/>
                <a:sym typeface="微软雅黑"/>
              </a:defRPr>
            </a:pPr>
            <a:r>
              <a:t>        // ['h', 'e', 'l', 'l', 'o']</a:t>
            </a:r>
          </a:p>
          <a:p>
            <a:pPr marL="0" lvl="5" indent="1143000">
              <a:spcBef>
                <a:spcPts val="800"/>
              </a:spcBef>
              <a:buSzTx/>
              <a:buFontTx/>
              <a:buNone/>
              <a:defRPr sz="2400">
                <a:latin typeface="微软雅黑"/>
                <a:ea typeface="微软雅黑"/>
                <a:cs typeface="微软雅黑"/>
                <a:sym typeface="微软雅黑"/>
              </a:defRPr>
            </a:pPr>
            <a:r>
              <a:t>        let namesSet = new Set(['a', 'b']) </a:t>
            </a:r>
          </a:p>
          <a:p>
            <a:pPr marL="0" lvl="5" indent="1143000">
              <a:spcBef>
                <a:spcPts val="800"/>
              </a:spcBef>
              <a:buSzTx/>
              <a:buFontTx/>
              <a:buNone/>
              <a:defRPr sz="2400">
                <a:latin typeface="微软雅黑"/>
                <a:ea typeface="微软雅黑"/>
                <a:cs typeface="微软雅黑"/>
                <a:sym typeface="微软雅黑"/>
              </a:defRPr>
            </a:pPr>
            <a:r>
              <a:t>        let b=Array.from(namesSet); // ['a', 'b']</a:t>
            </a:r>
          </a:p>
          <a:p>
            <a:pPr marL="0" lvl="5" indent="1143000">
              <a:spcBef>
                <a:spcPts val="800"/>
              </a:spcBef>
              <a:buSzTx/>
              <a:buFontTx/>
              <a:buNone/>
              <a:defRPr sz="2400">
                <a:latin typeface="微软雅黑"/>
                <a:ea typeface="微软雅黑"/>
                <a:cs typeface="微软雅黑"/>
                <a:sym typeface="微软雅黑"/>
              </a:defRPr>
            </a:pPr>
            <a:r>
              <a:t>        console.log(b);</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89">
                                            <p:bg/>
                                          </p:spTgt>
                                        </p:tgtEl>
                                        <p:attrNameLst>
                                          <p:attrName>style.visibility</p:attrName>
                                        </p:attrNameLst>
                                      </p:cBhvr>
                                      <p:to>
                                        <p:strVal val="visible"/>
                                      </p:to>
                                    </p:set>
                                    <p:animEffect transition="in" filter="blinds(horizontal)">
                                      <p:cBhvr>
                                        <p:cTn id="7" dur="500"/>
                                        <p:tgtEl>
                                          <p:spTgt spid="489">
                                            <p:bg/>
                                          </p:spTgt>
                                        </p:tgtEl>
                                      </p:cBhvr>
                                    </p:animEffect>
                                  </p:childTnLst>
                                </p:cTn>
                              </p:par>
                              <p:par>
                                <p:cTn id="8" presetID="3" presetClass="entr" presetSubtype="10" fill="hold" grpId="1" nodeType="withEffect">
                                  <p:stCondLst>
                                    <p:cond delay="0"/>
                                  </p:stCondLst>
                                  <p:iterate>
                                    <p:tmAbs val="0"/>
                                  </p:iterate>
                                  <p:childTnLst>
                                    <p:set>
                                      <p:cBhvr>
                                        <p:cTn id="9" fill="hold"/>
                                        <p:tgtEl>
                                          <p:spTgt spid="489">
                                            <p:txEl>
                                              <p:pRg st="0" end="0"/>
                                            </p:txEl>
                                          </p:spTgt>
                                        </p:tgtEl>
                                        <p:attrNameLst>
                                          <p:attrName>style.visibility</p:attrName>
                                        </p:attrNameLst>
                                      </p:cBhvr>
                                      <p:to>
                                        <p:strVal val="visible"/>
                                      </p:to>
                                    </p:set>
                                    <p:animEffect transition="in" filter="blinds(horizontal)">
                                      <p:cBhvr>
                                        <p:cTn id="10" dur="500"/>
                                        <p:tgtEl>
                                          <p:spTgt spid="48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89">
                                            <p:txEl>
                                              <p:pRg st="1" end="1"/>
                                            </p:txEl>
                                          </p:spTgt>
                                        </p:tgtEl>
                                        <p:attrNameLst>
                                          <p:attrName>style.visibility</p:attrName>
                                        </p:attrNameLst>
                                      </p:cBhvr>
                                      <p:to>
                                        <p:strVal val="visible"/>
                                      </p:to>
                                    </p:set>
                                    <p:animEffect transition="in" filter="blinds(horizontal)">
                                      <p:cBhvr>
                                        <p:cTn id="15" dur="500"/>
                                        <p:tgtEl>
                                          <p:spTgt spid="48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89">
                                            <p:txEl>
                                              <p:pRg st="2" end="2"/>
                                            </p:txEl>
                                          </p:spTgt>
                                        </p:tgtEl>
                                        <p:attrNameLst>
                                          <p:attrName>style.visibility</p:attrName>
                                        </p:attrNameLst>
                                      </p:cBhvr>
                                      <p:to>
                                        <p:strVal val="visible"/>
                                      </p:to>
                                    </p:set>
                                    <p:animEffect transition="in" filter="blinds(horizontal)">
                                      <p:cBhvr>
                                        <p:cTn id="20" dur="500"/>
                                        <p:tgtEl>
                                          <p:spTgt spid="48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89">
                                            <p:txEl>
                                              <p:pRg st="3" end="3"/>
                                            </p:txEl>
                                          </p:spTgt>
                                        </p:tgtEl>
                                        <p:attrNameLst>
                                          <p:attrName>style.visibility</p:attrName>
                                        </p:attrNameLst>
                                      </p:cBhvr>
                                      <p:to>
                                        <p:strVal val="visible"/>
                                      </p:to>
                                    </p:set>
                                    <p:animEffect transition="in" filter="blinds(horizontal)">
                                      <p:cBhvr>
                                        <p:cTn id="25" dur="500"/>
                                        <p:tgtEl>
                                          <p:spTgt spid="489">
                                            <p:txEl>
                                              <p:pRg st="3" end="3"/>
                                            </p:txEl>
                                          </p:spTgt>
                                        </p:tgtEl>
                                      </p:cBhvr>
                                    </p:animEffect>
                                  </p:childTnLst>
                                </p:cTn>
                              </p:par>
                              <p:par>
                                <p:cTn id="26" presetID="3" presetClass="entr" presetSubtype="10" fill="hold" grpId="1" nodeType="withEffect">
                                  <p:stCondLst>
                                    <p:cond delay="0"/>
                                  </p:stCondLst>
                                  <p:iterate>
                                    <p:tmAbs val="0"/>
                                  </p:iterate>
                                  <p:childTnLst>
                                    <p:set>
                                      <p:cBhvr>
                                        <p:cTn id="27" fill="hold"/>
                                        <p:tgtEl>
                                          <p:spTgt spid="489">
                                            <p:txEl>
                                              <p:pRg st="4" end="4"/>
                                            </p:txEl>
                                          </p:spTgt>
                                        </p:tgtEl>
                                        <p:attrNameLst>
                                          <p:attrName>style.visibility</p:attrName>
                                        </p:attrNameLst>
                                      </p:cBhvr>
                                      <p:to>
                                        <p:strVal val="visible"/>
                                      </p:to>
                                    </p:set>
                                    <p:animEffect transition="in" filter="blinds(horizontal)">
                                      <p:cBhvr>
                                        <p:cTn id="28" dur="500"/>
                                        <p:tgtEl>
                                          <p:spTgt spid="489">
                                            <p:txEl>
                                              <p:pRg st="4" end="4"/>
                                            </p:txEl>
                                          </p:spTgt>
                                        </p:tgtEl>
                                      </p:cBhvr>
                                    </p:animEffect>
                                  </p:childTnLst>
                                </p:cTn>
                              </p:par>
                              <p:par>
                                <p:cTn id="29" presetID="3" presetClass="entr" presetSubtype="10" fill="hold" grpId="1" nodeType="withEffect">
                                  <p:stCondLst>
                                    <p:cond delay="0"/>
                                  </p:stCondLst>
                                  <p:iterate>
                                    <p:tmAbs val="0"/>
                                  </p:iterate>
                                  <p:childTnLst>
                                    <p:set>
                                      <p:cBhvr>
                                        <p:cTn id="30" fill="hold"/>
                                        <p:tgtEl>
                                          <p:spTgt spid="489">
                                            <p:txEl>
                                              <p:pRg st="5" end="5"/>
                                            </p:txEl>
                                          </p:spTgt>
                                        </p:tgtEl>
                                        <p:attrNameLst>
                                          <p:attrName>style.visibility</p:attrName>
                                        </p:attrNameLst>
                                      </p:cBhvr>
                                      <p:to>
                                        <p:strVal val="visible"/>
                                      </p:to>
                                    </p:set>
                                    <p:animEffect transition="in" filter="blinds(horizontal)">
                                      <p:cBhvr>
                                        <p:cTn id="31" dur="500"/>
                                        <p:tgtEl>
                                          <p:spTgt spid="489">
                                            <p:txEl>
                                              <p:pRg st="5" end="5"/>
                                            </p:txEl>
                                          </p:spTgt>
                                        </p:tgtEl>
                                      </p:cBhvr>
                                    </p:animEffect>
                                  </p:childTnLst>
                                </p:cTn>
                              </p:par>
                              <p:par>
                                <p:cTn id="32" presetID="3" presetClass="entr" presetSubtype="10" fill="hold" grpId="1" nodeType="withEffect">
                                  <p:stCondLst>
                                    <p:cond delay="0"/>
                                  </p:stCondLst>
                                  <p:iterate>
                                    <p:tmAbs val="0"/>
                                  </p:iterate>
                                  <p:childTnLst>
                                    <p:set>
                                      <p:cBhvr>
                                        <p:cTn id="33" fill="hold"/>
                                        <p:tgtEl>
                                          <p:spTgt spid="489">
                                            <p:txEl>
                                              <p:pRg st="6" end="6"/>
                                            </p:txEl>
                                          </p:spTgt>
                                        </p:tgtEl>
                                        <p:attrNameLst>
                                          <p:attrName>style.visibility</p:attrName>
                                        </p:attrNameLst>
                                      </p:cBhvr>
                                      <p:to>
                                        <p:strVal val="visible"/>
                                      </p:to>
                                    </p:set>
                                    <p:animEffect transition="in" filter="blinds(horizontal)">
                                      <p:cBhvr>
                                        <p:cTn id="34" dur="500"/>
                                        <p:tgtEl>
                                          <p:spTgt spid="489">
                                            <p:txEl>
                                              <p:pRg st="6" end="6"/>
                                            </p:txEl>
                                          </p:spTgt>
                                        </p:tgtEl>
                                      </p:cBhvr>
                                    </p:animEffect>
                                  </p:childTnLst>
                                </p:cTn>
                              </p:par>
                              <p:par>
                                <p:cTn id="35" presetID="3" presetClass="entr" presetSubtype="10" fill="hold" grpId="1" nodeType="withEffect">
                                  <p:stCondLst>
                                    <p:cond delay="0"/>
                                  </p:stCondLst>
                                  <p:iterate>
                                    <p:tmAbs val="0"/>
                                  </p:iterate>
                                  <p:childTnLst>
                                    <p:set>
                                      <p:cBhvr>
                                        <p:cTn id="36" fill="hold"/>
                                        <p:tgtEl>
                                          <p:spTgt spid="489">
                                            <p:txEl>
                                              <p:pRg st="7" end="7"/>
                                            </p:txEl>
                                          </p:spTgt>
                                        </p:tgtEl>
                                        <p:attrNameLst>
                                          <p:attrName>style.visibility</p:attrName>
                                        </p:attrNameLst>
                                      </p:cBhvr>
                                      <p:to>
                                        <p:strVal val="visible"/>
                                      </p:to>
                                    </p:set>
                                    <p:animEffect transition="in" filter="blinds(horizontal)">
                                      <p:cBhvr>
                                        <p:cTn id="37" dur="500"/>
                                        <p:tgtEl>
                                          <p:spTgt spid="48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2" nodeType="clickEffect">
                                  <p:stCondLst>
                                    <p:cond delay="0"/>
                                  </p:stCondLst>
                                  <p:iterate>
                                    <p:tmAbs val="0"/>
                                  </p:iterate>
                                  <p:childTnLst>
                                    <p:animEffect transition="out" filter="blinds(horizontal)">
                                      <p:cBhvr>
                                        <p:cTn id="41" dur="500" fill="hold"/>
                                        <p:tgtEl>
                                          <p:spTgt spid="489">
                                            <p:txEl>
                                              <p:pRg st="0" end="0"/>
                                            </p:txEl>
                                          </p:spTgt>
                                        </p:tgtEl>
                                      </p:cBhvr>
                                    </p:animEffect>
                                    <p:set>
                                      <p:cBhvr>
                                        <p:cTn id="42" fill="hold">
                                          <p:stCondLst>
                                            <p:cond delay="499"/>
                                          </p:stCondLst>
                                        </p:cTn>
                                        <p:tgtEl>
                                          <p:spTgt spid="489">
                                            <p:txEl>
                                              <p:pRg st="0" end="0"/>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iterate>
                                    <p:tmAbs val="0"/>
                                  </p:iterate>
                                  <p:childTnLst>
                                    <p:animEffect transition="out" filter="blinds(horizontal)">
                                      <p:cBhvr>
                                        <p:cTn id="46" dur="500" fill="hold"/>
                                        <p:tgtEl>
                                          <p:spTgt spid="489">
                                            <p:txEl>
                                              <p:pRg st="1" end="1"/>
                                            </p:txEl>
                                          </p:spTgt>
                                        </p:tgtEl>
                                      </p:cBhvr>
                                    </p:animEffect>
                                    <p:set>
                                      <p:cBhvr>
                                        <p:cTn id="47" fill="hold">
                                          <p:stCondLst>
                                            <p:cond delay="499"/>
                                          </p:stCondLst>
                                        </p:cTn>
                                        <p:tgtEl>
                                          <p:spTgt spid="489">
                                            <p:txEl>
                                              <p:pRg st="1" end="1"/>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2" nodeType="clickEffect">
                                  <p:stCondLst>
                                    <p:cond delay="0"/>
                                  </p:stCondLst>
                                  <p:iterate>
                                    <p:tmAbs val="0"/>
                                  </p:iterate>
                                  <p:childTnLst>
                                    <p:animEffect transition="out" filter="blinds(horizontal)">
                                      <p:cBhvr>
                                        <p:cTn id="51" dur="500" fill="hold"/>
                                        <p:tgtEl>
                                          <p:spTgt spid="489">
                                            <p:txEl>
                                              <p:pRg st="2" end="2"/>
                                            </p:txEl>
                                          </p:spTgt>
                                        </p:tgtEl>
                                      </p:cBhvr>
                                    </p:animEffect>
                                    <p:set>
                                      <p:cBhvr>
                                        <p:cTn id="52" fill="hold">
                                          <p:stCondLst>
                                            <p:cond delay="499"/>
                                          </p:stCondLst>
                                        </p:cTn>
                                        <p:tgtEl>
                                          <p:spTgt spid="489">
                                            <p:txEl>
                                              <p:pRg st="2" end="2"/>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grpId="2" nodeType="clickEffect">
                                  <p:stCondLst>
                                    <p:cond delay="0"/>
                                  </p:stCondLst>
                                  <p:iterate>
                                    <p:tmAbs val="0"/>
                                  </p:iterate>
                                  <p:childTnLst>
                                    <p:animEffect transition="out" filter="blinds(horizontal)">
                                      <p:cBhvr>
                                        <p:cTn id="56" dur="500" fill="hold"/>
                                        <p:tgtEl>
                                          <p:spTgt spid="489">
                                            <p:txEl>
                                              <p:pRg st="3" end="3"/>
                                            </p:txEl>
                                          </p:spTgt>
                                        </p:tgtEl>
                                      </p:cBhvr>
                                    </p:animEffect>
                                    <p:set>
                                      <p:cBhvr>
                                        <p:cTn id="57" fill="hold">
                                          <p:stCondLst>
                                            <p:cond delay="499"/>
                                          </p:stCondLst>
                                        </p:cTn>
                                        <p:tgtEl>
                                          <p:spTgt spid="489">
                                            <p:txEl>
                                              <p:pRg st="3" end="3"/>
                                            </p:txEl>
                                          </p:spTgt>
                                        </p:tgtEl>
                                        <p:attrNameLst>
                                          <p:attrName>style.visibility</p:attrName>
                                        </p:attrNameLst>
                                      </p:cBhvr>
                                      <p:to>
                                        <p:strVal val="hidden"/>
                                      </p:to>
                                    </p:set>
                                  </p:childTnLst>
                                </p:cTn>
                              </p:par>
                              <p:par>
                                <p:cTn id="58" presetID="3" presetClass="exit" presetSubtype="10" fill="hold" grpId="2" nodeType="withEffect">
                                  <p:stCondLst>
                                    <p:cond delay="0"/>
                                  </p:stCondLst>
                                  <p:iterate>
                                    <p:tmAbs val="0"/>
                                  </p:iterate>
                                  <p:childTnLst>
                                    <p:animEffect transition="out" filter="blinds(horizontal)">
                                      <p:cBhvr>
                                        <p:cTn id="59" dur="500" fill="hold"/>
                                        <p:tgtEl>
                                          <p:spTgt spid="489">
                                            <p:txEl>
                                              <p:pRg st="4" end="4"/>
                                            </p:txEl>
                                          </p:spTgt>
                                        </p:tgtEl>
                                      </p:cBhvr>
                                    </p:animEffect>
                                    <p:set>
                                      <p:cBhvr>
                                        <p:cTn id="60" fill="hold">
                                          <p:stCondLst>
                                            <p:cond delay="499"/>
                                          </p:stCondLst>
                                        </p:cTn>
                                        <p:tgtEl>
                                          <p:spTgt spid="489">
                                            <p:txEl>
                                              <p:pRg st="4" end="4"/>
                                            </p:txEl>
                                          </p:spTgt>
                                        </p:tgtEl>
                                        <p:attrNameLst>
                                          <p:attrName>style.visibility</p:attrName>
                                        </p:attrNameLst>
                                      </p:cBhvr>
                                      <p:to>
                                        <p:strVal val="hidden"/>
                                      </p:to>
                                    </p:set>
                                  </p:childTnLst>
                                </p:cTn>
                              </p:par>
                              <p:par>
                                <p:cTn id="61" presetID="3" presetClass="exit" presetSubtype="10" fill="hold" grpId="2" nodeType="withEffect">
                                  <p:stCondLst>
                                    <p:cond delay="0"/>
                                  </p:stCondLst>
                                  <p:iterate>
                                    <p:tmAbs val="0"/>
                                  </p:iterate>
                                  <p:childTnLst>
                                    <p:animEffect transition="out" filter="blinds(horizontal)">
                                      <p:cBhvr>
                                        <p:cTn id="62" dur="500" fill="hold"/>
                                        <p:tgtEl>
                                          <p:spTgt spid="489">
                                            <p:txEl>
                                              <p:pRg st="5" end="5"/>
                                            </p:txEl>
                                          </p:spTgt>
                                        </p:tgtEl>
                                      </p:cBhvr>
                                    </p:animEffect>
                                    <p:set>
                                      <p:cBhvr>
                                        <p:cTn id="63" fill="hold">
                                          <p:stCondLst>
                                            <p:cond delay="499"/>
                                          </p:stCondLst>
                                        </p:cTn>
                                        <p:tgtEl>
                                          <p:spTgt spid="489">
                                            <p:txEl>
                                              <p:pRg st="5" end="5"/>
                                            </p:txEl>
                                          </p:spTgt>
                                        </p:tgtEl>
                                        <p:attrNameLst>
                                          <p:attrName>style.visibility</p:attrName>
                                        </p:attrNameLst>
                                      </p:cBhvr>
                                      <p:to>
                                        <p:strVal val="hidden"/>
                                      </p:to>
                                    </p:set>
                                  </p:childTnLst>
                                </p:cTn>
                              </p:par>
                              <p:par>
                                <p:cTn id="64" presetID="3" presetClass="exit" presetSubtype="10" fill="hold" grpId="2" nodeType="withEffect">
                                  <p:stCondLst>
                                    <p:cond delay="0"/>
                                  </p:stCondLst>
                                  <p:iterate>
                                    <p:tmAbs val="0"/>
                                  </p:iterate>
                                  <p:childTnLst>
                                    <p:animEffect transition="out" filter="blinds(horizontal)">
                                      <p:cBhvr>
                                        <p:cTn id="65" dur="500" fill="hold"/>
                                        <p:tgtEl>
                                          <p:spTgt spid="489">
                                            <p:txEl>
                                              <p:pRg st="6" end="6"/>
                                            </p:txEl>
                                          </p:spTgt>
                                        </p:tgtEl>
                                      </p:cBhvr>
                                    </p:animEffect>
                                    <p:set>
                                      <p:cBhvr>
                                        <p:cTn id="66" fill="hold">
                                          <p:stCondLst>
                                            <p:cond delay="499"/>
                                          </p:stCondLst>
                                        </p:cTn>
                                        <p:tgtEl>
                                          <p:spTgt spid="489">
                                            <p:txEl>
                                              <p:pRg st="6" end="6"/>
                                            </p:txEl>
                                          </p:spTgt>
                                        </p:tgtEl>
                                        <p:attrNameLst>
                                          <p:attrName>style.visibility</p:attrName>
                                        </p:attrNameLst>
                                      </p:cBhvr>
                                      <p:to>
                                        <p:strVal val="hidden"/>
                                      </p:to>
                                    </p:set>
                                  </p:childTnLst>
                                </p:cTn>
                              </p:par>
                              <p:par>
                                <p:cTn id="67" presetID="3" presetClass="exit" presetSubtype="10" fill="hold" grpId="2" nodeType="withEffect">
                                  <p:stCondLst>
                                    <p:cond delay="0"/>
                                  </p:stCondLst>
                                  <p:iterate>
                                    <p:tmAbs val="0"/>
                                  </p:iterate>
                                  <p:childTnLst>
                                    <p:animEffect transition="out" filter="blinds(horizontal)">
                                      <p:cBhvr>
                                        <p:cTn id="68" dur="500" fill="hold"/>
                                        <p:tgtEl>
                                          <p:spTgt spid="489">
                                            <p:txEl>
                                              <p:pRg st="7" end="7"/>
                                            </p:txEl>
                                          </p:spTgt>
                                        </p:tgtEl>
                                      </p:cBhvr>
                                    </p:animEffect>
                                    <p:set>
                                      <p:cBhvr>
                                        <p:cTn id="69" fill="hold">
                                          <p:stCondLst>
                                            <p:cond delay="499"/>
                                          </p:stCondLst>
                                        </p:cTn>
                                        <p:tgtEl>
                                          <p:spTgt spid="489">
                                            <p:txEl>
                                              <p:pRg st="7" end="7"/>
                                            </p:txEl>
                                          </p:spTgt>
                                        </p:tgtEl>
                                        <p:attrNameLst>
                                          <p:attrName>style.visibility</p:attrName>
                                        </p:attrNameLst>
                                      </p:cBhvr>
                                      <p:to>
                                        <p:strVal val="hidden"/>
                                      </p:to>
                                    </p:set>
                                  </p:childTnLst>
                                </p:cTn>
                              </p:par>
                              <p:par>
                                <p:cTn id="70" presetID="3" presetClass="exit" presetSubtype="10" fill="hold" grpId="2" nodeType="withEffect">
                                  <p:stCondLst>
                                    <p:cond delay="0"/>
                                  </p:stCondLst>
                                  <p:iterate>
                                    <p:tmAbs val="0"/>
                                  </p:iterate>
                                  <p:childTnLst>
                                    <p:animEffect transition="out" filter="blinds(horizontal)">
                                      <p:cBhvr>
                                        <p:cTn id="71" dur="500" fill="hold"/>
                                        <p:tgtEl>
                                          <p:spTgt spid="489">
                                            <p:bg/>
                                          </p:spTgt>
                                        </p:tgtEl>
                                      </p:cBhvr>
                                    </p:animEffect>
                                    <p:set>
                                      <p:cBhvr>
                                        <p:cTn id="72" fill="hold">
                                          <p:stCondLst>
                                            <p:cond delay="499"/>
                                          </p:stCondLst>
                                        </p:cTn>
                                        <p:tgtEl>
                                          <p:spTgt spid="48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 grpId="1" build="p" animBg="1" advAuto="0"/>
      <p:bldP spid="489" grpId="2" build="p" animBg="1" advAuto="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83</a:t>
            </a:fld>
            <a:endParaRPr/>
          </a:p>
        </p:txBody>
      </p:sp>
      <p:sp>
        <p:nvSpPr>
          <p:cNvPr id="492"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Array新增API</a:t>
            </a:r>
            <a:endParaRPr dirty="0"/>
          </a:p>
        </p:txBody>
      </p:sp>
      <p:sp>
        <p:nvSpPr>
          <p:cNvPr id="493" name="Array.of()方法用于将一组值，转换为数组。…"/>
          <p:cNvSpPr txBox="1">
            <a:spLocks noGrp="1"/>
          </p:cNvSpPr>
          <p:nvPr>
            <p:ph type="body" idx="4294967295"/>
          </p:nvPr>
        </p:nvSpPr>
        <p:spPr>
          <a:xfrm>
            <a:off x="237330" y="876512"/>
            <a:ext cx="8848727" cy="6136482"/>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Array.of()方法用于将一组值，转换为数组。</a:t>
            </a:r>
          </a:p>
          <a:p>
            <a:pPr marL="240631" indent="-240631">
              <a:spcBef>
                <a:spcPts val="800"/>
              </a:spcBef>
              <a:buChar char="•"/>
              <a:defRPr sz="2400">
                <a:latin typeface="微软雅黑"/>
                <a:ea typeface="微软雅黑"/>
                <a:cs typeface="微软雅黑"/>
                <a:sym typeface="微软雅黑"/>
              </a:defRPr>
            </a:pPr>
            <a:r>
              <a:t>代码:demo68.html	</a:t>
            </a:r>
          </a:p>
          <a:p>
            <a:pPr marL="0" indent="0">
              <a:spcBef>
                <a:spcPts val="800"/>
              </a:spcBef>
              <a:buSzTx/>
              <a:buNone/>
              <a:defRPr sz="2400">
                <a:latin typeface="微软雅黑"/>
                <a:ea typeface="微软雅黑"/>
                <a:cs typeface="微软雅黑"/>
                <a:sym typeface="微软雅黑"/>
              </a:defRPr>
            </a:pPr>
            <a:r>
              <a:t>         Array.of(3, 11, 8) // [3,11,8]</a:t>
            </a:r>
          </a:p>
          <a:p>
            <a:pPr marL="0" indent="0">
              <a:spcBef>
                <a:spcPts val="800"/>
              </a:spcBef>
              <a:buSzTx/>
              <a:buNone/>
              <a:defRPr sz="2400">
                <a:latin typeface="微软雅黑"/>
                <a:ea typeface="微软雅黑"/>
                <a:cs typeface="微软雅黑"/>
                <a:sym typeface="微软雅黑"/>
              </a:defRPr>
            </a:pPr>
            <a:r>
              <a:t>         Array.of(3) // [3]</a:t>
            </a:r>
          </a:p>
          <a:p>
            <a:pPr marL="0" indent="0">
              <a:spcBef>
                <a:spcPts val="800"/>
              </a:spcBef>
              <a:buSzTx/>
              <a:buNone/>
              <a:defRPr sz="2400">
                <a:latin typeface="微软雅黑"/>
                <a:ea typeface="微软雅黑"/>
                <a:cs typeface="微软雅黑"/>
                <a:sym typeface="微软雅黑"/>
              </a:defRPr>
            </a:pPr>
            <a:r>
              <a:t>         Array.of(3).length // 1</a:t>
            </a:r>
          </a:p>
          <a:p>
            <a:pPr marL="0" indent="0">
              <a:spcBef>
                <a:spcPts val="800"/>
              </a:spcBef>
              <a:buSzTx/>
              <a:buNone/>
              <a:defRPr sz="2400">
                <a:latin typeface="微软雅黑"/>
                <a:ea typeface="微软雅黑"/>
                <a:cs typeface="微软雅黑"/>
                <a:sym typeface="微软雅黑"/>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93">
                                            <p:bg/>
                                          </p:spTgt>
                                        </p:tgtEl>
                                        <p:attrNameLst>
                                          <p:attrName>style.visibility</p:attrName>
                                        </p:attrNameLst>
                                      </p:cBhvr>
                                      <p:to>
                                        <p:strVal val="visible"/>
                                      </p:to>
                                    </p:set>
                                    <p:animEffect transition="in" filter="blinds(horizontal)">
                                      <p:cBhvr>
                                        <p:cTn id="7" dur="500"/>
                                        <p:tgtEl>
                                          <p:spTgt spid="493">
                                            <p:bg/>
                                          </p:spTgt>
                                        </p:tgtEl>
                                      </p:cBhvr>
                                    </p:animEffect>
                                  </p:childTnLst>
                                </p:cTn>
                              </p:par>
                              <p:par>
                                <p:cTn id="8" presetID="3" presetClass="entr" presetSubtype="10" fill="hold" grpId="1" nodeType="withEffect">
                                  <p:stCondLst>
                                    <p:cond delay="0"/>
                                  </p:stCondLst>
                                  <p:iterate>
                                    <p:tmAbs val="0"/>
                                  </p:iterate>
                                  <p:childTnLst>
                                    <p:set>
                                      <p:cBhvr>
                                        <p:cTn id="9" fill="hold"/>
                                        <p:tgtEl>
                                          <p:spTgt spid="493">
                                            <p:txEl>
                                              <p:pRg st="0" end="0"/>
                                            </p:txEl>
                                          </p:spTgt>
                                        </p:tgtEl>
                                        <p:attrNameLst>
                                          <p:attrName>style.visibility</p:attrName>
                                        </p:attrNameLst>
                                      </p:cBhvr>
                                      <p:to>
                                        <p:strVal val="visible"/>
                                      </p:to>
                                    </p:set>
                                    <p:animEffect transition="in" filter="blinds(horizontal)">
                                      <p:cBhvr>
                                        <p:cTn id="10" dur="500"/>
                                        <p:tgtEl>
                                          <p:spTgt spid="49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93">
                                            <p:txEl>
                                              <p:pRg st="1" end="1"/>
                                            </p:txEl>
                                          </p:spTgt>
                                        </p:tgtEl>
                                        <p:attrNameLst>
                                          <p:attrName>style.visibility</p:attrName>
                                        </p:attrNameLst>
                                      </p:cBhvr>
                                      <p:to>
                                        <p:strVal val="visible"/>
                                      </p:to>
                                    </p:set>
                                    <p:animEffect transition="in" filter="blinds(horizontal)">
                                      <p:cBhvr>
                                        <p:cTn id="15" dur="500"/>
                                        <p:tgtEl>
                                          <p:spTgt spid="49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93">
                                            <p:txEl>
                                              <p:pRg st="2" end="2"/>
                                            </p:txEl>
                                          </p:spTgt>
                                        </p:tgtEl>
                                        <p:attrNameLst>
                                          <p:attrName>style.visibility</p:attrName>
                                        </p:attrNameLst>
                                      </p:cBhvr>
                                      <p:to>
                                        <p:strVal val="visible"/>
                                      </p:to>
                                    </p:set>
                                    <p:animEffect transition="in" filter="blinds(horizontal)">
                                      <p:cBhvr>
                                        <p:cTn id="20" dur="500"/>
                                        <p:tgtEl>
                                          <p:spTgt spid="49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93">
                                            <p:txEl>
                                              <p:pRg st="3" end="3"/>
                                            </p:txEl>
                                          </p:spTgt>
                                        </p:tgtEl>
                                        <p:attrNameLst>
                                          <p:attrName>style.visibility</p:attrName>
                                        </p:attrNameLst>
                                      </p:cBhvr>
                                      <p:to>
                                        <p:strVal val="visible"/>
                                      </p:to>
                                    </p:set>
                                    <p:animEffect transition="in" filter="blinds(horizontal)">
                                      <p:cBhvr>
                                        <p:cTn id="25" dur="500"/>
                                        <p:tgtEl>
                                          <p:spTgt spid="49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93">
                                            <p:txEl>
                                              <p:pRg st="4" end="4"/>
                                            </p:txEl>
                                          </p:spTgt>
                                        </p:tgtEl>
                                        <p:attrNameLst>
                                          <p:attrName>style.visibility</p:attrName>
                                        </p:attrNameLst>
                                      </p:cBhvr>
                                      <p:to>
                                        <p:strVal val="visible"/>
                                      </p:to>
                                    </p:set>
                                    <p:animEffect transition="in" filter="blinds(horizontal)">
                                      <p:cBhvr>
                                        <p:cTn id="30" dur="500"/>
                                        <p:tgtEl>
                                          <p:spTgt spid="49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93">
                                            <p:txEl>
                                              <p:pRg st="5" end="5"/>
                                            </p:txEl>
                                          </p:spTgt>
                                        </p:tgtEl>
                                        <p:attrNameLst>
                                          <p:attrName>style.visibility</p:attrName>
                                        </p:attrNameLst>
                                      </p:cBhvr>
                                      <p:to>
                                        <p:strVal val="visible"/>
                                      </p:to>
                                    </p:set>
                                    <p:animEffect transition="in" filter="blinds(horizontal)">
                                      <p:cBhvr>
                                        <p:cTn id="35" dur="500"/>
                                        <p:tgtEl>
                                          <p:spTgt spid="49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2" nodeType="clickEffect">
                                  <p:stCondLst>
                                    <p:cond delay="0"/>
                                  </p:stCondLst>
                                  <p:iterate>
                                    <p:tmAbs val="0"/>
                                  </p:iterate>
                                  <p:childTnLst>
                                    <p:animEffect transition="out" filter="blinds(horizontal)">
                                      <p:cBhvr>
                                        <p:cTn id="39" dur="500" fill="hold"/>
                                        <p:tgtEl>
                                          <p:spTgt spid="493">
                                            <p:txEl>
                                              <p:pRg st="0" end="0"/>
                                            </p:txEl>
                                          </p:spTgt>
                                        </p:tgtEl>
                                      </p:cBhvr>
                                    </p:animEffect>
                                    <p:set>
                                      <p:cBhvr>
                                        <p:cTn id="40" fill="hold">
                                          <p:stCondLst>
                                            <p:cond delay="499"/>
                                          </p:stCondLst>
                                        </p:cTn>
                                        <p:tgtEl>
                                          <p:spTgt spid="493">
                                            <p:txEl>
                                              <p:pRg st="0" end="0"/>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2" nodeType="clickEffect">
                                  <p:stCondLst>
                                    <p:cond delay="0"/>
                                  </p:stCondLst>
                                  <p:iterate>
                                    <p:tmAbs val="0"/>
                                  </p:iterate>
                                  <p:childTnLst>
                                    <p:animEffect transition="out" filter="blinds(horizontal)">
                                      <p:cBhvr>
                                        <p:cTn id="44" dur="500" fill="hold"/>
                                        <p:tgtEl>
                                          <p:spTgt spid="493">
                                            <p:txEl>
                                              <p:pRg st="1" end="1"/>
                                            </p:txEl>
                                          </p:spTgt>
                                        </p:tgtEl>
                                      </p:cBhvr>
                                    </p:animEffect>
                                    <p:set>
                                      <p:cBhvr>
                                        <p:cTn id="45" fill="hold">
                                          <p:stCondLst>
                                            <p:cond delay="499"/>
                                          </p:stCondLst>
                                        </p:cTn>
                                        <p:tgtEl>
                                          <p:spTgt spid="493">
                                            <p:txEl>
                                              <p:pRg st="1" end="1"/>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493">
                                            <p:txEl>
                                              <p:pRg st="2" end="2"/>
                                            </p:txEl>
                                          </p:spTgt>
                                        </p:tgtEl>
                                      </p:cBhvr>
                                    </p:animEffect>
                                    <p:set>
                                      <p:cBhvr>
                                        <p:cTn id="50" fill="hold">
                                          <p:stCondLst>
                                            <p:cond delay="499"/>
                                          </p:stCondLst>
                                        </p:cTn>
                                        <p:tgtEl>
                                          <p:spTgt spid="493">
                                            <p:txEl>
                                              <p:pRg st="2" end="2"/>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93">
                                            <p:txEl>
                                              <p:pRg st="3" end="3"/>
                                            </p:txEl>
                                          </p:spTgt>
                                        </p:tgtEl>
                                      </p:cBhvr>
                                    </p:animEffect>
                                    <p:set>
                                      <p:cBhvr>
                                        <p:cTn id="55" fill="hold">
                                          <p:stCondLst>
                                            <p:cond delay="499"/>
                                          </p:stCondLst>
                                        </p:cTn>
                                        <p:tgtEl>
                                          <p:spTgt spid="493">
                                            <p:txEl>
                                              <p:pRg st="3" end="3"/>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93">
                                            <p:txEl>
                                              <p:pRg st="4" end="4"/>
                                            </p:txEl>
                                          </p:spTgt>
                                        </p:tgtEl>
                                      </p:cBhvr>
                                    </p:animEffect>
                                    <p:set>
                                      <p:cBhvr>
                                        <p:cTn id="60" fill="hold">
                                          <p:stCondLst>
                                            <p:cond delay="499"/>
                                          </p:stCondLst>
                                        </p:cTn>
                                        <p:tgtEl>
                                          <p:spTgt spid="493">
                                            <p:txEl>
                                              <p:pRg st="4" end="4"/>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93">
                                            <p:txEl>
                                              <p:pRg st="5" end="5"/>
                                            </p:txEl>
                                          </p:spTgt>
                                        </p:tgtEl>
                                      </p:cBhvr>
                                    </p:animEffect>
                                    <p:set>
                                      <p:cBhvr>
                                        <p:cTn id="65" fill="hold">
                                          <p:stCondLst>
                                            <p:cond delay="499"/>
                                          </p:stCondLst>
                                        </p:cTn>
                                        <p:tgtEl>
                                          <p:spTgt spid="493">
                                            <p:txEl>
                                              <p:pRg st="5" end="5"/>
                                            </p:txEl>
                                          </p:spTgt>
                                        </p:tgtEl>
                                        <p:attrNameLst>
                                          <p:attrName>style.visibility</p:attrName>
                                        </p:attrNameLst>
                                      </p:cBhvr>
                                      <p:to>
                                        <p:strVal val="hidden"/>
                                      </p:to>
                                    </p:set>
                                  </p:childTnLst>
                                </p:cTn>
                              </p:par>
                              <p:par>
                                <p:cTn id="66" presetID="3" presetClass="exit" presetSubtype="10" fill="hold" grpId="2" nodeType="withEffect">
                                  <p:stCondLst>
                                    <p:cond delay="0"/>
                                  </p:stCondLst>
                                  <p:iterate>
                                    <p:tmAbs val="0"/>
                                  </p:iterate>
                                  <p:childTnLst>
                                    <p:animEffect transition="out" filter="blinds(horizontal)">
                                      <p:cBhvr>
                                        <p:cTn id="67" dur="500" fill="hold"/>
                                        <p:tgtEl>
                                          <p:spTgt spid="493">
                                            <p:bg/>
                                          </p:spTgt>
                                        </p:tgtEl>
                                      </p:cBhvr>
                                    </p:animEffect>
                                    <p:set>
                                      <p:cBhvr>
                                        <p:cTn id="68" fill="hold">
                                          <p:stCondLst>
                                            <p:cond delay="499"/>
                                          </p:stCondLst>
                                        </p:cTn>
                                        <p:tgtEl>
                                          <p:spTgt spid="493">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 grpId="1" build="p" animBg="1" advAuto="0"/>
      <p:bldP spid="493" grpId="2" build="p" animBg="1" advAuto="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84</a:t>
            </a:fld>
            <a:endParaRPr/>
          </a:p>
        </p:txBody>
      </p:sp>
      <p:sp>
        <p:nvSpPr>
          <p:cNvPr id="496"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Array新增API</a:t>
            </a:r>
            <a:endParaRPr dirty="0"/>
          </a:p>
        </p:txBody>
      </p:sp>
      <p:sp>
        <p:nvSpPr>
          <p:cNvPr id="497" name="数组实例的Array.find()方法，用于找出第一个符合条件的数组成员。它的参数是一个回调函数，所有数组成员依次执行该回调函数，直到找出第一个返回值为true的成员，然后返回该成员。如果没有符合条件的成员，则返回undefined 。…"/>
          <p:cNvSpPr txBox="1">
            <a:spLocks noGrp="1"/>
          </p:cNvSpPr>
          <p:nvPr>
            <p:ph type="body" idx="4294967295"/>
          </p:nvPr>
        </p:nvSpPr>
        <p:spPr>
          <a:xfrm>
            <a:off x="237330" y="771445"/>
            <a:ext cx="8848727" cy="6136482"/>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数组实例的Array.find()方法，用于找出第一个符合条件的数组成员。它的参数是一个回调函数，所有数组成员依次执行该回调函数，直到找出第一个返回值为true的成员，然后返回该成员。如果没有符合条件的成员，则返回undefined 。 </a:t>
            </a:r>
          </a:p>
          <a:p>
            <a:pPr marL="240631" indent="-240631">
              <a:spcBef>
                <a:spcPts val="800"/>
              </a:spcBef>
              <a:buChar char="•"/>
              <a:defRPr sz="2400">
                <a:latin typeface="微软雅黑"/>
                <a:ea typeface="微软雅黑"/>
                <a:cs typeface="微软雅黑"/>
                <a:sym typeface="微软雅黑"/>
              </a:defRPr>
            </a:pPr>
            <a:r>
              <a:t>代码:demo69.html	</a:t>
            </a:r>
          </a:p>
          <a:p>
            <a:pPr marL="0" indent="0">
              <a:spcBef>
                <a:spcPts val="800"/>
              </a:spcBef>
              <a:buSzTx/>
              <a:buNone/>
              <a:defRPr sz="2400">
                <a:latin typeface="微软雅黑"/>
                <a:ea typeface="微软雅黑"/>
                <a:cs typeface="微软雅黑"/>
                <a:sym typeface="微软雅黑"/>
              </a:defRPr>
            </a:pPr>
            <a:r>
              <a:t>                     //找到第一个小于0的元素</a:t>
            </a:r>
          </a:p>
          <a:p>
            <a:pPr marL="0" indent="0">
              <a:spcBef>
                <a:spcPts val="800"/>
              </a:spcBef>
              <a:buSzTx/>
              <a:buNone/>
              <a:defRPr sz="2400">
                <a:latin typeface="微软雅黑"/>
                <a:ea typeface="微软雅黑"/>
                <a:cs typeface="微软雅黑"/>
                <a:sym typeface="微软雅黑"/>
              </a:defRPr>
            </a:pPr>
            <a:r>
              <a:t>		console.log([1, 4, -5, 10].find((n) =&gt; n &lt; 0)); // -5</a:t>
            </a:r>
          </a:p>
          <a:p>
            <a:pPr marL="0" indent="0">
              <a:spcBef>
                <a:spcPts val="800"/>
              </a:spcBef>
              <a:buSzTx/>
              <a:buNone/>
              <a:defRPr sz="2400">
                <a:latin typeface="微软雅黑"/>
                <a:ea typeface="微软雅黑"/>
                <a:cs typeface="微软雅黑"/>
                <a:sym typeface="微软雅黑"/>
              </a:defRPr>
            </a:pPr>
            <a:r>
              <a:t>		//找到第一个大于10的元素</a:t>
            </a:r>
          </a:p>
          <a:p>
            <a:pPr marL="0" indent="0">
              <a:spcBef>
                <a:spcPts val="800"/>
              </a:spcBef>
              <a:buSzTx/>
              <a:buNone/>
              <a:defRPr sz="2400">
                <a:latin typeface="微软雅黑"/>
                <a:ea typeface="微软雅黑"/>
                <a:cs typeface="微软雅黑"/>
                <a:sym typeface="微软雅黑"/>
              </a:defRPr>
            </a:pPr>
            <a:r>
              <a:t>		//回调函数三个参数依次是:值，下标，原数组</a:t>
            </a:r>
          </a:p>
          <a:p>
            <a:pPr marL="0" indent="0">
              <a:spcBef>
                <a:spcPts val="800"/>
              </a:spcBef>
              <a:buSzTx/>
              <a:buNone/>
              <a:defRPr sz="2400">
                <a:latin typeface="微软雅黑"/>
                <a:ea typeface="微软雅黑"/>
                <a:cs typeface="微软雅黑"/>
                <a:sym typeface="微软雅黑"/>
              </a:defRPr>
            </a:pPr>
            <a:r>
              <a:t>		console.log([1, 5, 10, 15].find(function(value, index, arr){</a:t>
            </a:r>
          </a:p>
          <a:p>
            <a:pPr marL="0" indent="0">
              <a:spcBef>
                <a:spcPts val="800"/>
              </a:spcBef>
              <a:buSzTx/>
              <a:buNone/>
              <a:defRPr sz="2400">
                <a:latin typeface="微软雅黑"/>
                <a:ea typeface="微软雅黑"/>
                <a:cs typeface="微软雅黑"/>
                <a:sym typeface="微软雅黑"/>
              </a:defRPr>
            </a:pPr>
            <a:r>
              <a:t>		 return value &gt; 9;</a:t>
            </a:r>
          </a:p>
          <a:p>
            <a:pPr marL="0" indent="0">
              <a:spcBef>
                <a:spcPts val="800"/>
              </a:spcBef>
              <a:buSzTx/>
              <a:buNone/>
              <a:defRPr sz="2400">
                <a:latin typeface="微软雅黑"/>
                <a:ea typeface="微软雅黑"/>
                <a:cs typeface="微软雅黑"/>
                <a:sym typeface="微软雅黑"/>
              </a:defRPr>
            </a:pPr>
            <a:r>
              <a:t>         })); // 10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97">
                                            <p:bg/>
                                          </p:spTgt>
                                        </p:tgtEl>
                                        <p:attrNameLst>
                                          <p:attrName>style.visibility</p:attrName>
                                        </p:attrNameLst>
                                      </p:cBhvr>
                                      <p:to>
                                        <p:strVal val="visible"/>
                                      </p:to>
                                    </p:set>
                                    <p:animEffect transition="in" filter="blinds(horizontal)">
                                      <p:cBhvr>
                                        <p:cTn id="7" dur="500"/>
                                        <p:tgtEl>
                                          <p:spTgt spid="497">
                                            <p:bg/>
                                          </p:spTgt>
                                        </p:tgtEl>
                                      </p:cBhvr>
                                    </p:animEffect>
                                  </p:childTnLst>
                                </p:cTn>
                              </p:par>
                              <p:par>
                                <p:cTn id="8" presetID="3" presetClass="entr" presetSubtype="10" fill="hold" grpId="1" nodeType="withEffect">
                                  <p:stCondLst>
                                    <p:cond delay="0"/>
                                  </p:stCondLst>
                                  <p:iterate>
                                    <p:tmAbs val="0"/>
                                  </p:iterate>
                                  <p:childTnLst>
                                    <p:set>
                                      <p:cBhvr>
                                        <p:cTn id="9" fill="hold"/>
                                        <p:tgtEl>
                                          <p:spTgt spid="497">
                                            <p:txEl>
                                              <p:pRg st="0" end="0"/>
                                            </p:txEl>
                                          </p:spTgt>
                                        </p:tgtEl>
                                        <p:attrNameLst>
                                          <p:attrName>style.visibility</p:attrName>
                                        </p:attrNameLst>
                                      </p:cBhvr>
                                      <p:to>
                                        <p:strVal val="visible"/>
                                      </p:to>
                                    </p:set>
                                    <p:animEffect transition="in" filter="blinds(horizontal)">
                                      <p:cBhvr>
                                        <p:cTn id="10" dur="500"/>
                                        <p:tgtEl>
                                          <p:spTgt spid="49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97">
                                            <p:txEl>
                                              <p:pRg st="1" end="1"/>
                                            </p:txEl>
                                          </p:spTgt>
                                        </p:tgtEl>
                                        <p:attrNameLst>
                                          <p:attrName>style.visibility</p:attrName>
                                        </p:attrNameLst>
                                      </p:cBhvr>
                                      <p:to>
                                        <p:strVal val="visible"/>
                                      </p:to>
                                    </p:set>
                                    <p:animEffect transition="in" filter="blinds(horizontal)">
                                      <p:cBhvr>
                                        <p:cTn id="15" dur="500"/>
                                        <p:tgtEl>
                                          <p:spTgt spid="49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97">
                                            <p:txEl>
                                              <p:pRg st="2" end="2"/>
                                            </p:txEl>
                                          </p:spTgt>
                                        </p:tgtEl>
                                        <p:attrNameLst>
                                          <p:attrName>style.visibility</p:attrName>
                                        </p:attrNameLst>
                                      </p:cBhvr>
                                      <p:to>
                                        <p:strVal val="visible"/>
                                      </p:to>
                                    </p:set>
                                    <p:animEffect transition="in" filter="blinds(horizontal)">
                                      <p:cBhvr>
                                        <p:cTn id="20" dur="500"/>
                                        <p:tgtEl>
                                          <p:spTgt spid="49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97">
                                            <p:txEl>
                                              <p:pRg st="3" end="3"/>
                                            </p:txEl>
                                          </p:spTgt>
                                        </p:tgtEl>
                                        <p:attrNameLst>
                                          <p:attrName>style.visibility</p:attrName>
                                        </p:attrNameLst>
                                      </p:cBhvr>
                                      <p:to>
                                        <p:strVal val="visible"/>
                                      </p:to>
                                    </p:set>
                                    <p:animEffect transition="in" filter="blinds(horizontal)">
                                      <p:cBhvr>
                                        <p:cTn id="25" dur="500"/>
                                        <p:tgtEl>
                                          <p:spTgt spid="49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97">
                                            <p:txEl>
                                              <p:pRg st="4" end="4"/>
                                            </p:txEl>
                                          </p:spTgt>
                                        </p:tgtEl>
                                        <p:attrNameLst>
                                          <p:attrName>style.visibility</p:attrName>
                                        </p:attrNameLst>
                                      </p:cBhvr>
                                      <p:to>
                                        <p:strVal val="visible"/>
                                      </p:to>
                                    </p:set>
                                    <p:animEffect transition="in" filter="blinds(horizontal)">
                                      <p:cBhvr>
                                        <p:cTn id="30" dur="500"/>
                                        <p:tgtEl>
                                          <p:spTgt spid="49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97">
                                            <p:txEl>
                                              <p:pRg st="5" end="5"/>
                                            </p:txEl>
                                          </p:spTgt>
                                        </p:tgtEl>
                                        <p:attrNameLst>
                                          <p:attrName>style.visibility</p:attrName>
                                        </p:attrNameLst>
                                      </p:cBhvr>
                                      <p:to>
                                        <p:strVal val="visible"/>
                                      </p:to>
                                    </p:set>
                                    <p:animEffect transition="in" filter="blinds(horizontal)">
                                      <p:cBhvr>
                                        <p:cTn id="35" dur="500"/>
                                        <p:tgtEl>
                                          <p:spTgt spid="49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97">
                                            <p:txEl>
                                              <p:pRg st="6" end="6"/>
                                            </p:txEl>
                                          </p:spTgt>
                                        </p:tgtEl>
                                        <p:attrNameLst>
                                          <p:attrName>style.visibility</p:attrName>
                                        </p:attrNameLst>
                                      </p:cBhvr>
                                      <p:to>
                                        <p:strVal val="visible"/>
                                      </p:to>
                                    </p:set>
                                    <p:animEffect transition="in" filter="blinds(horizontal)">
                                      <p:cBhvr>
                                        <p:cTn id="40" dur="500"/>
                                        <p:tgtEl>
                                          <p:spTgt spid="49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97">
                                            <p:txEl>
                                              <p:pRg st="7" end="7"/>
                                            </p:txEl>
                                          </p:spTgt>
                                        </p:tgtEl>
                                        <p:attrNameLst>
                                          <p:attrName>style.visibility</p:attrName>
                                        </p:attrNameLst>
                                      </p:cBhvr>
                                      <p:to>
                                        <p:strVal val="visible"/>
                                      </p:to>
                                    </p:set>
                                    <p:animEffect transition="in" filter="blinds(horizontal)">
                                      <p:cBhvr>
                                        <p:cTn id="45" dur="500"/>
                                        <p:tgtEl>
                                          <p:spTgt spid="49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97">
                                            <p:txEl>
                                              <p:pRg st="8" end="8"/>
                                            </p:txEl>
                                          </p:spTgt>
                                        </p:tgtEl>
                                        <p:attrNameLst>
                                          <p:attrName>style.visibility</p:attrName>
                                        </p:attrNameLst>
                                      </p:cBhvr>
                                      <p:to>
                                        <p:strVal val="visible"/>
                                      </p:to>
                                    </p:set>
                                    <p:animEffect transition="in" filter="blinds(horizontal)">
                                      <p:cBhvr>
                                        <p:cTn id="50" dur="500"/>
                                        <p:tgtEl>
                                          <p:spTgt spid="49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97">
                                            <p:txEl>
                                              <p:pRg st="0" end="0"/>
                                            </p:txEl>
                                          </p:spTgt>
                                        </p:tgtEl>
                                      </p:cBhvr>
                                    </p:animEffect>
                                    <p:set>
                                      <p:cBhvr>
                                        <p:cTn id="55" fill="hold">
                                          <p:stCondLst>
                                            <p:cond delay="499"/>
                                          </p:stCondLst>
                                        </p:cTn>
                                        <p:tgtEl>
                                          <p:spTgt spid="497">
                                            <p:txEl>
                                              <p:pRg st="0" end="0"/>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97">
                                            <p:txEl>
                                              <p:pRg st="1" end="1"/>
                                            </p:txEl>
                                          </p:spTgt>
                                        </p:tgtEl>
                                      </p:cBhvr>
                                    </p:animEffect>
                                    <p:set>
                                      <p:cBhvr>
                                        <p:cTn id="60" fill="hold">
                                          <p:stCondLst>
                                            <p:cond delay="499"/>
                                          </p:stCondLst>
                                        </p:cTn>
                                        <p:tgtEl>
                                          <p:spTgt spid="497">
                                            <p:txEl>
                                              <p:pRg st="1" end="1"/>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97">
                                            <p:txEl>
                                              <p:pRg st="2" end="2"/>
                                            </p:txEl>
                                          </p:spTgt>
                                        </p:tgtEl>
                                      </p:cBhvr>
                                    </p:animEffect>
                                    <p:set>
                                      <p:cBhvr>
                                        <p:cTn id="65" fill="hold">
                                          <p:stCondLst>
                                            <p:cond delay="499"/>
                                          </p:stCondLst>
                                        </p:cTn>
                                        <p:tgtEl>
                                          <p:spTgt spid="497">
                                            <p:txEl>
                                              <p:pRg st="2" end="2"/>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497">
                                            <p:txEl>
                                              <p:pRg st="3" end="3"/>
                                            </p:txEl>
                                          </p:spTgt>
                                        </p:tgtEl>
                                      </p:cBhvr>
                                    </p:animEffect>
                                    <p:set>
                                      <p:cBhvr>
                                        <p:cTn id="70" fill="hold">
                                          <p:stCondLst>
                                            <p:cond delay="499"/>
                                          </p:stCondLst>
                                        </p:cTn>
                                        <p:tgtEl>
                                          <p:spTgt spid="497">
                                            <p:txEl>
                                              <p:pRg st="3" end="3"/>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97">
                                            <p:txEl>
                                              <p:pRg st="4" end="4"/>
                                            </p:txEl>
                                          </p:spTgt>
                                        </p:tgtEl>
                                      </p:cBhvr>
                                    </p:animEffect>
                                    <p:set>
                                      <p:cBhvr>
                                        <p:cTn id="75" fill="hold">
                                          <p:stCondLst>
                                            <p:cond delay="499"/>
                                          </p:stCondLst>
                                        </p:cTn>
                                        <p:tgtEl>
                                          <p:spTgt spid="497">
                                            <p:txEl>
                                              <p:pRg st="4" end="4"/>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2" nodeType="clickEffect">
                                  <p:stCondLst>
                                    <p:cond delay="0"/>
                                  </p:stCondLst>
                                  <p:iterate>
                                    <p:tmAbs val="0"/>
                                  </p:iterate>
                                  <p:childTnLst>
                                    <p:animEffect transition="out" filter="blinds(horizontal)">
                                      <p:cBhvr>
                                        <p:cTn id="79" dur="500" fill="hold"/>
                                        <p:tgtEl>
                                          <p:spTgt spid="497">
                                            <p:txEl>
                                              <p:pRg st="5" end="5"/>
                                            </p:txEl>
                                          </p:spTgt>
                                        </p:tgtEl>
                                      </p:cBhvr>
                                    </p:animEffect>
                                    <p:set>
                                      <p:cBhvr>
                                        <p:cTn id="80" fill="hold">
                                          <p:stCondLst>
                                            <p:cond delay="499"/>
                                          </p:stCondLst>
                                        </p:cTn>
                                        <p:tgtEl>
                                          <p:spTgt spid="497">
                                            <p:txEl>
                                              <p:pRg st="5" end="5"/>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497">
                                            <p:txEl>
                                              <p:pRg st="6" end="6"/>
                                            </p:txEl>
                                          </p:spTgt>
                                        </p:tgtEl>
                                      </p:cBhvr>
                                    </p:animEffect>
                                    <p:set>
                                      <p:cBhvr>
                                        <p:cTn id="85" fill="hold">
                                          <p:stCondLst>
                                            <p:cond delay="499"/>
                                          </p:stCondLst>
                                        </p:cTn>
                                        <p:tgtEl>
                                          <p:spTgt spid="497">
                                            <p:txEl>
                                              <p:pRg st="6" end="6"/>
                                            </p:txEl>
                                          </p:spTgt>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2" nodeType="clickEffect">
                                  <p:stCondLst>
                                    <p:cond delay="0"/>
                                  </p:stCondLst>
                                  <p:iterate>
                                    <p:tmAbs val="0"/>
                                  </p:iterate>
                                  <p:childTnLst>
                                    <p:animEffect transition="out" filter="blinds(horizontal)">
                                      <p:cBhvr>
                                        <p:cTn id="89" dur="500" fill="hold"/>
                                        <p:tgtEl>
                                          <p:spTgt spid="497">
                                            <p:txEl>
                                              <p:pRg st="7" end="7"/>
                                            </p:txEl>
                                          </p:spTgt>
                                        </p:tgtEl>
                                      </p:cBhvr>
                                    </p:animEffect>
                                    <p:set>
                                      <p:cBhvr>
                                        <p:cTn id="90" fill="hold">
                                          <p:stCondLst>
                                            <p:cond delay="499"/>
                                          </p:stCondLst>
                                        </p:cTn>
                                        <p:tgtEl>
                                          <p:spTgt spid="497">
                                            <p:txEl>
                                              <p:pRg st="7" end="7"/>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iterate>
                                    <p:tmAbs val="0"/>
                                  </p:iterate>
                                  <p:childTnLst>
                                    <p:animEffect transition="out" filter="blinds(horizontal)">
                                      <p:cBhvr>
                                        <p:cTn id="94" dur="500" fill="hold"/>
                                        <p:tgtEl>
                                          <p:spTgt spid="497">
                                            <p:txEl>
                                              <p:pRg st="8" end="8"/>
                                            </p:txEl>
                                          </p:spTgt>
                                        </p:tgtEl>
                                      </p:cBhvr>
                                    </p:animEffect>
                                    <p:set>
                                      <p:cBhvr>
                                        <p:cTn id="95" fill="hold">
                                          <p:stCondLst>
                                            <p:cond delay="499"/>
                                          </p:stCondLst>
                                        </p:cTn>
                                        <p:tgtEl>
                                          <p:spTgt spid="497">
                                            <p:txEl>
                                              <p:pRg st="8" end="8"/>
                                            </p:txEl>
                                          </p:spTgt>
                                        </p:tgtEl>
                                        <p:attrNameLst>
                                          <p:attrName>style.visibility</p:attrName>
                                        </p:attrNameLst>
                                      </p:cBhvr>
                                      <p:to>
                                        <p:strVal val="hidden"/>
                                      </p:to>
                                    </p:set>
                                  </p:childTnLst>
                                </p:cTn>
                              </p:par>
                              <p:par>
                                <p:cTn id="96" presetID="3" presetClass="exit" presetSubtype="10" fill="hold" grpId="2" nodeType="withEffect">
                                  <p:stCondLst>
                                    <p:cond delay="0"/>
                                  </p:stCondLst>
                                  <p:iterate>
                                    <p:tmAbs val="0"/>
                                  </p:iterate>
                                  <p:childTnLst>
                                    <p:animEffect transition="out" filter="blinds(horizontal)">
                                      <p:cBhvr>
                                        <p:cTn id="97" dur="500" fill="hold"/>
                                        <p:tgtEl>
                                          <p:spTgt spid="497">
                                            <p:bg/>
                                          </p:spTgt>
                                        </p:tgtEl>
                                      </p:cBhvr>
                                    </p:animEffect>
                                    <p:set>
                                      <p:cBhvr>
                                        <p:cTn id="98" fill="hold">
                                          <p:stCondLst>
                                            <p:cond delay="499"/>
                                          </p:stCondLst>
                                        </p:cTn>
                                        <p:tgtEl>
                                          <p:spTgt spid="49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 grpId="1" build="p" animBg="1" advAuto="0"/>
      <p:bldP spid="497" grpId="2" build="p" animBg="1" advAuto="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85</a:t>
            </a:fld>
            <a:endParaRPr/>
          </a:p>
        </p:txBody>
      </p:sp>
      <p:sp>
        <p:nvSpPr>
          <p:cNvPr id="500"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Array新增API</a:t>
            </a:r>
            <a:endParaRPr dirty="0"/>
          </a:p>
        </p:txBody>
      </p:sp>
      <p:sp>
        <p:nvSpPr>
          <p:cNvPr id="501" name="数组实例的find()方法的用法与findIndex()方法非常类似，返回第一个符合条件的数组成员的位置，如果所有成员都不符合条件，则返回-1 。…"/>
          <p:cNvSpPr txBox="1">
            <a:spLocks noGrp="1"/>
          </p:cNvSpPr>
          <p:nvPr>
            <p:ph type="body" idx="4294967295"/>
          </p:nvPr>
        </p:nvSpPr>
        <p:spPr>
          <a:xfrm>
            <a:off x="237330" y="771445"/>
            <a:ext cx="8848727" cy="6136482"/>
          </a:xfrm>
          <a:prstGeom prst="rect">
            <a:avLst/>
          </a:prstGeom>
        </p:spPr>
        <p:txBody>
          <a:bodyPr/>
          <a:lstStyle/>
          <a:p>
            <a:pPr marL="0" indent="0">
              <a:spcBef>
                <a:spcPts val="800"/>
              </a:spcBef>
              <a:buSzTx/>
              <a:buNone/>
              <a:defRPr sz="2400">
                <a:latin typeface="微软雅黑"/>
                <a:ea typeface="微软雅黑"/>
                <a:cs typeface="微软雅黑"/>
                <a:sym typeface="微软雅黑"/>
              </a:defRPr>
            </a:pPr>
            <a:r>
              <a:t>数组实例的find()方法的用法与findIndex()方法非常类似，返回第一个符合条件的数组成员的位置，如果所有成员都不符合条件，则返回-1 。 </a:t>
            </a:r>
          </a:p>
          <a:p>
            <a:pPr marL="240631" indent="-240631">
              <a:spcBef>
                <a:spcPts val="800"/>
              </a:spcBef>
              <a:buChar char="•"/>
              <a:defRPr sz="2400">
                <a:latin typeface="微软雅黑"/>
                <a:ea typeface="微软雅黑"/>
                <a:cs typeface="微软雅黑"/>
                <a:sym typeface="微软雅黑"/>
              </a:defRPr>
            </a:pPr>
            <a:r>
              <a:t>代码:demo70.html	</a:t>
            </a:r>
          </a:p>
          <a:p>
            <a:pPr marL="0" indent="0">
              <a:spcBef>
                <a:spcPts val="800"/>
              </a:spcBef>
              <a:buSzTx/>
              <a:buNone/>
              <a:defRPr sz="2400">
                <a:latin typeface="微软雅黑"/>
                <a:ea typeface="微软雅黑"/>
                <a:cs typeface="微软雅黑"/>
                <a:sym typeface="微软雅黑"/>
              </a:defRPr>
            </a:pPr>
            <a:r>
              <a:t>                     console.log([1, 5, 10, 15].findIndex(function(value, index, arr) {</a:t>
            </a:r>
          </a:p>
          <a:p>
            <a:pPr marL="0" indent="0">
              <a:spcBef>
                <a:spcPts val="800"/>
              </a:spcBef>
              <a:buSzTx/>
              <a:buNone/>
              <a:defRPr sz="2400">
                <a:latin typeface="微软雅黑"/>
                <a:ea typeface="微软雅黑"/>
                <a:cs typeface="微软雅黑"/>
                <a:sym typeface="微软雅黑"/>
              </a:defRPr>
            </a:pPr>
            <a:r>
              <a:t>                    return value &gt; 9;   </a:t>
            </a:r>
          </a:p>
          <a:p>
            <a:pPr marL="0" indent="0">
              <a:spcBef>
                <a:spcPts val="800"/>
              </a:spcBef>
              <a:buSzTx/>
              <a:buNone/>
              <a:defRPr sz="2400">
                <a:latin typeface="微软雅黑"/>
                <a:ea typeface="微软雅黑"/>
                <a:cs typeface="微软雅黑"/>
                <a:sym typeface="微软雅黑"/>
              </a:defRPr>
            </a:pPr>
            <a:r>
              <a:t>       })) // 2</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01">
                                            <p:bg/>
                                          </p:spTgt>
                                        </p:tgtEl>
                                        <p:attrNameLst>
                                          <p:attrName>style.visibility</p:attrName>
                                        </p:attrNameLst>
                                      </p:cBhvr>
                                      <p:to>
                                        <p:strVal val="visible"/>
                                      </p:to>
                                    </p:set>
                                    <p:animEffect transition="in" filter="blinds(horizontal)">
                                      <p:cBhvr>
                                        <p:cTn id="7" dur="500"/>
                                        <p:tgtEl>
                                          <p:spTgt spid="501">
                                            <p:bg/>
                                          </p:spTgt>
                                        </p:tgtEl>
                                      </p:cBhvr>
                                    </p:animEffect>
                                  </p:childTnLst>
                                </p:cTn>
                              </p:par>
                              <p:par>
                                <p:cTn id="8" presetID="3" presetClass="entr" presetSubtype="10" fill="hold" grpId="1" nodeType="withEffect">
                                  <p:stCondLst>
                                    <p:cond delay="0"/>
                                  </p:stCondLst>
                                  <p:iterate>
                                    <p:tmAbs val="0"/>
                                  </p:iterate>
                                  <p:childTnLst>
                                    <p:set>
                                      <p:cBhvr>
                                        <p:cTn id="9" fill="hold"/>
                                        <p:tgtEl>
                                          <p:spTgt spid="501">
                                            <p:txEl>
                                              <p:pRg st="0" end="0"/>
                                            </p:txEl>
                                          </p:spTgt>
                                        </p:tgtEl>
                                        <p:attrNameLst>
                                          <p:attrName>style.visibility</p:attrName>
                                        </p:attrNameLst>
                                      </p:cBhvr>
                                      <p:to>
                                        <p:strVal val="visible"/>
                                      </p:to>
                                    </p:set>
                                    <p:animEffect transition="in" filter="blinds(horizontal)">
                                      <p:cBhvr>
                                        <p:cTn id="10" dur="500"/>
                                        <p:tgtEl>
                                          <p:spTgt spid="50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501">
                                            <p:txEl>
                                              <p:pRg st="1" end="1"/>
                                            </p:txEl>
                                          </p:spTgt>
                                        </p:tgtEl>
                                        <p:attrNameLst>
                                          <p:attrName>style.visibility</p:attrName>
                                        </p:attrNameLst>
                                      </p:cBhvr>
                                      <p:to>
                                        <p:strVal val="visible"/>
                                      </p:to>
                                    </p:set>
                                    <p:animEffect transition="in" filter="blinds(horizontal)">
                                      <p:cBhvr>
                                        <p:cTn id="15" dur="500"/>
                                        <p:tgtEl>
                                          <p:spTgt spid="50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501">
                                            <p:txEl>
                                              <p:pRg st="2" end="2"/>
                                            </p:txEl>
                                          </p:spTgt>
                                        </p:tgtEl>
                                        <p:attrNameLst>
                                          <p:attrName>style.visibility</p:attrName>
                                        </p:attrNameLst>
                                      </p:cBhvr>
                                      <p:to>
                                        <p:strVal val="visible"/>
                                      </p:to>
                                    </p:set>
                                    <p:animEffect transition="in" filter="blinds(horizontal)">
                                      <p:cBhvr>
                                        <p:cTn id="20" dur="500"/>
                                        <p:tgtEl>
                                          <p:spTgt spid="50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501">
                                            <p:txEl>
                                              <p:pRg st="3" end="3"/>
                                            </p:txEl>
                                          </p:spTgt>
                                        </p:tgtEl>
                                        <p:attrNameLst>
                                          <p:attrName>style.visibility</p:attrName>
                                        </p:attrNameLst>
                                      </p:cBhvr>
                                      <p:to>
                                        <p:strVal val="visible"/>
                                      </p:to>
                                    </p:set>
                                    <p:animEffect transition="in" filter="blinds(horizontal)">
                                      <p:cBhvr>
                                        <p:cTn id="25" dur="500"/>
                                        <p:tgtEl>
                                          <p:spTgt spid="50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501">
                                            <p:txEl>
                                              <p:pRg st="4" end="4"/>
                                            </p:txEl>
                                          </p:spTgt>
                                        </p:tgtEl>
                                        <p:attrNameLst>
                                          <p:attrName>style.visibility</p:attrName>
                                        </p:attrNameLst>
                                      </p:cBhvr>
                                      <p:to>
                                        <p:strVal val="visible"/>
                                      </p:to>
                                    </p:set>
                                    <p:animEffect transition="in" filter="blinds(horizontal)">
                                      <p:cBhvr>
                                        <p:cTn id="30" dur="500"/>
                                        <p:tgtEl>
                                          <p:spTgt spid="50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grpId="2" nodeType="clickEffect">
                                  <p:stCondLst>
                                    <p:cond delay="0"/>
                                  </p:stCondLst>
                                  <p:iterate>
                                    <p:tmAbs val="0"/>
                                  </p:iterate>
                                  <p:childTnLst>
                                    <p:animEffect transition="out" filter="blinds(horizontal)">
                                      <p:cBhvr>
                                        <p:cTn id="34" dur="500" fill="hold"/>
                                        <p:tgtEl>
                                          <p:spTgt spid="501">
                                            <p:txEl>
                                              <p:pRg st="0" end="0"/>
                                            </p:txEl>
                                          </p:spTgt>
                                        </p:tgtEl>
                                      </p:cBhvr>
                                    </p:animEffect>
                                    <p:set>
                                      <p:cBhvr>
                                        <p:cTn id="35" fill="hold">
                                          <p:stCondLst>
                                            <p:cond delay="499"/>
                                          </p:stCondLst>
                                        </p:cTn>
                                        <p:tgtEl>
                                          <p:spTgt spid="501">
                                            <p:txEl>
                                              <p:pRg st="0" end="0"/>
                                            </p:txEl>
                                          </p:spTgt>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2" nodeType="clickEffect">
                                  <p:stCondLst>
                                    <p:cond delay="0"/>
                                  </p:stCondLst>
                                  <p:iterate>
                                    <p:tmAbs val="0"/>
                                  </p:iterate>
                                  <p:childTnLst>
                                    <p:animEffect transition="out" filter="blinds(horizontal)">
                                      <p:cBhvr>
                                        <p:cTn id="39" dur="500" fill="hold"/>
                                        <p:tgtEl>
                                          <p:spTgt spid="501">
                                            <p:txEl>
                                              <p:pRg st="1" end="1"/>
                                            </p:txEl>
                                          </p:spTgt>
                                        </p:tgtEl>
                                      </p:cBhvr>
                                    </p:animEffect>
                                    <p:set>
                                      <p:cBhvr>
                                        <p:cTn id="40" fill="hold">
                                          <p:stCondLst>
                                            <p:cond delay="499"/>
                                          </p:stCondLst>
                                        </p:cTn>
                                        <p:tgtEl>
                                          <p:spTgt spid="501">
                                            <p:txEl>
                                              <p:pRg st="1" end="1"/>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2" nodeType="clickEffect">
                                  <p:stCondLst>
                                    <p:cond delay="0"/>
                                  </p:stCondLst>
                                  <p:iterate>
                                    <p:tmAbs val="0"/>
                                  </p:iterate>
                                  <p:childTnLst>
                                    <p:animEffect transition="out" filter="blinds(horizontal)">
                                      <p:cBhvr>
                                        <p:cTn id="44" dur="500" fill="hold"/>
                                        <p:tgtEl>
                                          <p:spTgt spid="501">
                                            <p:txEl>
                                              <p:pRg st="2" end="2"/>
                                            </p:txEl>
                                          </p:spTgt>
                                        </p:tgtEl>
                                      </p:cBhvr>
                                    </p:animEffect>
                                    <p:set>
                                      <p:cBhvr>
                                        <p:cTn id="45" fill="hold">
                                          <p:stCondLst>
                                            <p:cond delay="499"/>
                                          </p:stCondLst>
                                        </p:cTn>
                                        <p:tgtEl>
                                          <p:spTgt spid="501">
                                            <p:txEl>
                                              <p:pRg st="2" end="2"/>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501">
                                            <p:txEl>
                                              <p:pRg st="3" end="3"/>
                                            </p:txEl>
                                          </p:spTgt>
                                        </p:tgtEl>
                                      </p:cBhvr>
                                    </p:animEffect>
                                    <p:set>
                                      <p:cBhvr>
                                        <p:cTn id="50" fill="hold">
                                          <p:stCondLst>
                                            <p:cond delay="499"/>
                                          </p:stCondLst>
                                        </p:cTn>
                                        <p:tgtEl>
                                          <p:spTgt spid="501">
                                            <p:txEl>
                                              <p:pRg st="3" end="3"/>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501">
                                            <p:txEl>
                                              <p:pRg st="4" end="4"/>
                                            </p:txEl>
                                          </p:spTgt>
                                        </p:tgtEl>
                                      </p:cBhvr>
                                    </p:animEffect>
                                    <p:set>
                                      <p:cBhvr>
                                        <p:cTn id="55" fill="hold">
                                          <p:stCondLst>
                                            <p:cond delay="499"/>
                                          </p:stCondLst>
                                        </p:cTn>
                                        <p:tgtEl>
                                          <p:spTgt spid="501">
                                            <p:txEl>
                                              <p:pRg st="4" end="4"/>
                                            </p:txEl>
                                          </p:spTgt>
                                        </p:tgtEl>
                                        <p:attrNameLst>
                                          <p:attrName>style.visibility</p:attrName>
                                        </p:attrNameLst>
                                      </p:cBhvr>
                                      <p:to>
                                        <p:strVal val="hidden"/>
                                      </p:to>
                                    </p:set>
                                  </p:childTnLst>
                                </p:cTn>
                              </p:par>
                              <p:par>
                                <p:cTn id="56" presetID="3" presetClass="exit" presetSubtype="10" fill="hold" grpId="2" nodeType="withEffect">
                                  <p:stCondLst>
                                    <p:cond delay="0"/>
                                  </p:stCondLst>
                                  <p:iterate>
                                    <p:tmAbs val="0"/>
                                  </p:iterate>
                                  <p:childTnLst>
                                    <p:animEffect transition="out" filter="blinds(horizontal)">
                                      <p:cBhvr>
                                        <p:cTn id="57" dur="500" fill="hold"/>
                                        <p:tgtEl>
                                          <p:spTgt spid="501">
                                            <p:bg/>
                                          </p:spTgt>
                                        </p:tgtEl>
                                      </p:cBhvr>
                                    </p:animEffect>
                                    <p:set>
                                      <p:cBhvr>
                                        <p:cTn id="58" fill="hold">
                                          <p:stCondLst>
                                            <p:cond delay="499"/>
                                          </p:stCondLst>
                                        </p:cTn>
                                        <p:tgtEl>
                                          <p:spTgt spid="50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1" build="p" animBg="1" advAuto="0"/>
      <p:bldP spid="501" grpId="2" build="p" animBg="1" advAuto="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86</a:t>
            </a:fld>
            <a:endParaRPr/>
          </a:p>
        </p:txBody>
      </p:sp>
      <p:sp>
        <p:nvSpPr>
          <p:cNvPr id="504"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Array新增API</a:t>
            </a:r>
            <a:endParaRPr dirty="0"/>
          </a:p>
        </p:txBody>
      </p:sp>
      <p:sp>
        <p:nvSpPr>
          <p:cNvPr id="505" name="fill()方法使用给定值，填充一个数组。…"/>
          <p:cNvSpPr txBox="1">
            <a:spLocks noGrp="1"/>
          </p:cNvSpPr>
          <p:nvPr>
            <p:ph type="body" idx="4294967295"/>
          </p:nvPr>
        </p:nvSpPr>
        <p:spPr>
          <a:xfrm>
            <a:off x="237330" y="771445"/>
            <a:ext cx="8848727" cy="6136482"/>
          </a:xfrm>
          <a:prstGeom prst="rect">
            <a:avLst/>
          </a:prstGeom>
        </p:spPr>
        <p:txBody>
          <a:bodyPr/>
          <a:lstStyle/>
          <a:p>
            <a:pPr marL="0" indent="0">
              <a:spcBef>
                <a:spcPts val="800"/>
              </a:spcBef>
              <a:buSzTx/>
              <a:buNone/>
              <a:defRPr sz="2400">
                <a:latin typeface="微软雅黑"/>
                <a:ea typeface="微软雅黑"/>
                <a:cs typeface="微软雅黑"/>
                <a:sym typeface="微软雅黑"/>
              </a:defRPr>
            </a:pPr>
            <a:r>
              <a:t>fill()方法使用给定值，填充一个数组。 </a:t>
            </a:r>
            <a:endParaRPr sz="1200"/>
          </a:p>
          <a:p>
            <a:pPr marL="0" indent="0">
              <a:spcBef>
                <a:spcPts val="800"/>
              </a:spcBef>
              <a:buSzTx/>
              <a:buNone/>
              <a:defRPr sz="2400">
                <a:latin typeface="微软雅黑"/>
                <a:ea typeface="微软雅黑"/>
                <a:cs typeface="微软雅黑"/>
                <a:sym typeface="微软雅黑"/>
              </a:defRPr>
            </a:pPr>
            <a:endParaRPr/>
          </a:p>
          <a:p>
            <a:pPr marL="240631" indent="-240631">
              <a:spcBef>
                <a:spcPts val="800"/>
              </a:spcBef>
              <a:buChar char="•"/>
              <a:defRPr sz="2400">
                <a:latin typeface="微软雅黑"/>
                <a:ea typeface="微软雅黑"/>
                <a:cs typeface="微软雅黑"/>
                <a:sym typeface="微软雅黑"/>
              </a:defRPr>
            </a:pPr>
            <a:r>
              <a:t>代码:demo71.html	</a:t>
            </a:r>
          </a:p>
          <a:p>
            <a:pPr marL="0" indent="0">
              <a:spcBef>
                <a:spcPts val="800"/>
              </a:spcBef>
              <a:buSzTx/>
              <a:buNone/>
              <a:defRPr sz="2400">
                <a:latin typeface="微软雅黑"/>
                <a:ea typeface="微软雅黑"/>
                <a:cs typeface="微软雅黑"/>
                <a:sym typeface="微软雅黑"/>
              </a:defRPr>
            </a:pPr>
            <a:r>
              <a:t>             //fill(要填充的内容,开始位置，结束位置之前)</a:t>
            </a:r>
          </a:p>
          <a:p>
            <a:pPr marL="0" indent="0">
              <a:spcBef>
                <a:spcPts val="800"/>
              </a:spcBef>
              <a:buSzTx/>
              <a:buNone/>
              <a:defRPr sz="2400">
                <a:latin typeface="微软雅黑"/>
                <a:ea typeface="微软雅黑"/>
                <a:cs typeface="微软雅黑"/>
                <a:sym typeface="微软雅黑"/>
              </a:defRPr>
            </a:pPr>
            <a:r>
              <a:t>            //下面代码表示，fill()方法从1号位开始，向原数组填充7，到2号位之前结束。</a:t>
            </a:r>
          </a:p>
          <a:p>
            <a:pPr marL="0" indent="0">
              <a:spcBef>
                <a:spcPts val="800"/>
              </a:spcBef>
              <a:buSzTx/>
              <a:buNone/>
              <a:defRPr sz="2400">
                <a:latin typeface="微软雅黑"/>
                <a:ea typeface="微软雅黑"/>
                <a:cs typeface="微软雅黑"/>
                <a:sym typeface="微软雅黑"/>
              </a:defRPr>
            </a:pPr>
            <a:r>
              <a:t>	   let a1=['a', 'b', 'c'].fill(7, 1, 2); // ['a', 7, 'c']</a:t>
            </a:r>
          </a:p>
          <a:p>
            <a:pPr marL="0" indent="0">
              <a:spcBef>
                <a:spcPts val="800"/>
              </a:spcBef>
              <a:buSzTx/>
              <a:buNone/>
              <a:defRPr sz="2400">
                <a:latin typeface="微软雅黑"/>
                <a:ea typeface="微软雅黑"/>
                <a:cs typeface="微软雅黑"/>
                <a:sym typeface="微软雅黑"/>
              </a:defRPr>
            </a:pPr>
            <a:r>
              <a:t>	   console.log(a1);</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05">
                                            <p:bg/>
                                          </p:spTgt>
                                        </p:tgtEl>
                                        <p:attrNameLst>
                                          <p:attrName>style.visibility</p:attrName>
                                        </p:attrNameLst>
                                      </p:cBhvr>
                                      <p:to>
                                        <p:strVal val="visible"/>
                                      </p:to>
                                    </p:set>
                                    <p:animEffect transition="in" filter="blinds(horizontal)">
                                      <p:cBhvr>
                                        <p:cTn id="7" dur="500"/>
                                        <p:tgtEl>
                                          <p:spTgt spid="505">
                                            <p:bg/>
                                          </p:spTgt>
                                        </p:tgtEl>
                                      </p:cBhvr>
                                    </p:animEffect>
                                  </p:childTnLst>
                                </p:cTn>
                              </p:par>
                              <p:par>
                                <p:cTn id="8" presetID="3" presetClass="entr" presetSubtype="10" fill="hold" grpId="1" nodeType="withEffect">
                                  <p:stCondLst>
                                    <p:cond delay="0"/>
                                  </p:stCondLst>
                                  <p:iterate>
                                    <p:tmAbs val="0"/>
                                  </p:iterate>
                                  <p:childTnLst>
                                    <p:set>
                                      <p:cBhvr>
                                        <p:cTn id="9" fill="hold"/>
                                        <p:tgtEl>
                                          <p:spTgt spid="505">
                                            <p:txEl>
                                              <p:pRg st="0" end="0"/>
                                            </p:txEl>
                                          </p:spTgt>
                                        </p:tgtEl>
                                        <p:attrNameLst>
                                          <p:attrName>style.visibility</p:attrName>
                                        </p:attrNameLst>
                                      </p:cBhvr>
                                      <p:to>
                                        <p:strVal val="visible"/>
                                      </p:to>
                                    </p:set>
                                    <p:animEffect transition="in" filter="blinds(horizontal)">
                                      <p:cBhvr>
                                        <p:cTn id="10" dur="500"/>
                                        <p:tgtEl>
                                          <p:spTgt spid="50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505">
                                            <p:txEl>
                                              <p:pRg st="1" end="1"/>
                                            </p:txEl>
                                          </p:spTgt>
                                        </p:tgtEl>
                                        <p:attrNameLst>
                                          <p:attrName>style.visibility</p:attrName>
                                        </p:attrNameLst>
                                      </p:cBhvr>
                                      <p:to>
                                        <p:strVal val="visible"/>
                                      </p:to>
                                    </p:set>
                                    <p:animEffect transition="in" filter="blinds(horizontal)">
                                      <p:cBhvr>
                                        <p:cTn id="15" dur="500"/>
                                        <p:tgtEl>
                                          <p:spTgt spid="50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505">
                                            <p:txEl>
                                              <p:pRg st="2" end="2"/>
                                            </p:txEl>
                                          </p:spTgt>
                                        </p:tgtEl>
                                        <p:attrNameLst>
                                          <p:attrName>style.visibility</p:attrName>
                                        </p:attrNameLst>
                                      </p:cBhvr>
                                      <p:to>
                                        <p:strVal val="visible"/>
                                      </p:to>
                                    </p:set>
                                    <p:animEffect transition="in" filter="blinds(horizontal)">
                                      <p:cBhvr>
                                        <p:cTn id="20" dur="500"/>
                                        <p:tgtEl>
                                          <p:spTgt spid="50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505">
                                            <p:txEl>
                                              <p:pRg st="3" end="3"/>
                                            </p:txEl>
                                          </p:spTgt>
                                        </p:tgtEl>
                                        <p:attrNameLst>
                                          <p:attrName>style.visibility</p:attrName>
                                        </p:attrNameLst>
                                      </p:cBhvr>
                                      <p:to>
                                        <p:strVal val="visible"/>
                                      </p:to>
                                    </p:set>
                                    <p:animEffect transition="in" filter="blinds(horizontal)">
                                      <p:cBhvr>
                                        <p:cTn id="25" dur="500"/>
                                        <p:tgtEl>
                                          <p:spTgt spid="50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505">
                                            <p:txEl>
                                              <p:pRg st="4" end="4"/>
                                            </p:txEl>
                                          </p:spTgt>
                                        </p:tgtEl>
                                        <p:attrNameLst>
                                          <p:attrName>style.visibility</p:attrName>
                                        </p:attrNameLst>
                                      </p:cBhvr>
                                      <p:to>
                                        <p:strVal val="visible"/>
                                      </p:to>
                                    </p:set>
                                    <p:animEffect transition="in" filter="blinds(horizontal)">
                                      <p:cBhvr>
                                        <p:cTn id="30" dur="500"/>
                                        <p:tgtEl>
                                          <p:spTgt spid="50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505">
                                            <p:txEl>
                                              <p:pRg st="5" end="5"/>
                                            </p:txEl>
                                          </p:spTgt>
                                        </p:tgtEl>
                                        <p:attrNameLst>
                                          <p:attrName>style.visibility</p:attrName>
                                        </p:attrNameLst>
                                      </p:cBhvr>
                                      <p:to>
                                        <p:strVal val="visible"/>
                                      </p:to>
                                    </p:set>
                                    <p:animEffect transition="in" filter="blinds(horizontal)">
                                      <p:cBhvr>
                                        <p:cTn id="35" dur="500"/>
                                        <p:tgtEl>
                                          <p:spTgt spid="50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505">
                                            <p:txEl>
                                              <p:pRg st="6" end="6"/>
                                            </p:txEl>
                                          </p:spTgt>
                                        </p:tgtEl>
                                        <p:attrNameLst>
                                          <p:attrName>style.visibility</p:attrName>
                                        </p:attrNameLst>
                                      </p:cBhvr>
                                      <p:to>
                                        <p:strVal val="visible"/>
                                      </p:to>
                                    </p:set>
                                    <p:animEffect transition="in" filter="blinds(horizontal)">
                                      <p:cBhvr>
                                        <p:cTn id="40" dur="500"/>
                                        <p:tgtEl>
                                          <p:spTgt spid="50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2" nodeType="clickEffect">
                                  <p:stCondLst>
                                    <p:cond delay="0"/>
                                  </p:stCondLst>
                                  <p:iterate>
                                    <p:tmAbs val="0"/>
                                  </p:iterate>
                                  <p:childTnLst>
                                    <p:animEffect transition="out" filter="blinds(horizontal)">
                                      <p:cBhvr>
                                        <p:cTn id="44" dur="500" fill="hold"/>
                                        <p:tgtEl>
                                          <p:spTgt spid="505">
                                            <p:txEl>
                                              <p:pRg st="0" end="0"/>
                                            </p:txEl>
                                          </p:spTgt>
                                        </p:tgtEl>
                                      </p:cBhvr>
                                    </p:animEffect>
                                    <p:set>
                                      <p:cBhvr>
                                        <p:cTn id="45" fill="hold">
                                          <p:stCondLst>
                                            <p:cond delay="499"/>
                                          </p:stCondLst>
                                        </p:cTn>
                                        <p:tgtEl>
                                          <p:spTgt spid="505">
                                            <p:txEl>
                                              <p:pRg st="0" end="0"/>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505">
                                            <p:txEl>
                                              <p:pRg st="1" end="1"/>
                                            </p:txEl>
                                          </p:spTgt>
                                        </p:tgtEl>
                                      </p:cBhvr>
                                    </p:animEffect>
                                    <p:set>
                                      <p:cBhvr>
                                        <p:cTn id="50" fill="hold">
                                          <p:stCondLst>
                                            <p:cond delay="499"/>
                                          </p:stCondLst>
                                        </p:cTn>
                                        <p:tgtEl>
                                          <p:spTgt spid="505">
                                            <p:txEl>
                                              <p:pRg st="1" end="1"/>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505">
                                            <p:txEl>
                                              <p:pRg st="2" end="2"/>
                                            </p:txEl>
                                          </p:spTgt>
                                        </p:tgtEl>
                                      </p:cBhvr>
                                    </p:animEffect>
                                    <p:set>
                                      <p:cBhvr>
                                        <p:cTn id="55" fill="hold">
                                          <p:stCondLst>
                                            <p:cond delay="499"/>
                                          </p:stCondLst>
                                        </p:cTn>
                                        <p:tgtEl>
                                          <p:spTgt spid="505">
                                            <p:txEl>
                                              <p:pRg st="2" end="2"/>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505">
                                            <p:txEl>
                                              <p:pRg st="3" end="3"/>
                                            </p:txEl>
                                          </p:spTgt>
                                        </p:tgtEl>
                                      </p:cBhvr>
                                    </p:animEffect>
                                    <p:set>
                                      <p:cBhvr>
                                        <p:cTn id="60" fill="hold">
                                          <p:stCondLst>
                                            <p:cond delay="499"/>
                                          </p:stCondLst>
                                        </p:cTn>
                                        <p:tgtEl>
                                          <p:spTgt spid="505">
                                            <p:txEl>
                                              <p:pRg st="3" end="3"/>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505">
                                            <p:txEl>
                                              <p:pRg st="4" end="4"/>
                                            </p:txEl>
                                          </p:spTgt>
                                        </p:tgtEl>
                                      </p:cBhvr>
                                    </p:animEffect>
                                    <p:set>
                                      <p:cBhvr>
                                        <p:cTn id="65" fill="hold">
                                          <p:stCondLst>
                                            <p:cond delay="499"/>
                                          </p:stCondLst>
                                        </p:cTn>
                                        <p:tgtEl>
                                          <p:spTgt spid="505">
                                            <p:txEl>
                                              <p:pRg st="4" end="4"/>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505">
                                            <p:txEl>
                                              <p:pRg st="5" end="5"/>
                                            </p:txEl>
                                          </p:spTgt>
                                        </p:tgtEl>
                                      </p:cBhvr>
                                    </p:animEffect>
                                    <p:set>
                                      <p:cBhvr>
                                        <p:cTn id="70" fill="hold">
                                          <p:stCondLst>
                                            <p:cond delay="499"/>
                                          </p:stCondLst>
                                        </p:cTn>
                                        <p:tgtEl>
                                          <p:spTgt spid="505">
                                            <p:txEl>
                                              <p:pRg st="5" end="5"/>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505">
                                            <p:txEl>
                                              <p:pRg st="6" end="6"/>
                                            </p:txEl>
                                          </p:spTgt>
                                        </p:tgtEl>
                                      </p:cBhvr>
                                    </p:animEffect>
                                    <p:set>
                                      <p:cBhvr>
                                        <p:cTn id="75" fill="hold">
                                          <p:stCondLst>
                                            <p:cond delay="499"/>
                                          </p:stCondLst>
                                        </p:cTn>
                                        <p:tgtEl>
                                          <p:spTgt spid="505">
                                            <p:txEl>
                                              <p:pRg st="6" end="6"/>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505">
                                            <p:bg/>
                                          </p:spTgt>
                                        </p:tgtEl>
                                      </p:cBhvr>
                                    </p:animEffect>
                                    <p:set>
                                      <p:cBhvr>
                                        <p:cTn id="78" fill="hold">
                                          <p:stCondLst>
                                            <p:cond delay="499"/>
                                          </p:stCondLst>
                                        </p:cTn>
                                        <p:tgtEl>
                                          <p:spTgt spid="505">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 grpId="1" build="p" animBg="1" advAuto="0"/>
      <p:bldP spid="505" grpId="2" build="p" animBg="1" advAuto="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87</a:t>
            </a:fld>
            <a:endParaRPr/>
          </a:p>
        </p:txBody>
      </p:sp>
      <p:sp>
        <p:nvSpPr>
          <p:cNvPr id="508"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Array新增API</a:t>
            </a:r>
            <a:endParaRPr dirty="0"/>
          </a:p>
        </p:txBody>
      </p:sp>
      <p:sp>
        <p:nvSpPr>
          <p:cNvPr id="509" name="ES6提供三个新的方法——entries()、keys()和values() ，用于遍历数组。它们都返回一个遍历器对象，可以用for of循环进行遍历，唯一的区别是keys()是对键名的遍历、values()是对键值的遍历，entries()是对键值对的遍历…"/>
          <p:cNvSpPr txBox="1">
            <a:spLocks noGrp="1"/>
          </p:cNvSpPr>
          <p:nvPr>
            <p:ph type="body" idx="4294967295"/>
          </p:nvPr>
        </p:nvSpPr>
        <p:spPr>
          <a:xfrm>
            <a:off x="237330" y="771445"/>
            <a:ext cx="8848727" cy="6136482"/>
          </a:xfrm>
          <a:prstGeom prst="rect">
            <a:avLst/>
          </a:prstGeom>
        </p:spPr>
        <p:txBody>
          <a:bodyPr/>
          <a:lstStyle/>
          <a:p>
            <a:pPr marL="194911" indent="-194911" defTabSz="740663">
              <a:spcBef>
                <a:spcPts val="600"/>
              </a:spcBef>
              <a:buChar char="•"/>
              <a:defRPr sz="1944">
                <a:latin typeface="微软雅黑"/>
                <a:ea typeface="微软雅黑"/>
                <a:cs typeface="微软雅黑"/>
                <a:sym typeface="微软雅黑"/>
              </a:defRPr>
            </a:pPr>
            <a:r>
              <a:t> ES6提供三个新的方法——entries()、keys()和values() ，用于遍历数组。它们都返回一个遍历器对象，可以用for of循环进行遍历，唯一的区别是keys()是对键名的遍历、values()是对键值的遍历，entries()是对键值对的遍历</a:t>
            </a:r>
          </a:p>
          <a:p>
            <a:pPr marL="194911" indent="-194911" defTabSz="740663">
              <a:spcBef>
                <a:spcPts val="600"/>
              </a:spcBef>
              <a:buChar char="•"/>
              <a:defRPr sz="1944">
                <a:latin typeface="微软雅黑"/>
                <a:ea typeface="微软雅黑"/>
                <a:cs typeface="微软雅黑"/>
                <a:sym typeface="微软雅黑"/>
              </a:defRPr>
            </a:pPr>
            <a:r>
              <a:t>代码:demo72.html	</a:t>
            </a:r>
          </a:p>
          <a:p>
            <a:pPr marL="0" lvl="3" indent="555498" defTabSz="740663">
              <a:spcBef>
                <a:spcPts val="600"/>
              </a:spcBef>
              <a:buSzTx/>
              <a:buNone/>
              <a:defRPr sz="1944">
                <a:latin typeface="微软雅黑"/>
                <a:ea typeface="微软雅黑"/>
                <a:cs typeface="微软雅黑"/>
                <a:sym typeface="微软雅黑"/>
              </a:defRPr>
            </a:pPr>
            <a:r>
              <a:t> for (let index of ['a', 'b'].keys()){ </a:t>
            </a:r>
          </a:p>
          <a:p>
            <a:pPr marL="0" lvl="3" indent="555498" defTabSz="740663">
              <a:spcBef>
                <a:spcPts val="600"/>
              </a:spcBef>
              <a:buSzTx/>
              <a:buNone/>
              <a:defRPr sz="1944">
                <a:latin typeface="微软雅黑"/>
                <a:ea typeface="微软雅黑"/>
                <a:cs typeface="微软雅黑"/>
                <a:sym typeface="微软雅黑"/>
              </a:defRPr>
            </a:pPr>
            <a:r>
              <a:t>       	   console.log(index);</a:t>
            </a:r>
          </a:p>
          <a:p>
            <a:pPr marL="0" lvl="3" indent="555498" defTabSz="740663">
              <a:spcBef>
                <a:spcPts val="600"/>
              </a:spcBef>
              <a:buSzTx/>
              <a:buNone/>
              <a:defRPr sz="1944">
                <a:latin typeface="微软雅黑"/>
                <a:ea typeface="微软雅黑"/>
                <a:cs typeface="微软雅黑"/>
                <a:sym typeface="微软雅黑"/>
              </a:defRPr>
            </a:pPr>
            <a:r>
              <a:t>       } // 0 // 1</a:t>
            </a:r>
          </a:p>
          <a:p>
            <a:pPr marL="0" lvl="3" indent="555498" defTabSz="740663">
              <a:spcBef>
                <a:spcPts val="600"/>
              </a:spcBef>
              <a:buSzTx/>
              <a:buNone/>
              <a:defRPr sz="1944">
                <a:latin typeface="微软雅黑"/>
                <a:ea typeface="微软雅黑"/>
                <a:cs typeface="微软雅黑"/>
                <a:sym typeface="微软雅黑"/>
              </a:defRPr>
            </a:pPr>
            <a:r>
              <a:t>     </a:t>
            </a:r>
          </a:p>
          <a:p>
            <a:pPr marL="0" lvl="3" indent="555498" defTabSz="740663">
              <a:spcBef>
                <a:spcPts val="600"/>
              </a:spcBef>
              <a:buSzTx/>
              <a:buNone/>
              <a:defRPr sz="1944">
                <a:latin typeface="微软雅黑"/>
                <a:ea typeface="微软雅黑"/>
                <a:cs typeface="微软雅黑"/>
                <a:sym typeface="微软雅黑"/>
              </a:defRPr>
            </a:pPr>
            <a:r>
              <a:t>       for (let elem of ['a', 'b'].values()) { </a:t>
            </a:r>
          </a:p>
          <a:p>
            <a:pPr marL="0" lvl="3" indent="555498" defTabSz="740663">
              <a:spcBef>
                <a:spcPts val="600"/>
              </a:spcBef>
              <a:buSzTx/>
              <a:buNone/>
              <a:defRPr sz="1944">
                <a:latin typeface="微软雅黑"/>
                <a:ea typeface="微软雅黑"/>
                <a:cs typeface="微软雅黑"/>
                <a:sym typeface="微软雅黑"/>
              </a:defRPr>
            </a:pPr>
            <a:r>
              <a:t>       	    console.log(elem);</a:t>
            </a:r>
          </a:p>
          <a:p>
            <a:pPr marL="0" lvl="3" indent="555498" defTabSz="740663">
              <a:spcBef>
                <a:spcPts val="600"/>
              </a:spcBef>
              <a:buSzTx/>
              <a:buNone/>
              <a:defRPr sz="1944">
                <a:latin typeface="微软雅黑"/>
                <a:ea typeface="微软雅黑"/>
                <a:cs typeface="微软雅黑"/>
                <a:sym typeface="微软雅黑"/>
              </a:defRPr>
            </a:pPr>
            <a:r>
              <a:t>       }// 'a' // 'b'</a:t>
            </a:r>
          </a:p>
          <a:p>
            <a:pPr marL="0" lvl="3" indent="555498" defTabSz="740663">
              <a:spcBef>
                <a:spcPts val="600"/>
              </a:spcBef>
              <a:buSzTx/>
              <a:buNone/>
              <a:defRPr sz="1944">
                <a:latin typeface="微软雅黑"/>
                <a:ea typeface="微软雅黑"/>
                <a:cs typeface="微软雅黑"/>
                <a:sym typeface="微软雅黑"/>
              </a:defRPr>
            </a:pPr>
            <a:endParaRPr/>
          </a:p>
          <a:p>
            <a:pPr marL="0" lvl="3" indent="555498" defTabSz="740663">
              <a:spcBef>
                <a:spcPts val="600"/>
              </a:spcBef>
              <a:buSzTx/>
              <a:buNone/>
              <a:defRPr sz="1944">
                <a:latin typeface="微软雅黑"/>
                <a:ea typeface="微软雅黑"/>
                <a:cs typeface="微软雅黑"/>
                <a:sym typeface="微软雅黑"/>
              </a:defRPr>
            </a:pPr>
            <a:r>
              <a:t>       for (let [index, elem] of ['a', 'b'].entries()) { </a:t>
            </a:r>
          </a:p>
          <a:p>
            <a:pPr marL="0" lvl="3" indent="555498" defTabSz="740663">
              <a:spcBef>
                <a:spcPts val="600"/>
              </a:spcBef>
              <a:buSzTx/>
              <a:buNone/>
              <a:defRPr sz="1944">
                <a:latin typeface="微软雅黑"/>
                <a:ea typeface="微软雅黑"/>
                <a:cs typeface="微软雅黑"/>
                <a:sym typeface="微软雅黑"/>
              </a:defRPr>
            </a:pPr>
            <a:r>
              <a:t>       	    console.log(index, elem);</a:t>
            </a:r>
          </a:p>
          <a:p>
            <a:pPr marL="0" lvl="3" indent="555498" defTabSz="740663">
              <a:spcBef>
                <a:spcPts val="600"/>
              </a:spcBef>
              <a:buSzTx/>
              <a:buNone/>
              <a:defRPr sz="1944">
                <a:latin typeface="微软雅黑"/>
                <a:ea typeface="微软雅黑"/>
                <a:cs typeface="微软雅黑"/>
                <a:sym typeface="微软雅黑"/>
              </a:defRPr>
            </a:pPr>
            <a:r>
              <a:t>       }// 0 "a" // 1 "b"</a:t>
            </a:r>
          </a:p>
          <a:p>
            <a:pPr marL="0" indent="0" defTabSz="740663">
              <a:spcBef>
                <a:spcPts val="600"/>
              </a:spcBef>
              <a:buSzTx/>
              <a:buNone/>
              <a:defRPr sz="1944">
                <a:latin typeface="微软雅黑"/>
                <a:ea typeface="微软雅黑"/>
                <a:cs typeface="微软雅黑"/>
                <a:sym typeface="微软雅黑"/>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09">
                                            <p:bg/>
                                          </p:spTgt>
                                        </p:tgtEl>
                                        <p:attrNameLst>
                                          <p:attrName>style.visibility</p:attrName>
                                        </p:attrNameLst>
                                      </p:cBhvr>
                                      <p:to>
                                        <p:strVal val="visible"/>
                                      </p:to>
                                    </p:set>
                                    <p:animEffect transition="in" filter="blinds(horizontal)">
                                      <p:cBhvr>
                                        <p:cTn id="7" dur="500"/>
                                        <p:tgtEl>
                                          <p:spTgt spid="509">
                                            <p:bg/>
                                          </p:spTgt>
                                        </p:tgtEl>
                                      </p:cBhvr>
                                    </p:animEffect>
                                  </p:childTnLst>
                                </p:cTn>
                              </p:par>
                              <p:par>
                                <p:cTn id="8" presetID="3" presetClass="entr" presetSubtype="10" fill="hold" grpId="1" nodeType="withEffect">
                                  <p:stCondLst>
                                    <p:cond delay="0"/>
                                  </p:stCondLst>
                                  <p:iterate>
                                    <p:tmAbs val="0"/>
                                  </p:iterate>
                                  <p:childTnLst>
                                    <p:set>
                                      <p:cBhvr>
                                        <p:cTn id="9" fill="hold"/>
                                        <p:tgtEl>
                                          <p:spTgt spid="509">
                                            <p:txEl>
                                              <p:pRg st="0" end="0"/>
                                            </p:txEl>
                                          </p:spTgt>
                                        </p:tgtEl>
                                        <p:attrNameLst>
                                          <p:attrName>style.visibility</p:attrName>
                                        </p:attrNameLst>
                                      </p:cBhvr>
                                      <p:to>
                                        <p:strVal val="visible"/>
                                      </p:to>
                                    </p:set>
                                    <p:animEffect transition="in" filter="blinds(horizontal)">
                                      <p:cBhvr>
                                        <p:cTn id="10" dur="500"/>
                                        <p:tgtEl>
                                          <p:spTgt spid="50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509">
                                            <p:txEl>
                                              <p:pRg st="1" end="1"/>
                                            </p:txEl>
                                          </p:spTgt>
                                        </p:tgtEl>
                                        <p:attrNameLst>
                                          <p:attrName>style.visibility</p:attrName>
                                        </p:attrNameLst>
                                      </p:cBhvr>
                                      <p:to>
                                        <p:strVal val="visible"/>
                                      </p:to>
                                    </p:set>
                                    <p:animEffect transition="in" filter="blinds(horizontal)">
                                      <p:cBhvr>
                                        <p:cTn id="15" dur="500"/>
                                        <p:tgtEl>
                                          <p:spTgt spid="509">
                                            <p:txEl>
                                              <p:pRg st="1" end="1"/>
                                            </p:txEl>
                                          </p:spTgt>
                                        </p:tgtEl>
                                      </p:cBhvr>
                                    </p:animEffect>
                                  </p:childTnLst>
                                </p:cTn>
                              </p:par>
                              <p:par>
                                <p:cTn id="16" presetID="3" presetClass="entr" presetSubtype="10" fill="hold" grpId="1" nodeType="withEffect">
                                  <p:stCondLst>
                                    <p:cond delay="0"/>
                                  </p:stCondLst>
                                  <p:iterate>
                                    <p:tmAbs val="0"/>
                                  </p:iterate>
                                  <p:childTnLst>
                                    <p:set>
                                      <p:cBhvr>
                                        <p:cTn id="17" fill="hold"/>
                                        <p:tgtEl>
                                          <p:spTgt spid="509">
                                            <p:txEl>
                                              <p:pRg st="2" end="2"/>
                                            </p:txEl>
                                          </p:spTgt>
                                        </p:tgtEl>
                                        <p:attrNameLst>
                                          <p:attrName>style.visibility</p:attrName>
                                        </p:attrNameLst>
                                      </p:cBhvr>
                                      <p:to>
                                        <p:strVal val="visible"/>
                                      </p:to>
                                    </p:set>
                                    <p:animEffect transition="in" filter="blinds(horizontal)">
                                      <p:cBhvr>
                                        <p:cTn id="18" dur="500"/>
                                        <p:tgtEl>
                                          <p:spTgt spid="509">
                                            <p:txEl>
                                              <p:pRg st="2" end="2"/>
                                            </p:txEl>
                                          </p:spTgt>
                                        </p:tgtEl>
                                      </p:cBhvr>
                                    </p:animEffect>
                                  </p:childTnLst>
                                </p:cTn>
                              </p:par>
                              <p:par>
                                <p:cTn id="19" presetID="3" presetClass="entr" presetSubtype="10" fill="hold" grpId="1" nodeType="withEffect">
                                  <p:stCondLst>
                                    <p:cond delay="0"/>
                                  </p:stCondLst>
                                  <p:iterate>
                                    <p:tmAbs val="0"/>
                                  </p:iterate>
                                  <p:childTnLst>
                                    <p:set>
                                      <p:cBhvr>
                                        <p:cTn id="20" fill="hold"/>
                                        <p:tgtEl>
                                          <p:spTgt spid="509">
                                            <p:txEl>
                                              <p:pRg st="3" end="3"/>
                                            </p:txEl>
                                          </p:spTgt>
                                        </p:tgtEl>
                                        <p:attrNameLst>
                                          <p:attrName>style.visibility</p:attrName>
                                        </p:attrNameLst>
                                      </p:cBhvr>
                                      <p:to>
                                        <p:strVal val="visible"/>
                                      </p:to>
                                    </p:set>
                                    <p:animEffect transition="in" filter="blinds(horizontal)">
                                      <p:cBhvr>
                                        <p:cTn id="21" dur="500"/>
                                        <p:tgtEl>
                                          <p:spTgt spid="509">
                                            <p:txEl>
                                              <p:pRg st="3" end="3"/>
                                            </p:txEl>
                                          </p:spTgt>
                                        </p:tgtEl>
                                      </p:cBhvr>
                                    </p:animEffect>
                                  </p:childTnLst>
                                </p:cTn>
                              </p:par>
                              <p:par>
                                <p:cTn id="22" presetID="3" presetClass="entr" presetSubtype="10" fill="hold" grpId="1" nodeType="withEffect">
                                  <p:stCondLst>
                                    <p:cond delay="0"/>
                                  </p:stCondLst>
                                  <p:iterate>
                                    <p:tmAbs val="0"/>
                                  </p:iterate>
                                  <p:childTnLst>
                                    <p:set>
                                      <p:cBhvr>
                                        <p:cTn id="23" fill="hold"/>
                                        <p:tgtEl>
                                          <p:spTgt spid="509">
                                            <p:txEl>
                                              <p:pRg st="4" end="4"/>
                                            </p:txEl>
                                          </p:spTgt>
                                        </p:tgtEl>
                                        <p:attrNameLst>
                                          <p:attrName>style.visibility</p:attrName>
                                        </p:attrNameLst>
                                      </p:cBhvr>
                                      <p:to>
                                        <p:strVal val="visible"/>
                                      </p:to>
                                    </p:set>
                                    <p:animEffect transition="in" filter="blinds(horizontal)">
                                      <p:cBhvr>
                                        <p:cTn id="24" dur="500"/>
                                        <p:tgtEl>
                                          <p:spTgt spid="509">
                                            <p:txEl>
                                              <p:pRg st="4" end="4"/>
                                            </p:txEl>
                                          </p:spTgt>
                                        </p:tgtEl>
                                      </p:cBhvr>
                                    </p:animEffect>
                                  </p:childTnLst>
                                </p:cTn>
                              </p:par>
                              <p:par>
                                <p:cTn id="25" presetID="3" presetClass="entr" presetSubtype="10" fill="hold" grpId="1" nodeType="withEffect">
                                  <p:stCondLst>
                                    <p:cond delay="0"/>
                                  </p:stCondLst>
                                  <p:iterate>
                                    <p:tmAbs val="0"/>
                                  </p:iterate>
                                  <p:childTnLst>
                                    <p:set>
                                      <p:cBhvr>
                                        <p:cTn id="26" fill="hold"/>
                                        <p:tgtEl>
                                          <p:spTgt spid="509">
                                            <p:txEl>
                                              <p:pRg st="5" end="5"/>
                                            </p:txEl>
                                          </p:spTgt>
                                        </p:tgtEl>
                                        <p:attrNameLst>
                                          <p:attrName>style.visibility</p:attrName>
                                        </p:attrNameLst>
                                      </p:cBhvr>
                                      <p:to>
                                        <p:strVal val="visible"/>
                                      </p:to>
                                    </p:set>
                                    <p:animEffect transition="in" filter="blinds(horizontal)">
                                      <p:cBhvr>
                                        <p:cTn id="27" dur="500"/>
                                        <p:tgtEl>
                                          <p:spTgt spid="509">
                                            <p:txEl>
                                              <p:pRg st="5" end="5"/>
                                            </p:txEl>
                                          </p:spTgt>
                                        </p:tgtEl>
                                      </p:cBhvr>
                                    </p:animEffect>
                                  </p:childTnLst>
                                </p:cTn>
                              </p:par>
                              <p:par>
                                <p:cTn id="28" presetID="3" presetClass="entr" presetSubtype="10" fill="hold" grpId="1" nodeType="withEffect">
                                  <p:stCondLst>
                                    <p:cond delay="0"/>
                                  </p:stCondLst>
                                  <p:iterate>
                                    <p:tmAbs val="0"/>
                                  </p:iterate>
                                  <p:childTnLst>
                                    <p:set>
                                      <p:cBhvr>
                                        <p:cTn id="29" fill="hold"/>
                                        <p:tgtEl>
                                          <p:spTgt spid="509">
                                            <p:txEl>
                                              <p:pRg st="6" end="6"/>
                                            </p:txEl>
                                          </p:spTgt>
                                        </p:tgtEl>
                                        <p:attrNameLst>
                                          <p:attrName>style.visibility</p:attrName>
                                        </p:attrNameLst>
                                      </p:cBhvr>
                                      <p:to>
                                        <p:strVal val="visible"/>
                                      </p:to>
                                    </p:set>
                                    <p:animEffect transition="in" filter="blinds(horizontal)">
                                      <p:cBhvr>
                                        <p:cTn id="30" dur="500"/>
                                        <p:tgtEl>
                                          <p:spTgt spid="509">
                                            <p:txEl>
                                              <p:pRg st="6" end="6"/>
                                            </p:txEl>
                                          </p:spTgt>
                                        </p:tgtEl>
                                      </p:cBhvr>
                                    </p:animEffect>
                                  </p:childTnLst>
                                </p:cTn>
                              </p:par>
                              <p:par>
                                <p:cTn id="31" presetID="3" presetClass="entr" presetSubtype="10" fill="hold" grpId="1" nodeType="withEffect">
                                  <p:stCondLst>
                                    <p:cond delay="0"/>
                                  </p:stCondLst>
                                  <p:iterate>
                                    <p:tmAbs val="0"/>
                                  </p:iterate>
                                  <p:childTnLst>
                                    <p:set>
                                      <p:cBhvr>
                                        <p:cTn id="32" fill="hold"/>
                                        <p:tgtEl>
                                          <p:spTgt spid="509">
                                            <p:txEl>
                                              <p:pRg st="7" end="7"/>
                                            </p:txEl>
                                          </p:spTgt>
                                        </p:tgtEl>
                                        <p:attrNameLst>
                                          <p:attrName>style.visibility</p:attrName>
                                        </p:attrNameLst>
                                      </p:cBhvr>
                                      <p:to>
                                        <p:strVal val="visible"/>
                                      </p:to>
                                    </p:set>
                                    <p:animEffect transition="in" filter="blinds(horizontal)">
                                      <p:cBhvr>
                                        <p:cTn id="33" dur="500"/>
                                        <p:tgtEl>
                                          <p:spTgt spid="509">
                                            <p:txEl>
                                              <p:pRg st="7" end="7"/>
                                            </p:txEl>
                                          </p:spTgt>
                                        </p:tgtEl>
                                      </p:cBhvr>
                                    </p:animEffect>
                                  </p:childTnLst>
                                </p:cTn>
                              </p:par>
                              <p:par>
                                <p:cTn id="34" presetID="3" presetClass="entr" presetSubtype="10" fill="hold" grpId="1" nodeType="withEffect">
                                  <p:stCondLst>
                                    <p:cond delay="0"/>
                                  </p:stCondLst>
                                  <p:iterate>
                                    <p:tmAbs val="0"/>
                                  </p:iterate>
                                  <p:childTnLst>
                                    <p:set>
                                      <p:cBhvr>
                                        <p:cTn id="35" fill="hold"/>
                                        <p:tgtEl>
                                          <p:spTgt spid="509">
                                            <p:txEl>
                                              <p:pRg st="8" end="8"/>
                                            </p:txEl>
                                          </p:spTgt>
                                        </p:tgtEl>
                                        <p:attrNameLst>
                                          <p:attrName>style.visibility</p:attrName>
                                        </p:attrNameLst>
                                      </p:cBhvr>
                                      <p:to>
                                        <p:strVal val="visible"/>
                                      </p:to>
                                    </p:set>
                                    <p:animEffect transition="in" filter="blinds(horizontal)">
                                      <p:cBhvr>
                                        <p:cTn id="36" dur="500"/>
                                        <p:tgtEl>
                                          <p:spTgt spid="509">
                                            <p:txEl>
                                              <p:pRg st="8" end="8"/>
                                            </p:txEl>
                                          </p:spTgt>
                                        </p:tgtEl>
                                      </p:cBhvr>
                                    </p:animEffect>
                                  </p:childTnLst>
                                </p:cTn>
                              </p:par>
                              <p:par>
                                <p:cTn id="37" presetID="3" presetClass="entr" presetSubtype="10" fill="hold" grpId="1" nodeType="withEffect">
                                  <p:stCondLst>
                                    <p:cond delay="0"/>
                                  </p:stCondLst>
                                  <p:iterate>
                                    <p:tmAbs val="0"/>
                                  </p:iterate>
                                  <p:childTnLst>
                                    <p:set>
                                      <p:cBhvr>
                                        <p:cTn id="38" fill="hold"/>
                                        <p:tgtEl>
                                          <p:spTgt spid="509">
                                            <p:txEl>
                                              <p:pRg st="9" end="9"/>
                                            </p:txEl>
                                          </p:spTgt>
                                        </p:tgtEl>
                                        <p:attrNameLst>
                                          <p:attrName>style.visibility</p:attrName>
                                        </p:attrNameLst>
                                      </p:cBhvr>
                                      <p:to>
                                        <p:strVal val="visible"/>
                                      </p:to>
                                    </p:set>
                                    <p:animEffect transition="in" filter="blinds(horizontal)">
                                      <p:cBhvr>
                                        <p:cTn id="39" dur="500"/>
                                        <p:tgtEl>
                                          <p:spTgt spid="509">
                                            <p:txEl>
                                              <p:pRg st="9" end="9"/>
                                            </p:txEl>
                                          </p:spTgt>
                                        </p:tgtEl>
                                      </p:cBhvr>
                                    </p:animEffect>
                                  </p:childTnLst>
                                </p:cTn>
                              </p:par>
                              <p:par>
                                <p:cTn id="40" presetID="3" presetClass="entr" presetSubtype="10" fill="hold" grpId="1" nodeType="withEffect">
                                  <p:stCondLst>
                                    <p:cond delay="0"/>
                                  </p:stCondLst>
                                  <p:iterate>
                                    <p:tmAbs val="0"/>
                                  </p:iterate>
                                  <p:childTnLst>
                                    <p:set>
                                      <p:cBhvr>
                                        <p:cTn id="41" fill="hold"/>
                                        <p:tgtEl>
                                          <p:spTgt spid="509">
                                            <p:txEl>
                                              <p:pRg st="10" end="10"/>
                                            </p:txEl>
                                          </p:spTgt>
                                        </p:tgtEl>
                                        <p:attrNameLst>
                                          <p:attrName>style.visibility</p:attrName>
                                        </p:attrNameLst>
                                      </p:cBhvr>
                                      <p:to>
                                        <p:strVal val="visible"/>
                                      </p:to>
                                    </p:set>
                                    <p:animEffect transition="in" filter="blinds(horizontal)">
                                      <p:cBhvr>
                                        <p:cTn id="42" dur="500"/>
                                        <p:tgtEl>
                                          <p:spTgt spid="509">
                                            <p:txEl>
                                              <p:pRg st="10" end="10"/>
                                            </p:txEl>
                                          </p:spTgt>
                                        </p:tgtEl>
                                      </p:cBhvr>
                                    </p:animEffect>
                                  </p:childTnLst>
                                </p:cTn>
                              </p:par>
                              <p:par>
                                <p:cTn id="43" presetID="3" presetClass="entr" presetSubtype="10" fill="hold" grpId="1" nodeType="withEffect">
                                  <p:stCondLst>
                                    <p:cond delay="0"/>
                                  </p:stCondLst>
                                  <p:iterate>
                                    <p:tmAbs val="0"/>
                                  </p:iterate>
                                  <p:childTnLst>
                                    <p:set>
                                      <p:cBhvr>
                                        <p:cTn id="44" fill="hold"/>
                                        <p:tgtEl>
                                          <p:spTgt spid="509">
                                            <p:txEl>
                                              <p:pRg st="11" end="11"/>
                                            </p:txEl>
                                          </p:spTgt>
                                        </p:tgtEl>
                                        <p:attrNameLst>
                                          <p:attrName>style.visibility</p:attrName>
                                        </p:attrNameLst>
                                      </p:cBhvr>
                                      <p:to>
                                        <p:strVal val="visible"/>
                                      </p:to>
                                    </p:set>
                                    <p:animEffect transition="in" filter="blinds(horizontal)">
                                      <p:cBhvr>
                                        <p:cTn id="45" dur="500"/>
                                        <p:tgtEl>
                                          <p:spTgt spid="509">
                                            <p:txEl>
                                              <p:pRg st="11" end="11"/>
                                            </p:txEl>
                                          </p:spTgt>
                                        </p:tgtEl>
                                      </p:cBhvr>
                                    </p:animEffect>
                                  </p:childTnLst>
                                </p:cTn>
                              </p:par>
                              <p:par>
                                <p:cTn id="46" presetID="3" presetClass="entr" presetSubtype="10" fill="hold" grpId="1" nodeType="withEffect">
                                  <p:stCondLst>
                                    <p:cond delay="0"/>
                                  </p:stCondLst>
                                  <p:iterate>
                                    <p:tmAbs val="0"/>
                                  </p:iterate>
                                  <p:childTnLst>
                                    <p:set>
                                      <p:cBhvr>
                                        <p:cTn id="47" fill="hold"/>
                                        <p:tgtEl>
                                          <p:spTgt spid="509">
                                            <p:txEl>
                                              <p:pRg st="12" end="12"/>
                                            </p:txEl>
                                          </p:spTgt>
                                        </p:tgtEl>
                                        <p:attrNameLst>
                                          <p:attrName>style.visibility</p:attrName>
                                        </p:attrNameLst>
                                      </p:cBhvr>
                                      <p:to>
                                        <p:strVal val="visible"/>
                                      </p:to>
                                    </p:set>
                                    <p:animEffect transition="in" filter="blinds(horizontal)">
                                      <p:cBhvr>
                                        <p:cTn id="48" dur="500"/>
                                        <p:tgtEl>
                                          <p:spTgt spid="509">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1" nodeType="clickEffect">
                                  <p:stCondLst>
                                    <p:cond delay="0"/>
                                  </p:stCondLst>
                                  <p:iterate>
                                    <p:tmAbs val="0"/>
                                  </p:iterate>
                                  <p:childTnLst>
                                    <p:set>
                                      <p:cBhvr>
                                        <p:cTn id="52" fill="hold"/>
                                        <p:tgtEl>
                                          <p:spTgt spid="509">
                                            <p:txEl>
                                              <p:pRg st="13" end="13"/>
                                            </p:txEl>
                                          </p:spTgt>
                                        </p:tgtEl>
                                        <p:attrNameLst>
                                          <p:attrName>style.visibility</p:attrName>
                                        </p:attrNameLst>
                                      </p:cBhvr>
                                      <p:to>
                                        <p:strVal val="visible"/>
                                      </p:to>
                                    </p:set>
                                    <p:animEffect transition="in" filter="blinds(horizontal)">
                                      <p:cBhvr>
                                        <p:cTn id="53" dur="500"/>
                                        <p:tgtEl>
                                          <p:spTgt spid="509">
                                            <p:txEl>
                                              <p:pRg st="13" end="1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xit" presetSubtype="10" fill="hold" grpId="2" nodeType="clickEffect">
                                  <p:stCondLst>
                                    <p:cond delay="0"/>
                                  </p:stCondLst>
                                  <p:iterate>
                                    <p:tmAbs val="0"/>
                                  </p:iterate>
                                  <p:childTnLst>
                                    <p:animEffect transition="out" filter="blinds(horizontal)">
                                      <p:cBhvr>
                                        <p:cTn id="57" dur="500" fill="hold"/>
                                        <p:tgtEl>
                                          <p:spTgt spid="509">
                                            <p:txEl>
                                              <p:pRg st="0" end="0"/>
                                            </p:txEl>
                                          </p:spTgt>
                                        </p:tgtEl>
                                      </p:cBhvr>
                                    </p:animEffect>
                                    <p:set>
                                      <p:cBhvr>
                                        <p:cTn id="58" fill="hold">
                                          <p:stCondLst>
                                            <p:cond delay="499"/>
                                          </p:stCondLst>
                                        </p:cTn>
                                        <p:tgtEl>
                                          <p:spTgt spid="509">
                                            <p:txEl>
                                              <p:pRg st="0" end="0"/>
                                            </p:txEl>
                                          </p:spTgt>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 presetClass="exit" presetSubtype="10" fill="hold" grpId="2" nodeType="clickEffect">
                                  <p:stCondLst>
                                    <p:cond delay="0"/>
                                  </p:stCondLst>
                                  <p:iterate>
                                    <p:tmAbs val="0"/>
                                  </p:iterate>
                                  <p:childTnLst>
                                    <p:animEffect transition="out" filter="blinds(horizontal)">
                                      <p:cBhvr>
                                        <p:cTn id="62" dur="500" fill="hold"/>
                                        <p:tgtEl>
                                          <p:spTgt spid="509">
                                            <p:txEl>
                                              <p:pRg st="1" end="1"/>
                                            </p:txEl>
                                          </p:spTgt>
                                        </p:tgtEl>
                                      </p:cBhvr>
                                    </p:animEffect>
                                    <p:set>
                                      <p:cBhvr>
                                        <p:cTn id="63" fill="hold">
                                          <p:stCondLst>
                                            <p:cond delay="499"/>
                                          </p:stCondLst>
                                        </p:cTn>
                                        <p:tgtEl>
                                          <p:spTgt spid="509">
                                            <p:txEl>
                                              <p:pRg st="1" end="1"/>
                                            </p:txEl>
                                          </p:spTgt>
                                        </p:tgtEl>
                                        <p:attrNameLst>
                                          <p:attrName>style.visibility</p:attrName>
                                        </p:attrNameLst>
                                      </p:cBhvr>
                                      <p:to>
                                        <p:strVal val="hidden"/>
                                      </p:to>
                                    </p:set>
                                  </p:childTnLst>
                                </p:cTn>
                              </p:par>
                              <p:par>
                                <p:cTn id="64" presetID="3" presetClass="exit" presetSubtype="10" fill="hold" grpId="2" nodeType="withEffect">
                                  <p:stCondLst>
                                    <p:cond delay="0"/>
                                  </p:stCondLst>
                                  <p:iterate>
                                    <p:tmAbs val="0"/>
                                  </p:iterate>
                                  <p:childTnLst>
                                    <p:animEffect transition="out" filter="blinds(horizontal)">
                                      <p:cBhvr>
                                        <p:cTn id="65" dur="500" fill="hold"/>
                                        <p:tgtEl>
                                          <p:spTgt spid="509">
                                            <p:txEl>
                                              <p:pRg st="2" end="2"/>
                                            </p:txEl>
                                          </p:spTgt>
                                        </p:tgtEl>
                                      </p:cBhvr>
                                    </p:animEffect>
                                    <p:set>
                                      <p:cBhvr>
                                        <p:cTn id="66" fill="hold">
                                          <p:stCondLst>
                                            <p:cond delay="499"/>
                                          </p:stCondLst>
                                        </p:cTn>
                                        <p:tgtEl>
                                          <p:spTgt spid="509">
                                            <p:txEl>
                                              <p:pRg st="2" end="2"/>
                                            </p:txEl>
                                          </p:spTgt>
                                        </p:tgtEl>
                                        <p:attrNameLst>
                                          <p:attrName>style.visibility</p:attrName>
                                        </p:attrNameLst>
                                      </p:cBhvr>
                                      <p:to>
                                        <p:strVal val="hidden"/>
                                      </p:to>
                                    </p:set>
                                  </p:childTnLst>
                                </p:cTn>
                              </p:par>
                              <p:par>
                                <p:cTn id="67" presetID="3" presetClass="exit" presetSubtype="10" fill="hold" grpId="2" nodeType="withEffect">
                                  <p:stCondLst>
                                    <p:cond delay="0"/>
                                  </p:stCondLst>
                                  <p:iterate>
                                    <p:tmAbs val="0"/>
                                  </p:iterate>
                                  <p:childTnLst>
                                    <p:animEffect transition="out" filter="blinds(horizontal)">
                                      <p:cBhvr>
                                        <p:cTn id="68" dur="500" fill="hold"/>
                                        <p:tgtEl>
                                          <p:spTgt spid="509">
                                            <p:txEl>
                                              <p:pRg st="3" end="3"/>
                                            </p:txEl>
                                          </p:spTgt>
                                        </p:tgtEl>
                                      </p:cBhvr>
                                    </p:animEffect>
                                    <p:set>
                                      <p:cBhvr>
                                        <p:cTn id="69" fill="hold">
                                          <p:stCondLst>
                                            <p:cond delay="499"/>
                                          </p:stCondLst>
                                        </p:cTn>
                                        <p:tgtEl>
                                          <p:spTgt spid="509">
                                            <p:txEl>
                                              <p:pRg st="3" end="3"/>
                                            </p:txEl>
                                          </p:spTgt>
                                        </p:tgtEl>
                                        <p:attrNameLst>
                                          <p:attrName>style.visibility</p:attrName>
                                        </p:attrNameLst>
                                      </p:cBhvr>
                                      <p:to>
                                        <p:strVal val="hidden"/>
                                      </p:to>
                                    </p:set>
                                  </p:childTnLst>
                                </p:cTn>
                              </p:par>
                              <p:par>
                                <p:cTn id="70" presetID="3" presetClass="exit" presetSubtype="10" fill="hold" grpId="2" nodeType="withEffect">
                                  <p:stCondLst>
                                    <p:cond delay="0"/>
                                  </p:stCondLst>
                                  <p:iterate>
                                    <p:tmAbs val="0"/>
                                  </p:iterate>
                                  <p:childTnLst>
                                    <p:animEffect transition="out" filter="blinds(horizontal)">
                                      <p:cBhvr>
                                        <p:cTn id="71" dur="500" fill="hold"/>
                                        <p:tgtEl>
                                          <p:spTgt spid="509">
                                            <p:txEl>
                                              <p:pRg st="4" end="4"/>
                                            </p:txEl>
                                          </p:spTgt>
                                        </p:tgtEl>
                                      </p:cBhvr>
                                    </p:animEffect>
                                    <p:set>
                                      <p:cBhvr>
                                        <p:cTn id="72" fill="hold">
                                          <p:stCondLst>
                                            <p:cond delay="499"/>
                                          </p:stCondLst>
                                        </p:cTn>
                                        <p:tgtEl>
                                          <p:spTgt spid="509">
                                            <p:txEl>
                                              <p:pRg st="4" end="4"/>
                                            </p:txEl>
                                          </p:spTgt>
                                        </p:tgtEl>
                                        <p:attrNameLst>
                                          <p:attrName>style.visibility</p:attrName>
                                        </p:attrNameLst>
                                      </p:cBhvr>
                                      <p:to>
                                        <p:strVal val="hidden"/>
                                      </p:to>
                                    </p:set>
                                  </p:childTnLst>
                                </p:cTn>
                              </p:par>
                              <p:par>
                                <p:cTn id="73" presetID="3" presetClass="exit" presetSubtype="10" fill="hold" grpId="2" nodeType="withEffect">
                                  <p:stCondLst>
                                    <p:cond delay="0"/>
                                  </p:stCondLst>
                                  <p:iterate>
                                    <p:tmAbs val="0"/>
                                  </p:iterate>
                                  <p:childTnLst>
                                    <p:animEffect transition="out" filter="blinds(horizontal)">
                                      <p:cBhvr>
                                        <p:cTn id="74" dur="500" fill="hold"/>
                                        <p:tgtEl>
                                          <p:spTgt spid="509">
                                            <p:txEl>
                                              <p:pRg st="5" end="5"/>
                                            </p:txEl>
                                          </p:spTgt>
                                        </p:tgtEl>
                                      </p:cBhvr>
                                    </p:animEffect>
                                    <p:set>
                                      <p:cBhvr>
                                        <p:cTn id="75" fill="hold">
                                          <p:stCondLst>
                                            <p:cond delay="499"/>
                                          </p:stCondLst>
                                        </p:cTn>
                                        <p:tgtEl>
                                          <p:spTgt spid="509">
                                            <p:txEl>
                                              <p:pRg st="5" end="5"/>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509">
                                            <p:txEl>
                                              <p:pRg st="6" end="6"/>
                                            </p:txEl>
                                          </p:spTgt>
                                        </p:tgtEl>
                                      </p:cBhvr>
                                    </p:animEffect>
                                    <p:set>
                                      <p:cBhvr>
                                        <p:cTn id="78" fill="hold">
                                          <p:stCondLst>
                                            <p:cond delay="499"/>
                                          </p:stCondLst>
                                        </p:cTn>
                                        <p:tgtEl>
                                          <p:spTgt spid="509">
                                            <p:txEl>
                                              <p:pRg st="6" end="6"/>
                                            </p:txEl>
                                          </p:spTgt>
                                        </p:tgtEl>
                                        <p:attrNameLst>
                                          <p:attrName>style.visibility</p:attrName>
                                        </p:attrNameLst>
                                      </p:cBhvr>
                                      <p:to>
                                        <p:strVal val="hidden"/>
                                      </p:to>
                                    </p:set>
                                  </p:childTnLst>
                                </p:cTn>
                              </p:par>
                              <p:par>
                                <p:cTn id="79" presetID="3" presetClass="exit" presetSubtype="10" fill="hold" grpId="2" nodeType="withEffect">
                                  <p:stCondLst>
                                    <p:cond delay="0"/>
                                  </p:stCondLst>
                                  <p:iterate>
                                    <p:tmAbs val="0"/>
                                  </p:iterate>
                                  <p:childTnLst>
                                    <p:animEffect transition="out" filter="blinds(horizontal)">
                                      <p:cBhvr>
                                        <p:cTn id="80" dur="500" fill="hold"/>
                                        <p:tgtEl>
                                          <p:spTgt spid="509">
                                            <p:txEl>
                                              <p:pRg st="7" end="7"/>
                                            </p:txEl>
                                          </p:spTgt>
                                        </p:tgtEl>
                                      </p:cBhvr>
                                    </p:animEffect>
                                    <p:set>
                                      <p:cBhvr>
                                        <p:cTn id="81" fill="hold">
                                          <p:stCondLst>
                                            <p:cond delay="499"/>
                                          </p:stCondLst>
                                        </p:cTn>
                                        <p:tgtEl>
                                          <p:spTgt spid="509">
                                            <p:txEl>
                                              <p:pRg st="7" end="7"/>
                                            </p:txEl>
                                          </p:spTgt>
                                        </p:tgtEl>
                                        <p:attrNameLst>
                                          <p:attrName>style.visibility</p:attrName>
                                        </p:attrNameLst>
                                      </p:cBhvr>
                                      <p:to>
                                        <p:strVal val="hidden"/>
                                      </p:to>
                                    </p:set>
                                  </p:childTnLst>
                                </p:cTn>
                              </p:par>
                              <p:par>
                                <p:cTn id="82" presetID="3" presetClass="exit" presetSubtype="10" fill="hold" grpId="2" nodeType="withEffect">
                                  <p:stCondLst>
                                    <p:cond delay="0"/>
                                  </p:stCondLst>
                                  <p:iterate>
                                    <p:tmAbs val="0"/>
                                  </p:iterate>
                                  <p:childTnLst>
                                    <p:animEffect transition="out" filter="blinds(horizontal)">
                                      <p:cBhvr>
                                        <p:cTn id="83" dur="500" fill="hold"/>
                                        <p:tgtEl>
                                          <p:spTgt spid="509">
                                            <p:txEl>
                                              <p:pRg st="8" end="8"/>
                                            </p:txEl>
                                          </p:spTgt>
                                        </p:tgtEl>
                                      </p:cBhvr>
                                    </p:animEffect>
                                    <p:set>
                                      <p:cBhvr>
                                        <p:cTn id="84" fill="hold">
                                          <p:stCondLst>
                                            <p:cond delay="499"/>
                                          </p:stCondLst>
                                        </p:cTn>
                                        <p:tgtEl>
                                          <p:spTgt spid="509">
                                            <p:txEl>
                                              <p:pRg st="8" end="8"/>
                                            </p:txEl>
                                          </p:spTgt>
                                        </p:tgtEl>
                                        <p:attrNameLst>
                                          <p:attrName>style.visibility</p:attrName>
                                        </p:attrNameLst>
                                      </p:cBhvr>
                                      <p:to>
                                        <p:strVal val="hidden"/>
                                      </p:to>
                                    </p:set>
                                  </p:childTnLst>
                                </p:cTn>
                              </p:par>
                              <p:par>
                                <p:cTn id="85" presetID="3" presetClass="exit" presetSubtype="10" fill="hold" grpId="2" nodeType="withEffect">
                                  <p:stCondLst>
                                    <p:cond delay="0"/>
                                  </p:stCondLst>
                                  <p:iterate>
                                    <p:tmAbs val="0"/>
                                  </p:iterate>
                                  <p:childTnLst>
                                    <p:animEffect transition="out" filter="blinds(horizontal)">
                                      <p:cBhvr>
                                        <p:cTn id="86" dur="500" fill="hold"/>
                                        <p:tgtEl>
                                          <p:spTgt spid="509">
                                            <p:txEl>
                                              <p:pRg st="9" end="9"/>
                                            </p:txEl>
                                          </p:spTgt>
                                        </p:tgtEl>
                                      </p:cBhvr>
                                    </p:animEffect>
                                    <p:set>
                                      <p:cBhvr>
                                        <p:cTn id="87" fill="hold">
                                          <p:stCondLst>
                                            <p:cond delay="499"/>
                                          </p:stCondLst>
                                        </p:cTn>
                                        <p:tgtEl>
                                          <p:spTgt spid="509">
                                            <p:txEl>
                                              <p:pRg st="9" end="9"/>
                                            </p:txEl>
                                          </p:spTgt>
                                        </p:tgtEl>
                                        <p:attrNameLst>
                                          <p:attrName>style.visibility</p:attrName>
                                        </p:attrNameLst>
                                      </p:cBhvr>
                                      <p:to>
                                        <p:strVal val="hidden"/>
                                      </p:to>
                                    </p:set>
                                  </p:childTnLst>
                                </p:cTn>
                              </p:par>
                              <p:par>
                                <p:cTn id="88" presetID="3" presetClass="exit" presetSubtype="10" fill="hold" grpId="2" nodeType="withEffect">
                                  <p:stCondLst>
                                    <p:cond delay="0"/>
                                  </p:stCondLst>
                                  <p:iterate>
                                    <p:tmAbs val="0"/>
                                  </p:iterate>
                                  <p:childTnLst>
                                    <p:animEffect transition="out" filter="blinds(horizontal)">
                                      <p:cBhvr>
                                        <p:cTn id="89" dur="500" fill="hold"/>
                                        <p:tgtEl>
                                          <p:spTgt spid="509">
                                            <p:txEl>
                                              <p:pRg st="10" end="10"/>
                                            </p:txEl>
                                          </p:spTgt>
                                        </p:tgtEl>
                                      </p:cBhvr>
                                    </p:animEffect>
                                    <p:set>
                                      <p:cBhvr>
                                        <p:cTn id="90" fill="hold">
                                          <p:stCondLst>
                                            <p:cond delay="499"/>
                                          </p:stCondLst>
                                        </p:cTn>
                                        <p:tgtEl>
                                          <p:spTgt spid="509">
                                            <p:txEl>
                                              <p:pRg st="10" end="10"/>
                                            </p:txEl>
                                          </p:spTgt>
                                        </p:tgtEl>
                                        <p:attrNameLst>
                                          <p:attrName>style.visibility</p:attrName>
                                        </p:attrNameLst>
                                      </p:cBhvr>
                                      <p:to>
                                        <p:strVal val="hidden"/>
                                      </p:to>
                                    </p:set>
                                  </p:childTnLst>
                                </p:cTn>
                              </p:par>
                              <p:par>
                                <p:cTn id="91" presetID="3" presetClass="exit" presetSubtype="10" fill="hold" grpId="2" nodeType="withEffect">
                                  <p:stCondLst>
                                    <p:cond delay="0"/>
                                  </p:stCondLst>
                                  <p:iterate>
                                    <p:tmAbs val="0"/>
                                  </p:iterate>
                                  <p:childTnLst>
                                    <p:animEffect transition="out" filter="blinds(horizontal)">
                                      <p:cBhvr>
                                        <p:cTn id="92" dur="500" fill="hold"/>
                                        <p:tgtEl>
                                          <p:spTgt spid="509">
                                            <p:txEl>
                                              <p:pRg st="11" end="11"/>
                                            </p:txEl>
                                          </p:spTgt>
                                        </p:tgtEl>
                                      </p:cBhvr>
                                    </p:animEffect>
                                    <p:set>
                                      <p:cBhvr>
                                        <p:cTn id="93" fill="hold">
                                          <p:stCondLst>
                                            <p:cond delay="499"/>
                                          </p:stCondLst>
                                        </p:cTn>
                                        <p:tgtEl>
                                          <p:spTgt spid="509">
                                            <p:txEl>
                                              <p:pRg st="11" end="11"/>
                                            </p:txEl>
                                          </p:spTgt>
                                        </p:tgtEl>
                                        <p:attrNameLst>
                                          <p:attrName>style.visibility</p:attrName>
                                        </p:attrNameLst>
                                      </p:cBhvr>
                                      <p:to>
                                        <p:strVal val="hidden"/>
                                      </p:to>
                                    </p:set>
                                  </p:childTnLst>
                                </p:cTn>
                              </p:par>
                              <p:par>
                                <p:cTn id="94" presetID="3" presetClass="exit" presetSubtype="10" fill="hold" grpId="2" nodeType="withEffect">
                                  <p:stCondLst>
                                    <p:cond delay="0"/>
                                  </p:stCondLst>
                                  <p:iterate>
                                    <p:tmAbs val="0"/>
                                  </p:iterate>
                                  <p:childTnLst>
                                    <p:animEffect transition="out" filter="blinds(horizontal)">
                                      <p:cBhvr>
                                        <p:cTn id="95" dur="500" fill="hold"/>
                                        <p:tgtEl>
                                          <p:spTgt spid="509">
                                            <p:txEl>
                                              <p:pRg st="12" end="12"/>
                                            </p:txEl>
                                          </p:spTgt>
                                        </p:tgtEl>
                                      </p:cBhvr>
                                    </p:animEffect>
                                    <p:set>
                                      <p:cBhvr>
                                        <p:cTn id="96" fill="hold">
                                          <p:stCondLst>
                                            <p:cond delay="499"/>
                                          </p:stCondLst>
                                        </p:cTn>
                                        <p:tgtEl>
                                          <p:spTgt spid="509">
                                            <p:txEl>
                                              <p:pRg st="12" end="12"/>
                                            </p:txEl>
                                          </p:spTgt>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3" presetClass="exit" presetSubtype="10" fill="hold" grpId="2" nodeType="clickEffect">
                                  <p:stCondLst>
                                    <p:cond delay="0"/>
                                  </p:stCondLst>
                                  <p:iterate>
                                    <p:tmAbs val="0"/>
                                  </p:iterate>
                                  <p:childTnLst>
                                    <p:animEffect transition="out" filter="blinds(horizontal)">
                                      <p:cBhvr>
                                        <p:cTn id="100" dur="500" fill="hold"/>
                                        <p:tgtEl>
                                          <p:spTgt spid="509">
                                            <p:txEl>
                                              <p:pRg st="13" end="13"/>
                                            </p:txEl>
                                          </p:spTgt>
                                        </p:tgtEl>
                                      </p:cBhvr>
                                    </p:animEffect>
                                    <p:set>
                                      <p:cBhvr>
                                        <p:cTn id="101" fill="hold">
                                          <p:stCondLst>
                                            <p:cond delay="499"/>
                                          </p:stCondLst>
                                        </p:cTn>
                                        <p:tgtEl>
                                          <p:spTgt spid="509">
                                            <p:txEl>
                                              <p:pRg st="13" end="13"/>
                                            </p:txEl>
                                          </p:spTgt>
                                        </p:tgtEl>
                                        <p:attrNameLst>
                                          <p:attrName>style.visibility</p:attrName>
                                        </p:attrNameLst>
                                      </p:cBhvr>
                                      <p:to>
                                        <p:strVal val="hidden"/>
                                      </p:to>
                                    </p:set>
                                  </p:childTnLst>
                                </p:cTn>
                              </p:par>
                              <p:par>
                                <p:cTn id="102" presetID="3" presetClass="exit" presetSubtype="10" fill="hold" grpId="2" nodeType="withEffect">
                                  <p:stCondLst>
                                    <p:cond delay="0"/>
                                  </p:stCondLst>
                                  <p:iterate>
                                    <p:tmAbs val="0"/>
                                  </p:iterate>
                                  <p:childTnLst>
                                    <p:animEffect transition="out" filter="blinds(horizontal)">
                                      <p:cBhvr>
                                        <p:cTn id="103" dur="500" fill="hold"/>
                                        <p:tgtEl>
                                          <p:spTgt spid="509">
                                            <p:bg/>
                                          </p:spTgt>
                                        </p:tgtEl>
                                      </p:cBhvr>
                                    </p:animEffect>
                                    <p:set>
                                      <p:cBhvr>
                                        <p:cTn id="104" fill="hold">
                                          <p:stCondLst>
                                            <p:cond delay="499"/>
                                          </p:stCondLst>
                                        </p:cTn>
                                        <p:tgtEl>
                                          <p:spTgt spid="50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 grpId="1" build="p" animBg="1" advAuto="0"/>
      <p:bldP spid="509" grpId="2" build="p" animBg="1" advAuto="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88</a:t>
            </a:fld>
            <a:endParaRPr/>
          </a:p>
        </p:txBody>
      </p:sp>
      <p:sp>
        <p:nvSpPr>
          <p:cNvPr id="512"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Array新增API</a:t>
            </a:r>
            <a:endParaRPr dirty="0"/>
          </a:p>
        </p:txBody>
      </p:sp>
      <p:sp>
        <p:nvSpPr>
          <p:cNvPr id="513" name="includes()方法返回一个布尔值，表示某个数组是否包含给定的值，与字符串的 方法类似。该方法属于ES7。…"/>
          <p:cNvSpPr txBox="1">
            <a:spLocks noGrp="1"/>
          </p:cNvSpPr>
          <p:nvPr>
            <p:ph type="body" idx="4294967295"/>
          </p:nvPr>
        </p:nvSpPr>
        <p:spPr>
          <a:xfrm>
            <a:off x="237330" y="771445"/>
            <a:ext cx="8848727" cy="6136482"/>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includes()方法返回一个布尔值，表示某个数组是否包含给定的值，与字符串的 方法类似。该方法属于ES7。</a:t>
            </a:r>
          </a:p>
          <a:p>
            <a:pPr marL="240631" indent="-240631">
              <a:spcBef>
                <a:spcPts val="800"/>
              </a:spcBef>
              <a:buChar char="•"/>
              <a:defRPr sz="2400">
                <a:latin typeface="微软雅黑"/>
                <a:ea typeface="微软雅黑"/>
                <a:cs typeface="微软雅黑"/>
                <a:sym typeface="微软雅黑"/>
              </a:defRPr>
            </a:pPr>
            <a:r>
              <a:t>代码:demo73.html</a:t>
            </a:r>
          </a:p>
          <a:p>
            <a:pPr marL="0" lvl="3" indent="685800">
              <a:spcBef>
                <a:spcPts val="800"/>
              </a:spcBef>
              <a:buSzTx/>
              <a:buNone/>
              <a:defRPr sz="2400">
                <a:latin typeface="微软雅黑"/>
                <a:ea typeface="微软雅黑"/>
                <a:cs typeface="微软雅黑"/>
                <a:sym typeface="微软雅黑"/>
              </a:defRPr>
            </a:pPr>
            <a:r>
              <a:t>       console.log([1, 2, 3].includes(2)); // true </a:t>
            </a:r>
          </a:p>
          <a:p>
            <a:pPr marL="0" lvl="3" indent="685800">
              <a:spcBef>
                <a:spcPts val="800"/>
              </a:spcBef>
              <a:buSzTx/>
              <a:buNone/>
              <a:defRPr sz="2400">
                <a:latin typeface="微软雅黑"/>
                <a:ea typeface="微软雅黑"/>
                <a:cs typeface="微软雅黑"/>
                <a:sym typeface="微软雅黑"/>
              </a:defRPr>
            </a:pPr>
            <a:r>
              <a:t>       console.log([1, 2, 3].includes(4)); // false</a:t>
            </a:r>
          </a:p>
          <a:p>
            <a:pPr marL="0" lvl="3" indent="685800">
              <a:spcBef>
                <a:spcPts val="800"/>
              </a:spcBef>
              <a:buSzTx/>
              <a:buNone/>
              <a:defRPr sz="2400">
                <a:latin typeface="微软雅黑"/>
                <a:ea typeface="微软雅黑"/>
                <a:cs typeface="微软雅黑"/>
                <a:sym typeface="微软雅黑"/>
              </a:defRPr>
            </a:pPr>
            <a:r>
              <a:t>       console.log([1, 2, NaN].includes(NaN)); // true</a:t>
            </a:r>
          </a:p>
          <a:p>
            <a:pPr marL="0" lvl="3" indent="685800">
              <a:spcBef>
                <a:spcPts val="800"/>
              </a:spcBef>
              <a:buSzTx/>
              <a:buNone/>
              <a:defRPr sz="2400">
                <a:latin typeface="微软雅黑"/>
                <a:ea typeface="微软雅黑"/>
                <a:cs typeface="微软雅黑"/>
                <a:sym typeface="微软雅黑"/>
              </a:defRPr>
            </a:pPr>
            <a:r>
              <a:t>       //该方法的第二个参数表示搜索的起始位置，默认为0。如果第二个参数为负数，则表示倒数的位置，如果这时它大于数组长度(比如第二个参数为-4， 但数组长度为3)，则会重置为从0开始。</a:t>
            </a:r>
          </a:p>
          <a:p>
            <a:pPr marL="0" lvl="3" indent="685800">
              <a:spcBef>
                <a:spcPts val="800"/>
              </a:spcBef>
              <a:buSzTx/>
              <a:buNone/>
              <a:defRPr sz="2400">
                <a:latin typeface="微软雅黑"/>
                <a:ea typeface="微软雅黑"/>
                <a:cs typeface="微软雅黑"/>
                <a:sym typeface="微软雅黑"/>
              </a:defRPr>
            </a:pPr>
            <a:r>
              <a:t>       console.log([1, 2, 3].includes(3, 3); // false</a:t>
            </a:r>
          </a:p>
          <a:p>
            <a:pPr marL="0" lvl="3" indent="685800">
              <a:spcBef>
                <a:spcPts val="800"/>
              </a:spcBef>
              <a:buSzTx/>
              <a:buNone/>
              <a:defRPr sz="2400">
                <a:latin typeface="微软雅黑"/>
                <a:ea typeface="微软雅黑"/>
                <a:cs typeface="微软雅黑"/>
                <a:sym typeface="微软雅黑"/>
              </a:defRPr>
            </a:pPr>
            <a:r>
              <a:t>       console.log([1, 2, 3].includes(3, -1)); // true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13">
                                            <p:bg/>
                                          </p:spTgt>
                                        </p:tgtEl>
                                        <p:attrNameLst>
                                          <p:attrName>style.visibility</p:attrName>
                                        </p:attrNameLst>
                                      </p:cBhvr>
                                      <p:to>
                                        <p:strVal val="visible"/>
                                      </p:to>
                                    </p:set>
                                    <p:animEffect transition="in" filter="blinds(horizontal)">
                                      <p:cBhvr>
                                        <p:cTn id="7" dur="500"/>
                                        <p:tgtEl>
                                          <p:spTgt spid="513">
                                            <p:bg/>
                                          </p:spTgt>
                                        </p:tgtEl>
                                      </p:cBhvr>
                                    </p:animEffect>
                                  </p:childTnLst>
                                </p:cTn>
                              </p:par>
                              <p:par>
                                <p:cTn id="8" presetID="3" presetClass="entr" presetSubtype="10" fill="hold" grpId="1" nodeType="withEffect">
                                  <p:stCondLst>
                                    <p:cond delay="0"/>
                                  </p:stCondLst>
                                  <p:iterate>
                                    <p:tmAbs val="0"/>
                                  </p:iterate>
                                  <p:childTnLst>
                                    <p:set>
                                      <p:cBhvr>
                                        <p:cTn id="9" fill="hold"/>
                                        <p:tgtEl>
                                          <p:spTgt spid="513">
                                            <p:txEl>
                                              <p:pRg st="0" end="0"/>
                                            </p:txEl>
                                          </p:spTgt>
                                        </p:tgtEl>
                                        <p:attrNameLst>
                                          <p:attrName>style.visibility</p:attrName>
                                        </p:attrNameLst>
                                      </p:cBhvr>
                                      <p:to>
                                        <p:strVal val="visible"/>
                                      </p:to>
                                    </p:set>
                                    <p:animEffect transition="in" filter="blinds(horizontal)">
                                      <p:cBhvr>
                                        <p:cTn id="10" dur="500"/>
                                        <p:tgtEl>
                                          <p:spTgt spid="51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513">
                                            <p:txEl>
                                              <p:pRg st="1" end="1"/>
                                            </p:txEl>
                                          </p:spTgt>
                                        </p:tgtEl>
                                        <p:attrNameLst>
                                          <p:attrName>style.visibility</p:attrName>
                                        </p:attrNameLst>
                                      </p:cBhvr>
                                      <p:to>
                                        <p:strVal val="visible"/>
                                      </p:to>
                                    </p:set>
                                    <p:animEffect transition="in" filter="blinds(horizontal)">
                                      <p:cBhvr>
                                        <p:cTn id="15" dur="500"/>
                                        <p:tgtEl>
                                          <p:spTgt spid="513">
                                            <p:txEl>
                                              <p:pRg st="1" end="1"/>
                                            </p:txEl>
                                          </p:spTgt>
                                        </p:tgtEl>
                                      </p:cBhvr>
                                    </p:animEffect>
                                  </p:childTnLst>
                                </p:cTn>
                              </p:par>
                              <p:par>
                                <p:cTn id="16" presetID="3" presetClass="entr" presetSubtype="10" fill="hold" grpId="1" nodeType="withEffect">
                                  <p:stCondLst>
                                    <p:cond delay="0"/>
                                  </p:stCondLst>
                                  <p:iterate>
                                    <p:tmAbs val="0"/>
                                  </p:iterate>
                                  <p:childTnLst>
                                    <p:set>
                                      <p:cBhvr>
                                        <p:cTn id="17" fill="hold"/>
                                        <p:tgtEl>
                                          <p:spTgt spid="513">
                                            <p:txEl>
                                              <p:pRg st="2" end="2"/>
                                            </p:txEl>
                                          </p:spTgt>
                                        </p:tgtEl>
                                        <p:attrNameLst>
                                          <p:attrName>style.visibility</p:attrName>
                                        </p:attrNameLst>
                                      </p:cBhvr>
                                      <p:to>
                                        <p:strVal val="visible"/>
                                      </p:to>
                                    </p:set>
                                    <p:animEffect transition="in" filter="blinds(horizontal)">
                                      <p:cBhvr>
                                        <p:cTn id="18" dur="500"/>
                                        <p:tgtEl>
                                          <p:spTgt spid="513">
                                            <p:txEl>
                                              <p:pRg st="2" end="2"/>
                                            </p:txEl>
                                          </p:spTgt>
                                        </p:tgtEl>
                                      </p:cBhvr>
                                    </p:animEffect>
                                  </p:childTnLst>
                                </p:cTn>
                              </p:par>
                              <p:par>
                                <p:cTn id="19" presetID="3" presetClass="entr" presetSubtype="10" fill="hold" grpId="1" nodeType="withEffect">
                                  <p:stCondLst>
                                    <p:cond delay="0"/>
                                  </p:stCondLst>
                                  <p:iterate>
                                    <p:tmAbs val="0"/>
                                  </p:iterate>
                                  <p:childTnLst>
                                    <p:set>
                                      <p:cBhvr>
                                        <p:cTn id="20" fill="hold"/>
                                        <p:tgtEl>
                                          <p:spTgt spid="513">
                                            <p:txEl>
                                              <p:pRg st="3" end="3"/>
                                            </p:txEl>
                                          </p:spTgt>
                                        </p:tgtEl>
                                        <p:attrNameLst>
                                          <p:attrName>style.visibility</p:attrName>
                                        </p:attrNameLst>
                                      </p:cBhvr>
                                      <p:to>
                                        <p:strVal val="visible"/>
                                      </p:to>
                                    </p:set>
                                    <p:animEffect transition="in" filter="blinds(horizontal)">
                                      <p:cBhvr>
                                        <p:cTn id="21" dur="500"/>
                                        <p:tgtEl>
                                          <p:spTgt spid="513">
                                            <p:txEl>
                                              <p:pRg st="3" end="3"/>
                                            </p:txEl>
                                          </p:spTgt>
                                        </p:tgtEl>
                                      </p:cBhvr>
                                    </p:animEffect>
                                  </p:childTnLst>
                                </p:cTn>
                              </p:par>
                              <p:par>
                                <p:cTn id="22" presetID="3" presetClass="entr" presetSubtype="10" fill="hold" grpId="1" nodeType="withEffect">
                                  <p:stCondLst>
                                    <p:cond delay="0"/>
                                  </p:stCondLst>
                                  <p:iterate>
                                    <p:tmAbs val="0"/>
                                  </p:iterate>
                                  <p:childTnLst>
                                    <p:set>
                                      <p:cBhvr>
                                        <p:cTn id="23" fill="hold"/>
                                        <p:tgtEl>
                                          <p:spTgt spid="513">
                                            <p:txEl>
                                              <p:pRg st="4" end="4"/>
                                            </p:txEl>
                                          </p:spTgt>
                                        </p:tgtEl>
                                        <p:attrNameLst>
                                          <p:attrName>style.visibility</p:attrName>
                                        </p:attrNameLst>
                                      </p:cBhvr>
                                      <p:to>
                                        <p:strVal val="visible"/>
                                      </p:to>
                                    </p:set>
                                    <p:animEffect transition="in" filter="blinds(horizontal)">
                                      <p:cBhvr>
                                        <p:cTn id="24" dur="500"/>
                                        <p:tgtEl>
                                          <p:spTgt spid="513">
                                            <p:txEl>
                                              <p:pRg st="4" end="4"/>
                                            </p:txEl>
                                          </p:spTgt>
                                        </p:tgtEl>
                                      </p:cBhvr>
                                    </p:animEffect>
                                  </p:childTnLst>
                                </p:cTn>
                              </p:par>
                              <p:par>
                                <p:cTn id="25" presetID="3" presetClass="entr" presetSubtype="10" fill="hold" grpId="1" nodeType="withEffect">
                                  <p:stCondLst>
                                    <p:cond delay="0"/>
                                  </p:stCondLst>
                                  <p:iterate>
                                    <p:tmAbs val="0"/>
                                  </p:iterate>
                                  <p:childTnLst>
                                    <p:set>
                                      <p:cBhvr>
                                        <p:cTn id="26" fill="hold"/>
                                        <p:tgtEl>
                                          <p:spTgt spid="513">
                                            <p:txEl>
                                              <p:pRg st="5" end="5"/>
                                            </p:txEl>
                                          </p:spTgt>
                                        </p:tgtEl>
                                        <p:attrNameLst>
                                          <p:attrName>style.visibility</p:attrName>
                                        </p:attrNameLst>
                                      </p:cBhvr>
                                      <p:to>
                                        <p:strVal val="visible"/>
                                      </p:to>
                                    </p:set>
                                    <p:animEffect transition="in" filter="blinds(horizontal)">
                                      <p:cBhvr>
                                        <p:cTn id="27" dur="500"/>
                                        <p:tgtEl>
                                          <p:spTgt spid="513">
                                            <p:txEl>
                                              <p:pRg st="5" end="5"/>
                                            </p:txEl>
                                          </p:spTgt>
                                        </p:tgtEl>
                                      </p:cBhvr>
                                    </p:animEffect>
                                  </p:childTnLst>
                                </p:cTn>
                              </p:par>
                              <p:par>
                                <p:cTn id="28" presetID="3" presetClass="entr" presetSubtype="10" fill="hold" grpId="1" nodeType="withEffect">
                                  <p:stCondLst>
                                    <p:cond delay="0"/>
                                  </p:stCondLst>
                                  <p:iterate>
                                    <p:tmAbs val="0"/>
                                  </p:iterate>
                                  <p:childTnLst>
                                    <p:set>
                                      <p:cBhvr>
                                        <p:cTn id="29" fill="hold"/>
                                        <p:tgtEl>
                                          <p:spTgt spid="513">
                                            <p:txEl>
                                              <p:pRg st="6" end="6"/>
                                            </p:txEl>
                                          </p:spTgt>
                                        </p:tgtEl>
                                        <p:attrNameLst>
                                          <p:attrName>style.visibility</p:attrName>
                                        </p:attrNameLst>
                                      </p:cBhvr>
                                      <p:to>
                                        <p:strVal val="visible"/>
                                      </p:to>
                                    </p:set>
                                    <p:animEffect transition="in" filter="blinds(horizontal)">
                                      <p:cBhvr>
                                        <p:cTn id="30" dur="500"/>
                                        <p:tgtEl>
                                          <p:spTgt spid="513">
                                            <p:txEl>
                                              <p:pRg st="6" end="6"/>
                                            </p:txEl>
                                          </p:spTgt>
                                        </p:tgtEl>
                                      </p:cBhvr>
                                    </p:animEffect>
                                  </p:childTnLst>
                                </p:cTn>
                              </p:par>
                              <p:par>
                                <p:cTn id="31" presetID="3" presetClass="entr" presetSubtype="10" fill="hold" grpId="1" nodeType="withEffect">
                                  <p:stCondLst>
                                    <p:cond delay="0"/>
                                  </p:stCondLst>
                                  <p:iterate>
                                    <p:tmAbs val="0"/>
                                  </p:iterate>
                                  <p:childTnLst>
                                    <p:set>
                                      <p:cBhvr>
                                        <p:cTn id="32" fill="hold"/>
                                        <p:tgtEl>
                                          <p:spTgt spid="513">
                                            <p:txEl>
                                              <p:pRg st="7" end="7"/>
                                            </p:txEl>
                                          </p:spTgt>
                                        </p:tgtEl>
                                        <p:attrNameLst>
                                          <p:attrName>style.visibility</p:attrName>
                                        </p:attrNameLst>
                                      </p:cBhvr>
                                      <p:to>
                                        <p:strVal val="visible"/>
                                      </p:to>
                                    </p:set>
                                    <p:animEffect transition="in" filter="blinds(horizontal)">
                                      <p:cBhvr>
                                        <p:cTn id="33" dur="500"/>
                                        <p:tgtEl>
                                          <p:spTgt spid="51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2" nodeType="clickEffect">
                                  <p:stCondLst>
                                    <p:cond delay="0"/>
                                  </p:stCondLst>
                                  <p:iterate>
                                    <p:tmAbs val="0"/>
                                  </p:iterate>
                                  <p:childTnLst>
                                    <p:animEffect transition="out" filter="blinds(horizontal)">
                                      <p:cBhvr>
                                        <p:cTn id="37" dur="500" fill="hold"/>
                                        <p:tgtEl>
                                          <p:spTgt spid="513">
                                            <p:txEl>
                                              <p:pRg st="0" end="0"/>
                                            </p:txEl>
                                          </p:spTgt>
                                        </p:tgtEl>
                                      </p:cBhvr>
                                    </p:animEffect>
                                    <p:set>
                                      <p:cBhvr>
                                        <p:cTn id="38" fill="hold">
                                          <p:stCondLst>
                                            <p:cond delay="499"/>
                                          </p:stCondLst>
                                        </p:cTn>
                                        <p:tgtEl>
                                          <p:spTgt spid="513">
                                            <p:txEl>
                                              <p:pRg st="0" end="0"/>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 presetClass="exit" presetSubtype="10" fill="hold" grpId="2" nodeType="clickEffect">
                                  <p:stCondLst>
                                    <p:cond delay="0"/>
                                  </p:stCondLst>
                                  <p:iterate>
                                    <p:tmAbs val="0"/>
                                  </p:iterate>
                                  <p:childTnLst>
                                    <p:animEffect transition="out" filter="blinds(horizontal)">
                                      <p:cBhvr>
                                        <p:cTn id="42" dur="500" fill="hold"/>
                                        <p:tgtEl>
                                          <p:spTgt spid="513">
                                            <p:txEl>
                                              <p:pRg st="1" end="1"/>
                                            </p:txEl>
                                          </p:spTgt>
                                        </p:tgtEl>
                                      </p:cBhvr>
                                    </p:animEffect>
                                    <p:set>
                                      <p:cBhvr>
                                        <p:cTn id="43" fill="hold">
                                          <p:stCondLst>
                                            <p:cond delay="499"/>
                                          </p:stCondLst>
                                        </p:cTn>
                                        <p:tgtEl>
                                          <p:spTgt spid="513">
                                            <p:txEl>
                                              <p:pRg st="1" end="1"/>
                                            </p:txEl>
                                          </p:spTgt>
                                        </p:tgtEl>
                                        <p:attrNameLst>
                                          <p:attrName>style.visibility</p:attrName>
                                        </p:attrNameLst>
                                      </p:cBhvr>
                                      <p:to>
                                        <p:strVal val="hidden"/>
                                      </p:to>
                                    </p:set>
                                  </p:childTnLst>
                                </p:cTn>
                              </p:par>
                              <p:par>
                                <p:cTn id="44" presetID="3" presetClass="exit" presetSubtype="10" fill="hold" grpId="2" nodeType="withEffect">
                                  <p:stCondLst>
                                    <p:cond delay="0"/>
                                  </p:stCondLst>
                                  <p:iterate>
                                    <p:tmAbs val="0"/>
                                  </p:iterate>
                                  <p:childTnLst>
                                    <p:animEffect transition="out" filter="blinds(horizontal)">
                                      <p:cBhvr>
                                        <p:cTn id="45" dur="500" fill="hold"/>
                                        <p:tgtEl>
                                          <p:spTgt spid="513">
                                            <p:txEl>
                                              <p:pRg st="2" end="2"/>
                                            </p:txEl>
                                          </p:spTgt>
                                        </p:tgtEl>
                                      </p:cBhvr>
                                    </p:animEffect>
                                    <p:set>
                                      <p:cBhvr>
                                        <p:cTn id="46" fill="hold">
                                          <p:stCondLst>
                                            <p:cond delay="499"/>
                                          </p:stCondLst>
                                        </p:cTn>
                                        <p:tgtEl>
                                          <p:spTgt spid="513">
                                            <p:txEl>
                                              <p:pRg st="2" end="2"/>
                                            </p:txEl>
                                          </p:spTgt>
                                        </p:tgtEl>
                                        <p:attrNameLst>
                                          <p:attrName>style.visibility</p:attrName>
                                        </p:attrNameLst>
                                      </p:cBhvr>
                                      <p:to>
                                        <p:strVal val="hidden"/>
                                      </p:to>
                                    </p:set>
                                  </p:childTnLst>
                                </p:cTn>
                              </p:par>
                              <p:par>
                                <p:cTn id="47" presetID="3" presetClass="exit" presetSubtype="10" fill="hold" grpId="2" nodeType="withEffect">
                                  <p:stCondLst>
                                    <p:cond delay="0"/>
                                  </p:stCondLst>
                                  <p:iterate>
                                    <p:tmAbs val="0"/>
                                  </p:iterate>
                                  <p:childTnLst>
                                    <p:animEffect transition="out" filter="blinds(horizontal)">
                                      <p:cBhvr>
                                        <p:cTn id="48" dur="500" fill="hold"/>
                                        <p:tgtEl>
                                          <p:spTgt spid="513">
                                            <p:txEl>
                                              <p:pRg st="3" end="3"/>
                                            </p:txEl>
                                          </p:spTgt>
                                        </p:tgtEl>
                                      </p:cBhvr>
                                    </p:animEffect>
                                    <p:set>
                                      <p:cBhvr>
                                        <p:cTn id="49" fill="hold">
                                          <p:stCondLst>
                                            <p:cond delay="499"/>
                                          </p:stCondLst>
                                        </p:cTn>
                                        <p:tgtEl>
                                          <p:spTgt spid="513">
                                            <p:txEl>
                                              <p:pRg st="3" end="3"/>
                                            </p:txEl>
                                          </p:spTgt>
                                        </p:tgtEl>
                                        <p:attrNameLst>
                                          <p:attrName>style.visibility</p:attrName>
                                        </p:attrNameLst>
                                      </p:cBhvr>
                                      <p:to>
                                        <p:strVal val="hidden"/>
                                      </p:to>
                                    </p:set>
                                  </p:childTnLst>
                                </p:cTn>
                              </p:par>
                              <p:par>
                                <p:cTn id="50" presetID="3" presetClass="exit" presetSubtype="10" fill="hold" grpId="2" nodeType="withEffect">
                                  <p:stCondLst>
                                    <p:cond delay="0"/>
                                  </p:stCondLst>
                                  <p:iterate>
                                    <p:tmAbs val="0"/>
                                  </p:iterate>
                                  <p:childTnLst>
                                    <p:animEffect transition="out" filter="blinds(horizontal)">
                                      <p:cBhvr>
                                        <p:cTn id="51" dur="500" fill="hold"/>
                                        <p:tgtEl>
                                          <p:spTgt spid="513">
                                            <p:txEl>
                                              <p:pRg st="4" end="4"/>
                                            </p:txEl>
                                          </p:spTgt>
                                        </p:tgtEl>
                                      </p:cBhvr>
                                    </p:animEffect>
                                    <p:set>
                                      <p:cBhvr>
                                        <p:cTn id="52" fill="hold">
                                          <p:stCondLst>
                                            <p:cond delay="499"/>
                                          </p:stCondLst>
                                        </p:cTn>
                                        <p:tgtEl>
                                          <p:spTgt spid="513">
                                            <p:txEl>
                                              <p:pRg st="4" end="4"/>
                                            </p:txEl>
                                          </p:spTgt>
                                        </p:tgtEl>
                                        <p:attrNameLst>
                                          <p:attrName>style.visibility</p:attrName>
                                        </p:attrNameLst>
                                      </p:cBhvr>
                                      <p:to>
                                        <p:strVal val="hidden"/>
                                      </p:to>
                                    </p:set>
                                  </p:childTnLst>
                                </p:cTn>
                              </p:par>
                              <p:par>
                                <p:cTn id="53" presetID="3" presetClass="exit" presetSubtype="10" fill="hold" grpId="2" nodeType="withEffect">
                                  <p:stCondLst>
                                    <p:cond delay="0"/>
                                  </p:stCondLst>
                                  <p:iterate>
                                    <p:tmAbs val="0"/>
                                  </p:iterate>
                                  <p:childTnLst>
                                    <p:animEffect transition="out" filter="blinds(horizontal)">
                                      <p:cBhvr>
                                        <p:cTn id="54" dur="500" fill="hold"/>
                                        <p:tgtEl>
                                          <p:spTgt spid="513">
                                            <p:txEl>
                                              <p:pRg st="5" end="5"/>
                                            </p:txEl>
                                          </p:spTgt>
                                        </p:tgtEl>
                                      </p:cBhvr>
                                    </p:animEffect>
                                    <p:set>
                                      <p:cBhvr>
                                        <p:cTn id="55" fill="hold">
                                          <p:stCondLst>
                                            <p:cond delay="499"/>
                                          </p:stCondLst>
                                        </p:cTn>
                                        <p:tgtEl>
                                          <p:spTgt spid="513">
                                            <p:txEl>
                                              <p:pRg st="5" end="5"/>
                                            </p:txEl>
                                          </p:spTgt>
                                        </p:tgtEl>
                                        <p:attrNameLst>
                                          <p:attrName>style.visibility</p:attrName>
                                        </p:attrNameLst>
                                      </p:cBhvr>
                                      <p:to>
                                        <p:strVal val="hidden"/>
                                      </p:to>
                                    </p:set>
                                  </p:childTnLst>
                                </p:cTn>
                              </p:par>
                              <p:par>
                                <p:cTn id="56" presetID="3" presetClass="exit" presetSubtype="10" fill="hold" grpId="2" nodeType="withEffect">
                                  <p:stCondLst>
                                    <p:cond delay="0"/>
                                  </p:stCondLst>
                                  <p:iterate>
                                    <p:tmAbs val="0"/>
                                  </p:iterate>
                                  <p:childTnLst>
                                    <p:animEffect transition="out" filter="blinds(horizontal)">
                                      <p:cBhvr>
                                        <p:cTn id="57" dur="500" fill="hold"/>
                                        <p:tgtEl>
                                          <p:spTgt spid="513">
                                            <p:txEl>
                                              <p:pRg st="6" end="6"/>
                                            </p:txEl>
                                          </p:spTgt>
                                        </p:tgtEl>
                                      </p:cBhvr>
                                    </p:animEffect>
                                    <p:set>
                                      <p:cBhvr>
                                        <p:cTn id="58" fill="hold">
                                          <p:stCondLst>
                                            <p:cond delay="499"/>
                                          </p:stCondLst>
                                        </p:cTn>
                                        <p:tgtEl>
                                          <p:spTgt spid="513">
                                            <p:txEl>
                                              <p:pRg st="6" end="6"/>
                                            </p:txEl>
                                          </p:spTgt>
                                        </p:tgtEl>
                                        <p:attrNameLst>
                                          <p:attrName>style.visibility</p:attrName>
                                        </p:attrNameLst>
                                      </p:cBhvr>
                                      <p:to>
                                        <p:strVal val="hidden"/>
                                      </p:to>
                                    </p:set>
                                  </p:childTnLst>
                                </p:cTn>
                              </p:par>
                              <p:par>
                                <p:cTn id="59" presetID="3" presetClass="exit" presetSubtype="10" fill="hold" grpId="2" nodeType="withEffect">
                                  <p:stCondLst>
                                    <p:cond delay="0"/>
                                  </p:stCondLst>
                                  <p:iterate>
                                    <p:tmAbs val="0"/>
                                  </p:iterate>
                                  <p:childTnLst>
                                    <p:animEffect transition="out" filter="blinds(horizontal)">
                                      <p:cBhvr>
                                        <p:cTn id="60" dur="500" fill="hold"/>
                                        <p:tgtEl>
                                          <p:spTgt spid="513">
                                            <p:txEl>
                                              <p:pRg st="7" end="7"/>
                                            </p:txEl>
                                          </p:spTgt>
                                        </p:tgtEl>
                                      </p:cBhvr>
                                    </p:animEffect>
                                    <p:set>
                                      <p:cBhvr>
                                        <p:cTn id="61" fill="hold">
                                          <p:stCondLst>
                                            <p:cond delay="499"/>
                                          </p:stCondLst>
                                        </p:cTn>
                                        <p:tgtEl>
                                          <p:spTgt spid="513">
                                            <p:txEl>
                                              <p:pRg st="7" end="7"/>
                                            </p:txEl>
                                          </p:spTgt>
                                        </p:tgtEl>
                                        <p:attrNameLst>
                                          <p:attrName>style.visibility</p:attrName>
                                        </p:attrNameLst>
                                      </p:cBhvr>
                                      <p:to>
                                        <p:strVal val="hidden"/>
                                      </p:to>
                                    </p:set>
                                  </p:childTnLst>
                                </p:cTn>
                              </p:par>
                              <p:par>
                                <p:cTn id="62" presetID="3" presetClass="exit" presetSubtype="10" fill="hold" grpId="2" nodeType="withEffect">
                                  <p:stCondLst>
                                    <p:cond delay="0"/>
                                  </p:stCondLst>
                                  <p:iterate>
                                    <p:tmAbs val="0"/>
                                  </p:iterate>
                                  <p:childTnLst>
                                    <p:animEffect transition="out" filter="blinds(horizontal)">
                                      <p:cBhvr>
                                        <p:cTn id="63" dur="500" fill="hold"/>
                                        <p:tgtEl>
                                          <p:spTgt spid="513">
                                            <p:bg/>
                                          </p:spTgt>
                                        </p:tgtEl>
                                      </p:cBhvr>
                                    </p:animEffect>
                                    <p:set>
                                      <p:cBhvr>
                                        <p:cTn id="64" fill="hold">
                                          <p:stCondLst>
                                            <p:cond delay="499"/>
                                          </p:stCondLst>
                                        </p:cTn>
                                        <p:tgtEl>
                                          <p:spTgt spid="513">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 grpId="1" build="p" animBg="1" advAuto="0"/>
      <p:bldP spid="513" grpId="2" build="p" animBg="1" advAuto="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89</a:t>
            </a:fld>
            <a:endParaRPr/>
          </a:p>
        </p:txBody>
      </p:sp>
      <p:sp>
        <p:nvSpPr>
          <p:cNvPr id="516"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Array新增API</a:t>
            </a:r>
            <a:endParaRPr dirty="0"/>
          </a:p>
        </p:txBody>
      </p:sp>
      <p:sp>
        <p:nvSpPr>
          <p:cNvPr id="517" name="ES6允许为函数的参数设置默认值，即直接写在参数定义的后面。…"/>
          <p:cNvSpPr txBox="1">
            <a:spLocks noGrp="1"/>
          </p:cNvSpPr>
          <p:nvPr>
            <p:ph type="body" idx="4294967295"/>
          </p:nvPr>
        </p:nvSpPr>
        <p:spPr>
          <a:xfrm>
            <a:off x="237330" y="771445"/>
            <a:ext cx="8848727" cy="6136482"/>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ES6允许为函数的参数设置默认值，即直接写在参数定义的后面。 </a:t>
            </a:r>
          </a:p>
          <a:p>
            <a:pPr marL="240631" indent="-240631">
              <a:spcBef>
                <a:spcPts val="800"/>
              </a:spcBef>
              <a:buChar char="•"/>
              <a:defRPr sz="2400">
                <a:latin typeface="微软雅黑"/>
                <a:ea typeface="微软雅黑"/>
                <a:cs typeface="微软雅黑"/>
                <a:sym typeface="微软雅黑"/>
              </a:defRPr>
            </a:pPr>
            <a:r>
              <a:t>代码:demo74.html</a:t>
            </a:r>
          </a:p>
          <a:p>
            <a:pPr marL="0" lvl="3" indent="685800">
              <a:spcBef>
                <a:spcPts val="800"/>
              </a:spcBef>
              <a:buSzTx/>
              <a:buNone/>
              <a:defRPr sz="2400">
                <a:latin typeface="微软雅黑"/>
                <a:ea typeface="微软雅黑"/>
                <a:cs typeface="微软雅黑"/>
                <a:sym typeface="微软雅黑"/>
              </a:defRPr>
            </a:pPr>
            <a:r>
              <a:t>        function log(x, y = 'World'){ </a:t>
            </a:r>
          </a:p>
          <a:p>
            <a:pPr marL="0" lvl="3" indent="685800">
              <a:spcBef>
                <a:spcPts val="800"/>
              </a:spcBef>
              <a:buSzTx/>
              <a:buNone/>
              <a:defRPr sz="2400">
                <a:latin typeface="微软雅黑"/>
                <a:ea typeface="微软雅黑"/>
                <a:cs typeface="微软雅黑"/>
                <a:sym typeface="微软雅黑"/>
              </a:defRPr>
            </a:pPr>
            <a:r>
              <a:t>              console.log(x, y);</a:t>
            </a:r>
          </a:p>
          <a:p>
            <a:pPr marL="0" lvl="3" indent="685800">
              <a:spcBef>
                <a:spcPts val="800"/>
              </a:spcBef>
              <a:buSzTx/>
              <a:buNone/>
              <a:defRPr sz="2400">
                <a:latin typeface="微软雅黑"/>
                <a:ea typeface="微软雅黑"/>
                <a:cs typeface="微软雅黑"/>
                <a:sym typeface="微软雅黑"/>
              </a:defRPr>
            </a:pPr>
            <a:r>
              <a:t>          }</a:t>
            </a:r>
          </a:p>
          <a:p>
            <a:pPr marL="0" lvl="3" indent="685800">
              <a:spcBef>
                <a:spcPts val="800"/>
              </a:spcBef>
              <a:buSzTx/>
              <a:buNone/>
              <a:defRPr sz="2400">
                <a:latin typeface="微软雅黑"/>
                <a:ea typeface="微软雅黑"/>
                <a:cs typeface="微软雅黑"/>
                <a:sym typeface="微软雅黑"/>
              </a:defRPr>
            </a:pPr>
            <a:r>
              <a:t>         log('Hello') // Hello World </a:t>
            </a:r>
          </a:p>
          <a:p>
            <a:pPr marL="0" lvl="3" indent="685800">
              <a:spcBef>
                <a:spcPts val="800"/>
              </a:spcBef>
              <a:buSzTx/>
              <a:buNone/>
              <a:defRPr sz="2400">
                <a:latin typeface="微软雅黑"/>
                <a:ea typeface="微软雅黑"/>
                <a:cs typeface="微软雅黑"/>
                <a:sym typeface="微软雅黑"/>
              </a:defRPr>
            </a:pPr>
            <a:r>
              <a:t>         log('Hello', 'China') // Hello China </a:t>
            </a:r>
          </a:p>
          <a:p>
            <a:pPr marL="0" lvl="3" indent="685800">
              <a:spcBef>
                <a:spcPts val="800"/>
              </a:spcBef>
              <a:buSzTx/>
              <a:buNone/>
              <a:defRPr sz="2400">
                <a:latin typeface="微软雅黑"/>
                <a:ea typeface="微软雅黑"/>
                <a:cs typeface="微软雅黑"/>
                <a:sym typeface="微软雅黑"/>
              </a:defRPr>
            </a:pPr>
            <a:r>
              <a:t>         log('Hello', '') // Hello</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17">
                                            <p:bg/>
                                          </p:spTgt>
                                        </p:tgtEl>
                                        <p:attrNameLst>
                                          <p:attrName>style.visibility</p:attrName>
                                        </p:attrNameLst>
                                      </p:cBhvr>
                                      <p:to>
                                        <p:strVal val="visible"/>
                                      </p:to>
                                    </p:set>
                                    <p:animEffect transition="in" filter="blinds(horizontal)">
                                      <p:cBhvr>
                                        <p:cTn id="7" dur="500"/>
                                        <p:tgtEl>
                                          <p:spTgt spid="517">
                                            <p:bg/>
                                          </p:spTgt>
                                        </p:tgtEl>
                                      </p:cBhvr>
                                    </p:animEffect>
                                  </p:childTnLst>
                                </p:cTn>
                              </p:par>
                              <p:par>
                                <p:cTn id="8" presetID="3" presetClass="entr" presetSubtype="10" fill="hold" grpId="1" nodeType="withEffect">
                                  <p:stCondLst>
                                    <p:cond delay="0"/>
                                  </p:stCondLst>
                                  <p:iterate>
                                    <p:tmAbs val="0"/>
                                  </p:iterate>
                                  <p:childTnLst>
                                    <p:set>
                                      <p:cBhvr>
                                        <p:cTn id="9" fill="hold"/>
                                        <p:tgtEl>
                                          <p:spTgt spid="517">
                                            <p:txEl>
                                              <p:pRg st="0" end="0"/>
                                            </p:txEl>
                                          </p:spTgt>
                                        </p:tgtEl>
                                        <p:attrNameLst>
                                          <p:attrName>style.visibility</p:attrName>
                                        </p:attrNameLst>
                                      </p:cBhvr>
                                      <p:to>
                                        <p:strVal val="visible"/>
                                      </p:to>
                                    </p:set>
                                    <p:animEffect transition="in" filter="blinds(horizontal)">
                                      <p:cBhvr>
                                        <p:cTn id="10" dur="500"/>
                                        <p:tgtEl>
                                          <p:spTgt spid="5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517">
                                            <p:txEl>
                                              <p:pRg st="1" end="1"/>
                                            </p:txEl>
                                          </p:spTgt>
                                        </p:tgtEl>
                                        <p:attrNameLst>
                                          <p:attrName>style.visibility</p:attrName>
                                        </p:attrNameLst>
                                      </p:cBhvr>
                                      <p:to>
                                        <p:strVal val="visible"/>
                                      </p:to>
                                    </p:set>
                                    <p:animEffect transition="in" filter="blinds(horizontal)">
                                      <p:cBhvr>
                                        <p:cTn id="15" dur="500"/>
                                        <p:tgtEl>
                                          <p:spTgt spid="517">
                                            <p:txEl>
                                              <p:pRg st="1" end="1"/>
                                            </p:txEl>
                                          </p:spTgt>
                                        </p:tgtEl>
                                      </p:cBhvr>
                                    </p:animEffect>
                                  </p:childTnLst>
                                </p:cTn>
                              </p:par>
                              <p:par>
                                <p:cTn id="16" presetID="3" presetClass="entr" presetSubtype="10" fill="hold" grpId="1" nodeType="withEffect">
                                  <p:stCondLst>
                                    <p:cond delay="0"/>
                                  </p:stCondLst>
                                  <p:iterate>
                                    <p:tmAbs val="0"/>
                                  </p:iterate>
                                  <p:childTnLst>
                                    <p:set>
                                      <p:cBhvr>
                                        <p:cTn id="17" fill="hold"/>
                                        <p:tgtEl>
                                          <p:spTgt spid="517">
                                            <p:txEl>
                                              <p:pRg st="2" end="2"/>
                                            </p:txEl>
                                          </p:spTgt>
                                        </p:tgtEl>
                                        <p:attrNameLst>
                                          <p:attrName>style.visibility</p:attrName>
                                        </p:attrNameLst>
                                      </p:cBhvr>
                                      <p:to>
                                        <p:strVal val="visible"/>
                                      </p:to>
                                    </p:set>
                                    <p:animEffect transition="in" filter="blinds(horizontal)">
                                      <p:cBhvr>
                                        <p:cTn id="18" dur="500"/>
                                        <p:tgtEl>
                                          <p:spTgt spid="517">
                                            <p:txEl>
                                              <p:pRg st="2" end="2"/>
                                            </p:txEl>
                                          </p:spTgt>
                                        </p:tgtEl>
                                      </p:cBhvr>
                                    </p:animEffect>
                                  </p:childTnLst>
                                </p:cTn>
                              </p:par>
                              <p:par>
                                <p:cTn id="19" presetID="3" presetClass="entr" presetSubtype="10" fill="hold" grpId="1" nodeType="withEffect">
                                  <p:stCondLst>
                                    <p:cond delay="0"/>
                                  </p:stCondLst>
                                  <p:iterate>
                                    <p:tmAbs val="0"/>
                                  </p:iterate>
                                  <p:childTnLst>
                                    <p:set>
                                      <p:cBhvr>
                                        <p:cTn id="20" fill="hold"/>
                                        <p:tgtEl>
                                          <p:spTgt spid="517">
                                            <p:txEl>
                                              <p:pRg st="3" end="3"/>
                                            </p:txEl>
                                          </p:spTgt>
                                        </p:tgtEl>
                                        <p:attrNameLst>
                                          <p:attrName>style.visibility</p:attrName>
                                        </p:attrNameLst>
                                      </p:cBhvr>
                                      <p:to>
                                        <p:strVal val="visible"/>
                                      </p:to>
                                    </p:set>
                                    <p:animEffect transition="in" filter="blinds(horizontal)">
                                      <p:cBhvr>
                                        <p:cTn id="21" dur="500"/>
                                        <p:tgtEl>
                                          <p:spTgt spid="517">
                                            <p:txEl>
                                              <p:pRg st="3" end="3"/>
                                            </p:txEl>
                                          </p:spTgt>
                                        </p:tgtEl>
                                      </p:cBhvr>
                                    </p:animEffect>
                                  </p:childTnLst>
                                </p:cTn>
                              </p:par>
                              <p:par>
                                <p:cTn id="22" presetID="3" presetClass="entr" presetSubtype="10" fill="hold" grpId="1" nodeType="withEffect">
                                  <p:stCondLst>
                                    <p:cond delay="0"/>
                                  </p:stCondLst>
                                  <p:iterate>
                                    <p:tmAbs val="0"/>
                                  </p:iterate>
                                  <p:childTnLst>
                                    <p:set>
                                      <p:cBhvr>
                                        <p:cTn id="23" fill="hold"/>
                                        <p:tgtEl>
                                          <p:spTgt spid="517">
                                            <p:txEl>
                                              <p:pRg st="4" end="4"/>
                                            </p:txEl>
                                          </p:spTgt>
                                        </p:tgtEl>
                                        <p:attrNameLst>
                                          <p:attrName>style.visibility</p:attrName>
                                        </p:attrNameLst>
                                      </p:cBhvr>
                                      <p:to>
                                        <p:strVal val="visible"/>
                                      </p:to>
                                    </p:set>
                                    <p:animEffect transition="in" filter="blinds(horizontal)">
                                      <p:cBhvr>
                                        <p:cTn id="24" dur="500"/>
                                        <p:tgtEl>
                                          <p:spTgt spid="517">
                                            <p:txEl>
                                              <p:pRg st="4" end="4"/>
                                            </p:txEl>
                                          </p:spTgt>
                                        </p:tgtEl>
                                      </p:cBhvr>
                                    </p:animEffect>
                                  </p:childTnLst>
                                </p:cTn>
                              </p:par>
                              <p:par>
                                <p:cTn id="25" presetID="3" presetClass="entr" presetSubtype="10" fill="hold" grpId="1" nodeType="withEffect">
                                  <p:stCondLst>
                                    <p:cond delay="0"/>
                                  </p:stCondLst>
                                  <p:iterate>
                                    <p:tmAbs val="0"/>
                                  </p:iterate>
                                  <p:childTnLst>
                                    <p:set>
                                      <p:cBhvr>
                                        <p:cTn id="26" fill="hold"/>
                                        <p:tgtEl>
                                          <p:spTgt spid="517">
                                            <p:txEl>
                                              <p:pRg st="5" end="5"/>
                                            </p:txEl>
                                          </p:spTgt>
                                        </p:tgtEl>
                                        <p:attrNameLst>
                                          <p:attrName>style.visibility</p:attrName>
                                        </p:attrNameLst>
                                      </p:cBhvr>
                                      <p:to>
                                        <p:strVal val="visible"/>
                                      </p:to>
                                    </p:set>
                                    <p:animEffect transition="in" filter="blinds(horizontal)">
                                      <p:cBhvr>
                                        <p:cTn id="27" dur="500"/>
                                        <p:tgtEl>
                                          <p:spTgt spid="517">
                                            <p:txEl>
                                              <p:pRg st="5" end="5"/>
                                            </p:txEl>
                                          </p:spTgt>
                                        </p:tgtEl>
                                      </p:cBhvr>
                                    </p:animEffect>
                                  </p:childTnLst>
                                </p:cTn>
                              </p:par>
                              <p:par>
                                <p:cTn id="28" presetID="3" presetClass="entr" presetSubtype="10" fill="hold" grpId="1" nodeType="withEffect">
                                  <p:stCondLst>
                                    <p:cond delay="0"/>
                                  </p:stCondLst>
                                  <p:iterate>
                                    <p:tmAbs val="0"/>
                                  </p:iterate>
                                  <p:childTnLst>
                                    <p:set>
                                      <p:cBhvr>
                                        <p:cTn id="29" fill="hold"/>
                                        <p:tgtEl>
                                          <p:spTgt spid="517">
                                            <p:txEl>
                                              <p:pRg st="6" end="6"/>
                                            </p:txEl>
                                          </p:spTgt>
                                        </p:tgtEl>
                                        <p:attrNameLst>
                                          <p:attrName>style.visibility</p:attrName>
                                        </p:attrNameLst>
                                      </p:cBhvr>
                                      <p:to>
                                        <p:strVal val="visible"/>
                                      </p:to>
                                    </p:set>
                                    <p:animEffect transition="in" filter="blinds(horizontal)">
                                      <p:cBhvr>
                                        <p:cTn id="30" dur="500"/>
                                        <p:tgtEl>
                                          <p:spTgt spid="517">
                                            <p:txEl>
                                              <p:pRg st="6" end="6"/>
                                            </p:txEl>
                                          </p:spTgt>
                                        </p:tgtEl>
                                      </p:cBhvr>
                                    </p:animEffect>
                                  </p:childTnLst>
                                </p:cTn>
                              </p:par>
                              <p:par>
                                <p:cTn id="31" presetID="3" presetClass="entr" presetSubtype="10" fill="hold" grpId="1" nodeType="withEffect">
                                  <p:stCondLst>
                                    <p:cond delay="0"/>
                                  </p:stCondLst>
                                  <p:iterate>
                                    <p:tmAbs val="0"/>
                                  </p:iterate>
                                  <p:childTnLst>
                                    <p:set>
                                      <p:cBhvr>
                                        <p:cTn id="32" fill="hold"/>
                                        <p:tgtEl>
                                          <p:spTgt spid="517">
                                            <p:txEl>
                                              <p:pRg st="7" end="7"/>
                                            </p:txEl>
                                          </p:spTgt>
                                        </p:tgtEl>
                                        <p:attrNameLst>
                                          <p:attrName>style.visibility</p:attrName>
                                        </p:attrNameLst>
                                      </p:cBhvr>
                                      <p:to>
                                        <p:strVal val="visible"/>
                                      </p:to>
                                    </p:set>
                                    <p:animEffect transition="in" filter="blinds(horizontal)">
                                      <p:cBhvr>
                                        <p:cTn id="33" dur="500"/>
                                        <p:tgtEl>
                                          <p:spTgt spid="517">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2" nodeType="clickEffect">
                                  <p:stCondLst>
                                    <p:cond delay="0"/>
                                  </p:stCondLst>
                                  <p:iterate>
                                    <p:tmAbs val="0"/>
                                  </p:iterate>
                                  <p:childTnLst>
                                    <p:animEffect transition="out" filter="blinds(horizontal)">
                                      <p:cBhvr>
                                        <p:cTn id="37" dur="500" fill="hold"/>
                                        <p:tgtEl>
                                          <p:spTgt spid="517">
                                            <p:txEl>
                                              <p:pRg st="0" end="0"/>
                                            </p:txEl>
                                          </p:spTgt>
                                        </p:tgtEl>
                                      </p:cBhvr>
                                    </p:animEffect>
                                    <p:set>
                                      <p:cBhvr>
                                        <p:cTn id="38" fill="hold">
                                          <p:stCondLst>
                                            <p:cond delay="499"/>
                                          </p:stCondLst>
                                        </p:cTn>
                                        <p:tgtEl>
                                          <p:spTgt spid="517">
                                            <p:txEl>
                                              <p:pRg st="0" end="0"/>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 presetClass="exit" presetSubtype="10" fill="hold" grpId="2" nodeType="clickEffect">
                                  <p:stCondLst>
                                    <p:cond delay="0"/>
                                  </p:stCondLst>
                                  <p:iterate>
                                    <p:tmAbs val="0"/>
                                  </p:iterate>
                                  <p:childTnLst>
                                    <p:animEffect transition="out" filter="blinds(horizontal)">
                                      <p:cBhvr>
                                        <p:cTn id="42" dur="500" fill="hold"/>
                                        <p:tgtEl>
                                          <p:spTgt spid="517">
                                            <p:txEl>
                                              <p:pRg st="1" end="1"/>
                                            </p:txEl>
                                          </p:spTgt>
                                        </p:tgtEl>
                                      </p:cBhvr>
                                    </p:animEffect>
                                    <p:set>
                                      <p:cBhvr>
                                        <p:cTn id="43" fill="hold">
                                          <p:stCondLst>
                                            <p:cond delay="499"/>
                                          </p:stCondLst>
                                        </p:cTn>
                                        <p:tgtEl>
                                          <p:spTgt spid="517">
                                            <p:txEl>
                                              <p:pRg st="1" end="1"/>
                                            </p:txEl>
                                          </p:spTgt>
                                        </p:tgtEl>
                                        <p:attrNameLst>
                                          <p:attrName>style.visibility</p:attrName>
                                        </p:attrNameLst>
                                      </p:cBhvr>
                                      <p:to>
                                        <p:strVal val="hidden"/>
                                      </p:to>
                                    </p:set>
                                  </p:childTnLst>
                                </p:cTn>
                              </p:par>
                              <p:par>
                                <p:cTn id="44" presetID="3" presetClass="exit" presetSubtype="10" fill="hold" grpId="2" nodeType="withEffect">
                                  <p:stCondLst>
                                    <p:cond delay="0"/>
                                  </p:stCondLst>
                                  <p:iterate>
                                    <p:tmAbs val="0"/>
                                  </p:iterate>
                                  <p:childTnLst>
                                    <p:animEffect transition="out" filter="blinds(horizontal)">
                                      <p:cBhvr>
                                        <p:cTn id="45" dur="500" fill="hold"/>
                                        <p:tgtEl>
                                          <p:spTgt spid="517">
                                            <p:txEl>
                                              <p:pRg st="2" end="2"/>
                                            </p:txEl>
                                          </p:spTgt>
                                        </p:tgtEl>
                                      </p:cBhvr>
                                    </p:animEffect>
                                    <p:set>
                                      <p:cBhvr>
                                        <p:cTn id="46" fill="hold">
                                          <p:stCondLst>
                                            <p:cond delay="499"/>
                                          </p:stCondLst>
                                        </p:cTn>
                                        <p:tgtEl>
                                          <p:spTgt spid="517">
                                            <p:txEl>
                                              <p:pRg st="2" end="2"/>
                                            </p:txEl>
                                          </p:spTgt>
                                        </p:tgtEl>
                                        <p:attrNameLst>
                                          <p:attrName>style.visibility</p:attrName>
                                        </p:attrNameLst>
                                      </p:cBhvr>
                                      <p:to>
                                        <p:strVal val="hidden"/>
                                      </p:to>
                                    </p:set>
                                  </p:childTnLst>
                                </p:cTn>
                              </p:par>
                              <p:par>
                                <p:cTn id="47" presetID="3" presetClass="exit" presetSubtype="10" fill="hold" grpId="2" nodeType="withEffect">
                                  <p:stCondLst>
                                    <p:cond delay="0"/>
                                  </p:stCondLst>
                                  <p:iterate>
                                    <p:tmAbs val="0"/>
                                  </p:iterate>
                                  <p:childTnLst>
                                    <p:animEffect transition="out" filter="blinds(horizontal)">
                                      <p:cBhvr>
                                        <p:cTn id="48" dur="500" fill="hold"/>
                                        <p:tgtEl>
                                          <p:spTgt spid="517">
                                            <p:txEl>
                                              <p:pRg st="3" end="3"/>
                                            </p:txEl>
                                          </p:spTgt>
                                        </p:tgtEl>
                                      </p:cBhvr>
                                    </p:animEffect>
                                    <p:set>
                                      <p:cBhvr>
                                        <p:cTn id="49" fill="hold">
                                          <p:stCondLst>
                                            <p:cond delay="499"/>
                                          </p:stCondLst>
                                        </p:cTn>
                                        <p:tgtEl>
                                          <p:spTgt spid="517">
                                            <p:txEl>
                                              <p:pRg st="3" end="3"/>
                                            </p:txEl>
                                          </p:spTgt>
                                        </p:tgtEl>
                                        <p:attrNameLst>
                                          <p:attrName>style.visibility</p:attrName>
                                        </p:attrNameLst>
                                      </p:cBhvr>
                                      <p:to>
                                        <p:strVal val="hidden"/>
                                      </p:to>
                                    </p:set>
                                  </p:childTnLst>
                                </p:cTn>
                              </p:par>
                              <p:par>
                                <p:cTn id="50" presetID="3" presetClass="exit" presetSubtype="10" fill="hold" grpId="2" nodeType="withEffect">
                                  <p:stCondLst>
                                    <p:cond delay="0"/>
                                  </p:stCondLst>
                                  <p:iterate>
                                    <p:tmAbs val="0"/>
                                  </p:iterate>
                                  <p:childTnLst>
                                    <p:animEffect transition="out" filter="blinds(horizontal)">
                                      <p:cBhvr>
                                        <p:cTn id="51" dur="500" fill="hold"/>
                                        <p:tgtEl>
                                          <p:spTgt spid="517">
                                            <p:txEl>
                                              <p:pRg st="4" end="4"/>
                                            </p:txEl>
                                          </p:spTgt>
                                        </p:tgtEl>
                                      </p:cBhvr>
                                    </p:animEffect>
                                    <p:set>
                                      <p:cBhvr>
                                        <p:cTn id="52" fill="hold">
                                          <p:stCondLst>
                                            <p:cond delay="499"/>
                                          </p:stCondLst>
                                        </p:cTn>
                                        <p:tgtEl>
                                          <p:spTgt spid="517">
                                            <p:txEl>
                                              <p:pRg st="4" end="4"/>
                                            </p:txEl>
                                          </p:spTgt>
                                        </p:tgtEl>
                                        <p:attrNameLst>
                                          <p:attrName>style.visibility</p:attrName>
                                        </p:attrNameLst>
                                      </p:cBhvr>
                                      <p:to>
                                        <p:strVal val="hidden"/>
                                      </p:to>
                                    </p:set>
                                  </p:childTnLst>
                                </p:cTn>
                              </p:par>
                              <p:par>
                                <p:cTn id="53" presetID="3" presetClass="exit" presetSubtype="10" fill="hold" grpId="2" nodeType="withEffect">
                                  <p:stCondLst>
                                    <p:cond delay="0"/>
                                  </p:stCondLst>
                                  <p:iterate>
                                    <p:tmAbs val="0"/>
                                  </p:iterate>
                                  <p:childTnLst>
                                    <p:animEffect transition="out" filter="blinds(horizontal)">
                                      <p:cBhvr>
                                        <p:cTn id="54" dur="500" fill="hold"/>
                                        <p:tgtEl>
                                          <p:spTgt spid="517">
                                            <p:txEl>
                                              <p:pRg st="5" end="5"/>
                                            </p:txEl>
                                          </p:spTgt>
                                        </p:tgtEl>
                                      </p:cBhvr>
                                    </p:animEffect>
                                    <p:set>
                                      <p:cBhvr>
                                        <p:cTn id="55" fill="hold">
                                          <p:stCondLst>
                                            <p:cond delay="499"/>
                                          </p:stCondLst>
                                        </p:cTn>
                                        <p:tgtEl>
                                          <p:spTgt spid="517">
                                            <p:txEl>
                                              <p:pRg st="5" end="5"/>
                                            </p:txEl>
                                          </p:spTgt>
                                        </p:tgtEl>
                                        <p:attrNameLst>
                                          <p:attrName>style.visibility</p:attrName>
                                        </p:attrNameLst>
                                      </p:cBhvr>
                                      <p:to>
                                        <p:strVal val="hidden"/>
                                      </p:to>
                                    </p:set>
                                  </p:childTnLst>
                                </p:cTn>
                              </p:par>
                              <p:par>
                                <p:cTn id="56" presetID="3" presetClass="exit" presetSubtype="10" fill="hold" grpId="2" nodeType="withEffect">
                                  <p:stCondLst>
                                    <p:cond delay="0"/>
                                  </p:stCondLst>
                                  <p:iterate>
                                    <p:tmAbs val="0"/>
                                  </p:iterate>
                                  <p:childTnLst>
                                    <p:animEffect transition="out" filter="blinds(horizontal)">
                                      <p:cBhvr>
                                        <p:cTn id="57" dur="500" fill="hold"/>
                                        <p:tgtEl>
                                          <p:spTgt spid="517">
                                            <p:txEl>
                                              <p:pRg st="6" end="6"/>
                                            </p:txEl>
                                          </p:spTgt>
                                        </p:tgtEl>
                                      </p:cBhvr>
                                    </p:animEffect>
                                    <p:set>
                                      <p:cBhvr>
                                        <p:cTn id="58" fill="hold">
                                          <p:stCondLst>
                                            <p:cond delay="499"/>
                                          </p:stCondLst>
                                        </p:cTn>
                                        <p:tgtEl>
                                          <p:spTgt spid="517">
                                            <p:txEl>
                                              <p:pRg st="6" end="6"/>
                                            </p:txEl>
                                          </p:spTgt>
                                        </p:tgtEl>
                                        <p:attrNameLst>
                                          <p:attrName>style.visibility</p:attrName>
                                        </p:attrNameLst>
                                      </p:cBhvr>
                                      <p:to>
                                        <p:strVal val="hidden"/>
                                      </p:to>
                                    </p:set>
                                  </p:childTnLst>
                                </p:cTn>
                              </p:par>
                              <p:par>
                                <p:cTn id="59" presetID="3" presetClass="exit" presetSubtype="10" fill="hold" grpId="2" nodeType="withEffect">
                                  <p:stCondLst>
                                    <p:cond delay="0"/>
                                  </p:stCondLst>
                                  <p:iterate>
                                    <p:tmAbs val="0"/>
                                  </p:iterate>
                                  <p:childTnLst>
                                    <p:animEffect transition="out" filter="blinds(horizontal)">
                                      <p:cBhvr>
                                        <p:cTn id="60" dur="500" fill="hold"/>
                                        <p:tgtEl>
                                          <p:spTgt spid="517">
                                            <p:txEl>
                                              <p:pRg st="7" end="7"/>
                                            </p:txEl>
                                          </p:spTgt>
                                        </p:tgtEl>
                                      </p:cBhvr>
                                    </p:animEffect>
                                    <p:set>
                                      <p:cBhvr>
                                        <p:cTn id="61" fill="hold">
                                          <p:stCondLst>
                                            <p:cond delay="499"/>
                                          </p:stCondLst>
                                        </p:cTn>
                                        <p:tgtEl>
                                          <p:spTgt spid="517">
                                            <p:txEl>
                                              <p:pRg st="7" end="7"/>
                                            </p:txEl>
                                          </p:spTgt>
                                        </p:tgtEl>
                                        <p:attrNameLst>
                                          <p:attrName>style.visibility</p:attrName>
                                        </p:attrNameLst>
                                      </p:cBhvr>
                                      <p:to>
                                        <p:strVal val="hidden"/>
                                      </p:to>
                                    </p:set>
                                  </p:childTnLst>
                                </p:cTn>
                              </p:par>
                              <p:par>
                                <p:cTn id="62" presetID="3" presetClass="exit" presetSubtype="10" fill="hold" grpId="2" nodeType="withEffect">
                                  <p:stCondLst>
                                    <p:cond delay="0"/>
                                  </p:stCondLst>
                                  <p:iterate>
                                    <p:tmAbs val="0"/>
                                  </p:iterate>
                                  <p:childTnLst>
                                    <p:animEffect transition="out" filter="blinds(horizontal)">
                                      <p:cBhvr>
                                        <p:cTn id="63" dur="500" fill="hold"/>
                                        <p:tgtEl>
                                          <p:spTgt spid="517">
                                            <p:bg/>
                                          </p:spTgt>
                                        </p:tgtEl>
                                      </p:cBhvr>
                                    </p:animEffect>
                                    <p:set>
                                      <p:cBhvr>
                                        <p:cTn id="64" fill="hold">
                                          <p:stCondLst>
                                            <p:cond delay="499"/>
                                          </p:stCondLst>
                                        </p:cTn>
                                        <p:tgtEl>
                                          <p:spTgt spid="51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 grpId="1" build="p" animBg="1" advAuto="0"/>
      <p:bldP spid="517" grpId="2" build="p"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幻灯片编号"/>
          <p:cNvSpPr txBox="1">
            <a:spLocks noGrp="1"/>
          </p:cNvSpPr>
          <p:nvPr>
            <p:ph type="sldNum" sz="quarter" idx="2"/>
          </p:nvPr>
        </p:nvSpPr>
        <p:spPr>
          <a:xfrm>
            <a:off x="219075" y="6365875"/>
            <a:ext cx="174772"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9</a:t>
            </a:fld>
            <a:endParaRPr/>
          </a:p>
        </p:txBody>
      </p:sp>
      <p:sp>
        <p:nvSpPr>
          <p:cNvPr id="192" name="3. ECMAScript6 基本语法-箭头操作符(2)"/>
          <p:cNvSpPr txBox="1">
            <a:spLocks noGrp="1"/>
          </p:cNvSpPr>
          <p:nvPr>
            <p:ph type="title" idx="4294967295"/>
          </p:nvPr>
        </p:nvSpPr>
        <p:spPr>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基本语法-箭头操作符(2)</a:t>
            </a:r>
          </a:p>
        </p:txBody>
      </p:sp>
      <p:sp>
        <p:nvSpPr>
          <p:cNvPr id="193" name="=&gt;箭头操作符，主要用来简化函数的定义，箭头左侧是形参，右侧是语句体和函数返回值。…"/>
          <p:cNvSpPr txBox="1">
            <a:spLocks noGrp="1"/>
          </p:cNvSpPr>
          <p:nvPr>
            <p:ph type="body" idx="4294967295"/>
          </p:nvPr>
        </p:nvSpPr>
        <p:spPr>
          <a:xfrm>
            <a:off x="155574" y="1042987"/>
            <a:ext cx="8848727" cy="4645026"/>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t>=&gt;箭头操作符，主要用来简化函数的定义，箭头左侧是形参，右侧是语句体和函数返回值。</a:t>
            </a:r>
          </a:p>
          <a:p>
            <a:pPr marL="381000" indent="-381000">
              <a:spcBef>
                <a:spcPts val="800"/>
              </a:spcBef>
              <a:buChar char="▪"/>
              <a:defRPr sz="1800">
                <a:latin typeface="微软雅黑"/>
                <a:ea typeface="微软雅黑"/>
                <a:cs typeface="微软雅黑"/>
                <a:sym typeface="微软雅黑"/>
              </a:defRPr>
            </a:pPr>
            <a:r>
              <a:t>代码: demo5.html</a:t>
            </a:r>
          </a:p>
          <a:p>
            <a:pPr marL="381000" lvl="3" indent="425450">
              <a:spcBef>
                <a:spcPts val="0"/>
              </a:spcBef>
              <a:buSzTx/>
              <a:buFont typeface="Wingdings"/>
              <a:buNone/>
              <a:defRPr sz="1800">
                <a:latin typeface="微软雅黑"/>
                <a:ea typeface="微软雅黑"/>
                <a:cs typeface="微软雅黑"/>
                <a:sym typeface="微软雅黑"/>
              </a:defRPr>
            </a:pPr>
            <a:r>
              <a:t>var test=(x,y)=&gt;x+y;</a:t>
            </a:r>
          </a:p>
          <a:p>
            <a:pPr marL="381000" lvl="3" indent="425450">
              <a:spcBef>
                <a:spcPts val="0"/>
              </a:spcBef>
              <a:buSzTx/>
              <a:buFont typeface="Wingdings"/>
              <a:buNone/>
              <a:defRPr sz="1800">
                <a:latin typeface="微软雅黑"/>
                <a:ea typeface="微软雅黑"/>
                <a:cs typeface="微软雅黑"/>
                <a:sym typeface="微软雅黑"/>
              </a:defRPr>
            </a:pPr>
            <a:r>
              <a:t>	   console.log(test(1,2));</a:t>
            </a:r>
          </a:p>
          <a:p>
            <a:pPr marL="381000" lvl="3" indent="425450">
              <a:spcBef>
                <a:spcPts val="0"/>
              </a:spcBef>
              <a:buSzTx/>
              <a:buFont typeface="Wingdings"/>
              <a:buNone/>
              <a:defRPr sz="1800">
                <a:latin typeface="微软雅黑"/>
                <a:ea typeface="微软雅黑"/>
                <a:cs typeface="微软雅黑"/>
                <a:sym typeface="微软雅黑"/>
              </a:defRPr>
            </a:pPr>
            <a:r>
              <a:t>		//相当于 var test = function(x, y) {</a:t>
            </a:r>
          </a:p>
          <a:p>
            <a:pPr marL="381000" lvl="3" indent="425450">
              <a:spcBef>
                <a:spcPts val="0"/>
              </a:spcBef>
              <a:buSzTx/>
              <a:buFont typeface="Wingdings"/>
              <a:buNone/>
              <a:defRPr sz="1800">
                <a:latin typeface="微软雅黑"/>
                <a:ea typeface="微软雅黑"/>
                <a:cs typeface="微软雅黑"/>
                <a:sym typeface="微软雅黑"/>
              </a:defRPr>
            </a:pPr>
            <a:r>
              <a:t>              //   return x + y;</a:t>
            </a:r>
          </a:p>
          <a:p>
            <a:pPr marL="381000" lvl="3" indent="425450">
              <a:spcBef>
                <a:spcPts val="0"/>
              </a:spcBef>
              <a:buSzTx/>
              <a:buFont typeface="Wingdings"/>
              <a:buNone/>
              <a:defRPr sz="1800">
                <a:latin typeface="微软雅黑"/>
                <a:ea typeface="微软雅黑"/>
                <a:cs typeface="微软雅黑"/>
                <a:sym typeface="微软雅黑"/>
              </a:defRPr>
            </a:pPr>
            <a:r>
              <a:t>              // };</a:t>
            </a:r>
          </a:p>
        </p:txBody>
      </p:sp>
    </p:spTree>
  </p:cSld>
  <p:clrMapOvr>
    <a:masterClrMapping/>
  </p:clrMapOvr>
  <p:transition spd="med"/>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90</a:t>
            </a:fld>
            <a:endParaRPr/>
          </a:p>
        </p:txBody>
      </p:sp>
      <p:sp>
        <p:nvSpPr>
          <p:cNvPr id="520"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Array新增API</a:t>
            </a:r>
            <a:endParaRPr dirty="0"/>
          </a:p>
        </p:txBody>
      </p:sp>
      <p:sp>
        <p:nvSpPr>
          <p:cNvPr id="521" name="ES6允许为函数的参数设置默认值，即直接写在参数定义的后面。…"/>
          <p:cNvSpPr txBox="1">
            <a:spLocks noGrp="1"/>
          </p:cNvSpPr>
          <p:nvPr>
            <p:ph type="body" idx="4294967295"/>
          </p:nvPr>
        </p:nvSpPr>
        <p:spPr>
          <a:xfrm>
            <a:off x="237330" y="771445"/>
            <a:ext cx="8848727" cy="6136482"/>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ES6允许为函数的参数设置默认值，即直接写在参数定义的后面。 </a:t>
            </a:r>
          </a:p>
          <a:p>
            <a:pPr marL="240631" indent="-240631">
              <a:spcBef>
                <a:spcPts val="800"/>
              </a:spcBef>
              <a:buChar char="•"/>
              <a:defRPr sz="2400">
                <a:latin typeface="微软雅黑"/>
                <a:ea typeface="微软雅黑"/>
                <a:cs typeface="微软雅黑"/>
                <a:sym typeface="微软雅黑"/>
              </a:defRPr>
            </a:pPr>
            <a:r>
              <a:t>代码:demo75.html</a:t>
            </a:r>
          </a:p>
          <a:p>
            <a:pPr marL="0" lvl="3" indent="685800">
              <a:spcBef>
                <a:spcPts val="800"/>
              </a:spcBef>
              <a:buSzTx/>
              <a:buNone/>
              <a:defRPr sz="2400">
                <a:latin typeface="微软雅黑"/>
                <a:ea typeface="微软雅黑"/>
                <a:cs typeface="微软雅黑"/>
                <a:sym typeface="微软雅黑"/>
              </a:defRPr>
            </a:pPr>
            <a:r>
              <a:t>        function Point(x = 0, y = 0) { </a:t>
            </a:r>
          </a:p>
          <a:p>
            <a:pPr marL="0" lvl="3" indent="685800">
              <a:spcBef>
                <a:spcPts val="800"/>
              </a:spcBef>
              <a:buSzTx/>
              <a:buNone/>
              <a:defRPr sz="2400">
                <a:latin typeface="微软雅黑"/>
                <a:ea typeface="微软雅黑"/>
                <a:cs typeface="微软雅黑"/>
                <a:sym typeface="微软雅黑"/>
              </a:defRPr>
            </a:pPr>
            <a:r>
              <a:t>           this.x = x;</a:t>
            </a:r>
          </a:p>
          <a:p>
            <a:pPr marL="0" lvl="3" indent="685800">
              <a:spcBef>
                <a:spcPts val="800"/>
              </a:spcBef>
              <a:buSzTx/>
              <a:buNone/>
              <a:defRPr sz="2400">
                <a:latin typeface="微软雅黑"/>
                <a:ea typeface="微软雅黑"/>
                <a:cs typeface="微软雅黑"/>
                <a:sym typeface="微软雅黑"/>
              </a:defRPr>
            </a:pPr>
            <a:r>
              <a:t>           this.y = y;</a:t>
            </a:r>
          </a:p>
          <a:p>
            <a:pPr marL="0" lvl="3" indent="685800">
              <a:spcBef>
                <a:spcPts val="800"/>
              </a:spcBef>
              <a:buSzTx/>
              <a:buNone/>
              <a:defRPr sz="2400">
                <a:latin typeface="微软雅黑"/>
                <a:ea typeface="微软雅黑"/>
                <a:cs typeface="微软雅黑"/>
                <a:sym typeface="微软雅黑"/>
              </a:defRPr>
            </a:pPr>
            <a:r>
              <a:t>         }</a:t>
            </a:r>
          </a:p>
          <a:p>
            <a:pPr marL="0" lvl="3" indent="685800">
              <a:spcBef>
                <a:spcPts val="800"/>
              </a:spcBef>
              <a:buSzTx/>
              <a:buNone/>
              <a:defRPr sz="2400">
                <a:latin typeface="微软雅黑"/>
                <a:ea typeface="微软雅黑"/>
                <a:cs typeface="微软雅黑"/>
                <a:sym typeface="微软雅黑"/>
              </a:defRPr>
            </a:pPr>
            <a:r>
              <a:t>        var p = new Point();</a:t>
            </a:r>
          </a:p>
          <a:p>
            <a:pPr marL="0" lvl="3" indent="685800">
              <a:spcBef>
                <a:spcPts val="800"/>
              </a:spcBef>
              <a:buSzTx/>
              <a:buNone/>
              <a:defRPr sz="2400">
                <a:latin typeface="微软雅黑"/>
                <a:ea typeface="微软雅黑"/>
                <a:cs typeface="微软雅黑"/>
                <a:sym typeface="微软雅黑"/>
              </a:defRPr>
            </a:pPr>
            <a:r>
              <a:t>        console.log(p); // { x: 0, y: 0 }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21">
                                            <p:bg/>
                                          </p:spTgt>
                                        </p:tgtEl>
                                        <p:attrNameLst>
                                          <p:attrName>style.visibility</p:attrName>
                                        </p:attrNameLst>
                                      </p:cBhvr>
                                      <p:to>
                                        <p:strVal val="visible"/>
                                      </p:to>
                                    </p:set>
                                    <p:animEffect transition="in" filter="blinds(horizontal)">
                                      <p:cBhvr>
                                        <p:cTn id="7" dur="500"/>
                                        <p:tgtEl>
                                          <p:spTgt spid="521">
                                            <p:bg/>
                                          </p:spTgt>
                                        </p:tgtEl>
                                      </p:cBhvr>
                                    </p:animEffect>
                                  </p:childTnLst>
                                </p:cTn>
                              </p:par>
                              <p:par>
                                <p:cTn id="8" presetID="3" presetClass="entr" presetSubtype="10" fill="hold" grpId="1" nodeType="withEffect">
                                  <p:stCondLst>
                                    <p:cond delay="0"/>
                                  </p:stCondLst>
                                  <p:iterate>
                                    <p:tmAbs val="0"/>
                                  </p:iterate>
                                  <p:childTnLst>
                                    <p:set>
                                      <p:cBhvr>
                                        <p:cTn id="9" fill="hold"/>
                                        <p:tgtEl>
                                          <p:spTgt spid="521">
                                            <p:txEl>
                                              <p:pRg st="0" end="0"/>
                                            </p:txEl>
                                          </p:spTgt>
                                        </p:tgtEl>
                                        <p:attrNameLst>
                                          <p:attrName>style.visibility</p:attrName>
                                        </p:attrNameLst>
                                      </p:cBhvr>
                                      <p:to>
                                        <p:strVal val="visible"/>
                                      </p:to>
                                    </p:set>
                                    <p:animEffect transition="in" filter="blinds(horizontal)">
                                      <p:cBhvr>
                                        <p:cTn id="10" dur="500"/>
                                        <p:tgtEl>
                                          <p:spTgt spid="52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521">
                                            <p:txEl>
                                              <p:pRg st="1" end="1"/>
                                            </p:txEl>
                                          </p:spTgt>
                                        </p:tgtEl>
                                        <p:attrNameLst>
                                          <p:attrName>style.visibility</p:attrName>
                                        </p:attrNameLst>
                                      </p:cBhvr>
                                      <p:to>
                                        <p:strVal val="visible"/>
                                      </p:to>
                                    </p:set>
                                    <p:animEffect transition="in" filter="blinds(horizontal)">
                                      <p:cBhvr>
                                        <p:cTn id="15" dur="500"/>
                                        <p:tgtEl>
                                          <p:spTgt spid="521">
                                            <p:txEl>
                                              <p:pRg st="1" end="1"/>
                                            </p:txEl>
                                          </p:spTgt>
                                        </p:tgtEl>
                                      </p:cBhvr>
                                    </p:animEffect>
                                  </p:childTnLst>
                                </p:cTn>
                              </p:par>
                              <p:par>
                                <p:cTn id="16" presetID="3" presetClass="entr" presetSubtype="10" fill="hold" grpId="1" nodeType="withEffect">
                                  <p:stCondLst>
                                    <p:cond delay="0"/>
                                  </p:stCondLst>
                                  <p:iterate>
                                    <p:tmAbs val="0"/>
                                  </p:iterate>
                                  <p:childTnLst>
                                    <p:set>
                                      <p:cBhvr>
                                        <p:cTn id="17" fill="hold"/>
                                        <p:tgtEl>
                                          <p:spTgt spid="521">
                                            <p:txEl>
                                              <p:pRg st="2" end="2"/>
                                            </p:txEl>
                                          </p:spTgt>
                                        </p:tgtEl>
                                        <p:attrNameLst>
                                          <p:attrName>style.visibility</p:attrName>
                                        </p:attrNameLst>
                                      </p:cBhvr>
                                      <p:to>
                                        <p:strVal val="visible"/>
                                      </p:to>
                                    </p:set>
                                    <p:animEffect transition="in" filter="blinds(horizontal)">
                                      <p:cBhvr>
                                        <p:cTn id="18" dur="500"/>
                                        <p:tgtEl>
                                          <p:spTgt spid="521">
                                            <p:txEl>
                                              <p:pRg st="2" end="2"/>
                                            </p:txEl>
                                          </p:spTgt>
                                        </p:tgtEl>
                                      </p:cBhvr>
                                    </p:animEffect>
                                  </p:childTnLst>
                                </p:cTn>
                              </p:par>
                              <p:par>
                                <p:cTn id="19" presetID="3" presetClass="entr" presetSubtype="10" fill="hold" grpId="1" nodeType="withEffect">
                                  <p:stCondLst>
                                    <p:cond delay="0"/>
                                  </p:stCondLst>
                                  <p:iterate>
                                    <p:tmAbs val="0"/>
                                  </p:iterate>
                                  <p:childTnLst>
                                    <p:set>
                                      <p:cBhvr>
                                        <p:cTn id="20" fill="hold"/>
                                        <p:tgtEl>
                                          <p:spTgt spid="521">
                                            <p:txEl>
                                              <p:pRg st="3" end="3"/>
                                            </p:txEl>
                                          </p:spTgt>
                                        </p:tgtEl>
                                        <p:attrNameLst>
                                          <p:attrName>style.visibility</p:attrName>
                                        </p:attrNameLst>
                                      </p:cBhvr>
                                      <p:to>
                                        <p:strVal val="visible"/>
                                      </p:to>
                                    </p:set>
                                    <p:animEffect transition="in" filter="blinds(horizontal)">
                                      <p:cBhvr>
                                        <p:cTn id="21" dur="500"/>
                                        <p:tgtEl>
                                          <p:spTgt spid="521">
                                            <p:txEl>
                                              <p:pRg st="3" end="3"/>
                                            </p:txEl>
                                          </p:spTgt>
                                        </p:tgtEl>
                                      </p:cBhvr>
                                    </p:animEffect>
                                  </p:childTnLst>
                                </p:cTn>
                              </p:par>
                              <p:par>
                                <p:cTn id="22" presetID="3" presetClass="entr" presetSubtype="10" fill="hold" grpId="1" nodeType="withEffect">
                                  <p:stCondLst>
                                    <p:cond delay="0"/>
                                  </p:stCondLst>
                                  <p:iterate>
                                    <p:tmAbs val="0"/>
                                  </p:iterate>
                                  <p:childTnLst>
                                    <p:set>
                                      <p:cBhvr>
                                        <p:cTn id="23" fill="hold"/>
                                        <p:tgtEl>
                                          <p:spTgt spid="521">
                                            <p:txEl>
                                              <p:pRg st="4" end="4"/>
                                            </p:txEl>
                                          </p:spTgt>
                                        </p:tgtEl>
                                        <p:attrNameLst>
                                          <p:attrName>style.visibility</p:attrName>
                                        </p:attrNameLst>
                                      </p:cBhvr>
                                      <p:to>
                                        <p:strVal val="visible"/>
                                      </p:to>
                                    </p:set>
                                    <p:animEffect transition="in" filter="blinds(horizontal)">
                                      <p:cBhvr>
                                        <p:cTn id="24" dur="500"/>
                                        <p:tgtEl>
                                          <p:spTgt spid="521">
                                            <p:txEl>
                                              <p:pRg st="4" end="4"/>
                                            </p:txEl>
                                          </p:spTgt>
                                        </p:tgtEl>
                                      </p:cBhvr>
                                    </p:animEffect>
                                  </p:childTnLst>
                                </p:cTn>
                              </p:par>
                              <p:par>
                                <p:cTn id="25" presetID="3" presetClass="entr" presetSubtype="10" fill="hold" grpId="1" nodeType="withEffect">
                                  <p:stCondLst>
                                    <p:cond delay="0"/>
                                  </p:stCondLst>
                                  <p:iterate>
                                    <p:tmAbs val="0"/>
                                  </p:iterate>
                                  <p:childTnLst>
                                    <p:set>
                                      <p:cBhvr>
                                        <p:cTn id="26" fill="hold"/>
                                        <p:tgtEl>
                                          <p:spTgt spid="521">
                                            <p:txEl>
                                              <p:pRg st="5" end="5"/>
                                            </p:txEl>
                                          </p:spTgt>
                                        </p:tgtEl>
                                        <p:attrNameLst>
                                          <p:attrName>style.visibility</p:attrName>
                                        </p:attrNameLst>
                                      </p:cBhvr>
                                      <p:to>
                                        <p:strVal val="visible"/>
                                      </p:to>
                                    </p:set>
                                    <p:animEffect transition="in" filter="blinds(horizontal)">
                                      <p:cBhvr>
                                        <p:cTn id="27" dur="500"/>
                                        <p:tgtEl>
                                          <p:spTgt spid="521">
                                            <p:txEl>
                                              <p:pRg st="5" end="5"/>
                                            </p:txEl>
                                          </p:spTgt>
                                        </p:tgtEl>
                                      </p:cBhvr>
                                    </p:animEffect>
                                  </p:childTnLst>
                                </p:cTn>
                              </p:par>
                              <p:par>
                                <p:cTn id="28" presetID="3" presetClass="entr" presetSubtype="10" fill="hold" grpId="1" nodeType="withEffect">
                                  <p:stCondLst>
                                    <p:cond delay="0"/>
                                  </p:stCondLst>
                                  <p:iterate>
                                    <p:tmAbs val="0"/>
                                  </p:iterate>
                                  <p:childTnLst>
                                    <p:set>
                                      <p:cBhvr>
                                        <p:cTn id="29" fill="hold"/>
                                        <p:tgtEl>
                                          <p:spTgt spid="521">
                                            <p:txEl>
                                              <p:pRg st="6" end="6"/>
                                            </p:txEl>
                                          </p:spTgt>
                                        </p:tgtEl>
                                        <p:attrNameLst>
                                          <p:attrName>style.visibility</p:attrName>
                                        </p:attrNameLst>
                                      </p:cBhvr>
                                      <p:to>
                                        <p:strVal val="visible"/>
                                      </p:to>
                                    </p:set>
                                    <p:animEffect transition="in" filter="blinds(horizontal)">
                                      <p:cBhvr>
                                        <p:cTn id="30" dur="500"/>
                                        <p:tgtEl>
                                          <p:spTgt spid="521">
                                            <p:txEl>
                                              <p:pRg st="6" end="6"/>
                                            </p:txEl>
                                          </p:spTgt>
                                        </p:tgtEl>
                                      </p:cBhvr>
                                    </p:animEffect>
                                  </p:childTnLst>
                                </p:cTn>
                              </p:par>
                              <p:par>
                                <p:cTn id="31" presetID="3" presetClass="entr" presetSubtype="10" fill="hold" grpId="1" nodeType="withEffect">
                                  <p:stCondLst>
                                    <p:cond delay="0"/>
                                  </p:stCondLst>
                                  <p:iterate>
                                    <p:tmAbs val="0"/>
                                  </p:iterate>
                                  <p:childTnLst>
                                    <p:set>
                                      <p:cBhvr>
                                        <p:cTn id="32" fill="hold"/>
                                        <p:tgtEl>
                                          <p:spTgt spid="521">
                                            <p:txEl>
                                              <p:pRg st="7" end="7"/>
                                            </p:txEl>
                                          </p:spTgt>
                                        </p:tgtEl>
                                        <p:attrNameLst>
                                          <p:attrName>style.visibility</p:attrName>
                                        </p:attrNameLst>
                                      </p:cBhvr>
                                      <p:to>
                                        <p:strVal val="visible"/>
                                      </p:to>
                                    </p:set>
                                    <p:animEffect transition="in" filter="blinds(horizontal)">
                                      <p:cBhvr>
                                        <p:cTn id="33" dur="500"/>
                                        <p:tgtEl>
                                          <p:spTgt spid="521">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2" nodeType="clickEffect">
                                  <p:stCondLst>
                                    <p:cond delay="0"/>
                                  </p:stCondLst>
                                  <p:iterate>
                                    <p:tmAbs val="0"/>
                                  </p:iterate>
                                  <p:childTnLst>
                                    <p:animEffect transition="out" filter="blinds(horizontal)">
                                      <p:cBhvr>
                                        <p:cTn id="37" dur="500" fill="hold"/>
                                        <p:tgtEl>
                                          <p:spTgt spid="521">
                                            <p:txEl>
                                              <p:pRg st="0" end="0"/>
                                            </p:txEl>
                                          </p:spTgt>
                                        </p:tgtEl>
                                      </p:cBhvr>
                                    </p:animEffect>
                                    <p:set>
                                      <p:cBhvr>
                                        <p:cTn id="38" fill="hold">
                                          <p:stCondLst>
                                            <p:cond delay="499"/>
                                          </p:stCondLst>
                                        </p:cTn>
                                        <p:tgtEl>
                                          <p:spTgt spid="521">
                                            <p:txEl>
                                              <p:pRg st="0" end="0"/>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 presetClass="exit" presetSubtype="10" fill="hold" grpId="2" nodeType="clickEffect">
                                  <p:stCondLst>
                                    <p:cond delay="0"/>
                                  </p:stCondLst>
                                  <p:iterate>
                                    <p:tmAbs val="0"/>
                                  </p:iterate>
                                  <p:childTnLst>
                                    <p:animEffect transition="out" filter="blinds(horizontal)">
                                      <p:cBhvr>
                                        <p:cTn id="42" dur="500" fill="hold"/>
                                        <p:tgtEl>
                                          <p:spTgt spid="521">
                                            <p:txEl>
                                              <p:pRg st="1" end="1"/>
                                            </p:txEl>
                                          </p:spTgt>
                                        </p:tgtEl>
                                      </p:cBhvr>
                                    </p:animEffect>
                                    <p:set>
                                      <p:cBhvr>
                                        <p:cTn id="43" fill="hold">
                                          <p:stCondLst>
                                            <p:cond delay="499"/>
                                          </p:stCondLst>
                                        </p:cTn>
                                        <p:tgtEl>
                                          <p:spTgt spid="521">
                                            <p:txEl>
                                              <p:pRg st="1" end="1"/>
                                            </p:txEl>
                                          </p:spTgt>
                                        </p:tgtEl>
                                        <p:attrNameLst>
                                          <p:attrName>style.visibility</p:attrName>
                                        </p:attrNameLst>
                                      </p:cBhvr>
                                      <p:to>
                                        <p:strVal val="hidden"/>
                                      </p:to>
                                    </p:set>
                                  </p:childTnLst>
                                </p:cTn>
                              </p:par>
                              <p:par>
                                <p:cTn id="44" presetID="3" presetClass="exit" presetSubtype="10" fill="hold" grpId="2" nodeType="withEffect">
                                  <p:stCondLst>
                                    <p:cond delay="0"/>
                                  </p:stCondLst>
                                  <p:iterate>
                                    <p:tmAbs val="0"/>
                                  </p:iterate>
                                  <p:childTnLst>
                                    <p:animEffect transition="out" filter="blinds(horizontal)">
                                      <p:cBhvr>
                                        <p:cTn id="45" dur="500" fill="hold"/>
                                        <p:tgtEl>
                                          <p:spTgt spid="521">
                                            <p:txEl>
                                              <p:pRg st="2" end="2"/>
                                            </p:txEl>
                                          </p:spTgt>
                                        </p:tgtEl>
                                      </p:cBhvr>
                                    </p:animEffect>
                                    <p:set>
                                      <p:cBhvr>
                                        <p:cTn id="46" fill="hold">
                                          <p:stCondLst>
                                            <p:cond delay="499"/>
                                          </p:stCondLst>
                                        </p:cTn>
                                        <p:tgtEl>
                                          <p:spTgt spid="521">
                                            <p:txEl>
                                              <p:pRg st="2" end="2"/>
                                            </p:txEl>
                                          </p:spTgt>
                                        </p:tgtEl>
                                        <p:attrNameLst>
                                          <p:attrName>style.visibility</p:attrName>
                                        </p:attrNameLst>
                                      </p:cBhvr>
                                      <p:to>
                                        <p:strVal val="hidden"/>
                                      </p:to>
                                    </p:set>
                                  </p:childTnLst>
                                </p:cTn>
                              </p:par>
                              <p:par>
                                <p:cTn id="47" presetID="3" presetClass="exit" presetSubtype="10" fill="hold" grpId="2" nodeType="withEffect">
                                  <p:stCondLst>
                                    <p:cond delay="0"/>
                                  </p:stCondLst>
                                  <p:iterate>
                                    <p:tmAbs val="0"/>
                                  </p:iterate>
                                  <p:childTnLst>
                                    <p:animEffect transition="out" filter="blinds(horizontal)">
                                      <p:cBhvr>
                                        <p:cTn id="48" dur="500" fill="hold"/>
                                        <p:tgtEl>
                                          <p:spTgt spid="521">
                                            <p:txEl>
                                              <p:pRg st="3" end="3"/>
                                            </p:txEl>
                                          </p:spTgt>
                                        </p:tgtEl>
                                      </p:cBhvr>
                                    </p:animEffect>
                                    <p:set>
                                      <p:cBhvr>
                                        <p:cTn id="49" fill="hold">
                                          <p:stCondLst>
                                            <p:cond delay="499"/>
                                          </p:stCondLst>
                                        </p:cTn>
                                        <p:tgtEl>
                                          <p:spTgt spid="521">
                                            <p:txEl>
                                              <p:pRg st="3" end="3"/>
                                            </p:txEl>
                                          </p:spTgt>
                                        </p:tgtEl>
                                        <p:attrNameLst>
                                          <p:attrName>style.visibility</p:attrName>
                                        </p:attrNameLst>
                                      </p:cBhvr>
                                      <p:to>
                                        <p:strVal val="hidden"/>
                                      </p:to>
                                    </p:set>
                                  </p:childTnLst>
                                </p:cTn>
                              </p:par>
                              <p:par>
                                <p:cTn id="50" presetID="3" presetClass="exit" presetSubtype="10" fill="hold" grpId="2" nodeType="withEffect">
                                  <p:stCondLst>
                                    <p:cond delay="0"/>
                                  </p:stCondLst>
                                  <p:iterate>
                                    <p:tmAbs val="0"/>
                                  </p:iterate>
                                  <p:childTnLst>
                                    <p:animEffect transition="out" filter="blinds(horizontal)">
                                      <p:cBhvr>
                                        <p:cTn id="51" dur="500" fill="hold"/>
                                        <p:tgtEl>
                                          <p:spTgt spid="521">
                                            <p:txEl>
                                              <p:pRg st="4" end="4"/>
                                            </p:txEl>
                                          </p:spTgt>
                                        </p:tgtEl>
                                      </p:cBhvr>
                                    </p:animEffect>
                                    <p:set>
                                      <p:cBhvr>
                                        <p:cTn id="52" fill="hold">
                                          <p:stCondLst>
                                            <p:cond delay="499"/>
                                          </p:stCondLst>
                                        </p:cTn>
                                        <p:tgtEl>
                                          <p:spTgt spid="521">
                                            <p:txEl>
                                              <p:pRg st="4" end="4"/>
                                            </p:txEl>
                                          </p:spTgt>
                                        </p:tgtEl>
                                        <p:attrNameLst>
                                          <p:attrName>style.visibility</p:attrName>
                                        </p:attrNameLst>
                                      </p:cBhvr>
                                      <p:to>
                                        <p:strVal val="hidden"/>
                                      </p:to>
                                    </p:set>
                                  </p:childTnLst>
                                </p:cTn>
                              </p:par>
                              <p:par>
                                <p:cTn id="53" presetID="3" presetClass="exit" presetSubtype="10" fill="hold" grpId="2" nodeType="withEffect">
                                  <p:stCondLst>
                                    <p:cond delay="0"/>
                                  </p:stCondLst>
                                  <p:iterate>
                                    <p:tmAbs val="0"/>
                                  </p:iterate>
                                  <p:childTnLst>
                                    <p:animEffect transition="out" filter="blinds(horizontal)">
                                      <p:cBhvr>
                                        <p:cTn id="54" dur="500" fill="hold"/>
                                        <p:tgtEl>
                                          <p:spTgt spid="521">
                                            <p:txEl>
                                              <p:pRg st="5" end="5"/>
                                            </p:txEl>
                                          </p:spTgt>
                                        </p:tgtEl>
                                      </p:cBhvr>
                                    </p:animEffect>
                                    <p:set>
                                      <p:cBhvr>
                                        <p:cTn id="55" fill="hold">
                                          <p:stCondLst>
                                            <p:cond delay="499"/>
                                          </p:stCondLst>
                                        </p:cTn>
                                        <p:tgtEl>
                                          <p:spTgt spid="521">
                                            <p:txEl>
                                              <p:pRg st="5" end="5"/>
                                            </p:txEl>
                                          </p:spTgt>
                                        </p:tgtEl>
                                        <p:attrNameLst>
                                          <p:attrName>style.visibility</p:attrName>
                                        </p:attrNameLst>
                                      </p:cBhvr>
                                      <p:to>
                                        <p:strVal val="hidden"/>
                                      </p:to>
                                    </p:set>
                                  </p:childTnLst>
                                </p:cTn>
                              </p:par>
                              <p:par>
                                <p:cTn id="56" presetID="3" presetClass="exit" presetSubtype="10" fill="hold" grpId="2" nodeType="withEffect">
                                  <p:stCondLst>
                                    <p:cond delay="0"/>
                                  </p:stCondLst>
                                  <p:iterate>
                                    <p:tmAbs val="0"/>
                                  </p:iterate>
                                  <p:childTnLst>
                                    <p:animEffect transition="out" filter="blinds(horizontal)">
                                      <p:cBhvr>
                                        <p:cTn id="57" dur="500" fill="hold"/>
                                        <p:tgtEl>
                                          <p:spTgt spid="521">
                                            <p:txEl>
                                              <p:pRg st="6" end="6"/>
                                            </p:txEl>
                                          </p:spTgt>
                                        </p:tgtEl>
                                      </p:cBhvr>
                                    </p:animEffect>
                                    <p:set>
                                      <p:cBhvr>
                                        <p:cTn id="58" fill="hold">
                                          <p:stCondLst>
                                            <p:cond delay="499"/>
                                          </p:stCondLst>
                                        </p:cTn>
                                        <p:tgtEl>
                                          <p:spTgt spid="521">
                                            <p:txEl>
                                              <p:pRg st="6" end="6"/>
                                            </p:txEl>
                                          </p:spTgt>
                                        </p:tgtEl>
                                        <p:attrNameLst>
                                          <p:attrName>style.visibility</p:attrName>
                                        </p:attrNameLst>
                                      </p:cBhvr>
                                      <p:to>
                                        <p:strVal val="hidden"/>
                                      </p:to>
                                    </p:set>
                                  </p:childTnLst>
                                </p:cTn>
                              </p:par>
                              <p:par>
                                <p:cTn id="59" presetID="3" presetClass="exit" presetSubtype="10" fill="hold" grpId="2" nodeType="withEffect">
                                  <p:stCondLst>
                                    <p:cond delay="0"/>
                                  </p:stCondLst>
                                  <p:iterate>
                                    <p:tmAbs val="0"/>
                                  </p:iterate>
                                  <p:childTnLst>
                                    <p:animEffect transition="out" filter="blinds(horizontal)">
                                      <p:cBhvr>
                                        <p:cTn id="60" dur="500" fill="hold"/>
                                        <p:tgtEl>
                                          <p:spTgt spid="521">
                                            <p:txEl>
                                              <p:pRg st="7" end="7"/>
                                            </p:txEl>
                                          </p:spTgt>
                                        </p:tgtEl>
                                      </p:cBhvr>
                                    </p:animEffect>
                                    <p:set>
                                      <p:cBhvr>
                                        <p:cTn id="61" fill="hold">
                                          <p:stCondLst>
                                            <p:cond delay="499"/>
                                          </p:stCondLst>
                                        </p:cTn>
                                        <p:tgtEl>
                                          <p:spTgt spid="521">
                                            <p:txEl>
                                              <p:pRg st="7" end="7"/>
                                            </p:txEl>
                                          </p:spTgt>
                                        </p:tgtEl>
                                        <p:attrNameLst>
                                          <p:attrName>style.visibility</p:attrName>
                                        </p:attrNameLst>
                                      </p:cBhvr>
                                      <p:to>
                                        <p:strVal val="hidden"/>
                                      </p:to>
                                    </p:set>
                                  </p:childTnLst>
                                </p:cTn>
                              </p:par>
                              <p:par>
                                <p:cTn id="62" presetID="3" presetClass="exit" presetSubtype="10" fill="hold" grpId="2" nodeType="withEffect">
                                  <p:stCondLst>
                                    <p:cond delay="0"/>
                                  </p:stCondLst>
                                  <p:iterate>
                                    <p:tmAbs val="0"/>
                                  </p:iterate>
                                  <p:childTnLst>
                                    <p:animEffect transition="out" filter="blinds(horizontal)">
                                      <p:cBhvr>
                                        <p:cTn id="63" dur="500" fill="hold"/>
                                        <p:tgtEl>
                                          <p:spTgt spid="521">
                                            <p:bg/>
                                          </p:spTgt>
                                        </p:tgtEl>
                                      </p:cBhvr>
                                    </p:animEffect>
                                    <p:set>
                                      <p:cBhvr>
                                        <p:cTn id="64" fill="hold">
                                          <p:stCondLst>
                                            <p:cond delay="499"/>
                                          </p:stCondLst>
                                        </p:cTn>
                                        <p:tgtEl>
                                          <p:spTgt spid="52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 grpId="1" build="p" animBg="1" advAuto="0"/>
      <p:bldP spid="521" grpId="2" build="p" animBg="1" advAuto="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91</a:t>
            </a:fld>
            <a:endParaRPr/>
          </a:p>
        </p:txBody>
      </p:sp>
      <p:sp>
        <p:nvSpPr>
          <p:cNvPr id="524"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4. </a:t>
            </a:r>
            <a:r>
              <a:rPr sz="2800"/>
              <a:t>ECMAScript6 基本语法-</a:t>
            </a:r>
            <a:r>
              <a:t>Array新增API</a:t>
            </a:r>
          </a:p>
        </p:txBody>
      </p:sp>
      <p:sp>
        <p:nvSpPr>
          <p:cNvPr id="525" name="ES6允许为函数的参数设置默认值，即直接写在参数定义的后面。…"/>
          <p:cNvSpPr txBox="1">
            <a:spLocks noGrp="1"/>
          </p:cNvSpPr>
          <p:nvPr>
            <p:ph type="body" idx="4294967295"/>
          </p:nvPr>
        </p:nvSpPr>
        <p:spPr>
          <a:xfrm>
            <a:off x="237330" y="771445"/>
            <a:ext cx="8848727" cy="6136482"/>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ES6允许为函数的参数设置默认值，即直接写在参数定义的后面。 </a:t>
            </a:r>
          </a:p>
          <a:p>
            <a:pPr marL="240631" indent="-240631">
              <a:spcBef>
                <a:spcPts val="800"/>
              </a:spcBef>
              <a:buChar char="•"/>
              <a:defRPr sz="2400">
                <a:latin typeface="微软雅黑"/>
                <a:ea typeface="微软雅黑"/>
                <a:cs typeface="微软雅黑"/>
                <a:sym typeface="微软雅黑"/>
              </a:defRPr>
            </a:pPr>
            <a:r>
              <a:t>代码:demo76.html</a:t>
            </a:r>
          </a:p>
          <a:p>
            <a:pPr marL="0" lvl="3" indent="685800">
              <a:spcBef>
                <a:spcPts val="800"/>
              </a:spcBef>
              <a:buSzTx/>
              <a:buNone/>
              <a:defRPr sz="2400">
                <a:latin typeface="微软雅黑"/>
                <a:ea typeface="微软雅黑"/>
                <a:cs typeface="微软雅黑"/>
                <a:sym typeface="微软雅黑"/>
              </a:defRPr>
            </a:pPr>
            <a:r>
              <a:t>       //参数默认值可以与解构赋值的默认值，结合起来使用                             </a:t>
            </a:r>
          </a:p>
          <a:p>
            <a:pPr marL="0" lvl="3" indent="685800">
              <a:spcBef>
                <a:spcPts val="800"/>
              </a:spcBef>
              <a:buSzTx/>
              <a:buNone/>
              <a:defRPr sz="2400">
                <a:latin typeface="微软雅黑"/>
                <a:ea typeface="微软雅黑"/>
                <a:cs typeface="微软雅黑"/>
                <a:sym typeface="微软雅黑"/>
              </a:defRPr>
            </a:pPr>
            <a:r>
              <a:t>        function foo({x, y = 5}) { </a:t>
            </a:r>
          </a:p>
          <a:p>
            <a:pPr marL="0" lvl="3" indent="685800">
              <a:spcBef>
                <a:spcPts val="800"/>
              </a:spcBef>
              <a:buSzTx/>
              <a:buNone/>
              <a:defRPr sz="2400">
                <a:latin typeface="微软雅黑"/>
                <a:ea typeface="微软雅黑"/>
                <a:cs typeface="微软雅黑"/>
                <a:sym typeface="微软雅黑"/>
              </a:defRPr>
            </a:pPr>
            <a:r>
              <a:t>          console.log(x, y);</a:t>
            </a:r>
          </a:p>
          <a:p>
            <a:pPr marL="0" lvl="3" indent="685800">
              <a:spcBef>
                <a:spcPts val="800"/>
              </a:spcBef>
              <a:buSzTx/>
              <a:buNone/>
              <a:defRPr sz="2400">
                <a:latin typeface="微软雅黑"/>
                <a:ea typeface="微软雅黑"/>
                <a:cs typeface="微软雅黑"/>
                <a:sym typeface="微软雅黑"/>
              </a:defRPr>
            </a:pPr>
            <a:r>
              <a:t>        }</a:t>
            </a:r>
          </a:p>
          <a:p>
            <a:pPr marL="0" lvl="3" indent="685800">
              <a:spcBef>
                <a:spcPts val="800"/>
              </a:spcBef>
              <a:buSzTx/>
              <a:buNone/>
              <a:defRPr sz="2400">
                <a:latin typeface="微软雅黑"/>
                <a:ea typeface="微软雅黑"/>
                <a:cs typeface="微软雅黑"/>
                <a:sym typeface="微软雅黑"/>
              </a:defRPr>
            </a:pPr>
            <a:r>
              <a:t>        foo({}) // undefined, 5</a:t>
            </a:r>
          </a:p>
          <a:p>
            <a:pPr marL="0" lvl="3" indent="685800">
              <a:spcBef>
                <a:spcPts val="800"/>
              </a:spcBef>
              <a:buSzTx/>
              <a:buNone/>
              <a:defRPr sz="2400">
                <a:latin typeface="微软雅黑"/>
                <a:ea typeface="微软雅黑"/>
                <a:cs typeface="微软雅黑"/>
                <a:sym typeface="微软雅黑"/>
              </a:defRPr>
            </a:pPr>
            <a:r>
              <a:t>        foo({x: 1}) // 1, 5</a:t>
            </a:r>
          </a:p>
          <a:p>
            <a:pPr marL="0" lvl="3" indent="685800">
              <a:spcBef>
                <a:spcPts val="800"/>
              </a:spcBef>
              <a:buSzTx/>
              <a:buNone/>
              <a:defRPr sz="2400">
                <a:latin typeface="微软雅黑"/>
                <a:ea typeface="微软雅黑"/>
                <a:cs typeface="微软雅黑"/>
                <a:sym typeface="微软雅黑"/>
              </a:defRPr>
            </a:pPr>
            <a:r>
              <a:t>        foo({x: 1, y: 2}) // 1, 2</a:t>
            </a:r>
          </a:p>
          <a:p>
            <a:pPr marL="0" lvl="3" indent="685800">
              <a:spcBef>
                <a:spcPts val="800"/>
              </a:spcBef>
              <a:buSzTx/>
              <a:buNone/>
              <a:defRPr sz="2400">
                <a:latin typeface="微软雅黑"/>
                <a:ea typeface="微软雅黑"/>
                <a:cs typeface="微软雅黑"/>
                <a:sym typeface="微软雅黑"/>
              </a:defRPr>
            </a:pPr>
            <a:r>
              <a:t>        foo() // TypeError: Cannot read property 'x' of undefined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25">
                                            <p:bg/>
                                          </p:spTgt>
                                        </p:tgtEl>
                                        <p:attrNameLst>
                                          <p:attrName>style.visibility</p:attrName>
                                        </p:attrNameLst>
                                      </p:cBhvr>
                                      <p:to>
                                        <p:strVal val="visible"/>
                                      </p:to>
                                    </p:set>
                                    <p:animEffect transition="in" filter="blinds(horizontal)">
                                      <p:cBhvr>
                                        <p:cTn id="7" dur="500"/>
                                        <p:tgtEl>
                                          <p:spTgt spid="525">
                                            <p:bg/>
                                          </p:spTgt>
                                        </p:tgtEl>
                                      </p:cBhvr>
                                    </p:animEffect>
                                  </p:childTnLst>
                                </p:cTn>
                              </p:par>
                              <p:par>
                                <p:cTn id="8" presetID="3" presetClass="entr" presetSubtype="10" fill="hold" grpId="1" nodeType="withEffect">
                                  <p:stCondLst>
                                    <p:cond delay="0"/>
                                  </p:stCondLst>
                                  <p:iterate>
                                    <p:tmAbs val="0"/>
                                  </p:iterate>
                                  <p:childTnLst>
                                    <p:set>
                                      <p:cBhvr>
                                        <p:cTn id="9" fill="hold"/>
                                        <p:tgtEl>
                                          <p:spTgt spid="525">
                                            <p:txEl>
                                              <p:pRg st="0" end="0"/>
                                            </p:txEl>
                                          </p:spTgt>
                                        </p:tgtEl>
                                        <p:attrNameLst>
                                          <p:attrName>style.visibility</p:attrName>
                                        </p:attrNameLst>
                                      </p:cBhvr>
                                      <p:to>
                                        <p:strVal val="visible"/>
                                      </p:to>
                                    </p:set>
                                    <p:animEffect transition="in" filter="blinds(horizontal)">
                                      <p:cBhvr>
                                        <p:cTn id="10" dur="500"/>
                                        <p:tgtEl>
                                          <p:spTgt spid="52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525">
                                            <p:txEl>
                                              <p:pRg st="1" end="1"/>
                                            </p:txEl>
                                          </p:spTgt>
                                        </p:tgtEl>
                                        <p:attrNameLst>
                                          <p:attrName>style.visibility</p:attrName>
                                        </p:attrNameLst>
                                      </p:cBhvr>
                                      <p:to>
                                        <p:strVal val="visible"/>
                                      </p:to>
                                    </p:set>
                                    <p:animEffect transition="in" filter="blinds(horizontal)">
                                      <p:cBhvr>
                                        <p:cTn id="15" dur="500"/>
                                        <p:tgtEl>
                                          <p:spTgt spid="525">
                                            <p:txEl>
                                              <p:pRg st="1" end="1"/>
                                            </p:txEl>
                                          </p:spTgt>
                                        </p:tgtEl>
                                      </p:cBhvr>
                                    </p:animEffect>
                                  </p:childTnLst>
                                </p:cTn>
                              </p:par>
                              <p:par>
                                <p:cTn id="16" presetID="3" presetClass="entr" presetSubtype="10" fill="hold" grpId="1" nodeType="withEffect">
                                  <p:stCondLst>
                                    <p:cond delay="0"/>
                                  </p:stCondLst>
                                  <p:iterate>
                                    <p:tmAbs val="0"/>
                                  </p:iterate>
                                  <p:childTnLst>
                                    <p:set>
                                      <p:cBhvr>
                                        <p:cTn id="17" fill="hold"/>
                                        <p:tgtEl>
                                          <p:spTgt spid="525">
                                            <p:txEl>
                                              <p:pRg st="2" end="2"/>
                                            </p:txEl>
                                          </p:spTgt>
                                        </p:tgtEl>
                                        <p:attrNameLst>
                                          <p:attrName>style.visibility</p:attrName>
                                        </p:attrNameLst>
                                      </p:cBhvr>
                                      <p:to>
                                        <p:strVal val="visible"/>
                                      </p:to>
                                    </p:set>
                                    <p:animEffect transition="in" filter="blinds(horizontal)">
                                      <p:cBhvr>
                                        <p:cTn id="18" dur="500"/>
                                        <p:tgtEl>
                                          <p:spTgt spid="525">
                                            <p:txEl>
                                              <p:pRg st="2" end="2"/>
                                            </p:txEl>
                                          </p:spTgt>
                                        </p:tgtEl>
                                      </p:cBhvr>
                                    </p:animEffect>
                                  </p:childTnLst>
                                </p:cTn>
                              </p:par>
                              <p:par>
                                <p:cTn id="19" presetID="3" presetClass="entr" presetSubtype="10" fill="hold" grpId="1" nodeType="withEffect">
                                  <p:stCondLst>
                                    <p:cond delay="0"/>
                                  </p:stCondLst>
                                  <p:iterate>
                                    <p:tmAbs val="0"/>
                                  </p:iterate>
                                  <p:childTnLst>
                                    <p:set>
                                      <p:cBhvr>
                                        <p:cTn id="20" fill="hold"/>
                                        <p:tgtEl>
                                          <p:spTgt spid="525">
                                            <p:txEl>
                                              <p:pRg st="3" end="3"/>
                                            </p:txEl>
                                          </p:spTgt>
                                        </p:tgtEl>
                                        <p:attrNameLst>
                                          <p:attrName>style.visibility</p:attrName>
                                        </p:attrNameLst>
                                      </p:cBhvr>
                                      <p:to>
                                        <p:strVal val="visible"/>
                                      </p:to>
                                    </p:set>
                                    <p:animEffect transition="in" filter="blinds(horizontal)">
                                      <p:cBhvr>
                                        <p:cTn id="21" dur="500"/>
                                        <p:tgtEl>
                                          <p:spTgt spid="525">
                                            <p:txEl>
                                              <p:pRg st="3" end="3"/>
                                            </p:txEl>
                                          </p:spTgt>
                                        </p:tgtEl>
                                      </p:cBhvr>
                                    </p:animEffect>
                                  </p:childTnLst>
                                </p:cTn>
                              </p:par>
                              <p:par>
                                <p:cTn id="22" presetID="3" presetClass="entr" presetSubtype="10" fill="hold" grpId="1" nodeType="withEffect">
                                  <p:stCondLst>
                                    <p:cond delay="0"/>
                                  </p:stCondLst>
                                  <p:iterate>
                                    <p:tmAbs val="0"/>
                                  </p:iterate>
                                  <p:childTnLst>
                                    <p:set>
                                      <p:cBhvr>
                                        <p:cTn id="23" fill="hold"/>
                                        <p:tgtEl>
                                          <p:spTgt spid="525">
                                            <p:txEl>
                                              <p:pRg st="4" end="4"/>
                                            </p:txEl>
                                          </p:spTgt>
                                        </p:tgtEl>
                                        <p:attrNameLst>
                                          <p:attrName>style.visibility</p:attrName>
                                        </p:attrNameLst>
                                      </p:cBhvr>
                                      <p:to>
                                        <p:strVal val="visible"/>
                                      </p:to>
                                    </p:set>
                                    <p:animEffect transition="in" filter="blinds(horizontal)">
                                      <p:cBhvr>
                                        <p:cTn id="24" dur="500"/>
                                        <p:tgtEl>
                                          <p:spTgt spid="525">
                                            <p:txEl>
                                              <p:pRg st="4" end="4"/>
                                            </p:txEl>
                                          </p:spTgt>
                                        </p:tgtEl>
                                      </p:cBhvr>
                                    </p:animEffect>
                                  </p:childTnLst>
                                </p:cTn>
                              </p:par>
                              <p:par>
                                <p:cTn id="25" presetID="3" presetClass="entr" presetSubtype="10" fill="hold" grpId="1" nodeType="withEffect">
                                  <p:stCondLst>
                                    <p:cond delay="0"/>
                                  </p:stCondLst>
                                  <p:iterate>
                                    <p:tmAbs val="0"/>
                                  </p:iterate>
                                  <p:childTnLst>
                                    <p:set>
                                      <p:cBhvr>
                                        <p:cTn id="26" fill="hold"/>
                                        <p:tgtEl>
                                          <p:spTgt spid="525">
                                            <p:txEl>
                                              <p:pRg st="5" end="5"/>
                                            </p:txEl>
                                          </p:spTgt>
                                        </p:tgtEl>
                                        <p:attrNameLst>
                                          <p:attrName>style.visibility</p:attrName>
                                        </p:attrNameLst>
                                      </p:cBhvr>
                                      <p:to>
                                        <p:strVal val="visible"/>
                                      </p:to>
                                    </p:set>
                                    <p:animEffect transition="in" filter="blinds(horizontal)">
                                      <p:cBhvr>
                                        <p:cTn id="27" dur="500"/>
                                        <p:tgtEl>
                                          <p:spTgt spid="525">
                                            <p:txEl>
                                              <p:pRg st="5" end="5"/>
                                            </p:txEl>
                                          </p:spTgt>
                                        </p:tgtEl>
                                      </p:cBhvr>
                                    </p:animEffect>
                                  </p:childTnLst>
                                </p:cTn>
                              </p:par>
                              <p:par>
                                <p:cTn id="28" presetID="3" presetClass="entr" presetSubtype="10" fill="hold" grpId="1" nodeType="withEffect">
                                  <p:stCondLst>
                                    <p:cond delay="0"/>
                                  </p:stCondLst>
                                  <p:iterate>
                                    <p:tmAbs val="0"/>
                                  </p:iterate>
                                  <p:childTnLst>
                                    <p:set>
                                      <p:cBhvr>
                                        <p:cTn id="29" fill="hold"/>
                                        <p:tgtEl>
                                          <p:spTgt spid="525">
                                            <p:txEl>
                                              <p:pRg st="6" end="6"/>
                                            </p:txEl>
                                          </p:spTgt>
                                        </p:tgtEl>
                                        <p:attrNameLst>
                                          <p:attrName>style.visibility</p:attrName>
                                        </p:attrNameLst>
                                      </p:cBhvr>
                                      <p:to>
                                        <p:strVal val="visible"/>
                                      </p:to>
                                    </p:set>
                                    <p:animEffect transition="in" filter="blinds(horizontal)">
                                      <p:cBhvr>
                                        <p:cTn id="30" dur="500"/>
                                        <p:tgtEl>
                                          <p:spTgt spid="525">
                                            <p:txEl>
                                              <p:pRg st="6" end="6"/>
                                            </p:txEl>
                                          </p:spTgt>
                                        </p:tgtEl>
                                      </p:cBhvr>
                                    </p:animEffect>
                                  </p:childTnLst>
                                </p:cTn>
                              </p:par>
                              <p:par>
                                <p:cTn id="31" presetID="3" presetClass="entr" presetSubtype="10" fill="hold" grpId="1" nodeType="withEffect">
                                  <p:stCondLst>
                                    <p:cond delay="0"/>
                                  </p:stCondLst>
                                  <p:iterate>
                                    <p:tmAbs val="0"/>
                                  </p:iterate>
                                  <p:childTnLst>
                                    <p:set>
                                      <p:cBhvr>
                                        <p:cTn id="32" fill="hold"/>
                                        <p:tgtEl>
                                          <p:spTgt spid="525">
                                            <p:txEl>
                                              <p:pRg st="7" end="7"/>
                                            </p:txEl>
                                          </p:spTgt>
                                        </p:tgtEl>
                                        <p:attrNameLst>
                                          <p:attrName>style.visibility</p:attrName>
                                        </p:attrNameLst>
                                      </p:cBhvr>
                                      <p:to>
                                        <p:strVal val="visible"/>
                                      </p:to>
                                    </p:set>
                                    <p:animEffect transition="in" filter="blinds(horizontal)">
                                      <p:cBhvr>
                                        <p:cTn id="33" dur="500"/>
                                        <p:tgtEl>
                                          <p:spTgt spid="525">
                                            <p:txEl>
                                              <p:pRg st="7" end="7"/>
                                            </p:txEl>
                                          </p:spTgt>
                                        </p:tgtEl>
                                      </p:cBhvr>
                                    </p:animEffect>
                                  </p:childTnLst>
                                </p:cTn>
                              </p:par>
                              <p:par>
                                <p:cTn id="34" presetID="3" presetClass="entr" presetSubtype="10" fill="hold" grpId="1" nodeType="withEffect">
                                  <p:stCondLst>
                                    <p:cond delay="0"/>
                                  </p:stCondLst>
                                  <p:iterate>
                                    <p:tmAbs val="0"/>
                                  </p:iterate>
                                  <p:childTnLst>
                                    <p:set>
                                      <p:cBhvr>
                                        <p:cTn id="35" fill="hold"/>
                                        <p:tgtEl>
                                          <p:spTgt spid="525">
                                            <p:txEl>
                                              <p:pRg st="8" end="8"/>
                                            </p:txEl>
                                          </p:spTgt>
                                        </p:tgtEl>
                                        <p:attrNameLst>
                                          <p:attrName>style.visibility</p:attrName>
                                        </p:attrNameLst>
                                      </p:cBhvr>
                                      <p:to>
                                        <p:strVal val="visible"/>
                                      </p:to>
                                    </p:set>
                                    <p:animEffect transition="in" filter="blinds(horizontal)">
                                      <p:cBhvr>
                                        <p:cTn id="36" dur="500"/>
                                        <p:tgtEl>
                                          <p:spTgt spid="525">
                                            <p:txEl>
                                              <p:pRg st="8" end="8"/>
                                            </p:txEl>
                                          </p:spTgt>
                                        </p:tgtEl>
                                      </p:cBhvr>
                                    </p:animEffect>
                                  </p:childTnLst>
                                </p:cTn>
                              </p:par>
                              <p:par>
                                <p:cTn id="37" presetID="3" presetClass="entr" presetSubtype="10" fill="hold" grpId="1" nodeType="withEffect">
                                  <p:stCondLst>
                                    <p:cond delay="0"/>
                                  </p:stCondLst>
                                  <p:iterate>
                                    <p:tmAbs val="0"/>
                                  </p:iterate>
                                  <p:childTnLst>
                                    <p:set>
                                      <p:cBhvr>
                                        <p:cTn id="38" fill="hold"/>
                                        <p:tgtEl>
                                          <p:spTgt spid="525">
                                            <p:txEl>
                                              <p:pRg st="9" end="9"/>
                                            </p:txEl>
                                          </p:spTgt>
                                        </p:tgtEl>
                                        <p:attrNameLst>
                                          <p:attrName>style.visibility</p:attrName>
                                        </p:attrNameLst>
                                      </p:cBhvr>
                                      <p:to>
                                        <p:strVal val="visible"/>
                                      </p:to>
                                    </p:set>
                                    <p:animEffect transition="in" filter="blinds(horizontal)">
                                      <p:cBhvr>
                                        <p:cTn id="39" dur="500"/>
                                        <p:tgtEl>
                                          <p:spTgt spid="525">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grpId="2" nodeType="clickEffect">
                                  <p:stCondLst>
                                    <p:cond delay="0"/>
                                  </p:stCondLst>
                                  <p:iterate>
                                    <p:tmAbs val="0"/>
                                  </p:iterate>
                                  <p:childTnLst>
                                    <p:animEffect transition="out" filter="blinds(horizontal)">
                                      <p:cBhvr>
                                        <p:cTn id="43" dur="500" fill="hold"/>
                                        <p:tgtEl>
                                          <p:spTgt spid="525">
                                            <p:txEl>
                                              <p:pRg st="0" end="0"/>
                                            </p:txEl>
                                          </p:spTgt>
                                        </p:tgtEl>
                                      </p:cBhvr>
                                    </p:animEffect>
                                    <p:set>
                                      <p:cBhvr>
                                        <p:cTn id="44" fill="hold">
                                          <p:stCondLst>
                                            <p:cond delay="499"/>
                                          </p:stCondLst>
                                        </p:cTn>
                                        <p:tgtEl>
                                          <p:spTgt spid="525">
                                            <p:txEl>
                                              <p:pRg st="0" end="0"/>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xit" presetSubtype="10" fill="hold" grpId="2" nodeType="clickEffect">
                                  <p:stCondLst>
                                    <p:cond delay="0"/>
                                  </p:stCondLst>
                                  <p:iterate>
                                    <p:tmAbs val="0"/>
                                  </p:iterate>
                                  <p:childTnLst>
                                    <p:animEffect transition="out" filter="blinds(horizontal)">
                                      <p:cBhvr>
                                        <p:cTn id="48" dur="500" fill="hold"/>
                                        <p:tgtEl>
                                          <p:spTgt spid="525">
                                            <p:txEl>
                                              <p:pRg st="1" end="1"/>
                                            </p:txEl>
                                          </p:spTgt>
                                        </p:tgtEl>
                                      </p:cBhvr>
                                    </p:animEffect>
                                    <p:set>
                                      <p:cBhvr>
                                        <p:cTn id="49" fill="hold">
                                          <p:stCondLst>
                                            <p:cond delay="499"/>
                                          </p:stCondLst>
                                        </p:cTn>
                                        <p:tgtEl>
                                          <p:spTgt spid="525">
                                            <p:txEl>
                                              <p:pRg st="1" end="1"/>
                                            </p:txEl>
                                          </p:spTgt>
                                        </p:tgtEl>
                                        <p:attrNameLst>
                                          <p:attrName>style.visibility</p:attrName>
                                        </p:attrNameLst>
                                      </p:cBhvr>
                                      <p:to>
                                        <p:strVal val="hidden"/>
                                      </p:to>
                                    </p:set>
                                  </p:childTnLst>
                                </p:cTn>
                              </p:par>
                              <p:par>
                                <p:cTn id="50" presetID="3" presetClass="exit" presetSubtype="10" fill="hold" grpId="2" nodeType="withEffect">
                                  <p:stCondLst>
                                    <p:cond delay="0"/>
                                  </p:stCondLst>
                                  <p:iterate>
                                    <p:tmAbs val="0"/>
                                  </p:iterate>
                                  <p:childTnLst>
                                    <p:animEffect transition="out" filter="blinds(horizontal)">
                                      <p:cBhvr>
                                        <p:cTn id="51" dur="500" fill="hold"/>
                                        <p:tgtEl>
                                          <p:spTgt spid="525">
                                            <p:txEl>
                                              <p:pRg st="2" end="2"/>
                                            </p:txEl>
                                          </p:spTgt>
                                        </p:tgtEl>
                                      </p:cBhvr>
                                    </p:animEffect>
                                    <p:set>
                                      <p:cBhvr>
                                        <p:cTn id="52" fill="hold">
                                          <p:stCondLst>
                                            <p:cond delay="499"/>
                                          </p:stCondLst>
                                        </p:cTn>
                                        <p:tgtEl>
                                          <p:spTgt spid="525">
                                            <p:txEl>
                                              <p:pRg st="2" end="2"/>
                                            </p:txEl>
                                          </p:spTgt>
                                        </p:tgtEl>
                                        <p:attrNameLst>
                                          <p:attrName>style.visibility</p:attrName>
                                        </p:attrNameLst>
                                      </p:cBhvr>
                                      <p:to>
                                        <p:strVal val="hidden"/>
                                      </p:to>
                                    </p:set>
                                  </p:childTnLst>
                                </p:cTn>
                              </p:par>
                              <p:par>
                                <p:cTn id="53" presetID="3" presetClass="exit" presetSubtype="10" fill="hold" grpId="2" nodeType="withEffect">
                                  <p:stCondLst>
                                    <p:cond delay="0"/>
                                  </p:stCondLst>
                                  <p:iterate>
                                    <p:tmAbs val="0"/>
                                  </p:iterate>
                                  <p:childTnLst>
                                    <p:animEffect transition="out" filter="blinds(horizontal)">
                                      <p:cBhvr>
                                        <p:cTn id="54" dur="500" fill="hold"/>
                                        <p:tgtEl>
                                          <p:spTgt spid="525">
                                            <p:txEl>
                                              <p:pRg st="3" end="3"/>
                                            </p:txEl>
                                          </p:spTgt>
                                        </p:tgtEl>
                                      </p:cBhvr>
                                    </p:animEffect>
                                    <p:set>
                                      <p:cBhvr>
                                        <p:cTn id="55" fill="hold">
                                          <p:stCondLst>
                                            <p:cond delay="499"/>
                                          </p:stCondLst>
                                        </p:cTn>
                                        <p:tgtEl>
                                          <p:spTgt spid="525">
                                            <p:txEl>
                                              <p:pRg st="3" end="3"/>
                                            </p:txEl>
                                          </p:spTgt>
                                        </p:tgtEl>
                                        <p:attrNameLst>
                                          <p:attrName>style.visibility</p:attrName>
                                        </p:attrNameLst>
                                      </p:cBhvr>
                                      <p:to>
                                        <p:strVal val="hidden"/>
                                      </p:to>
                                    </p:set>
                                  </p:childTnLst>
                                </p:cTn>
                              </p:par>
                              <p:par>
                                <p:cTn id="56" presetID="3" presetClass="exit" presetSubtype="10" fill="hold" grpId="2" nodeType="withEffect">
                                  <p:stCondLst>
                                    <p:cond delay="0"/>
                                  </p:stCondLst>
                                  <p:iterate>
                                    <p:tmAbs val="0"/>
                                  </p:iterate>
                                  <p:childTnLst>
                                    <p:animEffect transition="out" filter="blinds(horizontal)">
                                      <p:cBhvr>
                                        <p:cTn id="57" dur="500" fill="hold"/>
                                        <p:tgtEl>
                                          <p:spTgt spid="525">
                                            <p:txEl>
                                              <p:pRg st="4" end="4"/>
                                            </p:txEl>
                                          </p:spTgt>
                                        </p:tgtEl>
                                      </p:cBhvr>
                                    </p:animEffect>
                                    <p:set>
                                      <p:cBhvr>
                                        <p:cTn id="58" fill="hold">
                                          <p:stCondLst>
                                            <p:cond delay="499"/>
                                          </p:stCondLst>
                                        </p:cTn>
                                        <p:tgtEl>
                                          <p:spTgt spid="525">
                                            <p:txEl>
                                              <p:pRg st="4" end="4"/>
                                            </p:txEl>
                                          </p:spTgt>
                                        </p:tgtEl>
                                        <p:attrNameLst>
                                          <p:attrName>style.visibility</p:attrName>
                                        </p:attrNameLst>
                                      </p:cBhvr>
                                      <p:to>
                                        <p:strVal val="hidden"/>
                                      </p:to>
                                    </p:set>
                                  </p:childTnLst>
                                </p:cTn>
                              </p:par>
                              <p:par>
                                <p:cTn id="59" presetID="3" presetClass="exit" presetSubtype="10" fill="hold" grpId="2" nodeType="withEffect">
                                  <p:stCondLst>
                                    <p:cond delay="0"/>
                                  </p:stCondLst>
                                  <p:iterate>
                                    <p:tmAbs val="0"/>
                                  </p:iterate>
                                  <p:childTnLst>
                                    <p:animEffect transition="out" filter="blinds(horizontal)">
                                      <p:cBhvr>
                                        <p:cTn id="60" dur="500" fill="hold"/>
                                        <p:tgtEl>
                                          <p:spTgt spid="525">
                                            <p:txEl>
                                              <p:pRg st="5" end="5"/>
                                            </p:txEl>
                                          </p:spTgt>
                                        </p:tgtEl>
                                      </p:cBhvr>
                                    </p:animEffect>
                                    <p:set>
                                      <p:cBhvr>
                                        <p:cTn id="61" fill="hold">
                                          <p:stCondLst>
                                            <p:cond delay="499"/>
                                          </p:stCondLst>
                                        </p:cTn>
                                        <p:tgtEl>
                                          <p:spTgt spid="525">
                                            <p:txEl>
                                              <p:pRg st="5" end="5"/>
                                            </p:txEl>
                                          </p:spTgt>
                                        </p:tgtEl>
                                        <p:attrNameLst>
                                          <p:attrName>style.visibility</p:attrName>
                                        </p:attrNameLst>
                                      </p:cBhvr>
                                      <p:to>
                                        <p:strVal val="hidden"/>
                                      </p:to>
                                    </p:set>
                                  </p:childTnLst>
                                </p:cTn>
                              </p:par>
                              <p:par>
                                <p:cTn id="62" presetID="3" presetClass="exit" presetSubtype="10" fill="hold" grpId="2" nodeType="withEffect">
                                  <p:stCondLst>
                                    <p:cond delay="0"/>
                                  </p:stCondLst>
                                  <p:iterate>
                                    <p:tmAbs val="0"/>
                                  </p:iterate>
                                  <p:childTnLst>
                                    <p:animEffect transition="out" filter="blinds(horizontal)">
                                      <p:cBhvr>
                                        <p:cTn id="63" dur="500" fill="hold"/>
                                        <p:tgtEl>
                                          <p:spTgt spid="525">
                                            <p:txEl>
                                              <p:pRg st="6" end="6"/>
                                            </p:txEl>
                                          </p:spTgt>
                                        </p:tgtEl>
                                      </p:cBhvr>
                                    </p:animEffect>
                                    <p:set>
                                      <p:cBhvr>
                                        <p:cTn id="64" fill="hold">
                                          <p:stCondLst>
                                            <p:cond delay="499"/>
                                          </p:stCondLst>
                                        </p:cTn>
                                        <p:tgtEl>
                                          <p:spTgt spid="525">
                                            <p:txEl>
                                              <p:pRg st="6" end="6"/>
                                            </p:txEl>
                                          </p:spTgt>
                                        </p:tgtEl>
                                        <p:attrNameLst>
                                          <p:attrName>style.visibility</p:attrName>
                                        </p:attrNameLst>
                                      </p:cBhvr>
                                      <p:to>
                                        <p:strVal val="hidden"/>
                                      </p:to>
                                    </p:set>
                                  </p:childTnLst>
                                </p:cTn>
                              </p:par>
                              <p:par>
                                <p:cTn id="65" presetID="3" presetClass="exit" presetSubtype="10" fill="hold" grpId="2" nodeType="withEffect">
                                  <p:stCondLst>
                                    <p:cond delay="0"/>
                                  </p:stCondLst>
                                  <p:iterate>
                                    <p:tmAbs val="0"/>
                                  </p:iterate>
                                  <p:childTnLst>
                                    <p:animEffect transition="out" filter="blinds(horizontal)">
                                      <p:cBhvr>
                                        <p:cTn id="66" dur="500" fill="hold"/>
                                        <p:tgtEl>
                                          <p:spTgt spid="525">
                                            <p:txEl>
                                              <p:pRg st="7" end="7"/>
                                            </p:txEl>
                                          </p:spTgt>
                                        </p:tgtEl>
                                      </p:cBhvr>
                                    </p:animEffect>
                                    <p:set>
                                      <p:cBhvr>
                                        <p:cTn id="67" fill="hold">
                                          <p:stCondLst>
                                            <p:cond delay="499"/>
                                          </p:stCondLst>
                                        </p:cTn>
                                        <p:tgtEl>
                                          <p:spTgt spid="525">
                                            <p:txEl>
                                              <p:pRg st="7" end="7"/>
                                            </p:txEl>
                                          </p:spTgt>
                                        </p:tgtEl>
                                        <p:attrNameLst>
                                          <p:attrName>style.visibility</p:attrName>
                                        </p:attrNameLst>
                                      </p:cBhvr>
                                      <p:to>
                                        <p:strVal val="hidden"/>
                                      </p:to>
                                    </p:set>
                                  </p:childTnLst>
                                </p:cTn>
                              </p:par>
                              <p:par>
                                <p:cTn id="68" presetID="3" presetClass="exit" presetSubtype="10" fill="hold" grpId="2" nodeType="withEffect">
                                  <p:stCondLst>
                                    <p:cond delay="0"/>
                                  </p:stCondLst>
                                  <p:iterate>
                                    <p:tmAbs val="0"/>
                                  </p:iterate>
                                  <p:childTnLst>
                                    <p:animEffect transition="out" filter="blinds(horizontal)">
                                      <p:cBhvr>
                                        <p:cTn id="69" dur="500" fill="hold"/>
                                        <p:tgtEl>
                                          <p:spTgt spid="525">
                                            <p:txEl>
                                              <p:pRg st="8" end="8"/>
                                            </p:txEl>
                                          </p:spTgt>
                                        </p:tgtEl>
                                      </p:cBhvr>
                                    </p:animEffect>
                                    <p:set>
                                      <p:cBhvr>
                                        <p:cTn id="70" fill="hold">
                                          <p:stCondLst>
                                            <p:cond delay="499"/>
                                          </p:stCondLst>
                                        </p:cTn>
                                        <p:tgtEl>
                                          <p:spTgt spid="525">
                                            <p:txEl>
                                              <p:pRg st="8" end="8"/>
                                            </p:txEl>
                                          </p:spTgt>
                                        </p:tgtEl>
                                        <p:attrNameLst>
                                          <p:attrName>style.visibility</p:attrName>
                                        </p:attrNameLst>
                                      </p:cBhvr>
                                      <p:to>
                                        <p:strVal val="hidden"/>
                                      </p:to>
                                    </p:set>
                                  </p:childTnLst>
                                </p:cTn>
                              </p:par>
                              <p:par>
                                <p:cTn id="71" presetID="3" presetClass="exit" presetSubtype="10" fill="hold" grpId="2" nodeType="withEffect">
                                  <p:stCondLst>
                                    <p:cond delay="0"/>
                                  </p:stCondLst>
                                  <p:iterate>
                                    <p:tmAbs val="0"/>
                                  </p:iterate>
                                  <p:childTnLst>
                                    <p:animEffect transition="out" filter="blinds(horizontal)">
                                      <p:cBhvr>
                                        <p:cTn id="72" dur="500" fill="hold"/>
                                        <p:tgtEl>
                                          <p:spTgt spid="525">
                                            <p:txEl>
                                              <p:pRg st="9" end="9"/>
                                            </p:txEl>
                                          </p:spTgt>
                                        </p:tgtEl>
                                      </p:cBhvr>
                                    </p:animEffect>
                                    <p:set>
                                      <p:cBhvr>
                                        <p:cTn id="73" fill="hold">
                                          <p:stCondLst>
                                            <p:cond delay="499"/>
                                          </p:stCondLst>
                                        </p:cTn>
                                        <p:tgtEl>
                                          <p:spTgt spid="525">
                                            <p:txEl>
                                              <p:pRg st="9" end="9"/>
                                            </p:txEl>
                                          </p:spTgt>
                                        </p:tgtEl>
                                        <p:attrNameLst>
                                          <p:attrName>style.visibility</p:attrName>
                                        </p:attrNameLst>
                                      </p:cBhvr>
                                      <p:to>
                                        <p:strVal val="hidden"/>
                                      </p:to>
                                    </p:set>
                                  </p:childTnLst>
                                </p:cTn>
                              </p:par>
                              <p:par>
                                <p:cTn id="74" presetID="3" presetClass="exit" presetSubtype="10" fill="hold" grpId="2" nodeType="withEffect">
                                  <p:stCondLst>
                                    <p:cond delay="0"/>
                                  </p:stCondLst>
                                  <p:iterate>
                                    <p:tmAbs val="0"/>
                                  </p:iterate>
                                  <p:childTnLst>
                                    <p:animEffect transition="out" filter="blinds(horizontal)">
                                      <p:cBhvr>
                                        <p:cTn id="75" dur="500" fill="hold"/>
                                        <p:tgtEl>
                                          <p:spTgt spid="525">
                                            <p:bg/>
                                          </p:spTgt>
                                        </p:tgtEl>
                                      </p:cBhvr>
                                    </p:animEffect>
                                    <p:set>
                                      <p:cBhvr>
                                        <p:cTn id="76" fill="hold">
                                          <p:stCondLst>
                                            <p:cond delay="499"/>
                                          </p:stCondLst>
                                        </p:cTn>
                                        <p:tgtEl>
                                          <p:spTgt spid="525">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 grpId="1" build="p" animBg="1" advAuto="0"/>
      <p:bldP spid="525" grpId="2" build="p" animBg="1" advAuto="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92</a:t>
            </a:fld>
            <a:endParaRPr/>
          </a:p>
        </p:txBody>
      </p:sp>
      <p:sp>
        <p:nvSpPr>
          <p:cNvPr id="528" name="4. ECMAScript6 基本语法-Promise"/>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Promise</a:t>
            </a:r>
          </a:p>
        </p:txBody>
      </p:sp>
      <p:sp>
        <p:nvSpPr>
          <p:cNvPr id="529" name="ES6 原生提供了 Promise 对象。…"/>
          <p:cNvSpPr txBox="1">
            <a:spLocks noGrp="1"/>
          </p:cNvSpPr>
          <p:nvPr>
            <p:ph type="body" idx="4294967295"/>
          </p:nvPr>
        </p:nvSpPr>
        <p:spPr>
          <a:xfrm>
            <a:off x="237330" y="771445"/>
            <a:ext cx="8848727" cy="6136482"/>
          </a:xfrm>
          <a:prstGeom prst="rect">
            <a:avLst/>
          </a:prstGeom>
        </p:spPr>
        <p:txBody>
          <a:bodyPr/>
          <a:lstStyle/>
          <a:p>
            <a:pPr marL="190098" indent="-190098" defTabSz="722376">
              <a:spcBef>
                <a:spcPts val="600"/>
              </a:spcBef>
              <a:buChar char="•"/>
              <a:defRPr sz="1896">
                <a:latin typeface="微软雅黑"/>
                <a:ea typeface="微软雅黑"/>
                <a:cs typeface="微软雅黑"/>
                <a:sym typeface="微软雅黑"/>
              </a:defRPr>
            </a:pPr>
            <a:r>
              <a:t>ES6 原生提供了 Promise 对象。</a:t>
            </a:r>
          </a:p>
          <a:p>
            <a:pPr marL="190098" indent="-190098" defTabSz="722376">
              <a:spcBef>
                <a:spcPts val="600"/>
              </a:spcBef>
              <a:buChar char="•"/>
              <a:defRPr sz="1896">
                <a:latin typeface="微软雅黑"/>
                <a:ea typeface="微软雅黑"/>
                <a:cs typeface="微软雅黑"/>
                <a:sym typeface="微软雅黑"/>
              </a:defRPr>
            </a:pPr>
            <a:r>
              <a:t>所谓 Promise，就是一个对象，用来传递异步操作的消息。它代表了某个未来才会知道结果的事件（通常是一个异步操作），并且这个事件提供统一的 API，可供进一步处理。</a:t>
            </a:r>
          </a:p>
          <a:p>
            <a:pPr marL="190098" indent="-190098" defTabSz="722376">
              <a:spcBef>
                <a:spcPts val="600"/>
              </a:spcBef>
              <a:buChar char="•"/>
              <a:defRPr sz="1896">
                <a:latin typeface="微软雅黑"/>
                <a:ea typeface="微软雅黑"/>
                <a:cs typeface="微软雅黑"/>
                <a:sym typeface="微软雅黑"/>
              </a:defRPr>
            </a:pPr>
            <a:r>
              <a:t>Promise 对象有以下两个特点。</a:t>
            </a:r>
          </a:p>
          <a:p>
            <a:pPr marL="190098" indent="-190098" defTabSz="722376">
              <a:spcBef>
                <a:spcPts val="600"/>
              </a:spcBef>
              <a:buChar char="•"/>
              <a:defRPr sz="1896">
                <a:latin typeface="微软雅黑"/>
                <a:ea typeface="微软雅黑"/>
                <a:cs typeface="微软雅黑"/>
                <a:sym typeface="微软雅黑"/>
              </a:defRPr>
            </a:pPr>
            <a:r>
              <a:t>（1）对象的状态不受外界影响。Promise 对象代表一个异步操作，有三种状态：Pending（进行中）、Resolved（已完成，又称 Fulfilled）和 Rejected（已失败）。只有异步操作的结果，可以决定当前是哪一种状态，任何其他操作都无法改变这个状态。这也是 Promise 这个名字的由来，它的英语意思就是「承诺」，表示其他手段无法改变。</a:t>
            </a:r>
          </a:p>
          <a:p>
            <a:pPr marL="190098" indent="-190098" defTabSz="722376">
              <a:spcBef>
                <a:spcPts val="600"/>
              </a:spcBef>
              <a:buChar char="•"/>
              <a:defRPr sz="1896">
                <a:latin typeface="微软雅黑"/>
                <a:ea typeface="微软雅黑"/>
                <a:cs typeface="微软雅黑"/>
                <a:sym typeface="微软雅黑"/>
              </a:defRPr>
            </a:pPr>
            <a:endParaRPr/>
          </a:p>
          <a:p>
            <a:pPr marL="190098" indent="-190098" defTabSz="722376">
              <a:spcBef>
                <a:spcPts val="600"/>
              </a:spcBef>
              <a:buChar char="•"/>
              <a:defRPr sz="1896">
                <a:latin typeface="微软雅黑"/>
                <a:ea typeface="微软雅黑"/>
                <a:cs typeface="微软雅黑"/>
                <a:sym typeface="微软雅黑"/>
              </a:defRPr>
            </a:pPr>
            <a:r>
              <a:t>（2）一旦状态改变，就不会再变，任何时候都可以得到这个结果。Promise 对象的状态改变，只有两种可能：从 Pending 变为 Resolved 和从 Pending 变为 Rejected。只要这两种情况发生，状态就凝固了，不会再变了，会一直保持这个结果。就算改变已经发生了，你再对 Promise 对象添加回调函数，也会立即得到这个结果。这与事件（Event）完全不同，事件的特点是，如果你错过了它，再去监听，是得不到结果的。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29">
                                            <p:bg/>
                                          </p:spTgt>
                                        </p:tgtEl>
                                        <p:attrNameLst>
                                          <p:attrName>style.visibility</p:attrName>
                                        </p:attrNameLst>
                                      </p:cBhvr>
                                      <p:to>
                                        <p:strVal val="visible"/>
                                      </p:to>
                                    </p:set>
                                    <p:animEffect transition="in" filter="blinds(horizontal)">
                                      <p:cBhvr>
                                        <p:cTn id="7" dur="500"/>
                                        <p:tgtEl>
                                          <p:spTgt spid="529">
                                            <p:bg/>
                                          </p:spTgt>
                                        </p:tgtEl>
                                      </p:cBhvr>
                                    </p:animEffect>
                                  </p:childTnLst>
                                </p:cTn>
                              </p:par>
                              <p:par>
                                <p:cTn id="8" presetID="3" presetClass="entr" presetSubtype="10" fill="hold" grpId="1" nodeType="withEffect">
                                  <p:stCondLst>
                                    <p:cond delay="0"/>
                                  </p:stCondLst>
                                  <p:iterate>
                                    <p:tmAbs val="0"/>
                                  </p:iterate>
                                  <p:childTnLst>
                                    <p:set>
                                      <p:cBhvr>
                                        <p:cTn id="9" fill="hold"/>
                                        <p:tgtEl>
                                          <p:spTgt spid="529">
                                            <p:txEl>
                                              <p:pRg st="0" end="0"/>
                                            </p:txEl>
                                          </p:spTgt>
                                        </p:tgtEl>
                                        <p:attrNameLst>
                                          <p:attrName>style.visibility</p:attrName>
                                        </p:attrNameLst>
                                      </p:cBhvr>
                                      <p:to>
                                        <p:strVal val="visible"/>
                                      </p:to>
                                    </p:set>
                                    <p:animEffect transition="in" filter="blinds(horizontal)">
                                      <p:cBhvr>
                                        <p:cTn id="10" dur="500"/>
                                        <p:tgtEl>
                                          <p:spTgt spid="52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529">
                                            <p:txEl>
                                              <p:pRg st="1" end="1"/>
                                            </p:txEl>
                                          </p:spTgt>
                                        </p:tgtEl>
                                        <p:attrNameLst>
                                          <p:attrName>style.visibility</p:attrName>
                                        </p:attrNameLst>
                                      </p:cBhvr>
                                      <p:to>
                                        <p:strVal val="visible"/>
                                      </p:to>
                                    </p:set>
                                    <p:animEffect transition="in" filter="blinds(horizontal)">
                                      <p:cBhvr>
                                        <p:cTn id="15" dur="500"/>
                                        <p:tgtEl>
                                          <p:spTgt spid="52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529">
                                            <p:txEl>
                                              <p:pRg st="2" end="2"/>
                                            </p:txEl>
                                          </p:spTgt>
                                        </p:tgtEl>
                                        <p:attrNameLst>
                                          <p:attrName>style.visibility</p:attrName>
                                        </p:attrNameLst>
                                      </p:cBhvr>
                                      <p:to>
                                        <p:strVal val="visible"/>
                                      </p:to>
                                    </p:set>
                                    <p:animEffect transition="in" filter="blinds(horizontal)">
                                      <p:cBhvr>
                                        <p:cTn id="20" dur="500"/>
                                        <p:tgtEl>
                                          <p:spTgt spid="52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529">
                                            <p:txEl>
                                              <p:pRg st="3" end="3"/>
                                            </p:txEl>
                                          </p:spTgt>
                                        </p:tgtEl>
                                        <p:attrNameLst>
                                          <p:attrName>style.visibility</p:attrName>
                                        </p:attrNameLst>
                                      </p:cBhvr>
                                      <p:to>
                                        <p:strVal val="visible"/>
                                      </p:to>
                                    </p:set>
                                    <p:animEffect transition="in" filter="blinds(horizontal)">
                                      <p:cBhvr>
                                        <p:cTn id="25" dur="500"/>
                                        <p:tgtEl>
                                          <p:spTgt spid="52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529">
                                            <p:txEl>
                                              <p:pRg st="4" end="4"/>
                                            </p:txEl>
                                          </p:spTgt>
                                        </p:tgtEl>
                                        <p:attrNameLst>
                                          <p:attrName>style.visibility</p:attrName>
                                        </p:attrNameLst>
                                      </p:cBhvr>
                                      <p:to>
                                        <p:strVal val="visible"/>
                                      </p:to>
                                    </p:set>
                                    <p:animEffect transition="in" filter="blinds(horizontal)">
                                      <p:cBhvr>
                                        <p:cTn id="30" dur="500"/>
                                        <p:tgtEl>
                                          <p:spTgt spid="52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529">
                                            <p:txEl>
                                              <p:pRg st="5" end="5"/>
                                            </p:txEl>
                                          </p:spTgt>
                                        </p:tgtEl>
                                        <p:attrNameLst>
                                          <p:attrName>style.visibility</p:attrName>
                                        </p:attrNameLst>
                                      </p:cBhvr>
                                      <p:to>
                                        <p:strVal val="visible"/>
                                      </p:to>
                                    </p:set>
                                    <p:animEffect transition="in" filter="blinds(horizontal)">
                                      <p:cBhvr>
                                        <p:cTn id="35" dur="500"/>
                                        <p:tgtEl>
                                          <p:spTgt spid="52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2" nodeType="clickEffect">
                                  <p:stCondLst>
                                    <p:cond delay="0"/>
                                  </p:stCondLst>
                                  <p:iterate>
                                    <p:tmAbs val="0"/>
                                  </p:iterate>
                                  <p:childTnLst>
                                    <p:animEffect transition="out" filter="blinds(horizontal)">
                                      <p:cBhvr>
                                        <p:cTn id="39" dur="500" fill="hold"/>
                                        <p:tgtEl>
                                          <p:spTgt spid="529">
                                            <p:txEl>
                                              <p:pRg st="0" end="0"/>
                                            </p:txEl>
                                          </p:spTgt>
                                        </p:tgtEl>
                                      </p:cBhvr>
                                    </p:animEffect>
                                    <p:set>
                                      <p:cBhvr>
                                        <p:cTn id="40" fill="hold">
                                          <p:stCondLst>
                                            <p:cond delay="499"/>
                                          </p:stCondLst>
                                        </p:cTn>
                                        <p:tgtEl>
                                          <p:spTgt spid="529">
                                            <p:txEl>
                                              <p:pRg st="0" end="0"/>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2" nodeType="clickEffect">
                                  <p:stCondLst>
                                    <p:cond delay="0"/>
                                  </p:stCondLst>
                                  <p:iterate>
                                    <p:tmAbs val="0"/>
                                  </p:iterate>
                                  <p:childTnLst>
                                    <p:animEffect transition="out" filter="blinds(horizontal)">
                                      <p:cBhvr>
                                        <p:cTn id="44" dur="500" fill="hold"/>
                                        <p:tgtEl>
                                          <p:spTgt spid="529">
                                            <p:txEl>
                                              <p:pRg st="1" end="1"/>
                                            </p:txEl>
                                          </p:spTgt>
                                        </p:tgtEl>
                                      </p:cBhvr>
                                    </p:animEffect>
                                    <p:set>
                                      <p:cBhvr>
                                        <p:cTn id="45" fill="hold">
                                          <p:stCondLst>
                                            <p:cond delay="499"/>
                                          </p:stCondLst>
                                        </p:cTn>
                                        <p:tgtEl>
                                          <p:spTgt spid="529">
                                            <p:txEl>
                                              <p:pRg st="1" end="1"/>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529">
                                            <p:txEl>
                                              <p:pRg st="2" end="2"/>
                                            </p:txEl>
                                          </p:spTgt>
                                        </p:tgtEl>
                                      </p:cBhvr>
                                    </p:animEffect>
                                    <p:set>
                                      <p:cBhvr>
                                        <p:cTn id="50" fill="hold">
                                          <p:stCondLst>
                                            <p:cond delay="499"/>
                                          </p:stCondLst>
                                        </p:cTn>
                                        <p:tgtEl>
                                          <p:spTgt spid="529">
                                            <p:txEl>
                                              <p:pRg st="2" end="2"/>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529">
                                            <p:txEl>
                                              <p:pRg st="3" end="3"/>
                                            </p:txEl>
                                          </p:spTgt>
                                        </p:tgtEl>
                                      </p:cBhvr>
                                    </p:animEffect>
                                    <p:set>
                                      <p:cBhvr>
                                        <p:cTn id="55" fill="hold">
                                          <p:stCondLst>
                                            <p:cond delay="499"/>
                                          </p:stCondLst>
                                        </p:cTn>
                                        <p:tgtEl>
                                          <p:spTgt spid="529">
                                            <p:txEl>
                                              <p:pRg st="3" end="3"/>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529">
                                            <p:txEl>
                                              <p:pRg st="4" end="4"/>
                                            </p:txEl>
                                          </p:spTgt>
                                        </p:tgtEl>
                                      </p:cBhvr>
                                    </p:animEffect>
                                    <p:set>
                                      <p:cBhvr>
                                        <p:cTn id="60" fill="hold">
                                          <p:stCondLst>
                                            <p:cond delay="499"/>
                                          </p:stCondLst>
                                        </p:cTn>
                                        <p:tgtEl>
                                          <p:spTgt spid="529">
                                            <p:txEl>
                                              <p:pRg st="4" end="4"/>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529">
                                            <p:txEl>
                                              <p:pRg st="5" end="5"/>
                                            </p:txEl>
                                          </p:spTgt>
                                        </p:tgtEl>
                                      </p:cBhvr>
                                    </p:animEffect>
                                    <p:set>
                                      <p:cBhvr>
                                        <p:cTn id="65" fill="hold">
                                          <p:stCondLst>
                                            <p:cond delay="499"/>
                                          </p:stCondLst>
                                        </p:cTn>
                                        <p:tgtEl>
                                          <p:spTgt spid="529">
                                            <p:txEl>
                                              <p:pRg st="5" end="5"/>
                                            </p:txEl>
                                          </p:spTgt>
                                        </p:tgtEl>
                                        <p:attrNameLst>
                                          <p:attrName>style.visibility</p:attrName>
                                        </p:attrNameLst>
                                      </p:cBhvr>
                                      <p:to>
                                        <p:strVal val="hidden"/>
                                      </p:to>
                                    </p:set>
                                  </p:childTnLst>
                                </p:cTn>
                              </p:par>
                              <p:par>
                                <p:cTn id="66" presetID="3" presetClass="exit" presetSubtype="10" fill="hold" grpId="2" nodeType="withEffect">
                                  <p:stCondLst>
                                    <p:cond delay="0"/>
                                  </p:stCondLst>
                                  <p:iterate>
                                    <p:tmAbs val="0"/>
                                  </p:iterate>
                                  <p:childTnLst>
                                    <p:animEffect transition="out" filter="blinds(horizontal)">
                                      <p:cBhvr>
                                        <p:cTn id="67" dur="500" fill="hold"/>
                                        <p:tgtEl>
                                          <p:spTgt spid="529">
                                            <p:bg/>
                                          </p:spTgt>
                                        </p:tgtEl>
                                      </p:cBhvr>
                                    </p:animEffect>
                                    <p:set>
                                      <p:cBhvr>
                                        <p:cTn id="68" fill="hold">
                                          <p:stCondLst>
                                            <p:cond delay="499"/>
                                          </p:stCondLst>
                                        </p:cTn>
                                        <p:tgtEl>
                                          <p:spTgt spid="52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 grpId="1" build="p" animBg="1" advAuto="0"/>
      <p:bldP spid="529" grpId="2" build="p" animBg="1" advAuto="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93</a:t>
            </a:fld>
            <a:endParaRPr/>
          </a:p>
        </p:txBody>
      </p:sp>
      <p:sp>
        <p:nvSpPr>
          <p:cNvPr id="532" name="4. ECMAScript6 基本语法-Promise"/>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Promise</a:t>
            </a:r>
          </a:p>
        </p:txBody>
      </p:sp>
      <p:sp>
        <p:nvSpPr>
          <p:cNvPr id="533" name="代码:demo77.html…"/>
          <p:cNvSpPr txBox="1">
            <a:spLocks noGrp="1"/>
          </p:cNvSpPr>
          <p:nvPr>
            <p:ph type="body" idx="4294967295"/>
          </p:nvPr>
        </p:nvSpPr>
        <p:spPr>
          <a:xfrm>
            <a:off x="237330" y="771445"/>
            <a:ext cx="8848727" cy="6136482"/>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rPr dirty="0"/>
              <a:t>代码:demo77.html</a:t>
            </a:r>
          </a:p>
          <a:p>
            <a:pPr marL="0" lvl="3" indent="685800">
              <a:spcBef>
                <a:spcPts val="800"/>
              </a:spcBef>
              <a:buSzTx/>
              <a:buNone/>
              <a:defRPr sz="2400">
                <a:latin typeface="微软雅黑"/>
                <a:ea typeface="微软雅黑"/>
                <a:cs typeface="微软雅黑"/>
                <a:sym typeface="微软雅黑"/>
              </a:defRPr>
            </a:pPr>
            <a:r>
              <a:rPr dirty="0"/>
              <a:t>    </a:t>
            </a:r>
            <a:r>
              <a:rPr dirty="0" err="1"/>
              <a:t>var</a:t>
            </a:r>
            <a:r>
              <a:rPr dirty="0"/>
              <a:t> p = new Promise(function(resolve, reject){</a:t>
            </a:r>
          </a:p>
          <a:p>
            <a:pPr marL="0" lvl="3" indent="685800">
              <a:spcBef>
                <a:spcPts val="800"/>
              </a:spcBef>
              <a:buSzTx/>
              <a:buNone/>
              <a:defRPr sz="2400">
                <a:latin typeface="微软雅黑"/>
                <a:ea typeface="微软雅黑"/>
                <a:cs typeface="微软雅黑"/>
                <a:sym typeface="微软雅黑"/>
              </a:defRPr>
            </a:pPr>
            <a:r>
              <a:rPr dirty="0"/>
              <a:t>     //</a:t>
            </a:r>
            <a:r>
              <a:rPr dirty="0" err="1"/>
              <a:t>做一些异步操作</a:t>
            </a:r>
            <a:endParaRPr dirty="0"/>
          </a:p>
          <a:p>
            <a:pPr marL="0" lvl="3" indent="685800">
              <a:spcBef>
                <a:spcPts val="800"/>
              </a:spcBef>
              <a:buSzTx/>
              <a:buNone/>
              <a:defRPr sz="2400">
                <a:latin typeface="微软雅黑"/>
                <a:ea typeface="微软雅黑"/>
                <a:cs typeface="微软雅黑"/>
                <a:sym typeface="微软雅黑"/>
              </a:defRPr>
            </a:pPr>
            <a:r>
              <a:rPr dirty="0"/>
              <a:t>    </a:t>
            </a:r>
            <a:r>
              <a:rPr dirty="0" err="1"/>
              <a:t>setTimeout</a:t>
            </a:r>
            <a:r>
              <a:rPr dirty="0"/>
              <a:t>(function(){</a:t>
            </a:r>
          </a:p>
          <a:p>
            <a:pPr marL="0" lvl="3" indent="685800">
              <a:spcBef>
                <a:spcPts val="800"/>
              </a:spcBef>
              <a:buSzTx/>
              <a:buNone/>
              <a:defRPr sz="2400">
                <a:latin typeface="微软雅黑"/>
                <a:ea typeface="微软雅黑"/>
                <a:cs typeface="微软雅黑"/>
                <a:sym typeface="微软雅黑"/>
              </a:defRPr>
            </a:pPr>
            <a:r>
              <a:rPr dirty="0"/>
              <a:t>        console.log('</a:t>
            </a:r>
            <a:r>
              <a:rPr dirty="0" err="1"/>
              <a:t>执行完成</a:t>
            </a:r>
            <a:r>
              <a:rPr dirty="0"/>
              <a:t>');</a:t>
            </a:r>
          </a:p>
          <a:p>
            <a:pPr marL="0" lvl="3" indent="685800">
              <a:spcBef>
                <a:spcPts val="800"/>
              </a:spcBef>
              <a:buSzTx/>
              <a:buNone/>
              <a:defRPr sz="2400">
                <a:latin typeface="微软雅黑"/>
                <a:ea typeface="微软雅黑"/>
                <a:cs typeface="微软雅黑"/>
                <a:sym typeface="微软雅黑"/>
              </a:defRPr>
            </a:pPr>
            <a:r>
              <a:rPr dirty="0"/>
              <a:t>        resolve(‘</a:t>
            </a:r>
            <a:r>
              <a:rPr dirty="0" err="1"/>
              <a:t>随便什么数据</a:t>
            </a:r>
            <a:r>
              <a:rPr dirty="0"/>
              <a:t>’);//</a:t>
            </a:r>
            <a:r>
              <a:rPr dirty="0" err="1"/>
              <a:t>没有then函数，没有结果</a:t>
            </a:r>
            <a:endParaRPr dirty="0"/>
          </a:p>
          <a:p>
            <a:pPr marL="0" lvl="3" indent="685800">
              <a:spcBef>
                <a:spcPts val="800"/>
              </a:spcBef>
              <a:buSzTx/>
              <a:buNone/>
              <a:defRPr sz="2400">
                <a:latin typeface="微软雅黑"/>
                <a:ea typeface="微软雅黑"/>
                <a:cs typeface="微软雅黑"/>
                <a:sym typeface="微软雅黑"/>
              </a:defRPr>
            </a:pPr>
            <a:r>
              <a:rPr dirty="0"/>
              <a:t>       }, 2000);</a:t>
            </a:r>
          </a:p>
          <a:p>
            <a:pPr marL="0" lvl="3" indent="685800">
              <a:spcBef>
                <a:spcPts val="800"/>
              </a:spcBef>
              <a:buSzTx/>
              <a:buNone/>
              <a:defRPr sz="2400">
                <a:latin typeface="微软雅黑"/>
                <a:ea typeface="微软雅黑"/>
                <a:cs typeface="微软雅黑"/>
                <a:sym typeface="微软雅黑"/>
              </a:defRPr>
            </a:pPr>
            <a:r>
              <a:rPr dirty="0"/>
              <a:t>     });</a:t>
            </a:r>
          </a:p>
          <a:p>
            <a:pPr marL="0" lvl="3" indent="685800">
              <a:spcBef>
                <a:spcPts val="800"/>
              </a:spcBef>
              <a:buSzTx/>
              <a:buNone/>
              <a:defRPr sz="2400">
                <a:latin typeface="微软雅黑"/>
                <a:ea typeface="微软雅黑"/>
                <a:cs typeface="微软雅黑"/>
                <a:sym typeface="微软雅黑"/>
              </a:defRPr>
            </a:pPr>
            <a:r>
              <a:rPr dirty="0"/>
              <a:t>//</a:t>
            </a:r>
            <a:r>
              <a:rPr dirty="0" err="1"/>
              <a:t>输出</a:t>
            </a:r>
            <a:r>
              <a:rPr dirty="0"/>
              <a:t>   </a:t>
            </a:r>
            <a:r>
              <a:rPr dirty="0" err="1"/>
              <a:t>执行完成</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33">
                                            <p:bg/>
                                          </p:spTgt>
                                        </p:tgtEl>
                                        <p:attrNameLst>
                                          <p:attrName>style.visibility</p:attrName>
                                        </p:attrNameLst>
                                      </p:cBhvr>
                                      <p:to>
                                        <p:strVal val="visible"/>
                                      </p:to>
                                    </p:set>
                                    <p:animEffect transition="in" filter="blinds(horizontal)">
                                      <p:cBhvr>
                                        <p:cTn id="7" dur="500"/>
                                        <p:tgtEl>
                                          <p:spTgt spid="533">
                                            <p:bg/>
                                          </p:spTgt>
                                        </p:tgtEl>
                                      </p:cBhvr>
                                    </p:animEffect>
                                  </p:childTnLst>
                                </p:cTn>
                              </p:par>
                              <p:par>
                                <p:cTn id="8" presetID="3" presetClass="entr" presetSubtype="10" fill="hold" grpId="1" nodeType="withEffect">
                                  <p:stCondLst>
                                    <p:cond delay="0"/>
                                  </p:stCondLst>
                                  <p:iterate>
                                    <p:tmAbs val="0"/>
                                  </p:iterate>
                                  <p:childTnLst>
                                    <p:set>
                                      <p:cBhvr>
                                        <p:cTn id="9" fill="hold"/>
                                        <p:tgtEl>
                                          <p:spTgt spid="533">
                                            <p:txEl>
                                              <p:pRg st="0" end="0"/>
                                            </p:txEl>
                                          </p:spTgt>
                                        </p:tgtEl>
                                        <p:attrNameLst>
                                          <p:attrName>style.visibility</p:attrName>
                                        </p:attrNameLst>
                                      </p:cBhvr>
                                      <p:to>
                                        <p:strVal val="visible"/>
                                      </p:to>
                                    </p:set>
                                    <p:animEffect transition="in" filter="blinds(horizontal)">
                                      <p:cBhvr>
                                        <p:cTn id="10" dur="500"/>
                                        <p:tgtEl>
                                          <p:spTgt spid="533">
                                            <p:txEl>
                                              <p:pRg st="0" end="0"/>
                                            </p:txEl>
                                          </p:spTgt>
                                        </p:tgtEl>
                                      </p:cBhvr>
                                    </p:animEffect>
                                  </p:childTnLst>
                                </p:cTn>
                              </p:par>
                              <p:par>
                                <p:cTn id="11" presetID="3" presetClass="entr" presetSubtype="10" fill="hold" grpId="1" nodeType="withEffect">
                                  <p:stCondLst>
                                    <p:cond delay="0"/>
                                  </p:stCondLst>
                                  <p:iterate>
                                    <p:tmAbs val="0"/>
                                  </p:iterate>
                                  <p:childTnLst>
                                    <p:set>
                                      <p:cBhvr>
                                        <p:cTn id="12" fill="hold"/>
                                        <p:tgtEl>
                                          <p:spTgt spid="533">
                                            <p:txEl>
                                              <p:pRg st="1" end="1"/>
                                            </p:txEl>
                                          </p:spTgt>
                                        </p:tgtEl>
                                        <p:attrNameLst>
                                          <p:attrName>style.visibility</p:attrName>
                                        </p:attrNameLst>
                                      </p:cBhvr>
                                      <p:to>
                                        <p:strVal val="visible"/>
                                      </p:to>
                                    </p:set>
                                    <p:animEffect transition="in" filter="blinds(horizontal)">
                                      <p:cBhvr>
                                        <p:cTn id="13" dur="500"/>
                                        <p:tgtEl>
                                          <p:spTgt spid="533">
                                            <p:txEl>
                                              <p:pRg st="1" end="1"/>
                                            </p:txEl>
                                          </p:spTgt>
                                        </p:tgtEl>
                                      </p:cBhvr>
                                    </p:animEffect>
                                  </p:childTnLst>
                                </p:cTn>
                              </p:par>
                              <p:par>
                                <p:cTn id="14" presetID="3" presetClass="entr" presetSubtype="10" fill="hold" grpId="1" nodeType="withEffect">
                                  <p:stCondLst>
                                    <p:cond delay="0"/>
                                  </p:stCondLst>
                                  <p:iterate>
                                    <p:tmAbs val="0"/>
                                  </p:iterate>
                                  <p:childTnLst>
                                    <p:set>
                                      <p:cBhvr>
                                        <p:cTn id="15" fill="hold"/>
                                        <p:tgtEl>
                                          <p:spTgt spid="533">
                                            <p:txEl>
                                              <p:pRg st="2" end="2"/>
                                            </p:txEl>
                                          </p:spTgt>
                                        </p:tgtEl>
                                        <p:attrNameLst>
                                          <p:attrName>style.visibility</p:attrName>
                                        </p:attrNameLst>
                                      </p:cBhvr>
                                      <p:to>
                                        <p:strVal val="visible"/>
                                      </p:to>
                                    </p:set>
                                    <p:animEffect transition="in" filter="blinds(horizontal)">
                                      <p:cBhvr>
                                        <p:cTn id="16" dur="500"/>
                                        <p:tgtEl>
                                          <p:spTgt spid="533">
                                            <p:txEl>
                                              <p:pRg st="2" end="2"/>
                                            </p:txEl>
                                          </p:spTgt>
                                        </p:tgtEl>
                                      </p:cBhvr>
                                    </p:animEffect>
                                  </p:childTnLst>
                                </p:cTn>
                              </p:par>
                              <p:par>
                                <p:cTn id="17" presetID="3" presetClass="entr" presetSubtype="10" fill="hold" grpId="1" nodeType="withEffect">
                                  <p:stCondLst>
                                    <p:cond delay="0"/>
                                  </p:stCondLst>
                                  <p:iterate>
                                    <p:tmAbs val="0"/>
                                  </p:iterate>
                                  <p:childTnLst>
                                    <p:set>
                                      <p:cBhvr>
                                        <p:cTn id="18" fill="hold"/>
                                        <p:tgtEl>
                                          <p:spTgt spid="533">
                                            <p:txEl>
                                              <p:pRg st="3" end="3"/>
                                            </p:txEl>
                                          </p:spTgt>
                                        </p:tgtEl>
                                        <p:attrNameLst>
                                          <p:attrName>style.visibility</p:attrName>
                                        </p:attrNameLst>
                                      </p:cBhvr>
                                      <p:to>
                                        <p:strVal val="visible"/>
                                      </p:to>
                                    </p:set>
                                    <p:animEffect transition="in" filter="blinds(horizontal)">
                                      <p:cBhvr>
                                        <p:cTn id="19" dur="500"/>
                                        <p:tgtEl>
                                          <p:spTgt spid="533">
                                            <p:txEl>
                                              <p:pRg st="3" end="3"/>
                                            </p:txEl>
                                          </p:spTgt>
                                        </p:tgtEl>
                                      </p:cBhvr>
                                    </p:animEffect>
                                  </p:childTnLst>
                                </p:cTn>
                              </p:par>
                              <p:par>
                                <p:cTn id="20" presetID="3" presetClass="entr" presetSubtype="10" fill="hold" grpId="1" nodeType="withEffect">
                                  <p:stCondLst>
                                    <p:cond delay="0"/>
                                  </p:stCondLst>
                                  <p:iterate>
                                    <p:tmAbs val="0"/>
                                  </p:iterate>
                                  <p:childTnLst>
                                    <p:set>
                                      <p:cBhvr>
                                        <p:cTn id="21" fill="hold"/>
                                        <p:tgtEl>
                                          <p:spTgt spid="533">
                                            <p:txEl>
                                              <p:pRg st="4" end="4"/>
                                            </p:txEl>
                                          </p:spTgt>
                                        </p:tgtEl>
                                        <p:attrNameLst>
                                          <p:attrName>style.visibility</p:attrName>
                                        </p:attrNameLst>
                                      </p:cBhvr>
                                      <p:to>
                                        <p:strVal val="visible"/>
                                      </p:to>
                                    </p:set>
                                    <p:animEffect transition="in" filter="blinds(horizontal)">
                                      <p:cBhvr>
                                        <p:cTn id="22" dur="500"/>
                                        <p:tgtEl>
                                          <p:spTgt spid="533">
                                            <p:txEl>
                                              <p:pRg st="4" end="4"/>
                                            </p:txEl>
                                          </p:spTgt>
                                        </p:tgtEl>
                                      </p:cBhvr>
                                    </p:animEffect>
                                  </p:childTnLst>
                                </p:cTn>
                              </p:par>
                              <p:par>
                                <p:cTn id="23" presetID="3" presetClass="entr" presetSubtype="10" fill="hold" grpId="1" nodeType="withEffect">
                                  <p:stCondLst>
                                    <p:cond delay="0"/>
                                  </p:stCondLst>
                                  <p:iterate>
                                    <p:tmAbs val="0"/>
                                  </p:iterate>
                                  <p:childTnLst>
                                    <p:set>
                                      <p:cBhvr>
                                        <p:cTn id="24" fill="hold"/>
                                        <p:tgtEl>
                                          <p:spTgt spid="533">
                                            <p:txEl>
                                              <p:pRg st="5" end="5"/>
                                            </p:txEl>
                                          </p:spTgt>
                                        </p:tgtEl>
                                        <p:attrNameLst>
                                          <p:attrName>style.visibility</p:attrName>
                                        </p:attrNameLst>
                                      </p:cBhvr>
                                      <p:to>
                                        <p:strVal val="visible"/>
                                      </p:to>
                                    </p:set>
                                    <p:animEffect transition="in" filter="blinds(horizontal)">
                                      <p:cBhvr>
                                        <p:cTn id="25" dur="500"/>
                                        <p:tgtEl>
                                          <p:spTgt spid="533">
                                            <p:txEl>
                                              <p:pRg st="5" end="5"/>
                                            </p:txEl>
                                          </p:spTgt>
                                        </p:tgtEl>
                                      </p:cBhvr>
                                    </p:animEffect>
                                  </p:childTnLst>
                                </p:cTn>
                              </p:par>
                              <p:par>
                                <p:cTn id="26" presetID="3" presetClass="entr" presetSubtype="10" fill="hold" grpId="1" nodeType="withEffect">
                                  <p:stCondLst>
                                    <p:cond delay="0"/>
                                  </p:stCondLst>
                                  <p:iterate>
                                    <p:tmAbs val="0"/>
                                  </p:iterate>
                                  <p:childTnLst>
                                    <p:set>
                                      <p:cBhvr>
                                        <p:cTn id="27" fill="hold"/>
                                        <p:tgtEl>
                                          <p:spTgt spid="533">
                                            <p:txEl>
                                              <p:pRg st="6" end="6"/>
                                            </p:txEl>
                                          </p:spTgt>
                                        </p:tgtEl>
                                        <p:attrNameLst>
                                          <p:attrName>style.visibility</p:attrName>
                                        </p:attrNameLst>
                                      </p:cBhvr>
                                      <p:to>
                                        <p:strVal val="visible"/>
                                      </p:to>
                                    </p:set>
                                    <p:animEffect transition="in" filter="blinds(horizontal)">
                                      <p:cBhvr>
                                        <p:cTn id="28" dur="500"/>
                                        <p:tgtEl>
                                          <p:spTgt spid="533">
                                            <p:txEl>
                                              <p:pRg st="6" end="6"/>
                                            </p:txEl>
                                          </p:spTgt>
                                        </p:tgtEl>
                                      </p:cBhvr>
                                    </p:animEffect>
                                  </p:childTnLst>
                                </p:cTn>
                              </p:par>
                              <p:par>
                                <p:cTn id="29" presetID="3" presetClass="entr" presetSubtype="10" fill="hold" grpId="1" nodeType="withEffect">
                                  <p:stCondLst>
                                    <p:cond delay="0"/>
                                  </p:stCondLst>
                                  <p:iterate>
                                    <p:tmAbs val="0"/>
                                  </p:iterate>
                                  <p:childTnLst>
                                    <p:set>
                                      <p:cBhvr>
                                        <p:cTn id="30" fill="hold"/>
                                        <p:tgtEl>
                                          <p:spTgt spid="533">
                                            <p:txEl>
                                              <p:pRg st="7" end="7"/>
                                            </p:txEl>
                                          </p:spTgt>
                                        </p:tgtEl>
                                        <p:attrNameLst>
                                          <p:attrName>style.visibility</p:attrName>
                                        </p:attrNameLst>
                                      </p:cBhvr>
                                      <p:to>
                                        <p:strVal val="visible"/>
                                      </p:to>
                                    </p:set>
                                    <p:animEffect transition="in" filter="blinds(horizontal)">
                                      <p:cBhvr>
                                        <p:cTn id="31" dur="500"/>
                                        <p:tgtEl>
                                          <p:spTgt spid="533">
                                            <p:txEl>
                                              <p:pRg st="7" end="7"/>
                                            </p:txEl>
                                          </p:spTgt>
                                        </p:tgtEl>
                                      </p:cBhvr>
                                    </p:animEffect>
                                  </p:childTnLst>
                                </p:cTn>
                              </p:par>
                              <p:par>
                                <p:cTn id="32" presetID="3" presetClass="entr" presetSubtype="10" fill="hold" grpId="1" nodeType="withEffect">
                                  <p:stCondLst>
                                    <p:cond delay="0"/>
                                  </p:stCondLst>
                                  <p:iterate>
                                    <p:tmAbs val="0"/>
                                  </p:iterate>
                                  <p:childTnLst>
                                    <p:set>
                                      <p:cBhvr>
                                        <p:cTn id="33" fill="hold"/>
                                        <p:tgtEl>
                                          <p:spTgt spid="533">
                                            <p:txEl>
                                              <p:pRg st="8" end="8"/>
                                            </p:txEl>
                                          </p:spTgt>
                                        </p:tgtEl>
                                        <p:attrNameLst>
                                          <p:attrName>style.visibility</p:attrName>
                                        </p:attrNameLst>
                                      </p:cBhvr>
                                      <p:to>
                                        <p:strVal val="visible"/>
                                      </p:to>
                                    </p:set>
                                    <p:animEffect transition="in" filter="blinds(horizontal)">
                                      <p:cBhvr>
                                        <p:cTn id="34" dur="500"/>
                                        <p:tgtEl>
                                          <p:spTgt spid="53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xit" presetSubtype="10" fill="hold" grpId="2" nodeType="clickEffect">
                                  <p:stCondLst>
                                    <p:cond delay="0"/>
                                  </p:stCondLst>
                                  <p:iterate>
                                    <p:tmAbs val="0"/>
                                  </p:iterate>
                                  <p:childTnLst>
                                    <p:animEffect transition="out" filter="blinds(horizontal)">
                                      <p:cBhvr>
                                        <p:cTn id="38" dur="500" fill="hold"/>
                                        <p:tgtEl>
                                          <p:spTgt spid="533">
                                            <p:txEl>
                                              <p:pRg st="0" end="0"/>
                                            </p:txEl>
                                          </p:spTgt>
                                        </p:tgtEl>
                                      </p:cBhvr>
                                    </p:animEffect>
                                    <p:set>
                                      <p:cBhvr>
                                        <p:cTn id="39" fill="hold">
                                          <p:stCondLst>
                                            <p:cond delay="499"/>
                                          </p:stCondLst>
                                        </p:cTn>
                                        <p:tgtEl>
                                          <p:spTgt spid="533">
                                            <p:txEl>
                                              <p:pRg st="0" end="0"/>
                                            </p:txEl>
                                          </p:spTgt>
                                        </p:tgtEl>
                                        <p:attrNameLst>
                                          <p:attrName>style.visibility</p:attrName>
                                        </p:attrNameLst>
                                      </p:cBhvr>
                                      <p:to>
                                        <p:strVal val="hidden"/>
                                      </p:to>
                                    </p:set>
                                  </p:childTnLst>
                                </p:cTn>
                              </p:par>
                              <p:par>
                                <p:cTn id="40" presetID="3" presetClass="exit" presetSubtype="10" fill="hold" grpId="2" nodeType="withEffect">
                                  <p:stCondLst>
                                    <p:cond delay="0"/>
                                  </p:stCondLst>
                                  <p:iterate>
                                    <p:tmAbs val="0"/>
                                  </p:iterate>
                                  <p:childTnLst>
                                    <p:animEffect transition="out" filter="blinds(horizontal)">
                                      <p:cBhvr>
                                        <p:cTn id="41" dur="500" fill="hold"/>
                                        <p:tgtEl>
                                          <p:spTgt spid="533">
                                            <p:txEl>
                                              <p:pRg st="1" end="1"/>
                                            </p:txEl>
                                          </p:spTgt>
                                        </p:tgtEl>
                                      </p:cBhvr>
                                    </p:animEffect>
                                    <p:set>
                                      <p:cBhvr>
                                        <p:cTn id="42" fill="hold">
                                          <p:stCondLst>
                                            <p:cond delay="499"/>
                                          </p:stCondLst>
                                        </p:cTn>
                                        <p:tgtEl>
                                          <p:spTgt spid="533">
                                            <p:txEl>
                                              <p:pRg st="1" end="1"/>
                                            </p:txEl>
                                          </p:spTgt>
                                        </p:tgtEl>
                                        <p:attrNameLst>
                                          <p:attrName>style.visibility</p:attrName>
                                        </p:attrNameLst>
                                      </p:cBhvr>
                                      <p:to>
                                        <p:strVal val="hidden"/>
                                      </p:to>
                                    </p:set>
                                  </p:childTnLst>
                                </p:cTn>
                              </p:par>
                              <p:par>
                                <p:cTn id="43" presetID="3" presetClass="exit" presetSubtype="10" fill="hold" grpId="2" nodeType="withEffect">
                                  <p:stCondLst>
                                    <p:cond delay="0"/>
                                  </p:stCondLst>
                                  <p:iterate>
                                    <p:tmAbs val="0"/>
                                  </p:iterate>
                                  <p:childTnLst>
                                    <p:animEffect transition="out" filter="blinds(horizontal)">
                                      <p:cBhvr>
                                        <p:cTn id="44" dur="500" fill="hold"/>
                                        <p:tgtEl>
                                          <p:spTgt spid="533">
                                            <p:txEl>
                                              <p:pRg st="2" end="2"/>
                                            </p:txEl>
                                          </p:spTgt>
                                        </p:tgtEl>
                                      </p:cBhvr>
                                    </p:animEffect>
                                    <p:set>
                                      <p:cBhvr>
                                        <p:cTn id="45" fill="hold">
                                          <p:stCondLst>
                                            <p:cond delay="499"/>
                                          </p:stCondLst>
                                        </p:cTn>
                                        <p:tgtEl>
                                          <p:spTgt spid="533">
                                            <p:txEl>
                                              <p:pRg st="2" end="2"/>
                                            </p:txEl>
                                          </p:spTgt>
                                        </p:tgtEl>
                                        <p:attrNameLst>
                                          <p:attrName>style.visibility</p:attrName>
                                        </p:attrNameLst>
                                      </p:cBhvr>
                                      <p:to>
                                        <p:strVal val="hidden"/>
                                      </p:to>
                                    </p:set>
                                  </p:childTnLst>
                                </p:cTn>
                              </p:par>
                              <p:par>
                                <p:cTn id="46" presetID="3" presetClass="exit" presetSubtype="10" fill="hold" grpId="2" nodeType="withEffect">
                                  <p:stCondLst>
                                    <p:cond delay="0"/>
                                  </p:stCondLst>
                                  <p:iterate>
                                    <p:tmAbs val="0"/>
                                  </p:iterate>
                                  <p:childTnLst>
                                    <p:animEffect transition="out" filter="blinds(horizontal)">
                                      <p:cBhvr>
                                        <p:cTn id="47" dur="500" fill="hold"/>
                                        <p:tgtEl>
                                          <p:spTgt spid="533">
                                            <p:txEl>
                                              <p:pRg st="3" end="3"/>
                                            </p:txEl>
                                          </p:spTgt>
                                        </p:tgtEl>
                                      </p:cBhvr>
                                    </p:animEffect>
                                    <p:set>
                                      <p:cBhvr>
                                        <p:cTn id="48" fill="hold">
                                          <p:stCondLst>
                                            <p:cond delay="499"/>
                                          </p:stCondLst>
                                        </p:cTn>
                                        <p:tgtEl>
                                          <p:spTgt spid="533">
                                            <p:txEl>
                                              <p:pRg st="3" end="3"/>
                                            </p:txEl>
                                          </p:spTgt>
                                        </p:tgtEl>
                                        <p:attrNameLst>
                                          <p:attrName>style.visibility</p:attrName>
                                        </p:attrNameLst>
                                      </p:cBhvr>
                                      <p:to>
                                        <p:strVal val="hidden"/>
                                      </p:to>
                                    </p:set>
                                  </p:childTnLst>
                                </p:cTn>
                              </p:par>
                              <p:par>
                                <p:cTn id="49" presetID="3" presetClass="exit" presetSubtype="10" fill="hold" grpId="2" nodeType="withEffect">
                                  <p:stCondLst>
                                    <p:cond delay="0"/>
                                  </p:stCondLst>
                                  <p:iterate>
                                    <p:tmAbs val="0"/>
                                  </p:iterate>
                                  <p:childTnLst>
                                    <p:animEffect transition="out" filter="blinds(horizontal)">
                                      <p:cBhvr>
                                        <p:cTn id="50" dur="500" fill="hold"/>
                                        <p:tgtEl>
                                          <p:spTgt spid="533">
                                            <p:txEl>
                                              <p:pRg st="4" end="4"/>
                                            </p:txEl>
                                          </p:spTgt>
                                        </p:tgtEl>
                                      </p:cBhvr>
                                    </p:animEffect>
                                    <p:set>
                                      <p:cBhvr>
                                        <p:cTn id="51" fill="hold">
                                          <p:stCondLst>
                                            <p:cond delay="499"/>
                                          </p:stCondLst>
                                        </p:cTn>
                                        <p:tgtEl>
                                          <p:spTgt spid="533">
                                            <p:txEl>
                                              <p:pRg st="4" end="4"/>
                                            </p:txEl>
                                          </p:spTgt>
                                        </p:tgtEl>
                                        <p:attrNameLst>
                                          <p:attrName>style.visibility</p:attrName>
                                        </p:attrNameLst>
                                      </p:cBhvr>
                                      <p:to>
                                        <p:strVal val="hidden"/>
                                      </p:to>
                                    </p:set>
                                  </p:childTnLst>
                                </p:cTn>
                              </p:par>
                              <p:par>
                                <p:cTn id="52" presetID="3" presetClass="exit" presetSubtype="10" fill="hold" grpId="2" nodeType="withEffect">
                                  <p:stCondLst>
                                    <p:cond delay="0"/>
                                  </p:stCondLst>
                                  <p:iterate>
                                    <p:tmAbs val="0"/>
                                  </p:iterate>
                                  <p:childTnLst>
                                    <p:animEffect transition="out" filter="blinds(horizontal)">
                                      <p:cBhvr>
                                        <p:cTn id="53" dur="500" fill="hold"/>
                                        <p:tgtEl>
                                          <p:spTgt spid="533">
                                            <p:txEl>
                                              <p:pRg st="5" end="5"/>
                                            </p:txEl>
                                          </p:spTgt>
                                        </p:tgtEl>
                                      </p:cBhvr>
                                    </p:animEffect>
                                    <p:set>
                                      <p:cBhvr>
                                        <p:cTn id="54" fill="hold">
                                          <p:stCondLst>
                                            <p:cond delay="499"/>
                                          </p:stCondLst>
                                        </p:cTn>
                                        <p:tgtEl>
                                          <p:spTgt spid="533">
                                            <p:txEl>
                                              <p:pRg st="5" end="5"/>
                                            </p:txEl>
                                          </p:spTgt>
                                        </p:tgtEl>
                                        <p:attrNameLst>
                                          <p:attrName>style.visibility</p:attrName>
                                        </p:attrNameLst>
                                      </p:cBhvr>
                                      <p:to>
                                        <p:strVal val="hidden"/>
                                      </p:to>
                                    </p:set>
                                  </p:childTnLst>
                                </p:cTn>
                              </p:par>
                              <p:par>
                                <p:cTn id="55" presetID="3" presetClass="exit" presetSubtype="10" fill="hold" grpId="2" nodeType="withEffect">
                                  <p:stCondLst>
                                    <p:cond delay="0"/>
                                  </p:stCondLst>
                                  <p:iterate>
                                    <p:tmAbs val="0"/>
                                  </p:iterate>
                                  <p:childTnLst>
                                    <p:animEffect transition="out" filter="blinds(horizontal)">
                                      <p:cBhvr>
                                        <p:cTn id="56" dur="500" fill="hold"/>
                                        <p:tgtEl>
                                          <p:spTgt spid="533">
                                            <p:txEl>
                                              <p:pRg st="6" end="6"/>
                                            </p:txEl>
                                          </p:spTgt>
                                        </p:tgtEl>
                                      </p:cBhvr>
                                    </p:animEffect>
                                    <p:set>
                                      <p:cBhvr>
                                        <p:cTn id="57" fill="hold">
                                          <p:stCondLst>
                                            <p:cond delay="499"/>
                                          </p:stCondLst>
                                        </p:cTn>
                                        <p:tgtEl>
                                          <p:spTgt spid="533">
                                            <p:txEl>
                                              <p:pRg st="6" end="6"/>
                                            </p:txEl>
                                          </p:spTgt>
                                        </p:tgtEl>
                                        <p:attrNameLst>
                                          <p:attrName>style.visibility</p:attrName>
                                        </p:attrNameLst>
                                      </p:cBhvr>
                                      <p:to>
                                        <p:strVal val="hidden"/>
                                      </p:to>
                                    </p:set>
                                  </p:childTnLst>
                                </p:cTn>
                              </p:par>
                              <p:par>
                                <p:cTn id="58" presetID="3" presetClass="exit" presetSubtype="10" fill="hold" grpId="2" nodeType="withEffect">
                                  <p:stCondLst>
                                    <p:cond delay="0"/>
                                  </p:stCondLst>
                                  <p:iterate>
                                    <p:tmAbs val="0"/>
                                  </p:iterate>
                                  <p:childTnLst>
                                    <p:animEffect transition="out" filter="blinds(horizontal)">
                                      <p:cBhvr>
                                        <p:cTn id="59" dur="500" fill="hold"/>
                                        <p:tgtEl>
                                          <p:spTgt spid="533">
                                            <p:txEl>
                                              <p:pRg st="7" end="7"/>
                                            </p:txEl>
                                          </p:spTgt>
                                        </p:tgtEl>
                                      </p:cBhvr>
                                    </p:animEffect>
                                    <p:set>
                                      <p:cBhvr>
                                        <p:cTn id="60" fill="hold">
                                          <p:stCondLst>
                                            <p:cond delay="499"/>
                                          </p:stCondLst>
                                        </p:cTn>
                                        <p:tgtEl>
                                          <p:spTgt spid="533">
                                            <p:txEl>
                                              <p:pRg st="7" end="7"/>
                                            </p:txEl>
                                          </p:spTgt>
                                        </p:tgtEl>
                                        <p:attrNameLst>
                                          <p:attrName>style.visibility</p:attrName>
                                        </p:attrNameLst>
                                      </p:cBhvr>
                                      <p:to>
                                        <p:strVal val="hidden"/>
                                      </p:to>
                                    </p:set>
                                  </p:childTnLst>
                                </p:cTn>
                              </p:par>
                              <p:par>
                                <p:cTn id="61" presetID="3" presetClass="exit" presetSubtype="10" fill="hold" grpId="2" nodeType="withEffect">
                                  <p:stCondLst>
                                    <p:cond delay="0"/>
                                  </p:stCondLst>
                                  <p:iterate>
                                    <p:tmAbs val="0"/>
                                  </p:iterate>
                                  <p:childTnLst>
                                    <p:animEffect transition="out" filter="blinds(horizontal)">
                                      <p:cBhvr>
                                        <p:cTn id="62" dur="500" fill="hold"/>
                                        <p:tgtEl>
                                          <p:spTgt spid="533">
                                            <p:txEl>
                                              <p:pRg st="8" end="8"/>
                                            </p:txEl>
                                          </p:spTgt>
                                        </p:tgtEl>
                                      </p:cBhvr>
                                    </p:animEffect>
                                    <p:set>
                                      <p:cBhvr>
                                        <p:cTn id="63" fill="hold">
                                          <p:stCondLst>
                                            <p:cond delay="499"/>
                                          </p:stCondLst>
                                        </p:cTn>
                                        <p:tgtEl>
                                          <p:spTgt spid="533">
                                            <p:txEl>
                                              <p:pRg st="8" end="8"/>
                                            </p:txEl>
                                          </p:spTgt>
                                        </p:tgtEl>
                                        <p:attrNameLst>
                                          <p:attrName>style.visibility</p:attrName>
                                        </p:attrNameLst>
                                      </p:cBhvr>
                                      <p:to>
                                        <p:strVal val="hidden"/>
                                      </p:to>
                                    </p:set>
                                  </p:childTnLst>
                                </p:cTn>
                              </p:par>
                              <p:par>
                                <p:cTn id="64" presetID="3" presetClass="exit" presetSubtype="10" fill="hold" grpId="2" nodeType="withEffect">
                                  <p:stCondLst>
                                    <p:cond delay="0"/>
                                  </p:stCondLst>
                                  <p:iterate>
                                    <p:tmAbs val="0"/>
                                  </p:iterate>
                                  <p:childTnLst>
                                    <p:animEffect transition="out" filter="blinds(horizontal)">
                                      <p:cBhvr>
                                        <p:cTn id="65" dur="500" fill="hold"/>
                                        <p:tgtEl>
                                          <p:spTgt spid="533">
                                            <p:bg/>
                                          </p:spTgt>
                                        </p:tgtEl>
                                      </p:cBhvr>
                                    </p:animEffect>
                                    <p:set>
                                      <p:cBhvr>
                                        <p:cTn id="66" fill="hold">
                                          <p:stCondLst>
                                            <p:cond delay="499"/>
                                          </p:stCondLst>
                                        </p:cTn>
                                        <p:tgtEl>
                                          <p:spTgt spid="533">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 grpId="1" build="p" animBg="1" advAuto="0"/>
      <p:bldP spid="533" grpId="2" build="p" animBg="1" advAuto="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94</a:t>
            </a:fld>
            <a:endParaRPr/>
          </a:p>
        </p:txBody>
      </p:sp>
      <p:sp>
        <p:nvSpPr>
          <p:cNvPr id="536" name="4. ECMAScript6 基本语法-Promise"/>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Promise</a:t>
            </a:r>
          </a:p>
        </p:txBody>
      </p:sp>
      <p:sp>
        <p:nvSpPr>
          <p:cNvPr id="537" name="代码:demo78.html…"/>
          <p:cNvSpPr txBox="1">
            <a:spLocks noGrp="1"/>
          </p:cNvSpPr>
          <p:nvPr>
            <p:ph type="body" idx="4294967295"/>
          </p:nvPr>
        </p:nvSpPr>
        <p:spPr>
          <a:xfrm>
            <a:off x="237330" y="771445"/>
            <a:ext cx="8848727" cy="6136482"/>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代码:demo78.html</a:t>
            </a:r>
          </a:p>
          <a:p>
            <a:pPr marL="0" lvl="3" indent="685800">
              <a:spcBef>
                <a:spcPts val="800"/>
              </a:spcBef>
              <a:buSzTx/>
              <a:buNone/>
              <a:defRPr sz="2400">
                <a:latin typeface="微软雅黑"/>
                <a:ea typeface="微软雅黑"/>
                <a:cs typeface="微软雅黑"/>
                <a:sym typeface="微软雅黑"/>
              </a:defRPr>
            </a:pPr>
            <a:r>
              <a:t>     function runAsync(){</a:t>
            </a:r>
          </a:p>
          <a:p>
            <a:pPr marL="0" lvl="3" indent="685800">
              <a:spcBef>
                <a:spcPts val="800"/>
              </a:spcBef>
              <a:buSzTx/>
              <a:buNone/>
              <a:defRPr sz="2400">
                <a:latin typeface="微软雅黑"/>
                <a:ea typeface="微软雅黑"/>
                <a:cs typeface="微软雅黑"/>
                <a:sym typeface="微软雅黑"/>
              </a:defRPr>
            </a:pPr>
            <a:r>
              <a:t>      var p = new Promise(function(resolve, reject){</a:t>
            </a:r>
          </a:p>
          <a:p>
            <a:pPr marL="0" lvl="3" indent="685800">
              <a:spcBef>
                <a:spcPts val="800"/>
              </a:spcBef>
              <a:buSzTx/>
              <a:buNone/>
              <a:defRPr sz="2400">
                <a:latin typeface="微软雅黑"/>
                <a:ea typeface="微软雅黑"/>
                <a:cs typeface="微软雅黑"/>
                <a:sym typeface="微软雅黑"/>
              </a:defRPr>
            </a:pPr>
            <a:r>
              <a:t>        //做一些异步操作</a:t>
            </a:r>
          </a:p>
          <a:p>
            <a:pPr marL="0" lvl="3" indent="685800">
              <a:spcBef>
                <a:spcPts val="800"/>
              </a:spcBef>
              <a:buSzTx/>
              <a:buNone/>
              <a:defRPr sz="2400">
                <a:latin typeface="微软雅黑"/>
                <a:ea typeface="微软雅黑"/>
                <a:cs typeface="微软雅黑"/>
                <a:sym typeface="微软雅黑"/>
              </a:defRPr>
            </a:pPr>
            <a:r>
              <a:t>        setTimeout(function(){</a:t>
            </a:r>
          </a:p>
          <a:p>
            <a:pPr marL="0" lvl="3" indent="685800">
              <a:spcBef>
                <a:spcPts val="800"/>
              </a:spcBef>
              <a:buSzTx/>
              <a:buNone/>
              <a:defRPr sz="2400">
                <a:latin typeface="微软雅黑"/>
                <a:ea typeface="微软雅黑"/>
                <a:cs typeface="微软雅黑"/>
                <a:sym typeface="微软雅黑"/>
              </a:defRPr>
            </a:pPr>
            <a:r>
              <a:t>            console.log('执行完成');</a:t>
            </a:r>
          </a:p>
          <a:p>
            <a:pPr marL="0" lvl="3" indent="685800">
              <a:spcBef>
                <a:spcPts val="800"/>
              </a:spcBef>
              <a:buSzTx/>
              <a:buNone/>
              <a:defRPr sz="2400">
                <a:latin typeface="微软雅黑"/>
                <a:ea typeface="微软雅黑"/>
                <a:cs typeface="微软雅黑"/>
                <a:sym typeface="微软雅黑"/>
              </a:defRPr>
            </a:pPr>
            <a:r>
              <a:t>            resolve('随便什么数据');</a:t>
            </a:r>
          </a:p>
          <a:p>
            <a:pPr marL="0" lvl="3" indent="685800">
              <a:spcBef>
                <a:spcPts val="800"/>
              </a:spcBef>
              <a:buSzTx/>
              <a:buNone/>
              <a:defRPr sz="2400">
                <a:latin typeface="微软雅黑"/>
                <a:ea typeface="微软雅黑"/>
                <a:cs typeface="微软雅黑"/>
                <a:sym typeface="微软雅黑"/>
              </a:defRPr>
            </a:pPr>
            <a:r>
              <a:t>        }, 2000);</a:t>
            </a:r>
          </a:p>
          <a:p>
            <a:pPr marL="0" lvl="3" indent="685800">
              <a:spcBef>
                <a:spcPts val="800"/>
              </a:spcBef>
              <a:buSzTx/>
              <a:buNone/>
              <a:defRPr sz="2400">
                <a:latin typeface="微软雅黑"/>
                <a:ea typeface="微软雅黑"/>
                <a:cs typeface="微软雅黑"/>
                <a:sym typeface="微软雅黑"/>
              </a:defRPr>
            </a:pPr>
            <a:r>
              <a:t>    });</a:t>
            </a:r>
          </a:p>
          <a:p>
            <a:pPr marL="0" lvl="3" indent="685800">
              <a:spcBef>
                <a:spcPts val="800"/>
              </a:spcBef>
              <a:buSzTx/>
              <a:buNone/>
              <a:defRPr sz="2400">
                <a:latin typeface="微软雅黑"/>
                <a:ea typeface="微软雅黑"/>
                <a:cs typeface="微软雅黑"/>
                <a:sym typeface="微软雅黑"/>
              </a:defRPr>
            </a:pPr>
            <a:r>
              <a:t>    return p;            </a:t>
            </a:r>
          </a:p>
          <a:p>
            <a:pPr marL="0" lvl="3" indent="685800">
              <a:spcBef>
                <a:spcPts val="800"/>
              </a:spcBef>
              <a:buSzTx/>
              <a:buNone/>
              <a:defRPr sz="2400">
                <a:latin typeface="微软雅黑"/>
                <a:ea typeface="微软雅黑"/>
                <a:cs typeface="微软雅黑"/>
                <a:sym typeface="微软雅黑"/>
              </a:defRPr>
            </a:pPr>
            <a:r>
              <a:t>    }</a:t>
            </a:r>
          </a:p>
          <a:p>
            <a:pPr marL="0" lvl="3" indent="685800">
              <a:spcBef>
                <a:spcPts val="800"/>
              </a:spcBef>
              <a:buSzTx/>
              <a:buNone/>
              <a:defRPr sz="2400">
                <a:latin typeface="微软雅黑"/>
                <a:ea typeface="微软雅黑"/>
                <a:cs typeface="微软雅黑"/>
                <a:sym typeface="微软雅黑"/>
              </a:defRPr>
            </a:pPr>
            <a:r>
              <a:t>    runAsync();</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37">
                                            <p:bg/>
                                          </p:spTgt>
                                        </p:tgtEl>
                                        <p:attrNameLst>
                                          <p:attrName>style.visibility</p:attrName>
                                        </p:attrNameLst>
                                      </p:cBhvr>
                                      <p:to>
                                        <p:strVal val="visible"/>
                                      </p:to>
                                    </p:set>
                                    <p:animEffect transition="in" filter="blinds(horizontal)">
                                      <p:cBhvr>
                                        <p:cTn id="7" dur="500"/>
                                        <p:tgtEl>
                                          <p:spTgt spid="537">
                                            <p:bg/>
                                          </p:spTgt>
                                        </p:tgtEl>
                                      </p:cBhvr>
                                    </p:animEffect>
                                  </p:childTnLst>
                                </p:cTn>
                              </p:par>
                              <p:par>
                                <p:cTn id="8" presetID="3" presetClass="entr" presetSubtype="10" fill="hold" grpId="1" nodeType="withEffect">
                                  <p:stCondLst>
                                    <p:cond delay="0"/>
                                  </p:stCondLst>
                                  <p:iterate>
                                    <p:tmAbs val="0"/>
                                  </p:iterate>
                                  <p:childTnLst>
                                    <p:set>
                                      <p:cBhvr>
                                        <p:cTn id="9" fill="hold"/>
                                        <p:tgtEl>
                                          <p:spTgt spid="537">
                                            <p:txEl>
                                              <p:pRg st="0" end="0"/>
                                            </p:txEl>
                                          </p:spTgt>
                                        </p:tgtEl>
                                        <p:attrNameLst>
                                          <p:attrName>style.visibility</p:attrName>
                                        </p:attrNameLst>
                                      </p:cBhvr>
                                      <p:to>
                                        <p:strVal val="visible"/>
                                      </p:to>
                                    </p:set>
                                    <p:animEffect transition="in" filter="blinds(horizontal)">
                                      <p:cBhvr>
                                        <p:cTn id="10" dur="500"/>
                                        <p:tgtEl>
                                          <p:spTgt spid="537">
                                            <p:txEl>
                                              <p:pRg st="0" end="0"/>
                                            </p:txEl>
                                          </p:spTgt>
                                        </p:tgtEl>
                                      </p:cBhvr>
                                    </p:animEffect>
                                  </p:childTnLst>
                                </p:cTn>
                              </p:par>
                              <p:par>
                                <p:cTn id="11" presetID="3" presetClass="entr" presetSubtype="10" fill="hold" grpId="1" nodeType="withEffect">
                                  <p:stCondLst>
                                    <p:cond delay="0"/>
                                  </p:stCondLst>
                                  <p:iterate>
                                    <p:tmAbs val="0"/>
                                  </p:iterate>
                                  <p:childTnLst>
                                    <p:set>
                                      <p:cBhvr>
                                        <p:cTn id="12" fill="hold"/>
                                        <p:tgtEl>
                                          <p:spTgt spid="537">
                                            <p:txEl>
                                              <p:pRg st="1" end="1"/>
                                            </p:txEl>
                                          </p:spTgt>
                                        </p:tgtEl>
                                        <p:attrNameLst>
                                          <p:attrName>style.visibility</p:attrName>
                                        </p:attrNameLst>
                                      </p:cBhvr>
                                      <p:to>
                                        <p:strVal val="visible"/>
                                      </p:to>
                                    </p:set>
                                    <p:animEffect transition="in" filter="blinds(horizontal)">
                                      <p:cBhvr>
                                        <p:cTn id="13" dur="500"/>
                                        <p:tgtEl>
                                          <p:spTgt spid="537">
                                            <p:txEl>
                                              <p:pRg st="1" end="1"/>
                                            </p:txEl>
                                          </p:spTgt>
                                        </p:tgtEl>
                                      </p:cBhvr>
                                    </p:animEffect>
                                  </p:childTnLst>
                                </p:cTn>
                              </p:par>
                              <p:par>
                                <p:cTn id="14" presetID="3" presetClass="entr" presetSubtype="10" fill="hold" grpId="1" nodeType="withEffect">
                                  <p:stCondLst>
                                    <p:cond delay="0"/>
                                  </p:stCondLst>
                                  <p:iterate>
                                    <p:tmAbs val="0"/>
                                  </p:iterate>
                                  <p:childTnLst>
                                    <p:set>
                                      <p:cBhvr>
                                        <p:cTn id="15" fill="hold"/>
                                        <p:tgtEl>
                                          <p:spTgt spid="537">
                                            <p:txEl>
                                              <p:pRg st="2" end="2"/>
                                            </p:txEl>
                                          </p:spTgt>
                                        </p:tgtEl>
                                        <p:attrNameLst>
                                          <p:attrName>style.visibility</p:attrName>
                                        </p:attrNameLst>
                                      </p:cBhvr>
                                      <p:to>
                                        <p:strVal val="visible"/>
                                      </p:to>
                                    </p:set>
                                    <p:animEffect transition="in" filter="blinds(horizontal)">
                                      <p:cBhvr>
                                        <p:cTn id="16" dur="500"/>
                                        <p:tgtEl>
                                          <p:spTgt spid="537">
                                            <p:txEl>
                                              <p:pRg st="2" end="2"/>
                                            </p:txEl>
                                          </p:spTgt>
                                        </p:tgtEl>
                                      </p:cBhvr>
                                    </p:animEffect>
                                  </p:childTnLst>
                                </p:cTn>
                              </p:par>
                              <p:par>
                                <p:cTn id="17" presetID="3" presetClass="entr" presetSubtype="10" fill="hold" grpId="1" nodeType="withEffect">
                                  <p:stCondLst>
                                    <p:cond delay="0"/>
                                  </p:stCondLst>
                                  <p:iterate>
                                    <p:tmAbs val="0"/>
                                  </p:iterate>
                                  <p:childTnLst>
                                    <p:set>
                                      <p:cBhvr>
                                        <p:cTn id="18" fill="hold"/>
                                        <p:tgtEl>
                                          <p:spTgt spid="537">
                                            <p:txEl>
                                              <p:pRg st="3" end="3"/>
                                            </p:txEl>
                                          </p:spTgt>
                                        </p:tgtEl>
                                        <p:attrNameLst>
                                          <p:attrName>style.visibility</p:attrName>
                                        </p:attrNameLst>
                                      </p:cBhvr>
                                      <p:to>
                                        <p:strVal val="visible"/>
                                      </p:to>
                                    </p:set>
                                    <p:animEffect transition="in" filter="blinds(horizontal)">
                                      <p:cBhvr>
                                        <p:cTn id="19" dur="500"/>
                                        <p:tgtEl>
                                          <p:spTgt spid="537">
                                            <p:txEl>
                                              <p:pRg st="3" end="3"/>
                                            </p:txEl>
                                          </p:spTgt>
                                        </p:tgtEl>
                                      </p:cBhvr>
                                    </p:animEffect>
                                  </p:childTnLst>
                                </p:cTn>
                              </p:par>
                              <p:par>
                                <p:cTn id="20" presetID="3" presetClass="entr" presetSubtype="10" fill="hold" grpId="1" nodeType="withEffect">
                                  <p:stCondLst>
                                    <p:cond delay="0"/>
                                  </p:stCondLst>
                                  <p:iterate>
                                    <p:tmAbs val="0"/>
                                  </p:iterate>
                                  <p:childTnLst>
                                    <p:set>
                                      <p:cBhvr>
                                        <p:cTn id="21" fill="hold"/>
                                        <p:tgtEl>
                                          <p:spTgt spid="537">
                                            <p:txEl>
                                              <p:pRg st="4" end="4"/>
                                            </p:txEl>
                                          </p:spTgt>
                                        </p:tgtEl>
                                        <p:attrNameLst>
                                          <p:attrName>style.visibility</p:attrName>
                                        </p:attrNameLst>
                                      </p:cBhvr>
                                      <p:to>
                                        <p:strVal val="visible"/>
                                      </p:to>
                                    </p:set>
                                    <p:animEffect transition="in" filter="blinds(horizontal)">
                                      <p:cBhvr>
                                        <p:cTn id="22" dur="500"/>
                                        <p:tgtEl>
                                          <p:spTgt spid="537">
                                            <p:txEl>
                                              <p:pRg st="4" end="4"/>
                                            </p:txEl>
                                          </p:spTgt>
                                        </p:tgtEl>
                                      </p:cBhvr>
                                    </p:animEffect>
                                  </p:childTnLst>
                                </p:cTn>
                              </p:par>
                              <p:par>
                                <p:cTn id="23" presetID="3" presetClass="entr" presetSubtype="10" fill="hold" grpId="1" nodeType="withEffect">
                                  <p:stCondLst>
                                    <p:cond delay="0"/>
                                  </p:stCondLst>
                                  <p:iterate>
                                    <p:tmAbs val="0"/>
                                  </p:iterate>
                                  <p:childTnLst>
                                    <p:set>
                                      <p:cBhvr>
                                        <p:cTn id="24" fill="hold"/>
                                        <p:tgtEl>
                                          <p:spTgt spid="537">
                                            <p:txEl>
                                              <p:pRg st="5" end="5"/>
                                            </p:txEl>
                                          </p:spTgt>
                                        </p:tgtEl>
                                        <p:attrNameLst>
                                          <p:attrName>style.visibility</p:attrName>
                                        </p:attrNameLst>
                                      </p:cBhvr>
                                      <p:to>
                                        <p:strVal val="visible"/>
                                      </p:to>
                                    </p:set>
                                    <p:animEffect transition="in" filter="blinds(horizontal)">
                                      <p:cBhvr>
                                        <p:cTn id="25" dur="500"/>
                                        <p:tgtEl>
                                          <p:spTgt spid="537">
                                            <p:txEl>
                                              <p:pRg st="5" end="5"/>
                                            </p:txEl>
                                          </p:spTgt>
                                        </p:tgtEl>
                                      </p:cBhvr>
                                    </p:animEffect>
                                  </p:childTnLst>
                                </p:cTn>
                              </p:par>
                              <p:par>
                                <p:cTn id="26" presetID="3" presetClass="entr" presetSubtype="10" fill="hold" grpId="1" nodeType="withEffect">
                                  <p:stCondLst>
                                    <p:cond delay="0"/>
                                  </p:stCondLst>
                                  <p:iterate>
                                    <p:tmAbs val="0"/>
                                  </p:iterate>
                                  <p:childTnLst>
                                    <p:set>
                                      <p:cBhvr>
                                        <p:cTn id="27" fill="hold"/>
                                        <p:tgtEl>
                                          <p:spTgt spid="537">
                                            <p:txEl>
                                              <p:pRg st="6" end="6"/>
                                            </p:txEl>
                                          </p:spTgt>
                                        </p:tgtEl>
                                        <p:attrNameLst>
                                          <p:attrName>style.visibility</p:attrName>
                                        </p:attrNameLst>
                                      </p:cBhvr>
                                      <p:to>
                                        <p:strVal val="visible"/>
                                      </p:to>
                                    </p:set>
                                    <p:animEffect transition="in" filter="blinds(horizontal)">
                                      <p:cBhvr>
                                        <p:cTn id="28" dur="500"/>
                                        <p:tgtEl>
                                          <p:spTgt spid="537">
                                            <p:txEl>
                                              <p:pRg st="6" end="6"/>
                                            </p:txEl>
                                          </p:spTgt>
                                        </p:tgtEl>
                                      </p:cBhvr>
                                    </p:animEffect>
                                  </p:childTnLst>
                                </p:cTn>
                              </p:par>
                              <p:par>
                                <p:cTn id="29" presetID="3" presetClass="entr" presetSubtype="10" fill="hold" grpId="1" nodeType="withEffect">
                                  <p:stCondLst>
                                    <p:cond delay="0"/>
                                  </p:stCondLst>
                                  <p:iterate>
                                    <p:tmAbs val="0"/>
                                  </p:iterate>
                                  <p:childTnLst>
                                    <p:set>
                                      <p:cBhvr>
                                        <p:cTn id="30" fill="hold"/>
                                        <p:tgtEl>
                                          <p:spTgt spid="537">
                                            <p:txEl>
                                              <p:pRg st="7" end="7"/>
                                            </p:txEl>
                                          </p:spTgt>
                                        </p:tgtEl>
                                        <p:attrNameLst>
                                          <p:attrName>style.visibility</p:attrName>
                                        </p:attrNameLst>
                                      </p:cBhvr>
                                      <p:to>
                                        <p:strVal val="visible"/>
                                      </p:to>
                                    </p:set>
                                    <p:animEffect transition="in" filter="blinds(horizontal)">
                                      <p:cBhvr>
                                        <p:cTn id="31" dur="500"/>
                                        <p:tgtEl>
                                          <p:spTgt spid="537">
                                            <p:txEl>
                                              <p:pRg st="7" end="7"/>
                                            </p:txEl>
                                          </p:spTgt>
                                        </p:tgtEl>
                                      </p:cBhvr>
                                    </p:animEffect>
                                  </p:childTnLst>
                                </p:cTn>
                              </p:par>
                              <p:par>
                                <p:cTn id="32" presetID="3" presetClass="entr" presetSubtype="10" fill="hold" grpId="1" nodeType="withEffect">
                                  <p:stCondLst>
                                    <p:cond delay="0"/>
                                  </p:stCondLst>
                                  <p:iterate>
                                    <p:tmAbs val="0"/>
                                  </p:iterate>
                                  <p:childTnLst>
                                    <p:set>
                                      <p:cBhvr>
                                        <p:cTn id="33" fill="hold"/>
                                        <p:tgtEl>
                                          <p:spTgt spid="537">
                                            <p:txEl>
                                              <p:pRg st="8" end="8"/>
                                            </p:txEl>
                                          </p:spTgt>
                                        </p:tgtEl>
                                        <p:attrNameLst>
                                          <p:attrName>style.visibility</p:attrName>
                                        </p:attrNameLst>
                                      </p:cBhvr>
                                      <p:to>
                                        <p:strVal val="visible"/>
                                      </p:to>
                                    </p:set>
                                    <p:animEffect transition="in" filter="blinds(horizontal)">
                                      <p:cBhvr>
                                        <p:cTn id="34" dur="500"/>
                                        <p:tgtEl>
                                          <p:spTgt spid="537">
                                            <p:txEl>
                                              <p:pRg st="8" end="8"/>
                                            </p:txEl>
                                          </p:spTgt>
                                        </p:tgtEl>
                                      </p:cBhvr>
                                    </p:animEffect>
                                  </p:childTnLst>
                                </p:cTn>
                              </p:par>
                              <p:par>
                                <p:cTn id="35" presetID="3" presetClass="entr" presetSubtype="10" fill="hold" grpId="1" nodeType="withEffect">
                                  <p:stCondLst>
                                    <p:cond delay="0"/>
                                  </p:stCondLst>
                                  <p:iterate>
                                    <p:tmAbs val="0"/>
                                  </p:iterate>
                                  <p:childTnLst>
                                    <p:set>
                                      <p:cBhvr>
                                        <p:cTn id="36" fill="hold"/>
                                        <p:tgtEl>
                                          <p:spTgt spid="537">
                                            <p:txEl>
                                              <p:pRg st="9" end="9"/>
                                            </p:txEl>
                                          </p:spTgt>
                                        </p:tgtEl>
                                        <p:attrNameLst>
                                          <p:attrName>style.visibility</p:attrName>
                                        </p:attrNameLst>
                                      </p:cBhvr>
                                      <p:to>
                                        <p:strVal val="visible"/>
                                      </p:to>
                                    </p:set>
                                    <p:animEffect transition="in" filter="blinds(horizontal)">
                                      <p:cBhvr>
                                        <p:cTn id="37" dur="500"/>
                                        <p:tgtEl>
                                          <p:spTgt spid="537">
                                            <p:txEl>
                                              <p:pRg st="9" end="9"/>
                                            </p:txEl>
                                          </p:spTgt>
                                        </p:tgtEl>
                                      </p:cBhvr>
                                    </p:animEffect>
                                  </p:childTnLst>
                                </p:cTn>
                              </p:par>
                              <p:par>
                                <p:cTn id="38" presetID="3" presetClass="entr" presetSubtype="10" fill="hold" grpId="1" nodeType="withEffect">
                                  <p:stCondLst>
                                    <p:cond delay="0"/>
                                  </p:stCondLst>
                                  <p:iterate>
                                    <p:tmAbs val="0"/>
                                  </p:iterate>
                                  <p:childTnLst>
                                    <p:set>
                                      <p:cBhvr>
                                        <p:cTn id="39" fill="hold"/>
                                        <p:tgtEl>
                                          <p:spTgt spid="537">
                                            <p:txEl>
                                              <p:pRg st="10" end="10"/>
                                            </p:txEl>
                                          </p:spTgt>
                                        </p:tgtEl>
                                        <p:attrNameLst>
                                          <p:attrName>style.visibility</p:attrName>
                                        </p:attrNameLst>
                                      </p:cBhvr>
                                      <p:to>
                                        <p:strVal val="visible"/>
                                      </p:to>
                                    </p:set>
                                    <p:animEffect transition="in" filter="blinds(horizontal)">
                                      <p:cBhvr>
                                        <p:cTn id="40" dur="500"/>
                                        <p:tgtEl>
                                          <p:spTgt spid="537">
                                            <p:txEl>
                                              <p:pRg st="10" end="10"/>
                                            </p:txEl>
                                          </p:spTgt>
                                        </p:tgtEl>
                                      </p:cBhvr>
                                    </p:animEffect>
                                  </p:childTnLst>
                                </p:cTn>
                              </p:par>
                              <p:par>
                                <p:cTn id="41" presetID="3" presetClass="entr" presetSubtype="10" fill="hold" grpId="1" nodeType="withEffect">
                                  <p:stCondLst>
                                    <p:cond delay="0"/>
                                  </p:stCondLst>
                                  <p:iterate>
                                    <p:tmAbs val="0"/>
                                  </p:iterate>
                                  <p:childTnLst>
                                    <p:set>
                                      <p:cBhvr>
                                        <p:cTn id="42" fill="hold"/>
                                        <p:tgtEl>
                                          <p:spTgt spid="537">
                                            <p:txEl>
                                              <p:pRg st="11" end="11"/>
                                            </p:txEl>
                                          </p:spTgt>
                                        </p:tgtEl>
                                        <p:attrNameLst>
                                          <p:attrName>style.visibility</p:attrName>
                                        </p:attrNameLst>
                                      </p:cBhvr>
                                      <p:to>
                                        <p:strVal val="visible"/>
                                      </p:to>
                                    </p:set>
                                    <p:animEffect transition="in" filter="blinds(horizontal)">
                                      <p:cBhvr>
                                        <p:cTn id="43" dur="500"/>
                                        <p:tgtEl>
                                          <p:spTgt spid="537">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xit" presetSubtype="10" fill="hold" grpId="2" nodeType="clickEffect">
                                  <p:stCondLst>
                                    <p:cond delay="0"/>
                                  </p:stCondLst>
                                  <p:iterate>
                                    <p:tmAbs val="0"/>
                                  </p:iterate>
                                  <p:childTnLst>
                                    <p:animEffect transition="out" filter="blinds(horizontal)">
                                      <p:cBhvr>
                                        <p:cTn id="47" dur="500" fill="hold"/>
                                        <p:tgtEl>
                                          <p:spTgt spid="537">
                                            <p:txEl>
                                              <p:pRg st="0" end="0"/>
                                            </p:txEl>
                                          </p:spTgt>
                                        </p:tgtEl>
                                      </p:cBhvr>
                                    </p:animEffect>
                                    <p:set>
                                      <p:cBhvr>
                                        <p:cTn id="48" fill="hold">
                                          <p:stCondLst>
                                            <p:cond delay="499"/>
                                          </p:stCondLst>
                                        </p:cTn>
                                        <p:tgtEl>
                                          <p:spTgt spid="537">
                                            <p:txEl>
                                              <p:pRg st="0" end="0"/>
                                            </p:txEl>
                                          </p:spTgt>
                                        </p:tgtEl>
                                        <p:attrNameLst>
                                          <p:attrName>style.visibility</p:attrName>
                                        </p:attrNameLst>
                                      </p:cBhvr>
                                      <p:to>
                                        <p:strVal val="hidden"/>
                                      </p:to>
                                    </p:set>
                                  </p:childTnLst>
                                </p:cTn>
                              </p:par>
                              <p:par>
                                <p:cTn id="49" presetID="3" presetClass="exit" presetSubtype="10" fill="hold" grpId="2" nodeType="withEffect">
                                  <p:stCondLst>
                                    <p:cond delay="0"/>
                                  </p:stCondLst>
                                  <p:iterate>
                                    <p:tmAbs val="0"/>
                                  </p:iterate>
                                  <p:childTnLst>
                                    <p:animEffect transition="out" filter="blinds(horizontal)">
                                      <p:cBhvr>
                                        <p:cTn id="50" dur="500" fill="hold"/>
                                        <p:tgtEl>
                                          <p:spTgt spid="537">
                                            <p:txEl>
                                              <p:pRg st="1" end="1"/>
                                            </p:txEl>
                                          </p:spTgt>
                                        </p:tgtEl>
                                      </p:cBhvr>
                                    </p:animEffect>
                                    <p:set>
                                      <p:cBhvr>
                                        <p:cTn id="51" fill="hold">
                                          <p:stCondLst>
                                            <p:cond delay="499"/>
                                          </p:stCondLst>
                                        </p:cTn>
                                        <p:tgtEl>
                                          <p:spTgt spid="537">
                                            <p:txEl>
                                              <p:pRg st="1" end="1"/>
                                            </p:txEl>
                                          </p:spTgt>
                                        </p:tgtEl>
                                        <p:attrNameLst>
                                          <p:attrName>style.visibility</p:attrName>
                                        </p:attrNameLst>
                                      </p:cBhvr>
                                      <p:to>
                                        <p:strVal val="hidden"/>
                                      </p:to>
                                    </p:set>
                                  </p:childTnLst>
                                </p:cTn>
                              </p:par>
                              <p:par>
                                <p:cTn id="52" presetID="3" presetClass="exit" presetSubtype="10" fill="hold" grpId="2" nodeType="withEffect">
                                  <p:stCondLst>
                                    <p:cond delay="0"/>
                                  </p:stCondLst>
                                  <p:iterate>
                                    <p:tmAbs val="0"/>
                                  </p:iterate>
                                  <p:childTnLst>
                                    <p:animEffect transition="out" filter="blinds(horizontal)">
                                      <p:cBhvr>
                                        <p:cTn id="53" dur="500" fill="hold"/>
                                        <p:tgtEl>
                                          <p:spTgt spid="537">
                                            <p:txEl>
                                              <p:pRg st="2" end="2"/>
                                            </p:txEl>
                                          </p:spTgt>
                                        </p:tgtEl>
                                      </p:cBhvr>
                                    </p:animEffect>
                                    <p:set>
                                      <p:cBhvr>
                                        <p:cTn id="54" fill="hold">
                                          <p:stCondLst>
                                            <p:cond delay="499"/>
                                          </p:stCondLst>
                                        </p:cTn>
                                        <p:tgtEl>
                                          <p:spTgt spid="537">
                                            <p:txEl>
                                              <p:pRg st="2" end="2"/>
                                            </p:txEl>
                                          </p:spTgt>
                                        </p:tgtEl>
                                        <p:attrNameLst>
                                          <p:attrName>style.visibility</p:attrName>
                                        </p:attrNameLst>
                                      </p:cBhvr>
                                      <p:to>
                                        <p:strVal val="hidden"/>
                                      </p:to>
                                    </p:set>
                                  </p:childTnLst>
                                </p:cTn>
                              </p:par>
                              <p:par>
                                <p:cTn id="55" presetID="3" presetClass="exit" presetSubtype="10" fill="hold" grpId="2" nodeType="withEffect">
                                  <p:stCondLst>
                                    <p:cond delay="0"/>
                                  </p:stCondLst>
                                  <p:iterate>
                                    <p:tmAbs val="0"/>
                                  </p:iterate>
                                  <p:childTnLst>
                                    <p:animEffect transition="out" filter="blinds(horizontal)">
                                      <p:cBhvr>
                                        <p:cTn id="56" dur="500" fill="hold"/>
                                        <p:tgtEl>
                                          <p:spTgt spid="537">
                                            <p:txEl>
                                              <p:pRg st="3" end="3"/>
                                            </p:txEl>
                                          </p:spTgt>
                                        </p:tgtEl>
                                      </p:cBhvr>
                                    </p:animEffect>
                                    <p:set>
                                      <p:cBhvr>
                                        <p:cTn id="57" fill="hold">
                                          <p:stCondLst>
                                            <p:cond delay="499"/>
                                          </p:stCondLst>
                                        </p:cTn>
                                        <p:tgtEl>
                                          <p:spTgt spid="537">
                                            <p:txEl>
                                              <p:pRg st="3" end="3"/>
                                            </p:txEl>
                                          </p:spTgt>
                                        </p:tgtEl>
                                        <p:attrNameLst>
                                          <p:attrName>style.visibility</p:attrName>
                                        </p:attrNameLst>
                                      </p:cBhvr>
                                      <p:to>
                                        <p:strVal val="hidden"/>
                                      </p:to>
                                    </p:set>
                                  </p:childTnLst>
                                </p:cTn>
                              </p:par>
                              <p:par>
                                <p:cTn id="58" presetID="3" presetClass="exit" presetSubtype="10" fill="hold" grpId="2" nodeType="withEffect">
                                  <p:stCondLst>
                                    <p:cond delay="0"/>
                                  </p:stCondLst>
                                  <p:iterate>
                                    <p:tmAbs val="0"/>
                                  </p:iterate>
                                  <p:childTnLst>
                                    <p:animEffect transition="out" filter="blinds(horizontal)">
                                      <p:cBhvr>
                                        <p:cTn id="59" dur="500" fill="hold"/>
                                        <p:tgtEl>
                                          <p:spTgt spid="537">
                                            <p:txEl>
                                              <p:pRg st="4" end="4"/>
                                            </p:txEl>
                                          </p:spTgt>
                                        </p:tgtEl>
                                      </p:cBhvr>
                                    </p:animEffect>
                                    <p:set>
                                      <p:cBhvr>
                                        <p:cTn id="60" fill="hold">
                                          <p:stCondLst>
                                            <p:cond delay="499"/>
                                          </p:stCondLst>
                                        </p:cTn>
                                        <p:tgtEl>
                                          <p:spTgt spid="537">
                                            <p:txEl>
                                              <p:pRg st="4" end="4"/>
                                            </p:txEl>
                                          </p:spTgt>
                                        </p:tgtEl>
                                        <p:attrNameLst>
                                          <p:attrName>style.visibility</p:attrName>
                                        </p:attrNameLst>
                                      </p:cBhvr>
                                      <p:to>
                                        <p:strVal val="hidden"/>
                                      </p:to>
                                    </p:set>
                                  </p:childTnLst>
                                </p:cTn>
                              </p:par>
                              <p:par>
                                <p:cTn id="61" presetID="3" presetClass="exit" presetSubtype="10" fill="hold" grpId="2" nodeType="withEffect">
                                  <p:stCondLst>
                                    <p:cond delay="0"/>
                                  </p:stCondLst>
                                  <p:iterate>
                                    <p:tmAbs val="0"/>
                                  </p:iterate>
                                  <p:childTnLst>
                                    <p:animEffect transition="out" filter="blinds(horizontal)">
                                      <p:cBhvr>
                                        <p:cTn id="62" dur="500" fill="hold"/>
                                        <p:tgtEl>
                                          <p:spTgt spid="537">
                                            <p:txEl>
                                              <p:pRg st="5" end="5"/>
                                            </p:txEl>
                                          </p:spTgt>
                                        </p:tgtEl>
                                      </p:cBhvr>
                                    </p:animEffect>
                                    <p:set>
                                      <p:cBhvr>
                                        <p:cTn id="63" fill="hold">
                                          <p:stCondLst>
                                            <p:cond delay="499"/>
                                          </p:stCondLst>
                                        </p:cTn>
                                        <p:tgtEl>
                                          <p:spTgt spid="537">
                                            <p:txEl>
                                              <p:pRg st="5" end="5"/>
                                            </p:txEl>
                                          </p:spTgt>
                                        </p:tgtEl>
                                        <p:attrNameLst>
                                          <p:attrName>style.visibility</p:attrName>
                                        </p:attrNameLst>
                                      </p:cBhvr>
                                      <p:to>
                                        <p:strVal val="hidden"/>
                                      </p:to>
                                    </p:set>
                                  </p:childTnLst>
                                </p:cTn>
                              </p:par>
                              <p:par>
                                <p:cTn id="64" presetID="3" presetClass="exit" presetSubtype="10" fill="hold" grpId="2" nodeType="withEffect">
                                  <p:stCondLst>
                                    <p:cond delay="0"/>
                                  </p:stCondLst>
                                  <p:iterate>
                                    <p:tmAbs val="0"/>
                                  </p:iterate>
                                  <p:childTnLst>
                                    <p:animEffect transition="out" filter="blinds(horizontal)">
                                      <p:cBhvr>
                                        <p:cTn id="65" dur="500" fill="hold"/>
                                        <p:tgtEl>
                                          <p:spTgt spid="537">
                                            <p:txEl>
                                              <p:pRg st="6" end="6"/>
                                            </p:txEl>
                                          </p:spTgt>
                                        </p:tgtEl>
                                      </p:cBhvr>
                                    </p:animEffect>
                                    <p:set>
                                      <p:cBhvr>
                                        <p:cTn id="66" fill="hold">
                                          <p:stCondLst>
                                            <p:cond delay="499"/>
                                          </p:stCondLst>
                                        </p:cTn>
                                        <p:tgtEl>
                                          <p:spTgt spid="537">
                                            <p:txEl>
                                              <p:pRg st="6" end="6"/>
                                            </p:txEl>
                                          </p:spTgt>
                                        </p:tgtEl>
                                        <p:attrNameLst>
                                          <p:attrName>style.visibility</p:attrName>
                                        </p:attrNameLst>
                                      </p:cBhvr>
                                      <p:to>
                                        <p:strVal val="hidden"/>
                                      </p:to>
                                    </p:set>
                                  </p:childTnLst>
                                </p:cTn>
                              </p:par>
                              <p:par>
                                <p:cTn id="67" presetID="3" presetClass="exit" presetSubtype="10" fill="hold" grpId="2" nodeType="withEffect">
                                  <p:stCondLst>
                                    <p:cond delay="0"/>
                                  </p:stCondLst>
                                  <p:iterate>
                                    <p:tmAbs val="0"/>
                                  </p:iterate>
                                  <p:childTnLst>
                                    <p:animEffect transition="out" filter="blinds(horizontal)">
                                      <p:cBhvr>
                                        <p:cTn id="68" dur="500" fill="hold"/>
                                        <p:tgtEl>
                                          <p:spTgt spid="537">
                                            <p:txEl>
                                              <p:pRg st="7" end="7"/>
                                            </p:txEl>
                                          </p:spTgt>
                                        </p:tgtEl>
                                      </p:cBhvr>
                                    </p:animEffect>
                                    <p:set>
                                      <p:cBhvr>
                                        <p:cTn id="69" fill="hold">
                                          <p:stCondLst>
                                            <p:cond delay="499"/>
                                          </p:stCondLst>
                                        </p:cTn>
                                        <p:tgtEl>
                                          <p:spTgt spid="537">
                                            <p:txEl>
                                              <p:pRg st="7" end="7"/>
                                            </p:txEl>
                                          </p:spTgt>
                                        </p:tgtEl>
                                        <p:attrNameLst>
                                          <p:attrName>style.visibility</p:attrName>
                                        </p:attrNameLst>
                                      </p:cBhvr>
                                      <p:to>
                                        <p:strVal val="hidden"/>
                                      </p:to>
                                    </p:set>
                                  </p:childTnLst>
                                </p:cTn>
                              </p:par>
                              <p:par>
                                <p:cTn id="70" presetID="3" presetClass="exit" presetSubtype="10" fill="hold" grpId="2" nodeType="withEffect">
                                  <p:stCondLst>
                                    <p:cond delay="0"/>
                                  </p:stCondLst>
                                  <p:iterate>
                                    <p:tmAbs val="0"/>
                                  </p:iterate>
                                  <p:childTnLst>
                                    <p:animEffect transition="out" filter="blinds(horizontal)">
                                      <p:cBhvr>
                                        <p:cTn id="71" dur="500" fill="hold"/>
                                        <p:tgtEl>
                                          <p:spTgt spid="537">
                                            <p:txEl>
                                              <p:pRg st="8" end="8"/>
                                            </p:txEl>
                                          </p:spTgt>
                                        </p:tgtEl>
                                      </p:cBhvr>
                                    </p:animEffect>
                                    <p:set>
                                      <p:cBhvr>
                                        <p:cTn id="72" fill="hold">
                                          <p:stCondLst>
                                            <p:cond delay="499"/>
                                          </p:stCondLst>
                                        </p:cTn>
                                        <p:tgtEl>
                                          <p:spTgt spid="537">
                                            <p:txEl>
                                              <p:pRg st="8" end="8"/>
                                            </p:txEl>
                                          </p:spTgt>
                                        </p:tgtEl>
                                        <p:attrNameLst>
                                          <p:attrName>style.visibility</p:attrName>
                                        </p:attrNameLst>
                                      </p:cBhvr>
                                      <p:to>
                                        <p:strVal val="hidden"/>
                                      </p:to>
                                    </p:set>
                                  </p:childTnLst>
                                </p:cTn>
                              </p:par>
                              <p:par>
                                <p:cTn id="73" presetID="3" presetClass="exit" presetSubtype="10" fill="hold" grpId="2" nodeType="withEffect">
                                  <p:stCondLst>
                                    <p:cond delay="0"/>
                                  </p:stCondLst>
                                  <p:iterate>
                                    <p:tmAbs val="0"/>
                                  </p:iterate>
                                  <p:childTnLst>
                                    <p:animEffect transition="out" filter="blinds(horizontal)">
                                      <p:cBhvr>
                                        <p:cTn id="74" dur="500" fill="hold"/>
                                        <p:tgtEl>
                                          <p:spTgt spid="537">
                                            <p:txEl>
                                              <p:pRg st="9" end="9"/>
                                            </p:txEl>
                                          </p:spTgt>
                                        </p:tgtEl>
                                      </p:cBhvr>
                                    </p:animEffect>
                                    <p:set>
                                      <p:cBhvr>
                                        <p:cTn id="75" fill="hold">
                                          <p:stCondLst>
                                            <p:cond delay="499"/>
                                          </p:stCondLst>
                                        </p:cTn>
                                        <p:tgtEl>
                                          <p:spTgt spid="537">
                                            <p:txEl>
                                              <p:pRg st="9" end="9"/>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537">
                                            <p:txEl>
                                              <p:pRg st="10" end="10"/>
                                            </p:txEl>
                                          </p:spTgt>
                                        </p:tgtEl>
                                      </p:cBhvr>
                                    </p:animEffect>
                                    <p:set>
                                      <p:cBhvr>
                                        <p:cTn id="78" fill="hold">
                                          <p:stCondLst>
                                            <p:cond delay="499"/>
                                          </p:stCondLst>
                                        </p:cTn>
                                        <p:tgtEl>
                                          <p:spTgt spid="537">
                                            <p:txEl>
                                              <p:pRg st="10" end="10"/>
                                            </p:txEl>
                                          </p:spTgt>
                                        </p:tgtEl>
                                        <p:attrNameLst>
                                          <p:attrName>style.visibility</p:attrName>
                                        </p:attrNameLst>
                                      </p:cBhvr>
                                      <p:to>
                                        <p:strVal val="hidden"/>
                                      </p:to>
                                    </p:set>
                                  </p:childTnLst>
                                </p:cTn>
                              </p:par>
                              <p:par>
                                <p:cTn id="79" presetID="3" presetClass="exit" presetSubtype="10" fill="hold" grpId="2" nodeType="withEffect">
                                  <p:stCondLst>
                                    <p:cond delay="0"/>
                                  </p:stCondLst>
                                  <p:iterate>
                                    <p:tmAbs val="0"/>
                                  </p:iterate>
                                  <p:childTnLst>
                                    <p:animEffect transition="out" filter="blinds(horizontal)">
                                      <p:cBhvr>
                                        <p:cTn id="80" dur="500" fill="hold"/>
                                        <p:tgtEl>
                                          <p:spTgt spid="537">
                                            <p:txEl>
                                              <p:pRg st="11" end="11"/>
                                            </p:txEl>
                                          </p:spTgt>
                                        </p:tgtEl>
                                      </p:cBhvr>
                                    </p:animEffect>
                                    <p:set>
                                      <p:cBhvr>
                                        <p:cTn id="81" fill="hold">
                                          <p:stCondLst>
                                            <p:cond delay="499"/>
                                          </p:stCondLst>
                                        </p:cTn>
                                        <p:tgtEl>
                                          <p:spTgt spid="537">
                                            <p:txEl>
                                              <p:pRg st="11" end="11"/>
                                            </p:txEl>
                                          </p:spTgt>
                                        </p:tgtEl>
                                        <p:attrNameLst>
                                          <p:attrName>style.visibility</p:attrName>
                                        </p:attrNameLst>
                                      </p:cBhvr>
                                      <p:to>
                                        <p:strVal val="hidden"/>
                                      </p:to>
                                    </p:set>
                                  </p:childTnLst>
                                </p:cTn>
                              </p:par>
                              <p:par>
                                <p:cTn id="82" presetID="3" presetClass="exit" presetSubtype="10" fill="hold" grpId="2" nodeType="withEffect">
                                  <p:stCondLst>
                                    <p:cond delay="0"/>
                                  </p:stCondLst>
                                  <p:iterate>
                                    <p:tmAbs val="0"/>
                                  </p:iterate>
                                  <p:childTnLst>
                                    <p:animEffect transition="out" filter="blinds(horizontal)">
                                      <p:cBhvr>
                                        <p:cTn id="83" dur="500" fill="hold"/>
                                        <p:tgtEl>
                                          <p:spTgt spid="537">
                                            <p:bg/>
                                          </p:spTgt>
                                        </p:tgtEl>
                                      </p:cBhvr>
                                    </p:animEffect>
                                    <p:set>
                                      <p:cBhvr>
                                        <p:cTn id="84" fill="hold">
                                          <p:stCondLst>
                                            <p:cond delay="499"/>
                                          </p:stCondLst>
                                        </p:cTn>
                                        <p:tgtEl>
                                          <p:spTgt spid="53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1" build="p" animBg="1" advAuto="0"/>
      <p:bldP spid="537" grpId="2" build="p" animBg="1" advAuto="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95</a:t>
            </a:fld>
            <a:endParaRPr/>
          </a:p>
        </p:txBody>
      </p:sp>
      <p:sp>
        <p:nvSpPr>
          <p:cNvPr id="540" name="4. ECMAScript6 基本语法-Promise"/>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Promise</a:t>
            </a:r>
          </a:p>
        </p:txBody>
      </p:sp>
      <p:sp>
        <p:nvSpPr>
          <p:cNvPr id="541" name="代码:demo79.html…"/>
          <p:cNvSpPr txBox="1">
            <a:spLocks noGrp="1"/>
          </p:cNvSpPr>
          <p:nvPr>
            <p:ph type="body" idx="4294967295"/>
          </p:nvPr>
        </p:nvSpPr>
        <p:spPr>
          <a:xfrm>
            <a:off x="237330" y="771445"/>
            <a:ext cx="8848727" cy="6136482"/>
          </a:xfrm>
          <a:prstGeom prst="rect">
            <a:avLst/>
          </a:prstGeom>
        </p:spPr>
        <p:txBody>
          <a:bodyPr/>
          <a:lstStyle/>
          <a:p>
            <a:pPr marL="204536" indent="-204536" defTabSz="777240">
              <a:spcBef>
                <a:spcPts val="700"/>
              </a:spcBef>
              <a:buChar char="•"/>
              <a:defRPr sz="2040">
                <a:latin typeface="微软雅黑"/>
                <a:ea typeface="微软雅黑"/>
                <a:cs typeface="微软雅黑"/>
                <a:sym typeface="微软雅黑"/>
              </a:defRPr>
            </a:pPr>
            <a:r>
              <a:t>代码:demo79.html</a:t>
            </a:r>
          </a:p>
          <a:p>
            <a:pPr marL="0" lvl="3" indent="582930" defTabSz="777240">
              <a:spcBef>
                <a:spcPts val="700"/>
              </a:spcBef>
              <a:buSzTx/>
              <a:buNone/>
              <a:defRPr sz="2040">
                <a:latin typeface="微软雅黑"/>
                <a:ea typeface="微软雅黑"/>
                <a:cs typeface="微软雅黑"/>
                <a:sym typeface="微软雅黑"/>
              </a:defRPr>
            </a:pPr>
            <a:r>
              <a:t>    function runAsync(){</a:t>
            </a:r>
          </a:p>
          <a:p>
            <a:pPr marL="0" lvl="3" indent="582930" defTabSz="777240">
              <a:spcBef>
                <a:spcPts val="700"/>
              </a:spcBef>
              <a:buSzTx/>
              <a:buNone/>
              <a:defRPr sz="2040">
                <a:latin typeface="微软雅黑"/>
                <a:ea typeface="微软雅黑"/>
                <a:cs typeface="微软雅黑"/>
                <a:sym typeface="微软雅黑"/>
              </a:defRPr>
            </a:pPr>
            <a:r>
              <a:t>      var p = new Promise(function(resolve, reject){</a:t>
            </a:r>
          </a:p>
          <a:p>
            <a:pPr marL="0" lvl="3" indent="582930" defTabSz="777240">
              <a:spcBef>
                <a:spcPts val="700"/>
              </a:spcBef>
              <a:buSzTx/>
              <a:buNone/>
              <a:defRPr sz="2040">
                <a:latin typeface="微软雅黑"/>
                <a:ea typeface="微软雅黑"/>
                <a:cs typeface="微软雅黑"/>
                <a:sym typeface="微软雅黑"/>
              </a:defRPr>
            </a:pPr>
            <a:r>
              <a:t>        //做一些异步操作</a:t>
            </a:r>
          </a:p>
          <a:p>
            <a:pPr marL="0" lvl="3" indent="582930" defTabSz="777240">
              <a:spcBef>
                <a:spcPts val="700"/>
              </a:spcBef>
              <a:buSzTx/>
              <a:buNone/>
              <a:defRPr sz="2040">
                <a:latin typeface="微软雅黑"/>
                <a:ea typeface="微软雅黑"/>
                <a:cs typeface="微软雅黑"/>
                <a:sym typeface="微软雅黑"/>
              </a:defRPr>
            </a:pPr>
            <a:r>
              <a:t>        setTimeout(function(){</a:t>
            </a:r>
          </a:p>
          <a:p>
            <a:pPr marL="0" lvl="3" indent="582930" defTabSz="777240">
              <a:spcBef>
                <a:spcPts val="700"/>
              </a:spcBef>
              <a:buSzTx/>
              <a:buNone/>
              <a:defRPr sz="2040">
                <a:latin typeface="微软雅黑"/>
                <a:ea typeface="微软雅黑"/>
                <a:cs typeface="微软雅黑"/>
                <a:sym typeface="微软雅黑"/>
              </a:defRPr>
            </a:pPr>
            <a:r>
              <a:t>            console.log('执行完成');            </a:t>
            </a:r>
          </a:p>
          <a:p>
            <a:pPr marL="0" lvl="3" indent="582930" defTabSz="777240">
              <a:spcBef>
                <a:spcPts val="700"/>
              </a:spcBef>
              <a:buSzTx/>
              <a:buNone/>
              <a:defRPr sz="2040">
                <a:latin typeface="微软雅黑"/>
                <a:ea typeface="微软雅黑"/>
                <a:cs typeface="微软雅黑"/>
                <a:sym typeface="微软雅黑"/>
              </a:defRPr>
            </a:pPr>
            <a:r>
              <a:t>            </a:t>
            </a:r>
            <a:r>
              <a:rPr>
                <a:solidFill>
                  <a:srgbClr val="FF2600"/>
                </a:solidFill>
              </a:rPr>
              <a:t>resolve('随便什么数据,可以是ajax异步返回的数据');</a:t>
            </a:r>
          </a:p>
          <a:p>
            <a:pPr marL="0" lvl="3" indent="582930" defTabSz="777240">
              <a:spcBef>
                <a:spcPts val="700"/>
              </a:spcBef>
              <a:buSzTx/>
              <a:buNone/>
              <a:defRPr sz="2040">
                <a:latin typeface="微软雅黑"/>
                <a:ea typeface="微软雅黑"/>
                <a:cs typeface="微软雅黑"/>
                <a:sym typeface="微软雅黑"/>
              </a:defRPr>
            </a:pPr>
            <a:r>
              <a:t>        }, 2000);</a:t>
            </a:r>
          </a:p>
          <a:p>
            <a:pPr marL="0" lvl="3" indent="582930" defTabSz="777240">
              <a:spcBef>
                <a:spcPts val="700"/>
              </a:spcBef>
              <a:buSzTx/>
              <a:buNone/>
              <a:defRPr sz="2040">
                <a:latin typeface="微软雅黑"/>
                <a:ea typeface="微软雅黑"/>
                <a:cs typeface="微软雅黑"/>
                <a:sym typeface="微软雅黑"/>
              </a:defRPr>
            </a:pPr>
            <a:r>
              <a:t>    });</a:t>
            </a:r>
          </a:p>
          <a:p>
            <a:pPr marL="0" lvl="3" indent="582930" defTabSz="777240">
              <a:spcBef>
                <a:spcPts val="700"/>
              </a:spcBef>
              <a:buSzTx/>
              <a:buNone/>
              <a:defRPr sz="2040">
                <a:latin typeface="微软雅黑"/>
                <a:ea typeface="微软雅黑"/>
                <a:cs typeface="微软雅黑"/>
                <a:sym typeface="微软雅黑"/>
              </a:defRPr>
            </a:pPr>
            <a:r>
              <a:t>    return p;            </a:t>
            </a:r>
          </a:p>
          <a:p>
            <a:pPr marL="0" lvl="3" indent="582930" defTabSz="777240">
              <a:spcBef>
                <a:spcPts val="700"/>
              </a:spcBef>
              <a:buSzTx/>
              <a:buNone/>
              <a:defRPr sz="2040">
                <a:latin typeface="微软雅黑"/>
                <a:ea typeface="微软雅黑"/>
                <a:cs typeface="微软雅黑"/>
                <a:sym typeface="微软雅黑"/>
              </a:defRPr>
            </a:pPr>
            <a:r>
              <a:t>    }</a:t>
            </a:r>
          </a:p>
          <a:p>
            <a:pPr marL="0" lvl="3" indent="582930" defTabSz="777240">
              <a:spcBef>
                <a:spcPts val="700"/>
              </a:spcBef>
              <a:buSzTx/>
              <a:buNone/>
              <a:defRPr sz="2040">
                <a:latin typeface="微软雅黑"/>
                <a:ea typeface="微软雅黑"/>
                <a:cs typeface="微软雅黑"/>
                <a:sym typeface="微软雅黑"/>
              </a:defRPr>
            </a:pPr>
            <a:r>
              <a:t>    runAsync().then(</a:t>
            </a:r>
            <a:r>
              <a:rPr>
                <a:solidFill>
                  <a:srgbClr val="FF2600"/>
                </a:solidFill>
              </a:rPr>
              <a:t>function(data){</a:t>
            </a:r>
          </a:p>
          <a:p>
            <a:pPr marL="0" lvl="3" indent="582930" defTabSz="777240">
              <a:spcBef>
                <a:spcPts val="700"/>
              </a:spcBef>
              <a:buSzTx/>
              <a:buNone/>
              <a:defRPr sz="2040">
                <a:solidFill>
                  <a:srgbClr val="FF2600"/>
                </a:solidFill>
                <a:latin typeface="微软雅黑"/>
                <a:ea typeface="微软雅黑"/>
                <a:cs typeface="微软雅黑"/>
                <a:sym typeface="微软雅黑"/>
              </a:defRPr>
            </a:pPr>
            <a:r>
              <a:t>    	console.log("数据是:"+data);//data就是resolve()传过来的参数</a:t>
            </a:r>
          </a:p>
          <a:p>
            <a:pPr marL="0" lvl="3" indent="582930" defTabSz="777240">
              <a:spcBef>
                <a:spcPts val="700"/>
              </a:spcBef>
              <a:buSzTx/>
              <a:buNone/>
              <a:defRPr sz="2040">
                <a:latin typeface="微软雅黑"/>
                <a:ea typeface="微软雅黑"/>
                <a:cs typeface="微软雅黑"/>
                <a:sym typeface="微软雅黑"/>
              </a:defRPr>
            </a:pPr>
            <a:r>
              <a:rPr>
                <a:solidFill>
                  <a:srgbClr val="FF2600"/>
                </a:solidFill>
              </a:rPr>
              <a:t>    }</a:t>
            </a:r>
            <a: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41">
                                            <p:bg/>
                                          </p:spTgt>
                                        </p:tgtEl>
                                        <p:attrNameLst>
                                          <p:attrName>style.visibility</p:attrName>
                                        </p:attrNameLst>
                                      </p:cBhvr>
                                      <p:to>
                                        <p:strVal val="visible"/>
                                      </p:to>
                                    </p:set>
                                    <p:animEffect transition="in" filter="blinds(horizontal)">
                                      <p:cBhvr>
                                        <p:cTn id="7" dur="500"/>
                                        <p:tgtEl>
                                          <p:spTgt spid="541">
                                            <p:bg/>
                                          </p:spTgt>
                                        </p:tgtEl>
                                      </p:cBhvr>
                                    </p:animEffect>
                                  </p:childTnLst>
                                </p:cTn>
                              </p:par>
                              <p:par>
                                <p:cTn id="8" presetID="3" presetClass="entr" presetSubtype="10" fill="hold" grpId="1" nodeType="withEffect">
                                  <p:stCondLst>
                                    <p:cond delay="0"/>
                                  </p:stCondLst>
                                  <p:iterate>
                                    <p:tmAbs val="0"/>
                                  </p:iterate>
                                  <p:childTnLst>
                                    <p:set>
                                      <p:cBhvr>
                                        <p:cTn id="9" fill="hold"/>
                                        <p:tgtEl>
                                          <p:spTgt spid="541">
                                            <p:txEl>
                                              <p:pRg st="0" end="0"/>
                                            </p:txEl>
                                          </p:spTgt>
                                        </p:tgtEl>
                                        <p:attrNameLst>
                                          <p:attrName>style.visibility</p:attrName>
                                        </p:attrNameLst>
                                      </p:cBhvr>
                                      <p:to>
                                        <p:strVal val="visible"/>
                                      </p:to>
                                    </p:set>
                                    <p:animEffect transition="in" filter="blinds(horizontal)">
                                      <p:cBhvr>
                                        <p:cTn id="10" dur="500"/>
                                        <p:tgtEl>
                                          <p:spTgt spid="541">
                                            <p:txEl>
                                              <p:pRg st="0" end="0"/>
                                            </p:txEl>
                                          </p:spTgt>
                                        </p:tgtEl>
                                      </p:cBhvr>
                                    </p:animEffect>
                                  </p:childTnLst>
                                </p:cTn>
                              </p:par>
                              <p:par>
                                <p:cTn id="11" presetID="3" presetClass="entr" presetSubtype="10" fill="hold" grpId="1" nodeType="withEffect">
                                  <p:stCondLst>
                                    <p:cond delay="0"/>
                                  </p:stCondLst>
                                  <p:iterate>
                                    <p:tmAbs val="0"/>
                                  </p:iterate>
                                  <p:childTnLst>
                                    <p:set>
                                      <p:cBhvr>
                                        <p:cTn id="12" fill="hold"/>
                                        <p:tgtEl>
                                          <p:spTgt spid="541">
                                            <p:txEl>
                                              <p:pRg st="1" end="1"/>
                                            </p:txEl>
                                          </p:spTgt>
                                        </p:tgtEl>
                                        <p:attrNameLst>
                                          <p:attrName>style.visibility</p:attrName>
                                        </p:attrNameLst>
                                      </p:cBhvr>
                                      <p:to>
                                        <p:strVal val="visible"/>
                                      </p:to>
                                    </p:set>
                                    <p:animEffect transition="in" filter="blinds(horizontal)">
                                      <p:cBhvr>
                                        <p:cTn id="13" dur="500"/>
                                        <p:tgtEl>
                                          <p:spTgt spid="541">
                                            <p:txEl>
                                              <p:pRg st="1" end="1"/>
                                            </p:txEl>
                                          </p:spTgt>
                                        </p:tgtEl>
                                      </p:cBhvr>
                                    </p:animEffect>
                                  </p:childTnLst>
                                </p:cTn>
                              </p:par>
                              <p:par>
                                <p:cTn id="14" presetID="3" presetClass="entr" presetSubtype="10" fill="hold" grpId="1" nodeType="withEffect">
                                  <p:stCondLst>
                                    <p:cond delay="0"/>
                                  </p:stCondLst>
                                  <p:iterate>
                                    <p:tmAbs val="0"/>
                                  </p:iterate>
                                  <p:childTnLst>
                                    <p:set>
                                      <p:cBhvr>
                                        <p:cTn id="15" fill="hold"/>
                                        <p:tgtEl>
                                          <p:spTgt spid="541">
                                            <p:txEl>
                                              <p:pRg st="2" end="2"/>
                                            </p:txEl>
                                          </p:spTgt>
                                        </p:tgtEl>
                                        <p:attrNameLst>
                                          <p:attrName>style.visibility</p:attrName>
                                        </p:attrNameLst>
                                      </p:cBhvr>
                                      <p:to>
                                        <p:strVal val="visible"/>
                                      </p:to>
                                    </p:set>
                                    <p:animEffect transition="in" filter="blinds(horizontal)">
                                      <p:cBhvr>
                                        <p:cTn id="16" dur="500"/>
                                        <p:tgtEl>
                                          <p:spTgt spid="541">
                                            <p:txEl>
                                              <p:pRg st="2" end="2"/>
                                            </p:txEl>
                                          </p:spTgt>
                                        </p:tgtEl>
                                      </p:cBhvr>
                                    </p:animEffect>
                                  </p:childTnLst>
                                </p:cTn>
                              </p:par>
                              <p:par>
                                <p:cTn id="17" presetID="3" presetClass="entr" presetSubtype="10" fill="hold" grpId="1" nodeType="withEffect">
                                  <p:stCondLst>
                                    <p:cond delay="0"/>
                                  </p:stCondLst>
                                  <p:iterate>
                                    <p:tmAbs val="0"/>
                                  </p:iterate>
                                  <p:childTnLst>
                                    <p:set>
                                      <p:cBhvr>
                                        <p:cTn id="18" fill="hold"/>
                                        <p:tgtEl>
                                          <p:spTgt spid="541">
                                            <p:txEl>
                                              <p:pRg st="3" end="3"/>
                                            </p:txEl>
                                          </p:spTgt>
                                        </p:tgtEl>
                                        <p:attrNameLst>
                                          <p:attrName>style.visibility</p:attrName>
                                        </p:attrNameLst>
                                      </p:cBhvr>
                                      <p:to>
                                        <p:strVal val="visible"/>
                                      </p:to>
                                    </p:set>
                                    <p:animEffect transition="in" filter="blinds(horizontal)">
                                      <p:cBhvr>
                                        <p:cTn id="19" dur="500"/>
                                        <p:tgtEl>
                                          <p:spTgt spid="541">
                                            <p:txEl>
                                              <p:pRg st="3" end="3"/>
                                            </p:txEl>
                                          </p:spTgt>
                                        </p:tgtEl>
                                      </p:cBhvr>
                                    </p:animEffect>
                                  </p:childTnLst>
                                </p:cTn>
                              </p:par>
                              <p:par>
                                <p:cTn id="20" presetID="3" presetClass="entr" presetSubtype="10" fill="hold" grpId="1" nodeType="withEffect">
                                  <p:stCondLst>
                                    <p:cond delay="0"/>
                                  </p:stCondLst>
                                  <p:iterate>
                                    <p:tmAbs val="0"/>
                                  </p:iterate>
                                  <p:childTnLst>
                                    <p:set>
                                      <p:cBhvr>
                                        <p:cTn id="21" fill="hold"/>
                                        <p:tgtEl>
                                          <p:spTgt spid="541">
                                            <p:txEl>
                                              <p:pRg st="4" end="4"/>
                                            </p:txEl>
                                          </p:spTgt>
                                        </p:tgtEl>
                                        <p:attrNameLst>
                                          <p:attrName>style.visibility</p:attrName>
                                        </p:attrNameLst>
                                      </p:cBhvr>
                                      <p:to>
                                        <p:strVal val="visible"/>
                                      </p:to>
                                    </p:set>
                                    <p:animEffect transition="in" filter="blinds(horizontal)">
                                      <p:cBhvr>
                                        <p:cTn id="22" dur="500"/>
                                        <p:tgtEl>
                                          <p:spTgt spid="541">
                                            <p:txEl>
                                              <p:pRg st="4" end="4"/>
                                            </p:txEl>
                                          </p:spTgt>
                                        </p:tgtEl>
                                      </p:cBhvr>
                                    </p:animEffect>
                                  </p:childTnLst>
                                </p:cTn>
                              </p:par>
                              <p:par>
                                <p:cTn id="23" presetID="3" presetClass="entr" presetSubtype="10" fill="hold" grpId="1" nodeType="withEffect">
                                  <p:stCondLst>
                                    <p:cond delay="0"/>
                                  </p:stCondLst>
                                  <p:iterate>
                                    <p:tmAbs val="0"/>
                                  </p:iterate>
                                  <p:childTnLst>
                                    <p:set>
                                      <p:cBhvr>
                                        <p:cTn id="24" fill="hold"/>
                                        <p:tgtEl>
                                          <p:spTgt spid="541">
                                            <p:txEl>
                                              <p:pRg st="5" end="5"/>
                                            </p:txEl>
                                          </p:spTgt>
                                        </p:tgtEl>
                                        <p:attrNameLst>
                                          <p:attrName>style.visibility</p:attrName>
                                        </p:attrNameLst>
                                      </p:cBhvr>
                                      <p:to>
                                        <p:strVal val="visible"/>
                                      </p:to>
                                    </p:set>
                                    <p:animEffect transition="in" filter="blinds(horizontal)">
                                      <p:cBhvr>
                                        <p:cTn id="25" dur="500"/>
                                        <p:tgtEl>
                                          <p:spTgt spid="541">
                                            <p:txEl>
                                              <p:pRg st="5" end="5"/>
                                            </p:txEl>
                                          </p:spTgt>
                                        </p:tgtEl>
                                      </p:cBhvr>
                                    </p:animEffect>
                                  </p:childTnLst>
                                </p:cTn>
                              </p:par>
                              <p:par>
                                <p:cTn id="26" presetID="3" presetClass="entr" presetSubtype="10" fill="hold" grpId="1" nodeType="withEffect">
                                  <p:stCondLst>
                                    <p:cond delay="0"/>
                                  </p:stCondLst>
                                  <p:iterate>
                                    <p:tmAbs val="0"/>
                                  </p:iterate>
                                  <p:childTnLst>
                                    <p:set>
                                      <p:cBhvr>
                                        <p:cTn id="27" fill="hold"/>
                                        <p:tgtEl>
                                          <p:spTgt spid="541">
                                            <p:txEl>
                                              <p:pRg st="6" end="6"/>
                                            </p:txEl>
                                          </p:spTgt>
                                        </p:tgtEl>
                                        <p:attrNameLst>
                                          <p:attrName>style.visibility</p:attrName>
                                        </p:attrNameLst>
                                      </p:cBhvr>
                                      <p:to>
                                        <p:strVal val="visible"/>
                                      </p:to>
                                    </p:set>
                                    <p:animEffect transition="in" filter="blinds(horizontal)">
                                      <p:cBhvr>
                                        <p:cTn id="28" dur="500"/>
                                        <p:tgtEl>
                                          <p:spTgt spid="541">
                                            <p:txEl>
                                              <p:pRg st="6" end="6"/>
                                            </p:txEl>
                                          </p:spTgt>
                                        </p:tgtEl>
                                      </p:cBhvr>
                                    </p:animEffect>
                                  </p:childTnLst>
                                </p:cTn>
                              </p:par>
                              <p:par>
                                <p:cTn id="29" presetID="3" presetClass="entr" presetSubtype="10" fill="hold" grpId="1" nodeType="withEffect">
                                  <p:stCondLst>
                                    <p:cond delay="0"/>
                                  </p:stCondLst>
                                  <p:iterate>
                                    <p:tmAbs val="0"/>
                                  </p:iterate>
                                  <p:childTnLst>
                                    <p:set>
                                      <p:cBhvr>
                                        <p:cTn id="30" fill="hold"/>
                                        <p:tgtEl>
                                          <p:spTgt spid="541">
                                            <p:txEl>
                                              <p:pRg st="7" end="7"/>
                                            </p:txEl>
                                          </p:spTgt>
                                        </p:tgtEl>
                                        <p:attrNameLst>
                                          <p:attrName>style.visibility</p:attrName>
                                        </p:attrNameLst>
                                      </p:cBhvr>
                                      <p:to>
                                        <p:strVal val="visible"/>
                                      </p:to>
                                    </p:set>
                                    <p:animEffect transition="in" filter="blinds(horizontal)">
                                      <p:cBhvr>
                                        <p:cTn id="31" dur="500"/>
                                        <p:tgtEl>
                                          <p:spTgt spid="541">
                                            <p:txEl>
                                              <p:pRg st="7" end="7"/>
                                            </p:txEl>
                                          </p:spTgt>
                                        </p:tgtEl>
                                      </p:cBhvr>
                                    </p:animEffect>
                                  </p:childTnLst>
                                </p:cTn>
                              </p:par>
                              <p:par>
                                <p:cTn id="32" presetID="3" presetClass="entr" presetSubtype="10" fill="hold" grpId="1" nodeType="withEffect">
                                  <p:stCondLst>
                                    <p:cond delay="0"/>
                                  </p:stCondLst>
                                  <p:iterate>
                                    <p:tmAbs val="0"/>
                                  </p:iterate>
                                  <p:childTnLst>
                                    <p:set>
                                      <p:cBhvr>
                                        <p:cTn id="33" fill="hold"/>
                                        <p:tgtEl>
                                          <p:spTgt spid="541">
                                            <p:txEl>
                                              <p:pRg st="8" end="8"/>
                                            </p:txEl>
                                          </p:spTgt>
                                        </p:tgtEl>
                                        <p:attrNameLst>
                                          <p:attrName>style.visibility</p:attrName>
                                        </p:attrNameLst>
                                      </p:cBhvr>
                                      <p:to>
                                        <p:strVal val="visible"/>
                                      </p:to>
                                    </p:set>
                                    <p:animEffect transition="in" filter="blinds(horizontal)">
                                      <p:cBhvr>
                                        <p:cTn id="34" dur="500"/>
                                        <p:tgtEl>
                                          <p:spTgt spid="541">
                                            <p:txEl>
                                              <p:pRg st="8" end="8"/>
                                            </p:txEl>
                                          </p:spTgt>
                                        </p:tgtEl>
                                      </p:cBhvr>
                                    </p:animEffect>
                                  </p:childTnLst>
                                </p:cTn>
                              </p:par>
                              <p:par>
                                <p:cTn id="35" presetID="3" presetClass="entr" presetSubtype="10" fill="hold" grpId="1" nodeType="withEffect">
                                  <p:stCondLst>
                                    <p:cond delay="0"/>
                                  </p:stCondLst>
                                  <p:iterate>
                                    <p:tmAbs val="0"/>
                                  </p:iterate>
                                  <p:childTnLst>
                                    <p:set>
                                      <p:cBhvr>
                                        <p:cTn id="36" fill="hold"/>
                                        <p:tgtEl>
                                          <p:spTgt spid="541">
                                            <p:txEl>
                                              <p:pRg st="9" end="9"/>
                                            </p:txEl>
                                          </p:spTgt>
                                        </p:tgtEl>
                                        <p:attrNameLst>
                                          <p:attrName>style.visibility</p:attrName>
                                        </p:attrNameLst>
                                      </p:cBhvr>
                                      <p:to>
                                        <p:strVal val="visible"/>
                                      </p:to>
                                    </p:set>
                                    <p:animEffect transition="in" filter="blinds(horizontal)">
                                      <p:cBhvr>
                                        <p:cTn id="37" dur="500"/>
                                        <p:tgtEl>
                                          <p:spTgt spid="541">
                                            <p:txEl>
                                              <p:pRg st="9" end="9"/>
                                            </p:txEl>
                                          </p:spTgt>
                                        </p:tgtEl>
                                      </p:cBhvr>
                                    </p:animEffect>
                                  </p:childTnLst>
                                </p:cTn>
                              </p:par>
                              <p:par>
                                <p:cTn id="38" presetID="3" presetClass="entr" presetSubtype="10" fill="hold" grpId="1" nodeType="withEffect">
                                  <p:stCondLst>
                                    <p:cond delay="0"/>
                                  </p:stCondLst>
                                  <p:iterate>
                                    <p:tmAbs val="0"/>
                                  </p:iterate>
                                  <p:childTnLst>
                                    <p:set>
                                      <p:cBhvr>
                                        <p:cTn id="39" fill="hold"/>
                                        <p:tgtEl>
                                          <p:spTgt spid="541">
                                            <p:txEl>
                                              <p:pRg st="10" end="10"/>
                                            </p:txEl>
                                          </p:spTgt>
                                        </p:tgtEl>
                                        <p:attrNameLst>
                                          <p:attrName>style.visibility</p:attrName>
                                        </p:attrNameLst>
                                      </p:cBhvr>
                                      <p:to>
                                        <p:strVal val="visible"/>
                                      </p:to>
                                    </p:set>
                                    <p:animEffect transition="in" filter="blinds(horizontal)">
                                      <p:cBhvr>
                                        <p:cTn id="40" dur="500"/>
                                        <p:tgtEl>
                                          <p:spTgt spid="541">
                                            <p:txEl>
                                              <p:pRg st="10" end="10"/>
                                            </p:txEl>
                                          </p:spTgt>
                                        </p:tgtEl>
                                      </p:cBhvr>
                                    </p:animEffect>
                                  </p:childTnLst>
                                </p:cTn>
                              </p:par>
                              <p:par>
                                <p:cTn id="41" presetID="3" presetClass="entr" presetSubtype="10" fill="hold" grpId="1" nodeType="withEffect">
                                  <p:stCondLst>
                                    <p:cond delay="0"/>
                                  </p:stCondLst>
                                  <p:iterate>
                                    <p:tmAbs val="0"/>
                                  </p:iterate>
                                  <p:childTnLst>
                                    <p:set>
                                      <p:cBhvr>
                                        <p:cTn id="42" fill="hold"/>
                                        <p:tgtEl>
                                          <p:spTgt spid="541">
                                            <p:txEl>
                                              <p:pRg st="11" end="11"/>
                                            </p:txEl>
                                          </p:spTgt>
                                        </p:tgtEl>
                                        <p:attrNameLst>
                                          <p:attrName>style.visibility</p:attrName>
                                        </p:attrNameLst>
                                      </p:cBhvr>
                                      <p:to>
                                        <p:strVal val="visible"/>
                                      </p:to>
                                    </p:set>
                                    <p:animEffect transition="in" filter="blinds(horizontal)">
                                      <p:cBhvr>
                                        <p:cTn id="43" dur="500"/>
                                        <p:tgtEl>
                                          <p:spTgt spid="541">
                                            <p:txEl>
                                              <p:pRg st="11" end="11"/>
                                            </p:txEl>
                                          </p:spTgt>
                                        </p:tgtEl>
                                      </p:cBhvr>
                                    </p:animEffect>
                                  </p:childTnLst>
                                </p:cTn>
                              </p:par>
                              <p:par>
                                <p:cTn id="44" presetID="3" presetClass="entr" presetSubtype="10" fill="hold" grpId="1" nodeType="withEffect">
                                  <p:stCondLst>
                                    <p:cond delay="0"/>
                                  </p:stCondLst>
                                  <p:iterate>
                                    <p:tmAbs val="0"/>
                                  </p:iterate>
                                  <p:childTnLst>
                                    <p:set>
                                      <p:cBhvr>
                                        <p:cTn id="45" fill="hold"/>
                                        <p:tgtEl>
                                          <p:spTgt spid="541">
                                            <p:txEl>
                                              <p:pRg st="12" end="12"/>
                                            </p:txEl>
                                          </p:spTgt>
                                        </p:tgtEl>
                                        <p:attrNameLst>
                                          <p:attrName>style.visibility</p:attrName>
                                        </p:attrNameLst>
                                      </p:cBhvr>
                                      <p:to>
                                        <p:strVal val="visible"/>
                                      </p:to>
                                    </p:set>
                                    <p:animEffect transition="in" filter="blinds(horizontal)">
                                      <p:cBhvr>
                                        <p:cTn id="46" dur="500"/>
                                        <p:tgtEl>
                                          <p:spTgt spid="541">
                                            <p:txEl>
                                              <p:pRg st="12" end="12"/>
                                            </p:txEl>
                                          </p:spTgt>
                                        </p:tgtEl>
                                      </p:cBhvr>
                                    </p:animEffect>
                                  </p:childTnLst>
                                </p:cTn>
                              </p:par>
                              <p:par>
                                <p:cTn id="47" presetID="3" presetClass="entr" presetSubtype="10" fill="hold" grpId="1" nodeType="withEffect">
                                  <p:stCondLst>
                                    <p:cond delay="0"/>
                                  </p:stCondLst>
                                  <p:iterate>
                                    <p:tmAbs val="0"/>
                                  </p:iterate>
                                  <p:childTnLst>
                                    <p:set>
                                      <p:cBhvr>
                                        <p:cTn id="48" fill="hold"/>
                                        <p:tgtEl>
                                          <p:spTgt spid="541">
                                            <p:txEl>
                                              <p:pRg st="13" end="13"/>
                                            </p:txEl>
                                          </p:spTgt>
                                        </p:tgtEl>
                                        <p:attrNameLst>
                                          <p:attrName>style.visibility</p:attrName>
                                        </p:attrNameLst>
                                      </p:cBhvr>
                                      <p:to>
                                        <p:strVal val="visible"/>
                                      </p:to>
                                    </p:set>
                                    <p:animEffect transition="in" filter="blinds(horizontal)">
                                      <p:cBhvr>
                                        <p:cTn id="49" dur="500"/>
                                        <p:tgtEl>
                                          <p:spTgt spid="541">
                                            <p:txEl>
                                              <p:pRg st="13" end="1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xit" presetSubtype="10" fill="hold" grpId="2" nodeType="clickEffect">
                                  <p:stCondLst>
                                    <p:cond delay="0"/>
                                  </p:stCondLst>
                                  <p:iterate>
                                    <p:tmAbs val="0"/>
                                  </p:iterate>
                                  <p:childTnLst>
                                    <p:animEffect transition="out" filter="blinds(horizontal)">
                                      <p:cBhvr>
                                        <p:cTn id="53" dur="500" fill="hold"/>
                                        <p:tgtEl>
                                          <p:spTgt spid="541">
                                            <p:txEl>
                                              <p:pRg st="0" end="0"/>
                                            </p:txEl>
                                          </p:spTgt>
                                        </p:tgtEl>
                                      </p:cBhvr>
                                    </p:animEffect>
                                    <p:set>
                                      <p:cBhvr>
                                        <p:cTn id="54" fill="hold">
                                          <p:stCondLst>
                                            <p:cond delay="499"/>
                                          </p:stCondLst>
                                        </p:cTn>
                                        <p:tgtEl>
                                          <p:spTgt spid="541">
                                            <p:txEl>
                                              <p:pRg st="0" end="0"/>
                                            </p:txEl>
                                          </p:spTgt>
                                        </p:tgtEl>
                                        <p:attrNameLst>
                                          <p:attrName>style.visibility</p:attrName>
                                        </p:attrNameLst>
                                      </p:cBhvr>
                                      <p:to>
                                        <p:strVal val="hidden"/>
                                      </p:to>
                                    </p:set>
                                  </p:childTnLst>
                                </p:cTn>
                              </p:par>
                              <p:par>
                                <p:cTn id="55" presetID="3" presetClass="exit" presetSubtype="10" fill="hold" grpId="2" nodeType="withEffect">
                                  <p:stCondLst>
                                    <p:cond delay="0"/>
                                  </p:stCondLst>
                                  <p:iterate>
                                    <p:tmAbs val="0"/>
                                  </p:iterate>
                                  <p:childTnLst>
                                    <p:animEffect transition="out" filter="blinds(horizontal)">
                                      <p:cBhvr>
                                        <p:cTn id="56" dur="500" fill="hold"/>
                                        <p:tgtEl>
                                          <p:spTgt spid="541">
                                            <p:txEl>
                                              <p:pRg st="1" end="1"/>
                                            </p:txEl>
                                          </p:spTgt>
                                        </p:tgtEl>
                                      </p:cBhvr>
                                    </p:animEffect>
                                    <p:set>
                                      <p:cBhvr>
                                        <p:cTn id="57" fill="hold">
                                          <p:stCondLst>
                                            <p:cond delay="499"/>
                                          </p:stCondLst>
                                        </p:cTn>
                                        <p:tgtEl>
                                          <p:spTgt spid="541">
                                            <p:txEl>
                                              <p:pRg st="1" end="1"/>
                                            </p:txEl>
                                          </p:spTgt>
                                        </p:tgtEl>
                                        <p:attrNameLst>
                                          <p:attrName>style.visibility</p:attrName>
                                        </p:attrNameLst>
                                      </p:cBhvr>
                                      <p:to>
                                        <p:strVal val="hidden"/>
                                      </p:to>
                                    </p:set>
                                  </p:childTnLst>
                                </p:cTn>
                              </p:par>
                              <p:par>
                                <p:cTn id="58" presetID="3" presetClass="exit" presetSubtype="10" fill="hold" grpId="2" nodeType="withEffect">
                                  <p:stCondLst>
                                    <p:cond delay="0"/>
                                  </p:stCondLst>
                                  <p:iterate>
                                    <p:tmAbs val="0"/>
                                  </p:iterate>
                                  <p:childTnLst>
                                    <p:animEffect transition="out" filter="blinds(horizontal)">
                                      <p:cBhvr>
                                        <p:cTn id="59" dur="500" fill="hold"/>
                                        <p:tgtEl>
                                          <p:spTgt spid="541">
                                            <p:txEl>
                                              <p:pRg st="2" end="2"/>
                                            </p:txEl>
                                          </p:spTgt>
                                        </p:tgtEl>
                                      </p:cBhvr>
                                    </p:animEffect>
                                    <p:set>
                                      <p:cBhvr>
                                        <p:cTn id="60" fill="hold">
                                          <p:stCondLst>
                                            <p:cond delay="499"/>
                                          </p:stCondLst>
                                        </p:cTn>
                                        <p:tgtEl>
                                          <p:spTgt spid="541">
                                            <p:txEl>
                                              <p:pRg st="2" end="2"/>
                                            </p:txEl>
                                          </p:spTgt>
                                        </p:tgtEl>
                                        <p:attrNameLst>
                                          <p:attrName>style.visibility</p:attrName>
                                        </p:attrNameLst>
                                      </p:cBhvr>
                                      <p:to>
                                        <p:strVal val="hidden"/>
                                      </p:to>
                                    </p:set>
                                  </p:childTnLst>
                                </p:cTn>
                              </p:par>
                              <p:par>
                                <p:cTn id="61" presetID="3" presetClass="exit" presetSubtype="10" fill="hold" grpId="2" nodeType="withEffect">
                                  <p:stCondLst>
                                    <p:cond delay="0"/>
                                  </p:stCondLst>
                                  <p:iterate>
                                    <p:tmAbs val="0"/>
                                  </p:iterate>
                                  <p:childTnLst>
                                    <p:animEffect transition="out" filter="blinds(horizontal)">
                                      <p:cBhvr>
                                        <p:cTn id="62" dur="500" fill="hold"/>
                                        <p:tgtEl>
                                          <p:spTgt spid="541">
                                            <p:txEl>
                                              <p:pRg st="3" end="3"/>
                                            </p:txEl>
                                          </p:spTgt>
                                        </p:tgtEl>
                                      </p:cBhvr>
                                    </p:animEffect>
                                    <p:set>
                                      <p:cBhvr>
                                        <p:cTn id="63" fill="hold">
                                          <p:stCondLst>
                                            <p:cond delay="499"/>
                                          </p:stCondLst>
                                        </p:cTn>
                                        <p:tgtEl>
                                          <p:spTgt spid="541">
                                            <p:txEl>
                                              <p:pRg st="3" end="3"/>
                                            </p:txEl>
                                          </p:spTgt>
                                        </p:tgtEl>
                                        <p:attrNameLst>
                                          <p:attrName>style.visibility</p:attrName>
                                        </p:attrNameLst>
                                      </p:cBhvr>
                                      <p:to>
                                        <p:strVal val="hidden"/>
                                      </p:to>
                                    </p:set>
                                  </p:childTnLst>
                                </p:cTn>
                              </p:par>
                              <p:par>
                                <p:cTn id="64" presetID="3" presetClass="exit" presetSubtype="10" fill="hold" grpId="2" nodeType="withEffect">
                                  <p:stCondLst>
                                    <p:cond delay="0"/>
                                  </p:stCondLst>
                                  <p:iterate>
                                    <p:tmAbs val="0"/>
                                  </p:iterate>
                                  <p:childTnLst>
                                    <p:animEffect transition="out" filter="blinds(horizontal)">
                                      <p:cBhvr>
                                        <p:cTn id="65" dur="500" fill="hold"/>
                                        <p:tgtEl>
                                          <p:spTgt spid="541">
                                            <p:txEl>
                                              <p:pRg st="4" end="4"/>
                                            </p:txEl>
                                          </p:spTgt>
                                        </p:tgtEl>
                                      </p:cBhvr>
                                    </p:animEffect>
                                    <p:set>
                                      <p:cBhvr>
                                        <p:cTn id="66" fill="hold">
                                          <p:stCondLst>
                                            <p:cond delay="499"/>
                                          </p:stCondLst>
                                        </p:cTn>
                                        <p:tgtEl>
                                          <p:spTgt spid="541">
                                            <p:txEl>
                                              <p:pRg st="4" end="4"/>
                                            </p:txEl>
                                          </p:spTgt>
                                        </p:tgtEl>
                                        <p:attrNameLst>
                                          <p:attrName>style.visibility</p:attrName>
                                        </p:attrNameLst>
                                      </p:cBhvr>
                                      <p:to>
                                        <p:strVal val="hidden"/>
                                      </p:to>
                                    </p:set>
                                  </p:childTnLst>
                                </p:cTn>
                              </p:par>
                              <p:par>
                                <p:cTn id="67" presetID="3" presetClass="exit" presetSubtype="10" fill="hold" grpId="2" nodeType="withEffect">
                                  <p:stCondLst>
                                    <p:cond delay="0"/>
                                  </p:stCondLst>
                                  <p:iterate>
                                    <p:tmAbs val="0"/>
                                  </p:iterate>
                                  <p:childTnLst>
                                    <p:animEffect transition="out" filter="blinds(horizontal)">
                                      <p:cBhvr>
                                        <p:cTn id="68" dur="500" fill="hold"/>
                                        <p:tgtEl>
                                          <p:spTgt spid="541">
                                            <p:txEl>
                                              <p:pRg st="5" end="5"/>
                                            </p:txEl>
                                          </p:spTgt>
                                        </p:tgtEl>
                                      </p:cBhvr>
                                    </p:animEffect>
                                    <p:set>
                                      <p:cBhvr>
                                        <p:cTn id="69" fill="hold">
                                          <p:stCondLst>
                                            <p:cond delay="499"/>
                                          </p:stCondLst>
                                        </p:cTn>
                                        <p:tgtEl>
                                          <p:spTgt spid="541">
                                            <p:txEl>
                                              <p:pRg st="5" end="5"/>
                                            </p:txEl>
                                          </p:spTgt>
                                        </p:tgtEl>
                                        <p:attrNameLst>
                                          <p:attrName>style.visibility</p:attrName>
                                        </p:attrNameLst>
                                      </p:cBhvr>
                                      <p:to>
                                        <p:strVal val="hidden"/>
                                      </p:to>
                                    </p:set>
                                  </p:childTnLst>
                                </p:cTn>
                              </p:par>
                              <p:par>
                                <p:cTn id="70" presetID="3" presetClass="exit" presetSubtype="10" fill="hold" grpId="2" nodeType="withEffect">
                                  <p:stCondLst>
                                    <p:cond delay="0"/>
                                  </p:stCondLst>
                                  <p:iterate>
                                    <p:tmAbs val="0"/>
                                  </p:iterate>
                                  <p:childTnLst>
                                    <p:animEffect transition="out" filter="blinds(horizontal)">
                                      <p:cBhvr>
                                        <p:cTn id="71" dur="500" fill="hold"/>
                                        <p:tgtEl>
                                          <p:spTgt spid="541">
                                            <p:txEl>
                                              <p:pRg st="6" end="6"/>
                                            </p:txEl>
                                          </p:spTgt>
                                        </p:tgtEl>
                                      </p:cBhvr>
                                    </p:animEffect>
                                    <p:set>
                                      <p:cBhvr>
                                        <p:cTn id="72" fill="hold">
                                          <p:stCondLst>
                                            <p:cond delay="499"/>
                                          </p:stCondLst>
                                        </p:cTn>
                                        <p:tgtEl>
                                          <p:spTgt spid="541">
                                            <p:txEl>
                                              <p:pRg st="6" end="6"/>
                                            </p:txEl>
                                          </p:spTgt>
                                        </p:tgtEl>
                                        <p:attrNameLst>
                                          <p:attrName>style.visibility</p:attrName>
                                        </p:attrNameLst>
                                      </p:cBhvr>
                                      <p:to>
                                        <p:strVal val="hidden"/>
                                      </p:to>
                                    </p:set>
                                  </p:childTnLst>
                                </p:cTn>
                              </p:par>
                              <p:par>
                                <p:cTn id="73" presetID="3" presetClass="exit" presetSubtype="10" fill="hold" grpId="2" nodeType="withEffect">
                                  <p:stCondLst>
                                    <p:cond delay="0"/>
                                  </p:stCondLst>
                                  <p:iterate>
                                    <p:tmAbs val="0"/>
                                  </p:iterate>
                                  <p:childTnLst>
                                    <p:animEffect transition="out" filter="blinds(horizontal)">
                                      <p:cBhvr>
                                        <p:cTn id="74" dur="500" fill="hold"/>
                                        <p:tgtEl>
                                          <p:spTgt spid="541">
                                            <p:txEl>
                                              <p:pRg st="7" end="7"/>
                                            </p:txEl>
                                          </p:spTgt>
                                        </p:tgtEl>
                                      </p:cBhvr>
                                    </p:animEffect>
                                    <p:set>
                                      <p:cBhvr>
                                        <p:cTn id="75" fill="hold">
                                          <p:stCondLst>
                                            <p:cond delay="499"/>
                                          </p:stCondLst>
                                        </p:cTn>
                                        <p:tgtEl>
                                          <p:spTgt spid="541">
                                            <p:txEl>
                                              <p:pRg st="7" end="7"/>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541">
                                            <p:txEl>
                                              <p:pRg st="8" end="8"/>
                                            </p:txEl>
                                          </p:spTgt>
                                        </p:tgtEl>
                                      </p:cBhvr>
                                    </p:animEffect>
                                    <p:set>
                                      <p:cBhvr>
                                        <p:cTn id="78" fill="hold">
                                          <p:stCondLst>
                                            <p:cond delay="499"/>
                                          </p:stCondLst>
                                        </p:cTn>
                                        <p:tgtEl>
                                          <p:spTgt spid="541">
                                            <p:txEl>
                                              <p:pRg st="8" end="8"/>
                                            </p:txEl>
                                          </p:spTgt>
                                        </p:tgtEl>
                                        <p:attrNameLst>
                                          <p:attrName>style.visibility</p:attrName>
                                        </p:attrNameLst>
                                      </p:cBhvr>
                                      <p:to>
                                        <p:strVal val="hidden"/>
                                      </p:to>
                                    </p:set>
                                  </p:childTnLst>
                                </p:cTn>
                              </p:par>
                              <p:par>
                                <p:cTn id="79" presetID="3" presetClass="exit" presetSubtype="10" fill="hold" grpId="2" nodeType="withEffect">
                                  <p:stCondLst>
                                    <p:cond delay="0"/>
                                  </p:stCondLst>
                                  <p:iterate>
                                    <p:tmAbs val="0"/>
                                  </p:iterate>
                                  <p:childTnLst>
                                    <p:animEffect transition="out" filter="blinds(horizontal)">
                                      <p:cBhvr>
                                        <p:cTn id="80" dur="500" fill="hold"/>
                                        <p:tgtEl>
                                          <p:spTgt spid="541">
                                            <p:txEl>
                                              <p:pRg st="9" end="9"/>
                                            </p:txEl>
                                          </p:spTgt>
                                        </p:tgtEl>
                                      </p:cBhvr>
                                    </p:animEffect>
                                    <p:set>
                                      <p:cBhvr>
                                        <p:cTn id="81" fill="hold">
                                          <p:stCondLst>
                                            <p:cond delay="499"/>
                                          </p:stCondLst>
                                        </p:cTn>
                                        <p:tgtEl>
                                          <p:spTgt spid="541">
                                            <p:txEl>
                                              <p:pRg st="9" end="9"/>
                                            </p:txEl>
                                          </p:spTgt>
                                        </p:tgtEl>
                                        <p:attrNameLst>
                                          <p:attrName>style.visibility</p:attrName>
                                        </p:attrNameLst>
                                      </p:cBhvr>
                                      <p:to>
                                        <p:strVal val="hidden"/>
                                      </p:to>
                                    </p:set>
                                  </p:childTnLst>
                                </p:cTn>
                              </p:par>
                              <p:par>
                                <p:cTn id="82" presetID="3" presetClass="exit" presetSubtype="10" fill="hold" grpId="2" nodeType="withEffect">
                                  <p:stCondLst>
                                    <p:cond delay="0"/>
                                  </p:stCondLst>
                                  <p:iterate>
                                    <p:tmAbs val="0"/>
                                  </p:iterate>
                                  <p:childTnLst>
                                    <p:animEffect transition="out" filter="blinds(horizontal)">
                                      <p:cBhvr>
                                        <p:cTn id="83" dur="500" fill="hold"/>
                                        <p:tgtEl>
                                          <p:spTgt spid="541">
                                            <p:txEl>
                                              <p:pRg st="10" end="10"/>
                                            </p:txEl>
                                          </p:spTgt>
                                        </p:tgtEl>
                                      </p:cBhvr>
                                    </p:animEffect>
                                    <p:set>
                                      <p:cBhvr>
                                        <p:cTn id="84" fill="hold">
                                          <p:stCondLst>
                                            <p:cond delay="499"/>
                                          </p:stCondLst>
                                        </p:cTn>
                                        <p:tgtEl>
                                          <p:spTgt spid="541">
                                            <p:txEl>
                                              <p:pRg st="10" end="10"/>
                                            </p:txEl>
                                          </p:spTgt>
                                        </p:tgtEl>
                                        <p:attrNameLst>
                                          <p:attrName>style.visibility</p:attrName>
                                        </p:attrNameLst>
                                      </p:cBhvr>
                                      <p:to>
                                        <p:strVal val="hidden"/>
                                      </p:to>
                                    </p:set>
                                  </p:childTnLst>
                                </p:cTn>
                              </p:par>
                              <p:par>
                                <p:cTn id="85" presetID="3" presetClass="exit" presetSubtype="10" fill="hold" grpId="2" nodeType="withEffect">
                                  <p:stCondLst>
                                    <p:cond delay="0"/>
                                  </p:stCondLst>
                                  <p:iterate>
                                    <p:tmAbs val="0"/>
                                  </p:iterate>
                                  <p:childTnLst>
                                    <p:animEffect transition="out" filter="blinds(horizontal)">
                                      <p:cBhvr>
                                        <p:cTn id="86" dur="500" fill="hold"/>
                                        <p:tgtEl>
                                          <p:spTgt spid="541">
                                            <p:txEl>
                                              <p:pRg st="11" end="11"/>
                                            </p:txEl>
                                          </p:spTgt>
                                        </p:tgtEl>
                                      </p:cBhvr>
                                    </p:animEffect>
                                    <p:set>
                                      <p:cBhvr>
                                        <p:cTn id="87" fill="hold">
                                          <p:stCondLst>
                                            <p:cond delay="499"/>
                                          </p:stCondLst>
                                        </p:cTn>
                                        <p:tgtEl>
                                          <p:spTgt spid="541">
                                            <p:txEl>
                                              <p:pRg st="11" end="11"/>
                                            </p:txEl>
                                          </p:spTgt>
                                        </p:tgtEl>
                                        <p:attrNameLst>
                                          <p:attrName>style.visibility</p:attrName>
                                        </p:attrNameLst>
                                      </p:cBhvr>
                                      <p:to>
                                        <p:strVal val="hidden"/>
                                      </p:to>
                                    </p:set>
                                  </p:childTnLst>
                                </p:cTn>
                              </p:par>
                              <p:par>
                                <p:cTn id="88" presetID="3" presetClass="exit" presetSubtype="10" fill="hold" grpId="2" nodeType="withEffect">
                                  <p:stCondLst>
                                    <p:cond delay="0"/>
                                  </p:stCondLst>
                                  <p:iterate>
                                    <p:tmAbs val="0"/>
                                  </p:iterate>
                                  <p:childTnLst>
                                    <p:animEffect transition="out" filter="blinds(horizontal)">
                                      <p:cBhvr>
                                        <p:cTn id="89" dur="500" fill="hold"/>
                                        <p:tgtEl>
                                          <p:spTgt spid="541">
                                            <p:txEl>
                                              <p:pRg st="12" end="12"/>
                                            </p:txEl>
                                          </p:spTgt>
                                        </p:tgtEl>
                                      </p:cBhvr>
                                    </p:animEffect>
                                    <p:set>
                                      <p:cBhvr>
                                        <p:cTn id="90" fill="hold">
                                          <p:stCondLst>
                                            <p:cond delay="499"/>
                                          </p:stCondLst>
                                        </p:cTn>
                                        <p:tgtEl>
                                          <p:spTgt spid="541">
                                            <p:txEl>
                                              <p:pRg st="12" end="12"/>
                                            </p:txEl>
                                          </p:spTgt>
                                        </p:tgtEl>
                                        <p:attrNameLst>
                                          <p:attrName>style.visibility</p:attrName>
                                        </p:attrNameLst>
                                      </p:cBhvr>
                                      <p:to>
                                        <p:strVal val="hidden"/>
                                      </p:to>
                                    </p:set>
                                  </p:childTnLst>
                                </p:cTn>
                              </p:par>
                              <p:par>
                                <p:cTn id="91" presetID="3" presetClass="exit" presetSubtype="10" fill="hold" grpId="2" nodeType="withEffect">
                                  <p:stCondLst>
                                    <p:cond delay="0"/>
                                  </p:stCondLst>
                                  <p:iterate>
                                    <p:tmAbs val="0"/>
                                  </p:iterate>
                                  <p:childTnLst>
                                    <p:animEffect transition="out" filter="blinds(horizontal)">
                                      <p:cBhvr>
                                        <p:cTn id="92" dur="500" fill="hold"/>
                                        <p:tgtEl>
                                          <p:spTgt spid="541">
                                            <p:txEl>
                                              <p:pRg st="13" end="13"/>
                                            </p:txEl>
                                          </p:spTgt>
                                        </p:tgtEl>
                                      </p:cBhvr>
                                    </p:animEffect>
                                    <p:set>
                                      <p:cBhvr>
                                        <p:cTn id="93" fill="hold">
                                          <p:stCondLst>
                                            <p:cond delay="499"/>
                                          </p:stCondLst>
                                        </p:cTn>
                                        <p:tgtEl>
                                          <p:spTgt spid="541">
                                            <p:txEl>
                                              <p:pRg st="13" end="13"/>
                                            </p:txEl>
                                          </p:spTgt>
                                        </p:tgtEl>
                                        <p:attrNameLst>
                                          <p:attrName>style.visibility</p:attrName>
                                        </p:attrNameLst>
                                      </p:cBhvr>
                                      <p:to>
                                        <p:strVal val="hidden"/>
                                      </p:to>
                                    </p:set>
                                  </p:childTnLst>
                                </p:cTn>
                              </p:par>
                              <p:par>
                                <p:cTn id="94" presetID="3" presetClass="exit" presetSubtype="10" fill="hold" grpId="2" nodeType="withEffect">
                                  <p:stCondLst>
                                    <p:cond delay="0"/>
                                  </p:stCondLst>
                                  <p:iterate>
                                    <p:tmAbs val="0"/>
                                  </p:iterate>
                                  <p:childTnLst>
                                    <p:animEffect transition="out" filter="blinds(horizontal)">
                                      <p:cBhvr>
                                        <p:cTn id="95" dur="500" fill="hold"/>
                                        <p:tgtEl>
                                          <p:spTgt spid="541">
                                            <p:bg/>
                                          </p:spTgt>
                                        </p:tgtEl>
                                      </p:cBhvr>
                                    </p:animEffect>
                                    <p:set>
                                      <p:cBhvr>
                                        <p:cTn id="96" fill="hold">
                                          <p:stCondLst>
                                            <p:cond delay="499"/>
                                          </p:stCondLst>
                                        </p:cTn>
                                        <p:tgtEl>
                                          <p:spTgt spid="54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 grpId="1" build="p" animBg="1" advAuto="0"/>
      <p:bldP spid="541" grpId="2" build="p" animBg="1" advAuto="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96</a:t>
            </a:fld>
            <a:endParaRPr/>
          </a:p>
        </p:txBody>
      </p:sp>
      <p:sp>
        <p:nvSpPr>
          <p:cNvPr id="544" name="4. ECMAScript6 基本语法-Promise"/>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Promise</a:t>
            </a:r>
          </a:p>
        </p:txBody>
      </p:sp>
      <p:sp>
        <p:nvSpPr>
          <p:cNvPr id="545" name="代码:demo80.html  (ajax必须放到php服务器环境)…"/>
          <p:cNvSpPr txBox="1">
            <a:spLocks noGrp="1"/>
          </p:cNvSpPr>
          <p:nvPr>
            <p:ph type="body" idx="4294967295"/>
          </p:nvPr>
        </p:nvSpPr>
        <p:spPr>
          <a:xfrm>
            <a:off x="237330" y="771445"/>
            <a:ext cx="8848727" cy="6136482"/>
          </a:xfrm>
          <a:prstGeom prst="rect">
            <a:avLst/>
          </a:prstGeom>
        </p:spPr>
        <p:txBody>
          <a:bodyPr/>
          <a:lstStyle/>
          <a:p>
            <a:pPr marL="134753" indent="-134753" defTabSz="512063">
              <a:spcBef>
                <a:spcPts val="400"/>
              </a:spcBef>
              <a:buChar char="•"/>
              <a:defRPr sz="1344">
                <a:latin typeface="微软雅黑"/>
                <a:ea typeface="微软雅黑"/>
                <a:cs typeface="微软雅黑"/>
                <a:sym typeface="微软雅黑"/>
              </a:defRPr>
            </a:pPr>
            <a:r>
              <a:t>代码:demo80.html  (ajax必须放到php服务器环境)</a:t>
            </a:r>
          </a:p>
          <a:p>
            <a:pPr marL="0" lvl="3" indent="384047" defTabSz="512063">
              <a:spcBef>
                <a:spcPts val="400"/>
              </a:spcBef>
              <a:buSzTx/>
              <a:buNone/>
              <a:defRPr sz="1344">
                <a:latin typeface="微软雅黑"/>
                <a:ea typeface="微软雅黑"/>
                <a:cs typeface="微软雅黑"/>
                <a:sym typeface="微软雅黑"/>
              </a:defRPr>
            </a:pPr>
            <a:r>
              <a:t>    function getJson(){       </a:t>
            </a:r>
          </a:p>
          <a:p>
            <a:pPr marL="0" lvl="3" indent="384047" defTabSz="512063">
              <a:spcBef>
                <a:spcPts val="400"/>
              </a:spcBef>
              <a:buSzTx/>
              <a:buNone/>
              <a:defRPr sz="1344">
                <a:latin typeface="微软雅黑"/>
                <a:ea typeface="微软雅黑"/>
                <a:cs typeface="微软雅黑"/>
                <a:sym typeface="微软雅黑"/>
              </a:defRPr>
            </a:pPr>
            <a:r>
              <a:t>       var p = new Promise(function(resolve,reject){</a:t>
            </a:r>
          </a:p>
          <a:p>
            <a:pPr marL="0" lvl="3" indent="384047" defTabSz="512063">
              <a:spcBef>
                <a:spcPts val="400"/>
              </a:spcBef>
              <a:buSzTx/>
              <a:buNone/>
              <a:defRPr sz="1344">
                <a:latin typeface="微软雅黑"/>
                <a:ea typeface="微软雅黑"/>
                <a:cs typeface="微软雅黑"/>
                <a:sym typeface="微软雅黑"/>
              </a:defRPr>
            </a:pPr>
            <a:r>
              <a:t>          var ajax=new XMLHttpRequest();</a:t>
            </a:r>
          </a:p>
          <a:p>
            <a:pPr marL="0" lvl="3" indent="384047" defTabSz="512063">
              <a:spcBef>
                <a:spcPts val="400"/>
              </a:spcBef>
              <a:buSzTx/>
              <a:buNone/>
              <a:defRPr sz="1344">
                <a:latin typeface="微软雅黑"/>
                <a:ea typeface="微软雅黑"/>
                <a:cs typeface="微软雅黑"/>
                <a:sym typeface="微软雅黑"/>
              </a:defRPr>
            </a:pPr>
            <a:r>
              <a:t>          ajax.open("GET","mock.php")</a:t>
            </a:r>
          </a:p>
          <a:p>
            <a:pPr marL="0" lvl="3" indent="384047" defTabSz="512063">
              <a:spcBef>
                <a:spcPts val="400"/>
              </a:spcBef>
              <a:buSzTx/>
              <a:buNone/>
              <a:defRPr sz="1344">
                <a:latin typeface="微软雅黑"/>
                <a:ea typeface="微软雅黑"/>
                <a:cs typeface="微软雅黑"/>
                <a:sym typeface="微软雅黑"/>
              </a:defRPr>
            </a:pPr>
            <a:r>
              <a:t>          ajax.onreadystatechange=function(){</a:t>
            </a:r>
          </a:p>
          <a:p>
            <a:pPr marL="0" lvl="3" indent="384047" defTabSz="512063">
              <a:spcBef>
                <a:spcPts val="400"/>
              </a:spcBef>
              <a:buSzTx/>
              <a:buNone/>
              <a:defRPr sz="1344">
                <a:latin typeface="微软雅黑"/>
                <a:ea typeface="微软雅黑"/>
                <a:cs typeface="微软雅黑"/>
                <a:sym typeface="微软雅黑"/>
              </a:defRPr>
            </a:pPr>
            <a:r>
              <a:t>            if(ajax.readyState==4 &amp;&amp; ajax.status==200){</a:t>
            </a:r>
          </a:p>
          <a:p>
            <a:pPr marL="0" lvl="3" indent="384047" defTabSz="512063">
              <a:spcBef>
                <a:spcPts val="400"/>
              </a:spcBef>
              <a:buSzTx/>
              <a:buNone/>
              <a:defRPr sz="1344">
                <a:latin typeface="微软雅黑"/>
                <a:ea typeface="微软雅黑"/>
                <a:cs typeface="微软雅黑"/>
                <a:sym typeface="微软雅黑"/>
              </a:defRPr>
            </a:pPr>
            <a:r>
              <a:t>             </a:t>
            </a:r>
            <a:r>
              <a:rPr>
                <a:solidFill>
                  <a:srgbClr val="FF2600"/>
                </a:solidFill>
              </a:rPr>
              <a:t>   resolve(ajax.responseText);</a:t>
            </a:r>
          </a:p>
          <a:p>
            <a:pPr marL="0" lvl="3" indent="384047" defTabSz="512063">
              <a:spcBef>
                <a:spcPts val="400"/>
              </a:spcBef>
              <a:buSzTx/>
              <a:buNone/>
              <a:defRPr sz="1344">
                <a:latin typeface="微软雅黑"/>
                <a:ea typeface="微软雅黑"/>
                <a:cs typeface="微软雅黑"/>
                <a:sym typeface="微软雅黑"/>
              </a:defRPr>
            </a:pPr>
            <a:r>
              <a:t>            }</a:t>
            </a:r>
          </a:p>
          <a:p>
            <a:pPr marL="0" lvl="3" indent="384047" defTabSz="512063">
              <a:spcBef>
                <a:spcPts val="400"/>
              </a:spcBef>
              <a:buSzTx/>
              <a:buNone/>
              <a:defRPr sz="1344">
                <a:latin typeface="微软雅黑"/>
                <a:ea typeface="微软雅黑"/>
                <a:cs typeface="微软雅黑"/>
                <a:sym typeface="微软雅黑"/>
              </a:defRPr>
            </a:pPr>
            <a:r>
              <a:t>          };</a:t>
            </a:r>
          </a:p>
          <a:p>
            <a:pPr marL="0" lvl="3" indent="384047" defTabSz="512063">
              <a:spcBef>
                <a:spcPts val="400"/>
              </a:spcBef>
              <a:buSzTx/>
              <a:buNone/>
              <a:defRPr sz="1344">
                <a:latin typeface="微软雅黑"/>
                <a:ea typeface="微软雅黑"/>
                <a:cs typeface="微软雅黑"/>
                <a:sym typeface="微软雅黑"/>
              </a:defRPr>
            </a:pPr>
            <a:r>
              <a:t>          ajax.send();</a:t>
            </a:r>
          </a:p>
          <a:p>
            <a:pPr marL="0" lvl="3" indent="384047" defTabSz="512063">
              <a:spcBef>
                <a:spcPts val="400"/>
              </a:spcBef>
              <a:buSzTx/>
              <a:buNone/>
              <a:defRPr sz="1344">
                <a:latin typeface="微软雅黑"/>
                <a:ea typeface="微软雅黑"/>
                <a:cs typeface="微软雅黑"/>
                <a:sym typeface="微软雅黑"/>
              </a:defRPr>
            </a:pPr>
            <a:r>
              <a:t>       });</a:t>
            </a:r>
          </a:p>
          <a:p>
            <a:pPr marL="0" lvl="3" indent="384047" defTabSz="512063">
              <a:spcBef>
                <a:spcPts val="400"/>
              </a:spcBef>
              <a:buSzTx/>
              <a:buNone/>
              <a:defRPr sz="1344">
                <a:latin typeface="微软雅黑"/>
                <a:ea typeface="微软雅黑"/>
                <a:cs typeface="微软雅黑"/>
                <a:sym typeface="微软雅黑"/>
              </a:defRPr>
            </a:pPr>
            <a:r>
              <a:t>    return p;            </a:t>
            </a:r>
          </a:p>
          <a:p>
            <a:pPr marL="0" lvl="3" indent="384047" defTabSz="512063">
              <a:spcBef>
                <a:spcPts val="400"/>
              </a:spcBef>
              <a:buSzTx/>
              <a:buNone/>
              <a:defRPr sz="1344">
                <a:latin typeface="微软雅黑"/>
                <a:ea typeface="微软雅黑"/>
                <a:cs typeface="微软雅黑"/>
                <a:sym typeface="微软雅黑"/>
              </a:defRPr>
            </a:pPr>
            <a:r>
              <a:t>    }</a:t>
            </a:r>
          </a:p>
          <a:p>
            <a:pPr marL="0" lvl="3" indent="384047" defTabSz="512063">
              <a:spcBef>
                <a:spcPts val="400"/>
              </a:spcBef>
              <a:buSzTx/>
              <a:buNone/>
              <a:defRPr sz="1344">
                <a:latin typeface="微软雅黑"/>
                <a:ea typeface="微软雅黑"/>
                <a:cs typeface="微软雅黑"/>
                <a:sym typeface="微软雅黑"/>
              </a:defRPr>
            </a:pPr>
            <a:r>
              <a:t>    getJson().then(</a:t>
            </a:r>
            <a:r>
              <a:rPr>
                <a:solidFill>
                  <a:srgbClr val="FF2600"/>
                </a:solidFill>
              </a:rPr>
              <a:t>function(data){</a:t>
            </a:r>
          </a:p>
          <a:p>
            <a:pPr marL="0" lvl="3" indent="384047" defTabSz="512063">
              <a:spcBef>
                <a:spcPts val="400"/>
              </a:spcBef>
              <a:buSzTx/>
              <a:buNone/>
              <a:defRPr sz="1344">
                <a:solidFill>
                  <a:srgbClr val="FF2600"/>
                </a:solidFill>
                <a:latin typeface="微软雅黑"/>
                <a:ea typeface="微软雅黑"/>
                <a:cs typeface="微软雅黑"/>
                <a:sym typeface="微软雅黑"/>
              </a:defRPr>
            </a:pPr>
            <a:r>
              <a:t>        data=eval("("+data+")");</a:t>
            </a:r>
          </a:p>
          <a:p>
            <a:pPr marL="0" lvl="3" indent="384047" defTabSz="512063">
              <a:spcBef>
                <a:spcPts val="400"/>
              </a:spcBef>
              <a:buSzTx/>
              <a:buNone/>
              <a:defRPr sz="1344">
                <a:solidFill>
                  <a:srgbClr val="FF2600"/>
                </a:solidFill>
                <a:latin typeface="微软雅黑"/>
                <a:ea typeface="微软雅黑"/>
                <a:cs typeface="微软雅黑"/>
                <a:sym typeface="微软雅黑"/>
              </a:defRPr>
            </a:pPr>
            <a:r>
              <a:t>        var str="";</a:t>
            </a:r>
          </a:p>
          <a:p>
            <a:pPr marL="0" lvl="3" indent="384047" defTabSz="512063">
              <a:spcBef>
                <a:spcPts val="400"/>
              </a:spcBef>
              <a:buSzTx/>
              <a:buNone/>
              <a:defRPr sz="1344">
                <a:solidFill>
                  <a:srgbClr val="FF2600"/>
                </a:solidFill>
                <a:latin typeface="微软雅黑"/>
                <a:ea typeface="微软雅黑"/>
                <a:cs typeface="微软雅黑"/>
                <a:sym typeface="微软雅黑"/>
              </a:defRPr>
            </a:pPr>
            <a:r>
              <a:t>        for(var i=0;i&lt;data.length;i++){</a:t>
            </a:r>
          </a:p>
          <a:p>
            <a:pPr marL="0" lvl="3" indent="384047" defTabSz="512063">
              <a:spcBef>
                <a:spcPts val="400"/>
              </a:spcBef>
              <a:buSzTx/>
              <a:buNone/>
              <a:defRPr sz="1344">
                <a:solidFill>
                  <a:srgbClr val="FF2600"/>
                </a:solidFill>
                <a:latin typeface="微软雅黑"/>
                <a:ea typeface="微软雅黑"/>
                <a:cs typeface="微软雅黑"/>
                <a:sym typeface="微软雅黑"/>
              </a:defRPr>
            </a:pPr>
            <a:r>
              <a:t>            str+="姓名:"+data[i].name+" 年龄:"+data[i].age+" 性别:"+data[i].sex+"\n";</a:t>
            </a:r>
          </a:p>
          <a:p>
            <a:pPr marL="0" lvl="3" indent="384047" defTabSz="512063">
              <a:spcBef>
                <a:spcPts val="400"/>
              </a:spcBef>
              <a:buSzTx/>
              <a:buNone/>
              <a:defRPr sz="1344">
                <a:solidFill>
                  <a:srgbClr val="FF2600"/>
                </a:solidFill>
                <a:latin typeface="微软雅黑"/>
                <a:ea typeface="微软雅黑"/>
                <a:cs typeface="微软雅黑"/>
                <a:sym typeface="微软雅黑"/>
              </a:defRPr>
            </a:pPr>
            <a:r>
              <a:t>        }</a:t>
            </a:r>
          </a:p>
          <a:p>
            <a:pPr marL="0" lvl="3" indent="384047" defTabSz="512063">
              <a:spcBef>
                <a:spcPts val="400"/>
              </a:spcBef>
              <a:buSzTx/>
              <a:buNone/>
              <a:defRPr sz="1344">
                <a:solidFill>
                  <a:srgbClr val="FF2600"/>
                </a:solidFill>
                <a:latin typeface="微软雅黑"/>
                <a:ea typeface="微软雅黑"/>
                <a:cs typeface="微软雅黑"/>
                <a:sym typeface="微软雅黑"/>
              </a:defRPr>
            </a:pPr>
            <a:r>
              <a:t>        console.log(str);</a:t>
            </a:r>
          </a:p>
          <a:p>
            <a:pPr marL="0" lvl="3" indent="384047" defTabSz="512063">
              <a:spcBef>
                <a:spcPts val="400"/>
              </a:spcBef>
              <a:buSzTx/>
              <a:buNone/>
              <a:defRPr sz="1344">
                <a:latin typeface="微软雅黑"/>
                <a:ea typeface="微软雅黑"/>
                <a:cs typeface="微软雅黑"/>
                <a:sym typeface="微软雅黑"/>
              </a:defRPr>
            </a:pPr>
            <a:r>
              <a:rPr>
                <a:solidFill>
                  <a:srgbClr val="FF2600"/>
                </a:solidFill>
              </a:rPr>
              <a:t>    }</a:t>
            </a:r>
            <a: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45">
                                            <p:bg/>
                                          </p:spTgt>
                                        </p:tgtEl>
                                        <p:attrNameLst>
                                          <p:attrName>style.visibility</p:attrName>
                                        </p:attrNameLst>
                                      </p:cBhvr>
                                      <p:to>
                                        <p:strVal val="visible"/>
                                      </p:to>
                                    </p:set>
                                    <p:animEffect transition="in" filter="blinds(horizontal)">
                                      <p:cBhvr>
                                        <p:cTn id="7" dur="500"/>
                                        <p:tgtEl>
                                          <p:spTgt spid="545">
                                            <p:bg/>
                                          </p:spTgt>
                                        </p:tgtEl>
                                      </p:cBhvr>
                                    </p:animEffect>
                                  </p:childTnLst>
                                </p:cTn>
                              </p:par>
                              <p:par>
                                <p:cTn id="8" presetID="3" presetClass="entr" presetSubtype="10" fill="hold" grpId="1" nodeType="withEffect">
                                  <p:stCondLst>
                                    <p:cond delay="0"/>
                                  </p:stCondLst>
                                  <p:iterate>
                                    <p:tmAbs val="0"/>
                                  </p:iterate>
                                  <p:childTnLst>
                                    <p:set>
                                      <p:cBhvr>
                                        <p:cTn id="9" fill="hold"/>
                                        <p:tgtEl>
                                          <p:spTgt spid="545">
                                            <p:txEl>
                                              <p:pRg st="0" end="0"/>
                                            </p:txEl>
                                          </p:spTgt>
                                        </p:tgtEl>
                                        <p:attrNameLst>
                                          <p:attrName>style.visibility</p:attrName>
                                        </p:attrNameLst>
                                      </p:cBhvr>
                                      <p:to>
                                        <p:strVal val="visible"/>
                                      </p:to>
                                    </p:set>
                                    <p:animEffect transition="in" filter="blinds(horizontal)">
                                      <p:cBhvr>
                                        <p:cTn id="10" dur="500"/>
                                        <p:tgtEl>
                                          <p:spTgt spid="545">
                                            <p:txEl>
                                              <p:pRg st="0" end="0"/>
                                            </p:txEl>
                                          </p:spTgt>
                                        </p:tgtEl>
                                      </p:cBhvr>
                                    </p:animEffect>
                                  </p:childTnLst>
                                </p:cTn>
                              </p:par>
                              <p:par>
                                <p:cTn id="11" presetID="3" presetClass="entr" presetSubtype="10" fill="hold" grpId="1" nodeType="withEffect">
                                  <p:stCondLst>
                                    <p:cond delay="0"/>
                                  </p:stCondLst>
                                  <p:iterate>
                                    <p:tmAbs val="0"/>
                                  </p:iterate>
                                  <p:childTnLst>
                                    <p:set>
                                      <p:cBhvr>
                                        <p:cTn id="12" fill="hold"/>
                                        <p:tgtEl>
                                          <p:spTgt spid="545">
                                            <p:txEl>
                                              <p:pRg st="1" end="1"/>
                                            </p:txEl>
                                          </p:spTgt>
                                        </p:tgtEl>
                                        <p:attrNameLst>
                                          <p:attrName>style.visibility</p:attrName>
                                        </p:attrNameLst>
                                      </p:cBhvr>
                                      <p:to>
                                        <p:strVal val="visible"/>
                                      </p:to>
                                    </p:set>
                                    <p:animEffect transition="in" filter="blinds(horizontal)">
                                      <p:cBhvr>
                                        <p:cTn id="13" dur="500"/>
                                        <p:tgtEl>
                                          <p:spTgt spid="545">
                                            <p:txEl>
                                              <p:pRg st="1" end="1"/>
                                            </p:txEl>
                                          </p:spTgt>
                                        </p:tgtEl>
                                      </p:cBhvr>
                                    </p:animEffect>
                                  </p:childTnLst>
                                </p:cTn>
                              </p:par>
                              <p:par>
                                <p:cTn id="14" presetID="3" presetClass="entr" presetSubtype="10" fill="hold" grpId="1" nodeType="withEffect">
                                  <p:stCondLst>
                                    <p:cond delay="0"/>
                                  </p:stCondLst>
                                  <p:iterate>
                                    <p:tmAbs val="0"/>
                                  </p:iterate>
                                  <p:childTnLst>
                                    <p:set>
                                      <p:cBhvr>
                                        <p:cTn id="15" fill="hold"/>
                                        <p:tgtEl>
                                          <p:spTgt spid="545">
                                            <p:txEl>
                                              <p:pRg st="2" end="2"/>
                                            </p:txEl>
                                          </p:spTgt>
                                        </p:tgtEl>
                                        <p:attrNameLst>
                                          <p:attrName>style.visibility</p:attrName>
                                        </p:attrNameLst>
                                      </p:cBhvr>
                                      <p:to>
                                        <p:strVal val="visible"/>
                                      </p:to>
                                    </p:set>
                                    <p:animEffect transition="in" filter="blinds(horizontal)">
                                      <p:cBhvr>
                                        <p:cTn id="16" dur="500"/>
                                        <p:tgtEl>
                                          <p:spTgt spid="545">
                                            <p:txEl>
                                              <p:pRg st="2" end="2"/>
                                            </p:txEl>
                                          </p:spTgt>
                                        </p:tgtEl>
                                      </p:cBhvr>
                                    </p:animEffect>
                                  </p:childTnLst>
                                </p:cTn>
                              </p:par>
                              <p:par>
                                <p:cTn id="17" presetID="3" presetClass="entr" presetSubtype="10" fill="hold" grpId="1" nodeType="withEffect">
                                  <p:stCondLst>
                                    <p:cond delay="0"/>
                                  </p:stCondLst>
                                  <p:iterate>
                                    <p:tmAbs val="0"/>
                                  </p:iterate>
                                  <p:childTnLst>
                                    <p:set>
                                      <p:cBhvr>
                                        <p:cTn id="18" fill="hold"/>
                                        <p:tgtEl>
                                          <p:spTgt spid="545">
                                            <p:txEl>
                                              <p:pRg st="3" end="3"/>
                                            </p:txEl>
                                          </p:spTgt>
                                        </p:tgtEl>
                                        <p:attrNameLst>
                                          <p:attrName>style.visibility</p:attrName>
                                        </p:attrNameLst>
                                      </p:cBhvr>
                                      <p:to>
                                        <p:strVal val="visible"/>
                                      </p:to>
                                    </p:set>
                                    <p:animEffect transition="in" filter="blinds(horizontal)">
                                      <p:cBhvr>
                                        <p:cTn id="19" dur="500"/>
                                        <p:tgtEl>
                                          <p:spTgt spid="545">
                                            <p:txEl>
                                              <p:pRg st="3" end="3"/>
                                            </p:txEl>
                                          </p:spTgt>
                                        </p:tgtEl>
                                      </p:cBhvr>
                                    </p:animEffect>
                                  </p:childTnLst>
                                </p:cTn>
                              </p:par>
                              <p:par>
                                <p:cTn id="20" presetID="3" presetClass="entr" presetSubtype="10" fill="hold" grpId="1" nodeType="withEffect">
                                  <p:stCondLst>
                                    <p:cond delay="0"/>
                                  </p:stCondLst>
                                  <p:iterate>
                                    <p:tmAbs val="0"/>
                                  </p:iterate>
                                  <p:childTnLst>
                                    <p:set>
                                      <p:cBhvr>
                                        <p:cTn id="21" fill="hold"/>
                                        <p:tgtEl>
                                          <p:spTgt spid="545">
                                            <p:txEl>
                                              <p:pRg st="4" end="4"/>
                                            </p:txEl>
                                          </p:spTgt>
                                        </p:tgtEl>
                                        <p:attrNameLst>
                                          <p:attrName>style.visibility</p:attrName>
                                        </p:attrNameLst>
                                      </p:cBhvr>
                                      <p:to>
                                        <p:strVal val="visible"/>
                                      </p:to>
                                    </p:set>
                                    <p:animEffect transition="in" filter="blinds(horizontal)">
                                      <p:cBhvr>
                                        <p:cTn id="22" dur="500"/>
                                        <p:tgtEl>
                                          <p:spTgt spid="545">
                                            <p:txEl>
                                              <p:pRg st="4" end="4"/>
                                            </p:txEl>
                                          </p:spTgt>
                                        </p:tgtEl>
                                      </p:cBhvr>
                                    </p:animEffect>
                                  </p:childTnLst>
                                </p:cTn>
                              </p:par>
                              <p:par>
                                <p:cTn id="23" presetID="3" presetClass="entr" presetSubtype="10" fill="hold" grpId="1" nodeType="withEffect">
                                  <p:stCondLst>
                                    <p:cond delay="0"/>
                                  </p:stCondLst>
                                  <p:iterate>
                                    <p:tmAbs val="0"/>
                                  </p:iterate>
                                  <p:childTnLst>
                                    <p:set>
                                      <p:cBhvr>
                                        <p:cTn id="24" fill="hold"/>
                                        <p:tgtEl>
                                          <p:spTgt spid="545">
                                            <p:txEl>
                                              <p:pRg st="5" end="5"/>
                                            </p:txEl>
                                          </p:spTgt>
                                        </p:tgtEl>
                                        <p:attrNameLst>
                                          <p:attrName>style.visibility</p:attrName>
                                        </p:attrNameLst>
                                      </p:cBhvr>
                                      <p:to>
                                        <p:strVal val="visible"/>
                                      </p:to>
                                    </p:set>
                                    <p:animEffect transition="in" filter="blinds(horizontal)">
                                      <p:cBhvr>
                                        <p:cTn id="25" dur="500"/>
                                        <p:tgtEl>
                                          <p:spTgt spid="545">
                                            <p:txEl>
                                              <p:pRg st="5" end="5"/>
                                            </p:txEl>
                                          </p:spTgt>
                                        </p:tgtEl>
                                      </p:cBhvr>
                                    </p:animEffect>
                                  </p:childTnLst>
                                </p:cTn>
                              </p:par>
                              <p:par>
                                <p:cTn id="26" presetID="3" presetClass="entr" presetSubtype="10" fill="hold" grpId="1" nodeType="withEffect">
                                  <p:stCondLst>
                                    <p:cond delay="0"/>
                                  </p:stCondLst>
                                  <p:iterate>
                                    <p:tmAbs val="0"/>
                                  </p:iterate>
                                  <p:childTnLst>
                                    <p:set>
                                      <p:cBhvr>
                                        <p:cTn id="27" fill="hold"/>
                                        <p:tgtEl>
                                          <p:spTgt spid="545">
                                            <p:txEl>
                                              <p:pRg st="6" end="6"/>
                                            </p:txEl>
                                          </p:spTgt>
                                        </p:tgtEl>
                                        <p:attrNameLst>
                                          <p:attrName>style.visibility</p:attrName>
                                        </p:attrNameLst>
                                      </p:cBhvr>
                                      <p:to>
                                        <p:strVal val="visible"/>
                                      </p:to>
                                    </p:set>
                                    <p:animEffect transition="in" filter="blinds(horizontal)">
                                      <p:cBhvr>
                                        <p:cTn id="28" dur="500"/>
                                        <p:tgtEl>
                                          <p:spTgt spid="545">
                                            <p:txEl>
                                              <p:pRg st="6" end="6"/>
                                            </p:txEl>
                                          </p:spTgt>
                                        </p:tgtEl>
                                      </p:cBhvr>
                                    </p:animEffect>
                                  </p:childTnLst>
                                </p:cTn>
                              </p:par>
                              <p:par>
                                <p:cTn id="29" presetID="3" presetClass="entr" presetSubtype="10" fill="hold" grpId="1" nodeType="withEffect">
                                  <p:stCondLst>
                                    <p:cond delay="0"/>
                                  </p:stCondLst>
                                  <p:iterate>
                                    <p:tmAbs val="0"/>
                                  </p:iterate>
                                  <p:childTnLst>
                                    <p:set>
                                      <p:cBhvr>
                                        <p:cTn id="30" fill="hold"/>
                                        <p:tgtEl>
                                          <p:spTgt spid="545">
                                            <p:txEl>
                                              <p:pRg st="7" end="7"/>
                                            </p:txEl>
                                          </p:spTgt>
                                        </p:tgtEl>
                                        <p:attrNameLst>
                                          <p:attrName>style.visibility</p:attrName>
                                        </p:attrNameLst>
                                      </p:cBhvr>
                                      <p:to>
                                        <p:strVal val="visible"/>
                                      </p:to>
                                    </p:set>
                                    <p:animEffect transition="in" filter="blinds(horizontal)">
                                      <p:cBhvr>
                                        <p:cTn id="31" dur="500"/>
                                        <p:tgtEl>
                                          <p:spTgt spid="545">
                                            <p:txEl>
                                              <p:pRg st="7" end="7"/>
                                            </p:txEl>
                                          </p:spTgt>
                                        </p:tgtEl>
                                      </p:cBhvr>
                                    </p:animEffect>
                                  </p:childTnLst>
                                </p:cTn>
                              </p:par>
                              <p:par>
                                <p:cTn id="32" presetID="3" presetClass="entr" presetSubtype="10" fill="hold" grpId="1" nodeType="withEffect">
                                  <p:stCondLst>
                                    <p:cond delay="0"/>
                                  </p:stCondLst>
                                  <p:iterate>
                                    <p:tmAbs val="0"/>
                                  </p:iterate>
                                  <p:childTnLst>
                                    <p:set>
                                      <p:cBhvr>
                                        <p:cTn id="33" fill="hold"/>
                                        <p:tgtEl>
                                          <p:spTgt spid="545">
                                            <p:txEl>
                                              <p:pRg st="8" end="8"/>
                                            </p:txEl>
                                          </p:spTgt>
                                        </p:tgtEl>
                                        <p:attrNameLst>
                                          <p:attrName>style.visibility</p:attrName>
                                        </p:attrNameLst>
                                      </p:cBhvr>
                                      <p:to>
                                        <p:strVal val="visible"/>
                                      </p:to>
                                    </p:set>
                                    <p:animEffect transition="in" filter="blinds(horizontal)">
                                      <p:cBhvr>
                                        <p:cTn id="34" dur="500"/>
                                        <p:tgtEl>
                                          <p:spTgt spid="545">
                                            <p:txEl>
                                              <p:pRg st="8" end="8"/>
                                            </p:txEl>
                                          </p:spTgt>
                                        </p:tgtEl>
                                      </p:cBhvr>
                                    </p:animEffect>
                                  </p:childTnLst>
                                </p:cTn>
                              </p:par>
                              <p:par>
                                <p:cTn id="35" presetID="3" presetClass="entr" presetSubtype="10" fill="hold" grpId="1" nodeType="withEffect">
                                  <p:stCondLst>
                                    <p:cond delay="0"/>
                                  </p:stCondLst>
                                  <p:iterate>
                                    <p:tmAbs val="0"/>
                                  </p:iterate>
                                  <p:childTnLst>
                                    <p:set>
                                      <p:cBhvr>
                                        <p:cTn id="36" fill="hold"/>
                                        <p:tgtEl>
                                          <p:spTgt spid="545">
                                            <p:txEl>
                                              <p:pRg st="9" end="9"/>
                                            </p:txEl>
                                          </p:spTgt>
                                        </p:tgtEl>
                                        <p:attrNameLst>
                                          <p:attrName>style.visibility</p:attrName>
                                        </p:attrNameLst>
                                      </p:cBhvr>
                                      <p:to>
                                        <p:strVal val="visible"/>
                                      </p:to>
                                    </p:set>
                                    <p:animEffect transition="in" filter="blinds(horizontal)">
                                      <p:cBhvr>
                                        <p:cTn id="37" dur="500"/>
                                        <p:tgtEl>
                                          <p:spTgt spid="545">
                                            <p:txEl>
                                              <p:pRg st="9" end="9"/>
                                            </p:txEl>
                                          </p:spTgt>
                                        </p:tgtEl>
                                      </p:cBhvr>
                                    </p:animEffect>
                                  </p:childTnLst>
                                </p:cTn>
                              </p:par>
                              <p:par>
                                <p:cTn id="38" presetID="3" presetClass="entr" presetSubtype="10" fill="hold" grpId="1" nodeType="withEffect">
                                  <p:stCondLst>
                                    <p:cond delay="0"/>
                                  </p:stCondLst>
                                  <p:iterate>
                                    <p:tmAbs val="0"/>
                                  </p:iterate>
                                  <p:childTnLst>
                                    <p:set>
                                      <p:cBhvr>
                                        <p:cTn id="39" fill="hold"/>
                                        <p:tgtEl>
                                          <p:spTgt spid="545">
                                            <p:txEl>
                                              <p:pRg st="10" end="10"/>
                                            </p:txEl>
                                          </p:spTgt>
                                        </p:tgtEl>
                                        <p:attrNameLst>
                                          <p:attrName>style.visibility</p:attrName>
                                        </p:attrNameLst>
                                      </p:cBhvr>
                                      <p:to>
                                        <p:strVal val="visible"/>
                                      </p:to>
                                    </p:set>
                                    <p:animEffect transition="in" filter="blinds(horizontal)">
                                      <p:cBhvr>
                                        <p:cTn id="40" dur="500"/>
                                        <p:tgtEl>
                                          <p:spTgt spid="545">
                                            <p:txEl>
                                              <p:pRg st="10" end="10"/>
                                            </p:txEl>
                                          </p:spTgt>
                                        </p:tgtEl>
                                      </p:cBhvr>
                                    </p:animEffect>
                                  </p:childTnLst>
                                </p:cTn>
                              </p:par>
                              <p:par>
                                <p:cTn id="41" presetID="3" presetClass="entr" presetSubtype="10" fill="hold" grpId="1" nodeType="withEffect">
                                  <p:stCondLst>
                                    <p:cond delay="0"/>
                                  </p:stCondLst>
                                  <p:iterate>
                                    <p:tmAbs val="0"/>
                                  </p:iterate>
                                  <p:childTnLst>
                                    <p:set>
                                      <p:cBhvr>
                                        <p:cTn id="42" fill="hold"/>
                                        <p:tgtEl>
                                          <p:spTgt spid="545">
                                            <p:txEl>
                                              <p:pRg st="11" end="11"/>
                                            </p:txEl>
                                          </p:spTgt>
                                        </p:tgtEl>
                                        <p:attrNameLst>
                                          <p:attrName>style.visibility</p:attrName>
                                        </p:attrNameLst>
                                      </p:cBhvr>
                                      <p:to>
                                        <p:strVal val="visible"/>
                                      </p:to>
                                    </p:set>
                                    <p:animEffect transition="in" filter="blinds(horizontal)">
                                      <p:cBhvr>
                                        <p:cTn id="43" dur="500"/>
                                        <p:tgtEl>
                                          <p:spTgt spid="545">
                                            <p:txEl>
                                              <p:pRg st="11" end="11"/>
                                            </p:txEl>
                                          </p:spTgt>
                                        </p:tgtEl>
                                      </p:cBhvr>
                                    </p:animEffect>
                                  </p:childTnLst>
                                </p:cTn>
                              </p:par>
                              <p:par>
                                <p:cTn id="44" presetID="3" presetClass="entr" presetSubtype="10" fill="hold" grpId="1" nodeType="withEffect">
                                  <p:stCondLst>
                                    <p:cond delay="0"/>
                                  </p:stCondLst>
                                  <p:iterate>
                                    <p:tmAbs val="0"/>
                                  </p:iterate>
                                  <p:childTnLst>
                                    <p:set>
                                      <p:cBhvr>
                                        <p:cTn id="45" fill="hold"/>
                                        <p:tgtEl>
                                          <p:spTgt spid="545">
                                            <p:txEl>
                                              <p:pRg st="12" end="12"/>
                                            </p:txEl>
                                          </p:spTgt>
                                        </p:tgtEl>
                                        <p:attrNameLst>
                                          <p:attrName>style.visibility</p:attrName>
                                        </p:attrNameLst>
                                      </p:cBhvr>
                                      <p:to>
                                        <p:strVal val="visible"/>
                                      </p:to>
                                    </p:set>
                                    <p:animEffect transition="in" filter="blinds(horizontal)">
                                      <p:cBhvr>
                                        <p:cTn id="46" dur="500"/>
                                        <p:tgtEl>
                                          <p:spTgt spid="545">
                                            <p:txEl>
                                              <p:pRg st="12" end="12"/>
                                            </p:txEl>
                                          </p:spTgt>
                                        </p:tgtEl>
                                      </p:cBhvr>
                                    </p:animEffect>
                                  </p:childTnLst>
                                </p:cTn>
                              </p:par>
                              <p:par>
                                <p:cTn id="47" presetID="3" presetClass="entr" presetSubtype="10" fill="hold" grpId="1" nodeType="withEffect">
                                  <p:stCondLst>
                                    <p:cond delay="0"/>
                                  </p:stCondLst>
                                  <p:iterate>
                                    <p:tmAbs val="0"/>
                                  </p:iterate>
                                  <p:childTnLst>
                                    <p:set>
                                      <p:cBhvr>
                                        <p:cTn id="48" fill="hold"/>
                                        <p:tgtEl>
                                          <p:spTgt spid="545">
                                            <p:txEl>
                                              <p:pRg st="13" end="13"/>
                                            </p:txEl>
                                          </p:spTgt>
                                        </p:tgtEl>
                                        <p:attrNameLst>
                                          <p:attrName>style.visibility</p:attrName>
                                        </p:attrNameLst>
                                      </p:cBhvr>
                                      <p:to>
                                        <p:strVal val="visible"/>
                                      </p:to>
                                    </p:set>
                                    <p:animEffect transition="in" filter="blinds(horizontal)">
                                      <p:cBhvr>
                                        <p:cTn id="49" dur="500"/>
                                        <p:tgtEl>
                                          <p:spTgt spid="545">
                                            <p:txEl>
                                              <p:pRg st="13" end="13"/>
                                            </p:txEl>
                                          </p:spTgt>
                                        </p:tgtEl>
                                      </p:cBhvr>
                                    </p:animEffect>
                                  </p:childTnLst>
                                </p:cTn>
                              </p:par>
                              <p:par>
                                <p:cTn id="50" presetID="3" presetClass="entr" presetSubtype="10" fill="hold" grpId="1" nodeType="withEffect">
                                  <p:stCondLst>
                                    <p:cond delay="0"/>
                                  </p:stCondLst>
                                  <p:iterate>
                                    <p:tmAbs val="0"/>
                                  </p:iterate>
                                  <p:childTnLst>
                                    <p:set>
                                      <p:cBhvr>
                                        <p:cTn id="51" fill="hold"/>
                                        <p:tgtEl>
                                          <p:spTgt spid="545">
                                            <p:txEl>
                                              <p:pRg st="14" end="14"/>
                                            </p:txEl>
                                          </p:spTgt>
                                        </p:tgtEl>
                                        <p:attrNameLst>
                                          <p:attrName>style.visibility</p:attrName>
                                        </p:attrNameLst>
                                      </p:cBhvr>
                                      <p:to>
                                        <p:strVal val="visible"/>
                                      </p:to>
                                    </p:set>
                                    <p:animEffect transition="in" filter="blinds(horizontal)">
                                      <p:cBhvr>
                                        <p:cTn id="52" dur="500"/>
                                        <p:tgtEl>
                                          <p:spTgt spid="545">
                                            <p:txEl>
                                              <p:pRg st="14" end="14"/>
                                            </p:txEl>
                                          </p:spTgt>
                                        </p:tgtEl>
                                      </p:cBhvr>
                                    </p:animEffect>
                                  </p:childTnLst>
                                </p:cTn>
                              </p:par>
                              <p:par>
                                <p:cTn id="53" presetID="3" presetClass="entr" presetSubtype="10" fill="hold" grpId="1" nodeType="withEffect">
                                  <p:stCondLst>
                                    <p:cond delay="0"/>
                                  </p:stCondLst>
                                  <p:iterate>
                                    <p:tmAbs val="0"/>
                                  </p:iterate>
                                  <p:childTnLst>
                                    <p:set>
                                      <p:cBhvr>
                                        <p:cTn id="54" fill="hold"/>
                                        <p:tgtEl>
                                          <p:spTgt spid="545">
                                            <p:txEl>
                                              <p:pRg st="15" end="15"/>
                                            </p:txEl>
                                          </p:spTgt>
                                        </p:tgtEl>
                                        <p:attrNameLst>
                                          <p:attrName>style.visibility</p:attrName>
                                        </p:attrNameLst>
                                      </p:cBhvr>
                                      <p:to>
                                        <p:strVal val="visible"/>
                                      </p:to>
                                    </p:set>
                                    <p:animEffect transition="in" filter="blinds(horizontal)">
                                      <p:cBhvr>
                                        <p:cTn id="55" dur="500"/>
                                        <p:tgtEl>
                                          <p:spTgt spid="545">
                                            <p:txEl>
                                              <p:pRg st="15" end="15"/>
                                            </p:txEl>
                                          </p:spTgt>
                                        </p:tgtEl>
                                      </p:cBhvr>
                                    </p:animEffect>
                                  </p:childTnLst>
                                </p:cTn>
                              </p:par>
                              <p:par>
                                <p:cTn id="56" presetID="3" presetClass="entr" presetSubtype="10" fill="hold" grpId="1" nodeType="withEffect">
                                  <p:stCondLst>
                                    <p:cond delay="0"/>
                                  </p:stCondLst>
                                  <p:iterate>
                                    <p:tmAbs val="0"/>
                                  </p:iterate>
                                  <p:childTnLst>
                                    <p:set>
                                      <p:cBhvr>
                                        <p:cTn id="57" fill="hold"/>
                                        <p:tgtEl>
                                          <p:spTgt spid="545">
                                            <p:txEl>
                                              <p:pRg st="16" end="16"/>
                                            </p:txEl>
                                          </p:spTgt>
                                        </p:tgtEl>
                                        <p:attrNameLst>
                                          <p:attrName>style.visibility</p:attrName>
                                        </p:attrNameLst>
                                      </p:cBhvr>
                                      <p:to>
                                        <p:strVal val="visible"/>
                                      </p:to>
                                    </p:set>
                                    <p:animEffect transition="in" filter="blinds(horizontal)">
                                      <p:cBhvr>
                                        <p:cTn id="58" dur="500"/>
                                        <p:tgtEl>
                                          <p:spTgt spid="545">
                                            <p:txEl>
                                              <p:pRg st="16" end="16"/>
                                            </p:txEl>
                                          </p:spTgt>
                                        </p:tgtEl>
                                      </p:cBhvr>
                                    </p:animEffect>
                                  </p:childTnLst>
                                </p:cTn>
                              </p:par>
                              <p:par>
                                <p:cTn id="59" presetID="3" presetClass="entr" presetSubtype="10" fill="hold" grpId="1" nodeType="withEffect">
                                  <p:stCondLst>
                                    <p:cond delay="0"/>
                                  </p:stCondLst>
                                  <p:iterate>
                                    <p:tmAbs val="0"/>
                                  </p:iterate>
                                  <p:childTnLst>
                                    <p:set>
                                      <p:cBhvr>
                                        <p:cTn id="60" fill="hold"/>
                                        <p:tgtEl>
                                          <p:spTgt spid="545">
                                            <p:txEl>
                                              <p:pRg st="17" end="17"/>
                                            </p:txEl>
                                          </p:spTgt>
                                        </p:tgtEl>
                                        <p:attrNameLst>
                                          <p:attrName>style.visibility</p:attrName>
                                        </p:attrNameLst>
                                      </p:cBhvr>
                                      <p:to>
                                        <p:strVal val="visible"/>
                                      </p:to>
                                    </p:set>
                                    <p:animEffect transition="in" filter="blinds(horizontal)">
                                      <p:cBhvr>
                                        <p:cTn id="61" dur="500"/>
                                        <p:tgtEl>
                                          <p:spTgt spid="545">
                                            <p:txEl>
                                              <p:pRg st="17" end="17"/>
                                            </p:txEl>
                                          </p:spTgt>
                                        </p:tgtEl>
                                      </p:cBhvr>
                                    </p:animEffect>
                                  </p:childTnLst>
                                </p:cTn>
                              </p:par>
                              <p:par>
                                <p:cTn id="62" presetID="3" presetClass="entr" presetSubtype="10" fill="hold" grpId="1" nodeType="withEffect">
                                  <p:stCondLst>
                                    <p:cond delay="0"/>
                                  </p:stCondLst>
                                  <p:iterate>
                                    <p:tmAbs val="0"/>
                                  </p:iterate>
                                  <p:childTnLst>
                                    <p:set>
                                      <p:cBhvr>
                                        <p:cTn id="63" fill="hold"/>
                                        <p:tgtEl>
                                          <p:spTgt spid="545">
                                            <p:txEl>
                                              <p:pRg st="18" end="18"/>
                                            </p:txEl>
                                          </p:spTgt>
                                        </p:tgtEl>
                                        <p:attrNameLst>
                                          <p:attrName>style.visibility</p:attrName>
                                        </p:attrNameLst>
                                      </p:cBhvr>
                                      <p:to>
                                        <p:strVal val="visible"/>
                                      </p:to>
                                    </p:set>
                                    <p:animEffect transition="in" filter="blinds(horizontal)">
                                      <p:cBhvr>
                                        <p:cTn id="64" dur="500"/>
                                        <p:tgtEl>
                                          <p:spTgt spid="545">
                                            <p:txEl>
                                              <p:pRg st="18" end="18"/>
                                            </p:txEl>
                                          </p:spTgt>
                                        </p:tgtEl>
                                      </p:cBhvr>
                                    </p:animEffect>
                                  </p:childTnLst>
                                </p:cTn>
                              </p:par>
                              <p:par>
                                <p:cTn id="65" presetID="3" presetClass="entr" presetSubtype="10" fill="hold" grpId="1" nodeType="withEffect">
                                  <p:stCondLst>
                                    <p:cond delay="0"/>
                                  </p:stCondLst>
                                  <p:iterate>
                                    <p:tmAbs val="0"/>
                                  </p:iterate>
                                  <p:childTnLst>
                                    <p:set>
                                      <p:cBhvr>
                                        <p:cTn id="66" fill="hold"/>
                                        <p:tgtEl>
                                          <p:spTgt spid="545">
                                            <p:txEl>
                                              <p:pRg st="19" end="19"/>
                                            </p:txEl>
                                          </p:spTgt>
                                        </p:tgtEl>
                                        <p:attrNameLst>
                                          <p:attrName>style.visibility</p:attrName>
                                        </p:attrNameLst>
                                      </p:cBhvr>
                                      <p:to>
                                        <p:strVal val="visible"/>
                                      </p:to>
                                    </p:set>
                                    <p:animEffect transition="in" filter="blinds(horizontal)">
                                      <p:cBhvr>
                                        <p:cTn id="67" dur="500"/>
                                        <p:tgtEl>
                                          <p:spTgt spid="545">
                                            <p:txEl>
                                              <p:pRg st="19" end="19"/>
                                            </p:txEl>
                                          </p:spTgt>
                                        </p:tgtEl>
                                      </p:cBhvr>
                                    </p:animEffect>
                                  </p:childTnLst>
                                </p:cTn>
                              </p:par>
                              <p:par>
                                <p:cTn id="68" presetID="3" presetClass="entr" presetSubtype="10" fill="hold" grpId="1" nodeType="withEffect">
                                  <p:stCondLst>
                                    <p:cond delay="0"/>
                                  </p:stCondLst>
                                  <p:iterate>
                                    <p:tmAbs val="0"/>
                                  </p:iterate>
                                  <p:childTnLst>
                                    <p:set>
                                      <p:cBhvr>
                                        <p:cTn id="69" fill="hold"/>
                                        <p:tgtEl>
                                          <p:spTgt spid="545">
                                            <p:txEl>
                                              <p:pRg st="20" end="20"/>
                                            </p:txEl>
                                          </p:spTgt>
                                        </p:tgtEl>
                                        <p:attrNameLst>
                                          <p:attrName>style.visibility</p:attrName>
                                        </p:attrNameLst>
                                      </p:cBhvr>
                                      <p:to>
                                        <p:strVal val="visible"/>
                                      </p:to>
                                    </p:set>
                                    <p:animEffect transition="in" filter="blinds(horizontal)">
                                      <p:cBhvr>
                                        <p:cTn id="70" dur="500"/>
                                        <p:tgtEl>
                                          <p:spTgt spid="545">
                                            <p:txEl>
                                              <p:pRg st="20" end="20"/>
                                            </p:txEl>
                                          </p:spTgt>
                                        </p:tgtEl>
                                      </p:cBhvr>
                                    </p:animEffect>
                                  </p:childTnLst>
                                </p:cTn>
                              </p:par>
                              <p:par>
                                <p:cTn id="71" presetID="3" presetClass="entr" presetSubtype="10" fill="hold" grpId="1" nodeType="withEffect">
                                  <p:stCondLst>
                                    <p:cond delay="0"/>
                                  </p:stCondLst>
                                  <p:iterate>
                                    <p:tmAbs val="0"/>
                                  </p:iterate>
                                  <p:childTnLst>
                                    <p:set>
                                      <p:cBhvr>
                                        <p:cTn id="72" fill="hold"/>
                                        <p:tgtEl>
                                          <p:spTgt spid="545">
                                            <p:txEl>
                                              <p:pRg st="21" end="21"/>
                                            </p:txEl>
                                          </p:spTgt>
                                        </p:tgtEl>
                                        <p:attrNameLst>
                                          <p:attrName>style.visibility</p:attrName>
                                        </p:attrNameLst>
                                      </p:cBhvr>
                                      <p:to>
                                        <p:strVal val="visible"/>
                                      </p:to>
                                    </p:set>
                                    <p:animEffect transition="in" filter="blinds(horizontal)">
                                      <p:cBhvr>
                                        <p:cTn id="73" dur="500"/>
                                        <p:tgtEl>
                                          <p:spTgt spid="545">
                                            <p:txEl>
                                              <p:pRg st="21" end="2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xit" presetSubtype="10" fill="hold" grpId="2" nodeType="clickEffect">
                                  <p:stCondLst>
                                    <p:cond delay="0"/>
                                  </p:stCondLst>
                                  <p:iterate>
                                    <p:tmAbs val="0"/>
                                  </p:iterate>
                                  <p:childTnLst>
                                    <p:animEffect transition="out" filter="blinds(horizontal)">
                                      <p:cBhvr>
                                        <p:cTn id="77" dur="500" fill="hold"/>
                                        <p:tgtEl>
                                          <p:spTgt spid="545">
                                            <p:txEl>
                                              <p:pRg st="0" end="0"/>
                                            </p:txEl>
                                          </p:spTgt>
                                        </p:tgtEl>
                                      </p:cBhvr>
                                    </p:animEffect>
                                    <p:set>
                                      <p:cBhvr>
                                        <p:cTn id="78" fill="hold">
                                          <p:stCondLst>
                                            <p:cond delay="499"/>
                                          </p:stCondLst>
                                        </p:cTn>
                                        <p:tgtEl>
                                          <p:spTgt spid="545">
                                            <p:txEl>
                                              <p:pRg st="0" end="0"/>
                                            </p:txEl>
                                          </p:spTgt>
                                        </p:tgtEl>
                                        <p:attrNameLst>
                                          <p:attrName>style.visibility</p:attrName>
                                        </p:attrNameLst>
                                      </p:cBhvr>
                                      <p:to>
                                        <p:strVal val="hidden"/>
                                      </p:to>
                                    </p:set>
                                  </p:childTnLst>
                                </p:cTn>
                              </p:par>
                              <p:par>
                                <p:cTn id="79" presetID="3" presetClass="exit" presetSubtype="10" fill="hold" grpId="2" nodeType="withEffect">
                                  <p:stCondLst>
                                    <p:cond delay="0"/>
                                  </p:stCondLst>
                                  <p:iterate>
                                    <p:tmAbs val="0"/>
                                  </p:iterate>
                                  <p:childTnLst>
                                    <p:animEffect transition="out" filter="blinds(horizontal)">
                                      <p:cBhvr>
                                        <p:cTn id="80" dur="500" fill="hold"/>
                                        <p:tgtEl>
                                          <p:spTgt spid="545">
                                            <p:txEl>
                                              <p:pRg st="1" end="1"/>
                                            </p:txEl>
                                          </p:spTgt>
                                        </p:tgtEl>
                                      </p:cBhvr>
                                    </p:animEffect>
                                    <p:set>
                                      <p:cBhvr>
                                        <p:cTn id="81" fill="hold">
                                          <p:stCondLst>
                                            <p:cond delay="499"/>
                                          </p:stCondLst>
                                        </p:cTn>
                                        <p:tgtEl>
                                          <p:spTgt spid="545">
                                            <p:txEl>
                                              <p:pRg st="1" end="1"/>
                                            </p:txEl>
                                          </p:spTgt>
                                        </p:tgtEl>
                                        <p:attrNameLst>
                                          <p:attrName>style.visibility</p:attrName>
                                        </p:attrNameLst>
                                      </p:cBhvr>
                                      <p:to>
                                        <p:strVal val="hidden"/>
                                      </p:to>
                                    </p:set>
                                  </p:childTnLst>
                                </p:cTn>
                              </p:par>
                              <p:par>
                                <p:cTn id="82" presetID="3" presetClass="exit" presetSubtype="10" fill="hold" grpId="2" nodeType="withEffect">
                                  <p:stCondLst>
                                    <p:cond delay="0"/>
                                  </p:stCondLst>
                                  <p:iterate>
                                    <p:tmAbs val="0"/>
                                  </p:iterate>
                                  <p:childTnLst>
                                    <p:animEffect transition="out" filter="blinds(horizontal)">
                                      <p:cBhvr>
                                        <p:cTn id="83" dur="500" fill="hold"/>
                                        <p:tgtEl>
                                          <p:spTgt spid="545">
                                            <p:txEl>
                                              <p:pRg st="2" end="2"/>
                                            </p:txEl>
                                          </p:spTgt>
                                        </p:tgtEl>
                                      </p:cBhvr>
                                    </p:animEffect>
                                    <p:set>
                                      <p:cBhvr>
                                        <p:cTn id="84" fill="hold">
                                          <p:stCondLst>
                                            <p:cond delay="499"/>
                                          </p:stCondLst>
                                        </p:cTn>
                                        <p:tgtEl>
                                          <p:spTgt spid="545">
                                            <p:txEl>
                                              <p:pRg st="2" end="2"/>
                                            </p:txEl>
                                          </p:spTgt>
                                        </p:tgtEl>
                                        <p:attrNameLst>
                                          <p:attrName>style.visibility</p:attrName>
                                        </p:attrNameLst>
                                      </p:cBhvr>
                                      <p:to>
                                        <p:strVal val="hidden"/>
                                      </p:to>
                                    </p:set>
                                  </p:childTnLst>
                                </p:cTn>
                              </p:par>
                              <p:par>
                                <p:cTn id="85" presetID="3" presetClass="exit" presetSubtype="10" fill="hold" grpId="2" nodeType="withEffect">
                                  <p:stCondLst>
                                    <p:cond delay="0"/>
                                  </p:stCondLst>
                                  <p:iterate>
                                    <p:tmAbs val="0"/>
                                  </p:iterate>
                                  <p:childTnLst>
                                    <p:animEffect transition="out" filter="blinds(horizontal)">
                                      <p:cBhvr>
                                        <p:cTn id="86" dur="500" fill="hold"/>
                                        <p:tgtEl>
                                          <p:spTgt spid="545">
                                            <p:txEl>
                                              <p:pRg st="3" end="3"/>
                                            </p:txEl>
                                          </p:spTgt>
                                        </p:tgtEl>
                                      </p:cBhvr>
                                    </p:animEffect>
                                    <p:set>
                                      <p:cBhvr>
                                        <p:cTn id="87" fill="hold">
                                          <p:stCondLst>
                                            <p:cond delay="499"/>
                                          </p:stCondLst>
                                        </p:cTn>
                                        <p:tgtEl>
                                          <p:spTgt spid="545">
                                            <p:txEl>
                                              <p:pRg st="3" end="3"/>
                                            </p:txEl>
                                          </p:spTgt>
                                        </p:tgtEl>
                                        <p:attrNameLst>
                                          <p:attrName>style.visibility</p:attrName>
                                        </p:attrNameLst>
                                      </p:cBhvr>
                                      <p:to>
                                        <p:strVal val="hidden"/>
                                      </p:to>
                                    </p:set>
                                  </p:childTnLst>
                                </p:cTn>
                              </p:par>
                              <p:par>
                                <p:cTn id="88" presetID="3" presetClass="exit" presetSubtype="10" fill="hold" grpId="2" nodeType="withEffect">
                                  <p:stCondLst>
                                    <p:cond delay="0"/>
                                  </p:stCondLst>
                                  <p:iterate>
                                    <p:tmAbs val="0"/>
                                  </p:iterate>
                                  <p:childTnLst>
                                    <p:animEffect transition="out" filter="blinds(horizontal)">
                                      <p:cBhvr>
                                        <p:cTn id="89" dur="500" fill="hold"/>
                                        <p:tgtEl>
                                          <p:spTgt spid="545">
                                            <p:txEl>
                                              <p:pRg st="4" end="4"/>
                                            </p:txEl>
                                          </p:spTgt>
                                        </p:tgtEl>
                                      </p:cBhvr>
                                    </p:animEffect>
                                    <p:set>
                                      <p:cBhvr>
                                        <p:cTn id="90" fill="hold">
                                          <p:stCondLst>
                                            <p:cond delay="499"/>
                                          </p:stCondLst>
                                        </p:cTn>
                                        <p:tgtEl>
                                          <p:spTgt spid="545">
                                            <p:txEl>
                                              <p:pRg st="4" end="4"/>
                                            </p:txEl>
                                          </p:spTgt>
                                        </p:tgtEl>
                                        <p:attrNameLst>
                                          <p:attrName>style.visibility</p:attrName>
                                        </p:attrNameLst>
                                      </p:cBhvr>
                                      <p:to>
                                        <p:strVal val="hidden"/>
                                      </p:to>
                                    </p:set>
                                  </p:childTnLst>
                                </p:cTn>
                              </p:par>
                              <p:par>
                                <p:cTn id="91" presetID="3" presetClass="exit" presetSubtype="10" fill="hold" grpId="2" nodeType="withEffect">
                                  <p:stCondLst>
                                    <p:cond delay="0"/>
                                  </p:stCondLst>
                                  <p:iterate>
                                    <p:tmAbs val="0"/>
                                  </p:iterate>
                                  <p:childTnLst>
                                    <p:animEffect transition="out" filter="blinds(horizontal)">
                                      <p:cBhvr>
                                        <p:cTn id="92" dur="500" fill="hold"/>
                                        <p:tgtEl>
                                          <p:spTgt spid="545">
                                            <p:txEl>
                                              <p:pRg st="5" end="5"/>
                                            </p:txEl>
                                          </p:spTgt>
                                        </p:tgtEl>
                                      </p:cBhvr>
                                    </p:animEffect>
                                    <p:set>
                                      <p:cBhvr>
                                        <p:cTn id="93" fill="hold">
                                          <p:stCondLst>
                                            <p:cond delay="499"/>
                                          </p:stCondLst>
                                        </p:cTn>
                                        <p:tgtEl>
                                          <p:spTgt spid="545">
                                            <p:txEl>
                                              <p:pRg st="5" end="5"/>
                                            </p:txEl>
                                          </p:spTgt>
                                        </p:tgtEl>
                                        <p:attrNameLst>
                                          <p:attrName>style.visibility</p:attrName>
                                        </p:attrNameLst>
                                      </p:cBhvr>
                                      <p:to>
                                        <p:strVal val="hidden"/>
                                      </p:to>
                                    </p:set>
                                  </p:childTnLst>
                                </p:cTn>
                              </p:par>
                              <p:par>
                                <p:cTn id="94" presetID="3" presetClass="exit" presetSubtype="10" fill="hold" grpId="2" nodeType="withEffect">
                                  <p:stCondLst>
                                    <p:cond delay="0"/>
                                  </p:stCondLst>
                                  <p:iterate>
                                    <p:tmAbs val="0"/>
                                  </p:iterate>
                                  <p:childTnLst>
                                    <p:animEffect transition="out" filter="blinds(horizontal)">
                                      <p:cBhvr>
                                        <p:cTn id="95" dur="500" fill="hold"/>
                                        <p:tgtEl>
                                          <p:spTgt spid="545">
                                            <p:txEl>
                                              <p:pRg st="6" end="6"/>
                                            </p:txEl>
                                          </p:spTgt>
                                        </p:tgtEl>
                                      </p:cBhvr>
                                    </p:animEffect>
                                    <p:set>
                                      <p:cBhvr>
                                        <p:cTn id="96" fill="hold">
                                          <p:stCondLst>
                                            <p:cond delay="499"/>
                                          </p:stCondLst>
                                        </p:cTn>
                                        <p:tgtEl>
                                          <p:spTgt spid="545">
                                            <p:txEl>
                                              <p:pRg st="6" end="6"/>
                                            </p:txEl>
                                          </p:spTgt>
                                        </p:tgtEl>
                                        <p:attrNameLst>
                                          <p:attrName>style.visibility</p:attrName>
                                        </p:attrNameLst>
                                      </p:cBhvr>
                                      <p:to>
                                        <p:strVal val="hidden"/>
                                      </p:to>
                                    </p:set>
                                  </p:childTnLst>
                                </p:cTn>
                              </p:par>
                              <p:par>
                                <p:cTn id="97" presetID="3" presetClass="exit" presetSubtype="10" fill="hold" grpId="2" nodeType="withEffect">
                                  <p:stCondLst>
                                    <p:cond delay="0"/>
                                  </p:stCondLst>
                                  <p:iterate>
                                    <p:tmAbs val="0"/>
                                  </p:iterate>
                                  <p:childTnLst>
                                    <p:animEffect transition="out" filter="blinds(horizontal)">
                                      <p:cBhvr>
                                        <p:cTn id="98" dur="500" fill="hold"/>
                                        <p:tgtEl>
                                          <p:spTgt spid="545">
                                            <p:txEl>
                                              <p:pRg st="7" end="7"/>
                                            </p:txEl>
                                          </p:spTgt>
                                        </p:tgtEl>
                                      </p:cBhvr>
                                    </p:animEffect>
                                    <p:set>
                                      <p:cBhvr>
                                        <p:cTn id="99" fill="hold">
                                          <p:stCondLst>
                                            <p:cond delay="499"/>
                                          </p:stCondLst>
                                        </p:cTn>
                                        <p:tgtEl>
                                          <p:spTgt spid="545">
                                            <p:txEl>
                                              <p:pRg st="7" end="7"/>
                                            </p:txEl>
                                          </p:spTgt>
                                        </p:tgtEl>
                                        <p:attrNameLst>
                                          <p:attrName>style.visibility</p:attrName>
                                        </p:attrNameLst>
                                      </p:cBhvr>
                                      <p:to>
                                        <p:strVal val="hidden"/>
                                      </p:to>
                                    </p:set>
                                  </p:childTnLst>
                                </p:cTn>
                              </p:par>
                              <p:par>
                                <p:cTn id="100" presetID="3" presetClass="exit" presetSubtype="10" fill="hold" grpId="2" nodeType="withEffect">
                                  <p:stCondLst>
                                    <p:cond delay="0"/>
                                  </p:stCondLst>
                                  <p:iterate>
                                    <p:tmAbs val="0"/>
                                  </p:iterate>
                                  <p:childTnLst>
                                    <p:animEffect transition="out" filter="blinds(horizontal)">
                                      <p:cBhvr>
                                        <p:cTn id="101" dur="500" fill="hold"/>
                                        <p:tgtEl>
                                          <p:spTgt spid="545">
                                            <p:txEl>
                                              <p:pRg st="8" end="8"/>
                                            </p:txEl>
                                          </p:spTgt>
                                        </p:tgtEl>
                                      </p:cBhvr>
                                    </p:animEffect>
                                    <p:set>
                                      <p:cBhvr>
                                        <p:cTn id="102" fill="hold">
                                          <p:stCondLst>
                                            <p:cond delay="499"/>
                                          </p:stCondLst>
                                        </p:cTn>
                                        <p:tgtEl>
                                          <p:spTgt spid="545">
                                            <p:txEl>
                                              <p:pRg st="8" end="8"/>
                                            </p:txEl>
                                          </p:spTgt>
                                        </p:tgtEl>
                                        <p:attrNameLst>
                                          <p:attrName>style.visibility</p:attrName>
                                        </p:attrNameLst>
                                      </p:cBhvr>
                                      <p:to>
                                        <p:strVal val="hidden"/>
                                      </p:to>
                                    </p:set>
                                  </p:childTnLst>
                                </p:cTn>
                              </p:par>
                              <p:par>
                                <p:cTn id="103" presetID="3" presetClass="exit" presetSubtype="10" fill="hold" grpId="2" nodeType="withEffect">
                                  <p:stCondLst>
                                    <p:cond delay="0"/>
                                  </p:stCondLst>
                                  <p:iterate>
                                    <p:tmAbs val="0"/>
                                  </p:iterate>
                                  <p:childTnLst>
                                    <p:animEffect transition="out" filter="blinds(horizontal)">
                                      <p:cBhvr>
                                        <p:cTn id="104" dur="500" fill="hold"/>
                                        <p:tgtEl>
                                          <p:spTgt spid="545">
                                            <p:txEl>
                                              <p:pRg st="9" end="9"/>
                                            </p:txEl>
                                          </p:spTgt>
                                        </p:tgtEl>
                                      </p:cBhvr>
                                    </p:animEffect>
                                    <p:set>
                                      <p:cBhvr>
                                        <p:cTn id="105" fill="hold">
                                          <p:stCondLst>
                                            <p:cond delay="499"/>
                                          </p:stCondLst>
                                        </p:cTn>
                                        <p:tgtEl>
                                          <p:spTgt spid="545">
                                            <p:txEl>
                                              <p:pRg st="9" end="9"/>
                                            </p:txEl>
                                          </p:spTgt>
                                        </p:tgtEl>
                                        <p:attrNameLst>
                                          <p:attrName>style.visibility</p:attrName>
                                        </p:attrNameLst>
                                      </p:cBhvr>
                                      <p:to>
                                        <p:strVal val="hidden"/>
                                      </p:to>
                                    </p:set>
                                  </p:childTnLst>
                                </p:cTn>
                              </p:par>
                              <p:par>
                                <p:cTn id="106" presetID="3" presetClass="exit" presetSubtype="10" fill="hold" grpId="2" nodeType="withEffect">
                                  <p:stCondLst>
                                    <p:cond delay="0"/>
                                  </p:stCondLst>
                                  <p:iterate>
                                    <p:tmAbs val="0"/>
                                  </p:iterate>
                                  <p:childTnLst>
                                    <p:animEffect transition="out" filter="blinds(horizontal)">
                                      <p:cBhvr>
                                        <p:cTn id="107" dur="500" fill="hold"/>
                                        <p:tgtEl>
                                          <p:spTgt spid="545">
                                            <p:txEl>
                                              <p:pRg st="10" end="10"/>
                                            </p:txEl>
                                          </p:spTgt>
                                        </p:tgtEl>
                                      </p:cBhvr>
                                    </p:animEffect>
                                    <p:set>
                                      <p:cBhvr>
                                        <p:cTn id="108" fill="hold">
                                          <p:stCondLst>
                                            <p:cond delay="499"/>
                                          </p:stCondLst>
                                        </p:cTn>
                                        <p:tgtEl>
                                          <p:spTgt spid="545">
                                            <p:txEl>
                                              <p:pRg st="10" end="10"/>
                                            </p:txEl>
                                          </p:spTgt>
                                        </p:tgtEl>
                                        <p:attrNameLst>
                                          <p:attrName>style.visibility</p:attrName>
                                        </p:attrNameLst>
                                      </p:cBhvr>
                                      <p:to>
                                        <p:strVal val="hidden"/>
                                      </p:to>
                                    </p:set>
                                  </p:childTnLst>
                                </p:cTn>
                              </p:par>
                              <p:par>
                                <p:cTn id="109" presetID="3" presetClass="exit" presetSubtype="10" fill="hold" grpId="2" nodeType="withEffect">
                                  <p:stCondLst>
                                    <p:cond delay="0"/>
                                  </p:stCondLst>
                                  <p:iterate>
                                    <p:tmAbs val="0"/>
                                  </p:iterate>
                                  <p:childTnLst>
                                    <p:animEffect transition="out" filter="blinds(horizontal)">
                                      <p:cBhvr>
                                        <p:cTn id="110" dur="500" fill="hold"/>
                                        <p:tgtEl>
                                          <p:spTgt spid="545">
                                            <p:txEl>
                                              <p:pRg st="11" end="11"/>
                                            </p:txEl>
                                          </p:spTgt>
                                        </p:tgtEl>
                                      </p:cBhvr>
                                    </p:animEffect>
                                    <p:set>
                                      <p:cBhvr>
                                        <p:cTn id="111" fill="hold">
                                          <p:stCondLst>
                                            <p:cond delay="499"/>
                                          </p:stCondLst>
                                        </p:cTn>
                                        <p:tgtEl>
                                          <p:spTgt spid="545">
                                            <p:txEl>
                                              <p:pRg st="11" end="11"/>
                                            </p:txEl>
                                          </p:spTgt>
                                        </p:tgtEl>
                                        <p:attrNameLst>
                                          <p:attrName>style.visibility</p:attrName>
                                        </p:attrNameLst>
                                      </p:cBhvr>
                                      <p:to>
                                        <p:strVal val="hidden"/>
                                      </p:to>
                                    </p:set>
                                  </p:childTnLst>
                                </p:cTn>
                              </p:par>
                              <p:par>
                                <p:cTn id="112" presetID="3" presetClass="exit" presetSubtype="10" fill="hold" grpId="2" nodeType="withEffect">
                                  <p:stCondLst>
                                    <p:cond delay="0"/>
                                  </p:stCondLst>
                                  <p:iterate>
                                    <p:tmAbs val="0"/>
                                  </p:iterate>
                                  <p:childTnLst>
                                    <p:animEffect transition="out" filter="blinds(horizontal)">
                                      <p:cBhvr>
                                        <p:cTn id="113" dur="500" fill="hold"/>
                                        <p:tgtEl>
                                          <p:spTgt spid="545">
                                            <p:txEl>
                                              <p:pRg st="12" end="12"/>
                                            </p:txEl>
                                          </p:spTgt>
                                        </p:tgtEl>
                                      </p:cBhvr>
                                    </p:animEffect>
                                    <p:set>
                                      <p:cBhvr>
                                        <p:cTn id="114" fill="hold">
                                          <p:stCondLst>
                                            <p:cond delay="499"/>
                                          </p:stCondLst>
                                        </p:cTn>
                                        <p:tgtEl>
                                          <p:spTgt spid="545">
                                            <p:txEl>
                                              <p:pRg st="12" end="12"/>
                                            </p:txEl>
                                          </p:spTgt>
                                        </p:tgtEl>
                                        <p:attrNameLst>
                                          <p:attrName>style.visibility</p:attrName>
                                        </p:attrNameLst>
                                      </p:cBhvr>
                                      <p:to>
                                        <p:strVal val="hidden"/>
                                      </p:to>
                                    </p:set>
                                  </p:childTnLst>
                                </p:cTn>
                              </p:par>
                              <p:par>
                                <p:cTn id="115" presetID="3" presetClass="exit" presetSubtype="10" fill="hold" grpId="2" nodeType="withEffect">
                                  <p:stCondLst>
                                    <p:cond delay="0"/>
                                  </p:stCondLst>
                                  <p:iterate>
                                    <p:tmAbs val="0"/>
                                  </p:iterate>
                                  <p:childTnLst>
                                    <p:animEffect transition="out" filter="blinds(horizontal)">
                                      <p:cBhvr>
                                        <p:cTn id="116" dur="500" fill="hold"/>
                                        <p:tgtEl>
                                          <p:spTgt spid="545">
                                            <p:txEl>
                                              <p:pRg st="13" end="13"/>
                                            </p:txEl>
                                          </p:spTgt>
                                        </p:tgtEl>
                                      </p:cBhvr>
                                    </p:animEffect>
                                    <p:set>
                                      <p:cBhvr>
                                        <p:cTn id="117" fill="hold">
                                          <p:stCondLst>
                                            <p:cond delay="499"/>
                                          </p:stCondLst>
                                        </p:cTn>
                                        <p:tgtEl>
                                          <p:spTgt spid="545">
                                            <p:txEl>
                                              <p:pRg st="13" end="13"/>
                                            </p:txEl>
                                          </p:spTgt>
                                        </p:tgtEl>
                                        <p:attrNameLst>
                                          <p:attrName>style.visibility</p:attrName>
                                        </p:attrNameLst>
                                      </p:cBhvr>
                                      <p:to>
                                        <p:strVal val="hidden"/>
                                      </p:to>
                                    </p:set>
                                  </p:childTnLst>
                                </p:cTn>
                              </p:par>
                              <p:par>
                                <p:cTn id="118" presetID="3" presetClass="exit" presetSubtype="10" fill="hold" grpId="2" nodeType="withEffect">
                                  <p:stCondLst>
                                    <p:cond delay="0"/>
                                  </p:stCondLst>
                                  <p:iterate>
                                    <p:tmAbs val="0"/>
                                  </p:iterate>
                                  <p:childTnLst>
                                    <p:animEffect transition="out" filter="blinds(horizontal)">
                                      <p:cBhvr>
                                        <p:cTn id="119" dur="500" fill="hold"/>
                                        <p:tgtEl>
                                          <p:spTgt spid="545">
                                            <p:txEl>
                                              <p:pRg st="14" end="14"/>
                                            </p:txEl>
                                          </p:spTgt>
                                        </p:tgtEl>
                                      </p:cBhvr>
                                    </p:animEffect>
                                    <p:set>
                                      <p:cBhvr>
                                        <p:cTn id="120" fill="hold">
                                          <p:stCondLst>
                                            <p:cond delay="499"/>
                                          </p:stCondLst>
                                        </p:cTn>
                                        <p:tgtEl>
                                          <p:spTgt spid="545">
                                            <p:txEl>
                                              <p:pRg st="14" end="14"/>
                                            </p:txEl>
                                          </p:spTgt>
                                        </p:tgtEl>
                                        <p:attrNameLst>
                                          <p:attrName>style.visibility</p:attrName>
                                        </p:attrNameLst>
                                      </p:cBhvr>
                                      <p:to>
                                        <p:strVal val="hidden"/>
                                      </p:to>
                                    </p:set>
                                  </p:childTnLst>
                                </p:cTn>
                              </p:par>
                              <p:par>
                                <p:cTn id="121" presetID="3" presetClass="exit" presetSubtype="10" fill="hold" grpId="2" nodeType="withEffect">
                                  <p:stCondLst>
                                    <p:cond delay="0"/>
                                  </p:stCondLst>
                                  <p:iterate>
                                    <p:tmAbs val="0"/>
                                  </p:iterate>
                                  <p:childTnLst>
                                    <p:animEffect transition="out" filter="blinds(horizontal)">
                                      <p:cBhvr>
                                        <p:cTn id="122" dur="500" fill="hold"/>
                                        <p:tgtEl>
                                          <p:spTgt spid="545">
                                            <p:txEl>
                                              <p:pRg st="15" end="15"/>
                                            </p:txEl>
                                          </p:spTgt>
                                        </p:tgtEl>
                                      </p:cBhvr>
                                    </p:animEffect>
                                    <p:set>
                                      <p:cBhvr>
                                        <p:cTn id="123" fill="hold">
                                          <p:stCondLst>
                                            <p:cond delay="499"/>
                                          </p:stCondLst>
                                        </p:cTn>
                                        <p:tgtEl>
                                          <p:spTgt spid="545">
                                            <p:txEl>
                                              <p:pRg st="15" end="15"/>
                                            </p:txEl>
                                          </p:spTgt>
                                        </p:tgtEl>
                                        <p:attrNameLst>
                                          <p:attrName>style.visibility</p:attrName>
                                        </p:attrNameLst>
                                      </p:cBhvr>
                                      <p:to>
                                        <p:strVal val="hidden"/>
                                      </p:to>
                                    </p:set>
                                  </p:childTnLst>
                                </p:cTn>
                              </p:par>
                              <p:par>
                                <p:cTn id="124" presetID="3" presetClass="exit" presetSubtype="10" fill="hold" grpId="2" nodeType="withEffect">
                                  <p:stCondLst>
                                    <p:cond delay="0"/>
                                  </p:stCondLst>
                                  <p:iterate>
                                    <p:tmAbs val="0"/>
                                  </p:iterate>
                                  <p:childTnLst>
                                    <p:animEffect transition="out" filter="blinds(horizontal)">
                                      <p:cBhvr>
                                        <p:cTn id="125" dur="500" fill="hold"/>
                                        <p:tgtEl>
                                          <p:spTgt spid="545">
                                            <p:txEl>
                                              <p:pRg st="16" end="16"/>
                                            </p:txEl>
                                          </p:spTgt>
                                        </p:tgtEl>
                                      </p:cBhvr>
                                    </p:animEffect>
                                    <p:set>
                                      <p:cBhvr>
                                        <p:cTn id="126" fill="hold">
                                          <p:stCondLst>
                                            <p:cond delay="499"/>
                                          </p:stCondLst>
                                        </p:cTn>
                                        <p:tgtEl>
                                          <p:spTgt spid="545">
                                            <p:txEl>
                                              <p:pRg st="16" end="16"/>
                                            </p:txEl>
                                          </p:spTgt>
                                        </p:tgtEl>
                                        <p:attrNameLst>
                                          <p:attrName>style.visibility</p:attrName>
                                        </p:attrNameLst>
                                      </p:cBhvr>
                                      <p:to>
                                        <p:strVal val="hidden"/>
                                      </p:to>
                                    </p:set>
                                  </p:childTnLst>
                                </p:cTn>
                              </p:par>
                              <p:par>
                                <p:cTn id="127" presetID="3" presetClass="exit" presetSubtype="10" fill="hold" grpId="2" nodeType="withEffect">
                                  <p:stCondLst>
                                    <p:cond delay="0"/>
                                  </p:stCondLst>
                                  <p:iterate>
                                    <p:tmAbs val="0"/>
                                  </p:iterate>
                                  <p:childTnLst>
                                    <p:animEffect transition="out" filter="blinds(horizontal)">
                                      <p:cBhvr>
                                        <p:cTn id="128" dur="500" fill="hold"/>
                                        <p:tgtEl>
                                          <p:spTgt spid="545">
                                            <p:txEl>
                                              <p:pRg st="17" end="17"/>
                                            </p:txEl>
                                          </p:spTgt>
                                        </p:tgtEl>
                                      </p:cBhvr>
                                    </p:animEffect>
                                    <p:set>
                                      <p:cBhvr>
                                        <p:cTn id="129" fill="hold">
                                          <p:stCondLst>
                                            <p:cond delay="499"/>
                                          </p:stCondLst>
                                        </p:cTn>
                                        <p:tgtEl>
                                          <p:spTgt spid="545">
                                            <p:txEl>
                                              <p:pRg st="17" end="17"/>
                                            </p:txEl>
                                          </p:spTgt>
                                        </p:tgtEl>
                                        <p:attrNameLst>
                                          <p:attrName>style.visibility</p:attrName>
                                        </p:attrNameLst>
                                      </p:cBhvr>
                                      <p:to>
                                        <p:strVal val="hidden"/>
                                      </p:to>
                                    </p:set>
                                  </p:childTnLst>
                                </p:cTn>
                              </p:par>
                              <p:par>
                                <p:cTn id="130" presetID="3" presetClass="exit" presetSubtype="10" fill="hold" grpId="2" nodeType="withEffect">
                                  <p:stCondLst>
                                    <p:cond delay="0"/>
                                  </p:stCondLst>
                                  <p:iterate>
                                    <p:tmAbs val="0"/>
                                  </p:iterate>
                                  <p:childTnLst>
                                    <p:animEffect transition="out" filter="blinds(horizontal)">
                                      <p:cBhvr>
                                        <p:cTn id="131" dur="500" fill="hold"/>
                                        <p:tgtEl>
                                          <p:spTgt spid="545">
                                            <p:txEl>
                                              <p:pRg st="18" end="18"/>
                                            </p:txEl>
                                          </p:spTgt>
                                        </p:tgtEl>
                                      </p:cBhvr>
                                    </p:animEffect>
                                    <p:set>
                                      <p:cBhvr>
                                        <p:cTn id="132" fill="hold">
                                          <p:stCondLst>
                                            <p:cond delay="499"/>
                                          </p:stCondLst>
                                        </p:cTn>
                                        <p:tgtEl>
                                          <p:spTgt spid="545">
                                            <p:txEl>
                                              <p:pRg st="18" end="18"/>
                                            </p:txEl>
                                          </p:spTgt>
                                        </p:tgtEl>
                                        <p:attrNameLst>
                                          <p:attrName>style.visibility</p:attrName>
                                        </p:attrNameLst>
                                      </p:cBhvr>
                                      <p:to>
                                        <p:strVal val="hidden"/>
                                      </p:to>
                                    </p:set>
                                  </p:childTnLst>
                                </p:cTn>
                              </p:par>
                              <p:par>
                                <p:cTn id="133" presetID="3" presetClass="exit" presetSubtype="10" fill="hold" grpId="2" nodeType="withEffect">
                                  <p:stCondLst>
                                    <p:cond delay="0"/>
                                  </p:stCondLst>
                                  <p:iterate>
                                    <p:tmAbs val="0"/>
                                  </p:iterate>
                                  <p:childTnLst>
                                    <p:animEffect transition="out" filter="blinds(horizontal)">
                                      <p:cBhvr>
                                        <p:cTn id="134" dur="500" fill="hold"/>
                                        <p:tgtEl>
                                          <p:spTgt spid="545">
                                            <p:txEl>
                                              <p:pRg st="19" end="19"/>
                                            </p:txEl>
                                          </p:spTgt>
                                        </p:tgtEl>
                                      </p:cBhvr>
                                    </p:animEffect>
                                    <p:set>
                                      <p:cBhvr>
                                        <p:cTn id="135" fill="hold">
                                          <p:stCondLst>
                                            <p:cond delay="499"/>
                                          </p:stCondLst>
                                        </p:cTn>
                                        <p:tgtEl>
                                          <p:spTgt spid="545">
                                            <p:txEl>
                                              <p:pRg st="19" end="19"/>
                                            </p:txEl>
                                          </p:spTgt>
                                        </p:tgtEl>
                                        <p:attrNameLst>
                                          <p:attrName>style.visibility</p:attrName>
                                        </p:attrNameLst>
                                      </p:cBhvr>
                                      <p:to>
                                        <p:strVal val="hidden"/>
                                      </p:to>
                                    </p:set>
                                  </p:childTnLst>
                                </p:cTn>
                              </p:par>
                              <p:par>
                                <p:cTn id="136" presetID="3" presetClass="exit" presetSubtype="10" fill="hold" grpId="2" nodeType="withEffect">
                                  <p:stCondLst>
                                    <p:cond delay="0"/>
                                  </p:stCondLst>
                                  <p:iterate>
                                    <p:tmAbs val="0"/>
                                  </p:iterate>
                                  <p:childTnLst>
                                    <p:animEffect transition="out" filter="blinds(horizontal)">
                                      <p:cBhvr>
                                        <p:cTn id="137" dur="500" fill="hold"/>
                                        <p:tgtEl>
                                          <p:spTgt spid="545">
                                            <p:txEl>
                                              <p:pRg st="20" end="20"/>
                                            </p:txEl>
                                          </p:spTgt>
                                        </p:tgtEl>
                                      </p:cBhvr>
                                    </p:animEffect>
                                    <p:set>
                                      <p:cBhvr>
                                        <p:cTn id="138" fill="hold">
                                          <p:stCondLst>
                                            <p:cond delay="499"/>
                                          </p:stCondLst>
                                        </p:cTn>
                                        <p:tgtEl>
                                          <p:spTgt spid="545">
                                            <p:txEl>
                                              <p:pRg st="20" end="20"/>
                                            </p:txEl>
                                          </p:spTgt>
                                        </p:tgtEl>
                                        <p:attrNameLst>
                                          <p:attrName>style.visibility</p:attrName>
                                        </p:attrNameLst>
                                      </p:cBhvr>
                                      <p:to>
                                        <p:strVal val="hidden"/>
                                      </p:to>
                                    </p:set>
                                  </p:childTnLst>
                                </p:cTn>
                              </p:par>
                              <p:par>
                                <p:cTn id="139" presetID="3" presetClass="exit" presetSubtype="10" fill="hold" grpId="2" nodeType="withEffect">
                                  <p:stCondLst>
                                    <p:cond delay="0"/>
                                  </p:stCondLst>
                                  <p:iterate>
                                    <p:tmAbs val="0"/>
                                  </p:iterate>
                                  <p:childTnLst>
                                    <p:animEffect transition="out" filter="blinds(horizontal)">
                                      <p:cBhvr>
                                        <p:cTn id="140" dur="500" fill="hold"/>
                                        <p:tgtEl>
                                          <p:spTgt spid="545">
                                            <p:txEl>
                                              <p:pRg st="21" end="21"/>
                                            </p:txEl>
                                          </p:spTgt>
                                        </p:tgtEl>
                                      </p:cBhvr>
                                    </p:animEffect>
                                    <p:set>
                                      <p:cBhvr>
                                        <p:cTn id="141" fill="hold">
                                          <p:stCondLst>
                                            <p:cond delay="499"/>
                                          </p:stCondLst>
                                        </p:cTn>
                                        <p:tgtEl>
                                          <p:spTgt spid="545">
                                            <p:txEl>
                                              <p:pRg st="21" end="21"/>
                                            </p:txEl>
                                          </p:spTgt>
                                        </p:tgtEl>
                                        <p:attrNameLst>
                                          <p:attrName>style.visibility</p:attrName>
                                        </p:attrNameLst>
                                      </p:cBhvr>
                                      <p:to>
                                        <p:strVal val="hidden"/>
                                      </p:to>
                                    </p:set>
                                  </p:childTnLst>
                                </p:cTn>
                              </p:par>
                              <p:par>
                                <p:cTn id="142" presetID="3" presetClass="exit" presetSubtype="10" fill="hold" grpId="2" nodeType="withEffect">
                                  <p:stCondLst>
                                    <p:cond delay="0"/>
                                  </p:stCondLst>
                                  <p:iterate>
                                    <p:tmAbs val="0"/>
                                  </p:iterate>
                                  <p:childTnLst>
                                    <p:animEffect transition="out" filter="blinds(horizontal)">
                                      <p:cBhvr>
                                        <p:cTn id="143" dur="500" fill="hold"/>
                                        <p:tgtEl>
                                          <p:spTgt spid="545">
                                            <p:bg/>
                                          </p:spTgt>
                                        </p:tgtEl>
                                      </p:cBhvr>
                                    </p:animEffect>
                                    <p:set>
                                      <p:cBhvr>
                                        <p:cTn id="144" fill="hold">
                                          <p:stCondLst>
                                            <p:cond delay="499"/>
                                          </p:stCondLst>
                                        </p:cTn>
                                        <p:tgtEl>
                                          <p:spTgt spid="545">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 grpId="1" build="p" animBg="1" advAuto="0"/>
      <p:bldP spid="545" grpId="2" build="p" animBg="1" advAuto="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97</a:t>
            </a:fld>
            <a:endParaRPr/>
          </a:p>
        </p:txBody>
      </p:sp>
      <p:sp>
        <p:nvSpPr>
          <p:cNvPr id="548" name="4. ECMAScript6 基本语法-Promise"/>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Promise</a:t>
            </a:r>
          </a:p>
        </p:txBody>
      </p:sp>
      <p:sp>
        <p:nvSpPr>
          <p:cNvPr id="549" name="代码:demo81.html…"/>
          <p:cNvSpPr txBox="1">
            <a:spLocks noGrp="1"/>
          </p:cNvSpPr>
          <p:nvPr>
            <p:ph type="body" idx="4294967295"/>
          </p:nvPr>
        </p:nvSpPr>
        <p:spPr>
          <a:xfrm>
            <a:off x="237330" y="771445"/>
            <a:ext cx="8848727" cy="6136482"/>
          </a:xfrm>
          <a:prstGeom prst="rect">
            <a:avLst/>
          </a:prstGeom>
        </p:spPr>
        <p:txBody>
          <a:bodyPr>
            <a:normAutofit fontScale="85000" lnSpcReduction="20000"/>
          </a:bodyPr>
          <a:lstStyle/>
          <a:p>
            <a:pPr marL="96252" indent="-96252" defTabSz="365760">
              <a:spcBef>
                <a:spcPts val="300"/>
              </a:spcBef>
              <a:buChar char="•"/>
              <a:defRPr sz="960">
                <a:latin typeface="微软雅黑"/>
                <a:ea typeface="微软雅黑"/>
                <a:cs typeface="微软雅黑"/>
                <a:sym typeface="微软雅黑"/>
              </a:defRPr>
            </a:pPr>
            <a:r>
              <a:t>代码:demo81.html  </a:t>
            </a:r>
          </a:p>
          <a:p>
            <a:pPr marL="0" lvl="2" indent="182880" defTabSz="365760">
              <a:spcBef>
                <a:spcPts val="300"/>
              </a:spcBef>
              <a:buSzTx/>
              <a:buNone/>
              <a:defRPr sz="960">
                <a:latin typeface="微软雅黑"/>
                <a:ea typeface="微软雅黑"/>
                <a:cs typeface="微软雅黑"/>
                <a:sym typeface="微软雅黑"/>
              </a:defRPr>
            </a:pPr>
            <a:r>
              <a:t>   function runAsync1(){</a:t>
            </a:r>
          </a:p>
          <a:p>
            <a:pPr marL="0" lvl="2" indent="182880" defTabSz="365760">
              <a:spcBef>
                <a:spcPts val="300"/>
              </a:spcBef>
              <a:buSzTx/>
              <a:buNone/>
              <a:defRPr sz="960">
                <a:latin typeface="微软雅黑"/>
                <a:ea typeface="微软雅黑"/>
                <a:cs typeface="微软雅黑"/>
                <a:sym typeface="微软雅黑"/>
              </a:defRPr>
            </a:pPr>
            <a:r>
              <a:t>      var p = new Promise(function(resolve, reject){</a:t>
            </a:r>
          </a:p>
          <a:p>
            <a:pPr marL="0" lvl="2" indent="182880" defTabSz="365760">
              <a:spcBef>
                <a:spcPts val="300"/>
              </a:spcBef>
              <a:buSzTx/>
              <a:buNone/>
              <a:defRPr sz="960">
                <a:latin typeface="微软雅黑"/>
                <a:ea typeface="微软雅黑"/>
                <a:cs typeface="微软雅黑"/>
                <a:sym typeface="微软雅黑"/>
              </a:defRPr>
            </a:pPr>
            <a:r>
              <a:t>        //做一些异步操作</a:t>
            </a:r>
          </a:p>
          <a:p>
            <a:pPr marL="0" lvl="2" indent="182880" defTabSz="365760">
              <a:spcBef>
                <a:spcPts val="300"/>
              </a:spcBef>
              <a:buSzTx/>
              <a:buNone/>
              <a:defRPr sz="960">
                <a:latin typeface="微软雅黑"/>
                <a:ea typeface="微软雅黑"/>
                <a:cs typeface="微软雅黑"/>
                <a:sym typeface="微软雅黑"/>
              </a:defRPr>
            </a:pPr>
            <a:r>
              <a:t>        setTimeout(function(){</a:t>
            </a:r>
          </a:p>
          <a:p>
            <a:pPr marL="0" lvl="2" indent="182880" defTabSz="365760">
              <a:spcBef>
                <a:spcPts val="300"/>
              </a:spcBef>
              <a:buSzTx/>
              <a:buNone/>
              <a:defRPr sz="960">
                <a:latin typeface="微软雅黑"/>
                <a:ea typeface="微软雅黑"/>
                <a:cs typeface="微软雅黑"/>
                <a:sym typeface="微软雅黑"/>
              </a:defRPr>
            </a:pPr>
            <a:r>
              <a:t>            console.log('执行完成1');</a:t>
            </a:r>
          </a:p>
          <a:p>
            <a:pPr marL="0" lvl="2" indent="182880" defTabSz="365760">
              <a:spcBef>
                <a:spcPts val="300"/>
              </a:spcBef>
              <a:buSzTx/>
              <a:buNone/>
              <a:defRPr sz="960">
                <a:latin typeface="微软雅黑"/>
                <a:ea typeface="微软雅黑"/>
                <a:cs typeface="微软雅黑"/>
                <a:sym typeface="微软雅黑"/>
              </a:defRPr>
            </a:pPr>
            <a:r>
              <a:t>            </a:t>
            </a:r>
          </a:p>
          <a:p>
            <a:pPr marL="0" lvl="2" indent="182880" defTabSz="365760">
              <a:spcBef>
                <a:spcPts val="300"/>
              </a:spcBef>
              <a:buSzTx/>
              <a:buNone/>
              <a:defRPr sz="960">
                <a:latin typeface="微软雅黑"/>
                <a:ea typeface="微软雅黑"/>
                <a:cs typeface="微软雅黑"/>
                <a:sym typeface="微软雅黑"/>
              </a:defRPr>
            </a:pPr>
            <a:r>
              <a:t>            resolve('随便什么数据,可以是ajax异步返回的数据');</a:t>
            </a:r>
          </a:p>
          <a:p>
            <a:pPr marL="0" lvl="2" indent="182880" defTabSz="365760">
              <a:spcBef>
                <a:spcPts val="300"/>
              </a:spcBef>
              <a:buSzTx/>
              <a:buNone/>
              <a:defRPr sz="960">
                <a:latin typeface="微软雅黑"/>
                <a:ea typeface="微软雅黑"/>
                <a:cs typeface="微软雅黑"/>
                <a:sym typeface="微软雅黑"/>
              </a:defRPr>
            </a:pPr>
            <a:r>
              <a:t>        }, 2000);</a:t>
            </a:r>
          </a:p>
          <a:p>
            <a:pPr marL="0" lvl="2" indent="182880" defTabSz="365760">
              <a:spcBef>
                <a:spcPts val="300"/>
              </a:spcBef>
              <a:buSzTx/>
              <a:buNone/>
              <a:defRPr sz="960">
                <a:latin typeface="微软雅黑"/>
                <a:ea typeface="微软雅黑"/>
                <a:cs typeface="微软雅黑"/>
                <a:sym typeface="微软雅黑"/>
              </a:defRPr>
            </a:pPr>
            <a:r>
              <a:t>    });</a:t>
            </a:r>
          </a:p>
          <a:p>
            <a:pPr marL="0" lvl="2" indent="182880" defTabSz="365760">
              <a:spcBef>
                <a:spcPts val="300"/>
              </a:spcBef>
              <a:buSzTx/>
              <a:buNone/>
              <a:defRPr sz="960">
                <a:latin typeface="微软雅黑"/>
                <a:ea typeface="微软雅黑"/>
                <a:cs typeface="微软雅黑"/>
                <a:sym typeface="微软雅黑"/>
              </a:defRPr>
            </a:pPr>
            <a:r>
              <a:t>    return p;            </a:t>
            </a:r>
          </a:p>
          <a:p>
            <a:pPr marL="0" lvl="2" indent="182880" defTabSz="365760">
              <a:spcBef>
                <a:spcPts val="300"/>
              </a:spcBef>
              <a:buSzTx/>
              <a:buNone/>
              <a:defRPr sz="960">
                <a:latin typeface="微软雅黑"/>
                <a:ea typeface="微软雅黑"/>
                <a:cs typeface="微软雅黑"/>
                <a:sym typeface="微软雅黑"/>
              </a:defRPr>
            </a:pPr>
            <a:r>
              <a:t>    }</a:t>
            </a:r>
          </a:p>
          <a:p>
            <a:pPr marL="0" lvl="2" indent="182880" defTabSz="365760">
              <a:spcBef>
                <a:spcPts val="300"/>
              </a:spcBef>
              <a:buSzTx/>
              <a:buNone/>
              <a:defRPr sz="960">
                <a:latin typeface="微软雅黑"/>
                <a:ea typeface="微软雅黑"/>
                <a:cs typeface="微软雅黑"/>
                <a:sym typeface="微软雅黑"/>
              </a:defRPr>
            </a:pPr>
            <a:endParaRPr/>
          </a:p>
          <a:p>
            <a:pPr marL="0" lvl="2" indent="182880" defTabSz="365760">
              <a:spcBef>
                <a:spcPts val="300"/>
              </a:spcBef>
              <a:buSzTx/>
              <a:buNone/>
              <a:defRPr sz="960">
                <a:latin typeface="微软雅黑"/>
                <a:ea typeface="微软雅黑"/>
                <a:cs typeface="微软雅黑"/>
                <a:sym typeface="微软雅黑"/>
              </a:defRPr>
            </a:pPr>
            <a:r>
              <a:t>    function runAsync2(){</a:t>
            </a:r>
          </a:p>
          <a:p>
            <a:pPr marL="0" lvl="2" indent="182880" defTabSz="365760">
              <a:spcBef>
                <a:spcPts val="300"/>
              </a:spcBef>
              <a:buSzTx/>
              <a:buNone/>
              <a:defRPr sz="960">
                <a:latin typeface="微软雅黑"/>
                <a:ea typeface="微软雅黑"/>
                <a:cs typeface="微软雅黑"/>
                <a:sym typeface="微软雅黑"/>
              </a:defRPr>
            </a:pPr>
            <a:r>
              <a:t>      var p = new Promise(function(resolve, reject){</a:t>
            </a:r>
          </a:p>
          <a:p>
            <a:pPr marL="0" lvl="2" indent="182880" defTabSz="365760">
              <a:spcBef>
                <a:spcPts val="300"/>
              </a:spcBef>
              <a:buSzTx/>
              <a:buNone/>
              <a:defRPr sz="960">
                <a:latin typeface="微软雅黑"/>
                <a:ea typeface="微软雅黑"/>
                <a:cs typeface="微软雅黑"/>
                <a:sym typeface="微软雅黑"/>
              </a:defRPr>
            </a:pPr>
            <a:r>
              <a:t>        //做一些异步操作</a:t>
            </a:r>
          </a:p>
          <a:p>
            <a:pPr marL="0" lvl="2" indent="182880" defTabSz="365760">
              <a:spcBef>
                <a:spcPts val="300"/>
              </a:spcBef>
              <a:buSzTx/>
              <a:buNone/>
              <a:defRPr sz="960">
                <a:latin typeface="微软雅黑"/>
                <a:ea typeface="微软雅黑"/>
                <a:cs typeface="微软雅黑"/>
                <a:sym typeface="微软雅黑"/>
              </a:defRPr>
            </a:pPr>
            <a:r>
              <a:t>        setTimeout(function(){</a:t>
            </a:r>
          </a:p>
          <a:p>
            <a:pPr marL="0" lvl="2" indent="182880" defTabSz="365760">
              <a:spcBef>
                <a:spcPts val="300"/>
              </a:spcBef>
              <a:buSzTx/>
              <a:buNone/>
              <a:defRPr sz="960">
                <a:latin typeface="微软雅黑"/>
                <a:ea typeface="微软雅黑"/>
                <a:cs typeface="微软雅黑"/>
                <a:sym typeface="微软雅黑"/>
              </a:defRPr>
            </a:pPr>
            <a:r>
              <a:t>            console.log('执行完成2');</a:t>
            </a:r>
          </a:p>
          <a:p>
            <a:pPr marL="0" lvl="2" indent="182880" defTabSz="365760">
              <a:spcBef>
                <a:spcPts val="300"/>
              </a:spcBef>
              <a:buSzTx/>
              <a:buNone/>
              <a:defRPr sz="960">
                <a:latin typeface="微软雅黑"/>
                <a:ea typeface="微软雅黑"/>
                <a:cs typeface="微软雅黑"/>
                <a:sym typeface="微软雅黑"/>
              </a:defRPr>
            </a:pPr>
            <a:r>
              <a:t>            </a:t>
            </a:r>
          </a:p>
          <a:p>
            <a:pPr marL="0" lvl="2" indent="182880" defTabSz="365760">
              <a:spcBef>
                <a:spcPts val="300"/>
              </a:spcBef>
              <a:buSzTx/>
              <a:buNone/>
              <a:defRPr sz="960">
                <a:latin typeface="微软雅黑"/>
                <a:ea typeface="微软雅黑"/>
                <a:cs typeface="微软雅黑"/>
                <a:sym typeface="微软雅黑"/>
              </a:defRPr>
            </a:pPr>
            <a:r>
              <a:t>            resolve('随便什么数据,可以是ajax异步返回的数据');</a:t>
            </a:r>
          </a:p>
          <a:p>
            <a:pPr marL="0" lvl="2" indent="182880" defTabSz="365760">
              <a:spcBef>
                <a:spcPts val="300"/>
              </a:spcBef>
              <a:buSzTx/>
              <a:buNone/>
              <a:defRPr sz="960">
                <a:latin typeface="微软雅黑"/>
                <a:ea typeface="微软雅黑"/>
                <a:cs typeface="微软雅黑"/>
                <a:sym typeface="微软雅黑"/>
              </a:defRPr>
            </a:pPr>
            <a:r>
              <a:t>        }, 2000);</a:t>
            </a:r>
          </a:p>
          <a:p>
            <a:pPr marL="0" lvl="2" indent="182880" defTabSz="365760">
              <a:spcBef>
                <a:spcPts val="300"/>
              </a:spcBef>
              <a:buSzTx/>
              <a:buNone/>
              <a:defRPr sz="960">
                <a:latin typeface="微软雅黑"/>
                <a:ea typeface="微软雅黑"/>
                <a:cs typeface="微软雅黑"/>
                <a:sym typeface="微软雅黑"/>
              </a:defRPr>
            </a:pPr>
            <a:r>
              <a:t>    });</a:t>
            </a:r>
          </a:p>
          <a:p>
            <a:pPr marL="0" lvl="2" indent="182880" defTabSz="365760">
              <a:spcBef>
                <a:spcPts val="300"/>
              </a:spcBef>
              <a:buSzTx/>
              <a:buNone/>
              <a:defRPr sz="960">
                <a:latin typeface="微软雅黑"/>
                <a:ea typeface="微软雅黑"/>
                <a:cs typeface="微软雅黑"/>
                <a:sym typeface="微软雅黑"/>
              </a:defRPr>
            </a:pPr>
            <a:r>
              <a:t>    return p;            </a:t>
            </a:r>
          </a:p>
          <a:p>
            <a:pPr marL="0" lvl="2" indent="182880" defTabSz="365760">
              <a:spcBef>
                <a:spcPts val="300"/>
              </a:spcBef>
              <a:buSzTx/>
              <a:buNone/>
              <a:defRPr sz="960">
                <a:latin typeface="微软雅黑"/>
                <a:ea typeface="微软雅黑"/>
                <a:cs typeface="微软雅黑"/>
                <a:sym typeface="微软雅黑"/>
              </a:defRPr>
            </a:pPr>
            <a:r>
              <a:t>    }</a:t>
            </a:r>
          </a:p>
          <a:p>
            <a:pPr marL="0" lvl="2" indent="182880" defTabSz="365760">
              <a:spcBef>
                <a:spcPts val="300"/>
              </a:spcBef>
              <a:buSzTx/>
              <a:buNone/>
              <a:defRPr sz="960">
                <a:latin typeface="微软雅黑"/>
                <a:ea typeface="微软雅黑"/>
                <a:cs typeface="微软雅黑"/>
                <a:sym typeface="微软雅黑"/>
              </a:defRPr>
            </a:pPr>
            <a:endParaRPr/>
          </a:p>
          <a:p>
            <a:pPr marL="0" lvl="2" indent="182880" defTabSz="365760">
              <a:spcBef>
                <a:spcPts val="300"/>
              </a:spcBef>
              <a:buSzTx/>
              <a:buNone/>
              <a:defRPr sz="960">
                <a:latin typeface="微软雅黑"/>
                <a:ea typeface="微软雅黑"/>
                <a:cs typeface="微软雅黑"/>
                <a:sym typeface="微软雅黑"/>
              </a:defRPr>
            </a:pPr>
            <a:r>
              <a:t>    function runAsync3(){</a:t>
            </a:r>
          </a:p>
          <a:p>
            <a:pPr marL="0" lvl="2" indent="182880" defTabSz="365760">
              <a:spcBef>
                <a:spcPts val="300"/>
              </a:spcBef>
              <a:buSzTx/>
              <a:buNone/>
              <a:defRPr sz="960">
                <a:latin typeface="微软雅黑"/>
                <a:ea typeface="微软雅黑"/>
                <a:cs typeface="微软雅黑"/>
                <a:sym typeface="微软雅黑"/>
              </a:defRPr>
            </a:pPr>
            <a:r>
              <a:t>      var p = new Promise(function(resolve, reject){</a:t>
            </a:r>
          </a:p>
          <a:p>
            <a:pPr marL="0" lvl="2" indent="182880" defTabSz="365760">
              <a:spcBef>
                <a:spcPts val="300"/>
              </a:spcBef>
              <a:buSzTx/>
              <a:buNone/>
              <a:defRPr sz="960">
                <a:latin typeface="微软雅黑"/>
                <a:ea typeface="微软雅黑"/>
                <a:cs typeface="微软雅黑"/>
                <a:sym typeface="微软雅黑"/>
              </a:defRPr>
            </a:pPr>
            <a:r>
              <a:t>        //做一些异步操作</a:t>
            </a:r>
          </a:p>
          <a:p>
            <a:pPr marL="0" lvl="2" indent="182880" defTabSz="365760">
              <a:spcBef>
                <a:spcPts val="300"/>
              </a:spcBef>
              <a:buSzTx/>
              <a:buNone/>
              <a:defRPr sz="960">
                <a:latin typeface="微软雅黑"/>
                <a:ea typeface="微软雅黑"/>
                <a:cs typeface="微软雅黑"/>
                <a:sym typeface="微软雅黑"/>
              </a:defRPr>
            </a:pPr>
            <a:r>
              <a:t>        setTimeout(function(){</a:t>
            </a:r>
          </a:p>
          <a:p>
            <a:pPr marL="0" lvl="2" indent="182880" defTabSz="365760">
              <a:spcBef>
                <a:spcPts val="300"/>
              </a:spcBef>
              <a:buSzTx/>
              <a:buNone/>
              <a:defRPr sz="960">
                <a:latin typeface="微软雅黑"/>
                <a:ea typeface="微软雅黑"/>
                <a:cs typeface="微软雅黑"/>
                <a:sym typeface="微软雅黑"/>
              </a:defRPr>
            </a:pPr>
            <a:r>
              <a:t>            console.log('执行完成3');</a:t>
            </a:r>
          </a:p>
          <a:p>
            <a:pPr marL="0" lvl="2" indent="182880" defTabSz="365760">
              <a:spcBef>
                <a:spcPts val="300"/>
              </a:spcBef>
              <a:buSzTx/>
              <a:buNone/>
              <a:defRPr sz="960">
                <a:latin typeface="微软雅黑"/>
                <a:ea typeface="微软雅黑"/>
                <a:cs typeface="微软雅黑"/>
                <a:sym typeface="微软雅黑"/>
              </a:defRPr>
            </a:pPr>
            <a:r>
              <a:t>            </a:t>
            </a:r>
          </a:p>
          <a:p>
            <a:pPr marL="0" lvl="2" indent="182880" defTabSz="365760">
              <a:spcBef>
                <a:spcPts val="300"/>
              </a:spcBef>
              <a:buSzTx/>
              <a:buNone/>
              <a:defRPr sz="960">
                <a:latin typeface="微软雅黑"/>
                <a:ea typeface="微软雅黑"/>
                <a:cs typeface="微软雅黑"/>
                <a:sym typeface="微软雅黑"/>
              </a:defRPr>
            </a:pPr>
            <a:r>
              <a:t>            resolve('随便什么数据,可以是ajax异步返回的数据');</a:t>
            </a:r>
          </a:p>
          <a:p>
            <a:pPr marL="96252" indent="-96252" defTabSz="365760">
              <a:spcBef>
                <a:spcPts val="300"/>
              </a:spcBef>
              <a:buChar char="•"/>
              <a:defRPr sz="960">
                <a:latin typeface="微软雅黑"/>
                <a:ea typeface="微软雅黑"/>
                <a:cs typeface="微软雅黑"/>
                <a:sym typeface="微软雅黑"/>
              </a:defRPr>
            </a:pPr>
            <a:r>
              <a:t>        }, 2000);</a:t>
            </a:r>
          </a:p>
          <a:p>
            <a:pPr marL="96252" indent="-96252" defTabSz="365760">
              <a:spcBef>
                <a:spcPts val="300"/>
              </a:spcBef>
              <a:buChar char="•"/>
              <a:defRPr sz="960">
                <a:latin typeface="微软雅黑"/>
                <a:ea typeface="微软雅黑"/>
                <a:cs typeface="微软雅黑"/>
                <a:sym typeface="微软雅黑"/>
              </a:defRPr>
            </a:pPr>
            <a:r>
              <a:t>    });</a:t>
            </a:r>
          </a:p>
          <a:p>
            <a:pPr marL="96252" indent="-96252" defTabSz="365760">
              <a:spcBef>
                <a:spcPts val="300"/>
              </a:spcBef>
              <a:buChar char="•"/>
              <a:defRPr sz="960">
                <a:latin typeface="微软雅黑"/>
                <a:ea typeface="微软雅黑"/>
                <a:cs typeface="微软雅黑"/>
                <a:sym typeface="微软雅黑"/>
              </a:defRPr>
            </a:pPr>
            <a:r>
              <a:t>    return p;            </a:t>
            </a:r>
          </a:p>
          <a:p>
            <a:pPr marL="96252" indent="-96252" defTabSz="365760">
              <a:spcBef>
                <a:spcPts val="300"/>
              </a:spcBef>
              <a:buChar char="•"/>
              <a:defRPr sz="960">
                <a:latin typeface="微软雅黑"/>
                <a:ea typeface="微软雅黑"/>
                <a:cs typeface="微软雅黑"/>
                <a:sym typeface="微软雅黑"/>
              </a:defRPr>
            </a:pPr>
            <a:r>
              <a:t>    }</a:t>
            </a:r>
          </a:p>
          <a:p>
            <a:pPr marL="96252" indent="-96252" defTabSz="365760">
              <a:spcBef>
                <a:spcPts val="300"/>
              </a:spcBef>
              <a:buChar char="•"/>
              <a:defRPr sz="960">
                <a:latin typeface="微软雅黑"/>
                <a:ea typeface="微软雅黑"/>
                <a:cs typeface="微软雅黑"/>
                <a:sym typeface="微软雅黑"/>
              </a:defRPr>
            </a:pPr>
            <a:r>
              <a:t>    runAsync1().then(function(data){</a:t>
            </a:r>
          </a:p>
          <a:p>
            <a:pPr marL="96252" indent="-96252" defTabSz="365760">
              <a:spcBef>
                <a:spcPts val="300"/>
              </a:spcBef>
              <a:buChar char="•"/>
              <a:defRPr sz="960">
                <a:latin typeface="微软雅黑"/>
                <a:ea typeface="微软雅黑"/>
                <a:cs typeface="微软雅黑"/>
                <a:sym typeface="微软雅黑"/>
              </a:defRPr>
            </a:pPr>
            <a:r>
              <a:t>    	console.log("数据是:"+data);//data就是resolve()传过来的参数</a:t>
            </a:r>
          </a:p>
          <a:p>
            <a:pPr marL="96252" indent="-96252" defTabSz="365760">
              <a:spcBef>
                <a:spcPts val="300"/>
              </a:spcBef>
              <a:buChar char="•"/>
              <a:defRPr sz="960">
                <a:latin typeface="微软雅黑"/>
                <a:ea typeface="微软雅黑"/>
                <a:cs typeface="微软雅黑"/>
                <a:sym typeface="微软雅黑"/>
              </a:defRPr>
            </a:pPr>
            <a:r>
              <a:t>        return runAsync2();</a:t>
            </a:r>
          </a:p>
          <a:p>
            <a:pPr marL="96252" indent="-96252" defTabSz="365760">
              <a:spcBef>
                <a:spcPts val="300"/>
              </a:spcBef>
              <a:buChar char="•"/>
              <a:defRPr sz="960">
                <a:latin typeface="微软雅黑"/>
                <a:ea typeface="微软雅黑"/>
                <a:cs typeface="微软雅黑"/>
                <a:sym typeface="微软雅黑"/>
              </a:defRPr>
            </a:pPr>
            <a:r>
              <a:t>    }).then(function(data){</a:t>
            </a:r>
          </a:p>
          <a:p>
            <a:pPr marL="96252" indent="-96252" defTabSz="365760">
              <a:spcBef>
                <a:spcPts val="300"/>
              </a:spcBef>
              <a:buChar char="•"/>
              <a:defRPr sz="960">
                <a:latin typeface="微软雅黑"/>
                <a:ea typeface="微软雅黑"/>
                <a:cs typeface="微软雅黑"/>
                <a:sym typeface="微软雅黑"/>
              </a:defRPr>
            </a:pPr>
            <a:r>
              <a:t>        console.log("数据是:"+data);//data就是resolve()传过来的参数</a:t>
            </a:r>
          </a:p>
          <a:p>
            <a:pPr marL="96252" indent="-96252" defTabSz="365760">
              <a:spcBef>
                <a:spcPts val="300"/>
              </a:spcBef>
              <a:buChar char="•"/>
              <a:defRPr sz="960">
                <a:latin typeface="微软雅黑"/>
                <a:ea typeface="微软雅黑"/>
                <a:cs typeface="微软雅黑"/>
                <a:sym typeface="微软雅黑"/>
              </a:defRPr>
            </a:pPr>
            <a:r>
              <a:t>        return runAsync3();</a:t>
            </a:r>
          </a:p>
          <a:p>
            <a:pPr marL="96252" indent="-96252" defTabSz="365760">
              <a:spcBef>
                <a:spcPts val="300"/>
              </a:spcBef>
              <a:buChar char="•"/>
              <a:defRPr sz="960">
                <a:latin typeface="微软雅黑"/>
                <a:ea typeface="微软雅黑"/>
                <a:cs typeface="微软雅黑"/>
                <a:sym typeface="微软雅黑"/>
              </a:defRPr>
            </a:pPr>
            <a:r>
              <a:t>    }).then(function(data){</a:t>
            </a:r>
          </a:p>
          <a:p>
            <a:pPr marL="96252" indent="-96252" defTabSz="365760">
              <a:spcBef>
                <a:spcPts val="300"/>
              </a:spcBef>
              <a:buChar char="•"/>
              <a:defRPr sz="960">
                <a:latin typeface="微软雅黑"/>
                <a:ea typeface="微软雅黑"/>
                <a:cs typeface="微软雅黑"/>
                <a:sym typeface="微软雅黑"/>
              </a:defRPr>
            </a:pPr>
            <a:r>
              <a:t>        console.log("数据是:"+data);//data就是resolve()传过来的参数      </a:t>
            </a:r>
          </a:p>
          <a:p>
            <a:pPr marL="96252" indent="-96252" defTabSz="365760">
              <a:spcBef>
                <a:spcPts val="300"/>
              </a:spcBef>
              <a:buChar char="•"/>
              <a:defRPr sz="960">
                <a:latin typeface="微软雅黑"/>
                <a:ea typeface="微软雅黑"/>
                <a:cs typeface="微软雅黑"/>
                <a:sym typeface="微软雅黑"/>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49">
                                            <p:bg/>
                                          </p:spTgt>
                                        </p:tgtEl>
                                        <p:attrNameLst>
                                          <p:attrName>style.visibility</p:attrName>
                                        </p:attrNameLst>
                                      </p:cBhvr>
                                      <p:to>
                                        <p:strVal val="visible"/>
                                      </p:to>
                                    </p:set>
                                    <p:animEffect transition="in" filter="blinds(horizontal)">
                                      <p:cBhvr>
                                        <p:cTn id="7" dur="500"/>
                                        <p:tgtEl>
                                          <p:spTgt spid="549">
                                            <p:bg/>
                                          </p:spTgt>
                                        </p:tgtEl>
                                      </p:cBhvr>
                                    </p:animEffect>
                                  </p:childTnLst>
                                </p:cTn>
                              </p:par>
                              <p:par>
                                <p:cTn id="8" presetID="3" presetClass="entr" presetSubtype="10" fill="hold" grpId="1" nodeType="withEffect">
                                  <p:stCondLst>
                                    <p:cond delay="0"/>
                                  </p:stCondLst>
                                  <p:iterate>
                                    <p:tmAbs val="0"/>
                                  </p:iterate>
                                  <p:childTnLst>
                                    <p:set>
                                      <p:cBhvr>
                                        <p:cTn id="9" fill="hold"/>
                                        <p:tgtEl>
                                          <p:spTgt spid="549">
                                            <p:txEl>
                                              <p:pRg st="0" end="0"/>
                                            </p:txEl>
                                          </p:spTgt>
                                        </p:tgtEl>
                                        <p:attrNameLst>
                                          <p:attrName>style.visibility</p:attrName>
                                        </p:attrNameLst>
                                      </p:cBhvr>
                                      <p:to>
                                        <p:strVal val="visible"/>
                                      </p:to>
                                    </p:set>
                                    <p:animEffect transition="in" filter="blinds(horizontal)">
                                      <p:cBhvr>
                                        <p:cTn id="10" dur="500"/>
                                        <p:tgtEl>
                                          <p:spTgt spid="549">
                                            <p:txEl>
                                              <p:pRg st="0" end="0"/>
                                            </p:txEl>
                                          </p:spTgt>
                                        </p:tgtEl>
                                      </p:cBhvr>
                                    </p:animEffect>
                                  </p:childTnLst>
                                </p:cTn>
                              </p:par>
                              <p:par>
                                <p:cTn id="11" presetID="3" presetClass="entr" presetSubtype="10" fill="hold" grpId="1" nodeType="withEffect">
                                  <p:stCondLst>
                                    <p:cond delay="0"/>
                                  </p:stCondLst>
                                  <p:iterate>
                                    <p:tmAbs val="0"/>
                                  </p:iterate>
                                  <p:childTnLst>
                                    <p:set>
                                      <p:cBhvr>
                                        <p:cTn id="12" fill="hold"/>
                                        <p:tgtEl>
                                          <p:spTgt spid="549">
                                            <p:txEl>
                                              <p:pRg st="1" end="1"/>
                                            </p:txEl>
                                          </p:spTgt>
                                        </p:tgtEl>
                                        <p:attrNameLst>
                                          <p:attrName>style.visibility</p:attrName>
                                        </p:attrNameLst>
                                      </p:cBhvr>
                                      <p:to>
                                        <p:strVal val="visible"/>
                                      </p:to>
                                    </p:set>
                                    <p:animEffect transition="in" filter="blinds(horizontal)">
                                      <p:cBhvr>
                                        <p:cTn id="13" dur="500"/>
                                        <p:tgtEl>
                                          <p:spTgt spid="549">
                                            <p:txEl>
                                              <p:pRg st="1" end="1"/>
                                            </p:txEl>
                                          </p:spTgt>
                                        </p:tgtEl>
                                      </p:cBhvr>
                                    </p:animEffect>
                                  </p:childTnLst>
                                </p:cTn>
                              </p:par>
                              <p:par>
                                <p:cTn id="14" presetID="3" presetClass="entr" presetSubtype="10" fill="hold" grpId="1" nodeType="withEffect">
                                  <p:stCondLst>
                                    <p:cond delay="0"/>
                                  </p:stCondLst>
                                  <p:iterate>
                                    <p:tmAbs val="0"/>
                                  </p:iterate>
                                  <p:childTnLst>
                                    <p:set>
                                      <p:cBhvr>
                                        <p:cTn id="15" fill="hold"/>
                                        <p:tgtEl>
                                          <p:spTgt spid="549">
                                            <p:txEl>
                                              <p:pRg st="2" end="2"/>
                                            </p:txEl>
                                          </p:spTgt>
                                        </p:tgtEl>
                                        <p:attrNameLst>
                                          <p:attrName>style.visibility</p:attrName>
                                        </p:attrNameLst>
                                      </p:cBhvr>
                                      <p:to>
                                        <p:strVal val="visible"/>
                                      </p:to>
                                    </p:set>
                                    <p:animEffect transition="in" filter="blinds(horizontal)">
                                      <p:cBhvr>
                                        <p:cTn id="16" dur="500"/>
                                        <p:tgtEl>
                                          <p:spTgt spid="549">
                                            <p:txEl>
                                              <p:pRg st="2" end="2"/>
                                            </p:txEl>
                                          </p:spTgt>
                                        </p:tgtEl>
                                      </p:cBhvr>
                                    </p:animEffect>
                                  </p:childTnLst>
                                </p:cTn>
                              </p:par>
                              <p:par>
                                <p:cTn id="17" presetID="3" presetClass="entr" presetSubtype="10" fill="hold" grpId="1" nodeType="withEffect">
                                  <p:stCondLst>
                                    <p:cond delay="0"/>
                                  </p:stCondLst>
                                  <p:iterate>
                                    <p:tmAbs val="0"/>
                                  </p:iterate>
                                  <p:childTnLst>
                                    <p:set>
                                      <p:cBhvr>
                                        <p:cTn id="18" fill="hold"/>
                                        <p:tgtEl>
                                          <p:spTgt spid="549">
                                            <p:txEl>
                                              <p:pRg st="3" end="3"/>
                                            </p:txEl>
                                          </p:spTgt>
                                        </p:tgtEl>
                                        <p:attrNameLst>
                                          <p:attrName>style.visibility</p:attrName>
                                        </p:attrNameLst>
                                      </p:cBhvr>
                                      <p:to>
                                        <p:strVal val="visible"/>
                                      </p:to>
                                    </p:set>
                                    <p:animEffect transition="in" filter="blinds(horizontal)">
                                      <p:cBhvr>
                                        <p:cTn id="19" dur="500"/>
                                        <p:tgtEl>
                                          <p:spTgt spid="549">
                                            <p:txEl>
                                              <p:pRg st="3" end="3"/>
                                            </p:txEl>
                                          </p:spTgt>
                                        </p:tgtEl>
                                      </p:cBhvr>
                                    </p:animEffect>
                                  </p:childTnLst>
                                </p:cTn>
                              </p:par>
                              <p:par>
                                <p:cTn id="20" presetID="3" presetClass="entr" presetSubtype="10" fill="hold" grpId="1" nodeType="withEffect">
                                  <p:stCondLst>
                                    <p:cond delay="0"/>
                                  </p:stCondLst>
                                  <p:iterate>
                                    <p:tmAbs val="0"/>
                                  </p:iterate>
                                  <p:childTnLst>
                                    <p:set>
                                      <p:cBhvr>
                                        <p:cTn id="21" fill="hold"/>
                                        <p:tgtEl>
                                          <p:spTgt spid="549">
                                            <p:txEl>
                                              <p:pRg st="4" end="4"/>
                                            </p:txEl>
                                          </p:spTgt>
                                        </p:tgtEl>
                                        <p:attrNameLst>
                                          <p:attrName>style.visibility</p:attrName>
                                        </p:attrNameLst>
                                      </p:cBhvr>
                                      <p:to>
                                        <p:strVal val="visible"/>
                                      </p:to>
                                    </p:set>
                                    <p:animEffect transition="in" filter="blinds(horizontal)">
                                      <p:cBhvr>
                                        <p:cTn id="22" dur="500"/>
                                        <p:tgtEl>
                                          <p:spTgt spid="549">
                                            <p:txEl>
                                              <p:pRg st="4" end="4"/>
                                            </p:txEl>
                                          </p:spTgt>
                                        </p:tgtEl>
                                      </p:cBhvr>
                                    </p:animEffect>
                                  </p:childTnLst>
                                </p:cTn>
                              </p:par>
                              <p:par>
                                <p:cTn id="23" presetID="3" presetClass="entr" presetSubtype="10" fill="hold" grpId="1" nodeType="withEffect">
                                  <p:stCondLst>
                                    <p:cond delay="0"/>
                                  </p:stCondLst>
                                  <p:iterate>
                                    <p:tmAbs val="0"/>
                                  </p:iterate>
                                  <p:childTnLst>
                                    <p:set>
                                      <p:cBhvr>
                                        <p:cTn id="24" fill="hold"/>
                                        <p:tgtEl>
                                          <p:spTgt spid="549">
                                            <p:txEl>
                                              <p:pRg st="5" end="5"/>
                                            </p:txEl>
                                          </p:spTgt>
                                        </p:tgtEl>
                                        <p:attrNameLst>
                                          <p:attrName>style.visibility</p:attrName>
                                        </p:attrNameLst>
                                      </p:cBhvr>
                                      <p:to>
                                        <p:strVal val="visible"/>
                                      </p:to>
                                    </p:set>
                                    <p:animEffect transition="in" filter="blinds(horizontal)">
                                      <p:cBhvr>
                                        <p:cTn id="25" dur="500"/>
                                        <p:tgtEl>
                                          <p:spTgt spid="549">
                                            <p:txEl>
                                              <p:pRg st="5" end="5"/>
                                            </p:txEl>
                                          </p:spTgt>
                                        </p:tgtEl>
                                      </p:cBhvr>
                                    </p:animEffect>
                                  </p:childTnLst>
                                </p:cTn>
                              </p:par>
                              <p:par>
                                <p:cTn id="26" presetID="3" presetClass="entr" presetSubtype="10" fill="hold" grpId="1" nodeType="withEffect">
                                  <p:stCondLst>
                                    <p:cond delay="0"/>
                                  </p:stCondLst>
                                  <p:iterate>
                                    <p:tmAbs val="0"/>
                                  </p:iterate>
                                  <p:childTnLst>
                                    <p:set>
                                      <p:cBhvr>
                                        <p:cTn id="27" fill="hold"/>
                                        <p:tgtEl>
                                          <p:spTgt spid="549">
                                            <p:txEl>
                                              <p:pRg st="6" end="6"/>
                                            </p:txEl>
                                          </p:spTgt>
                                        </p:tgtEl>
                                        <p:attrNameLst>
                                          <p:attrName>style.visibility</p:attrName>
                                        </p:attrNameLst>
                                      </p:cBhvr>
                                      <p:to>
                                        <p:strVal val="visible"/>
                                      </p:to>
                                    </p:set>
                                    <p:animEffect transition="in" filter="blinds(horizontal)">
                                      <p:cBhvr>
                                        <p:cTn id="28" dur="500"/>
                                        <p:tgtEl>
                                          <p:spTgt spid="549">
                                            <p:txEl>
                                              <p:pRg st="6" end="6"/>
                                            </p:txEl>
                                          </p:spTgt>
                                        </p:tgtEl>
                                      </p:cBhvr>
                                    </p:animEffect>
                                  </p:childTnLst>
                                </p:cTn>
                              </p:par>
                              <p:par>
                                <p:cTn id="29" presetID="3" presetClass="entr" presetSubtype="10" fill="hold" grpId="1" nodeType="withEffect">
                                  <p:stCondLst>
                                    <p:cond delay="0"/>
                                  </p:stCondLst>
                                  <p:iterate>
                                    <p:tmAbs val="0"/>
                                  </p:iterate>
                                  <p:childTnLst>
                                    <p:set>
                                      <p:cBhvr>
                                        <p:cTn id="30" fill="hold"/>
                                        <p:tgtEl>
                                          <p:spTgt spid="549">
                                            <p:txEl>
                                              <p:pRg st="7" end="7"/>
                                            </p:txEl>
                                          </p:spTgt>
                                        </p:tgtEl>
                                        <p:attrNameLst>
                                          <p:attrName>style.visibility</p:attrName>
                                        </p:attrNameLst>
                                      </p:cBhvr>
                                      <p:to>
                                        <p:strVal val="visible"/>
                                      </p:to>
                                    </p:set>
                                    <p:animEffect transition="in" filter="blinds(horizontal)">
                                      <p:cBhvr>
                                        <p:cTn id="31" dur="500"/>
                                        <p:tgtEl>
                                          <p:spTgt spid="549">
                                            <p:txEl>
                                              <p:pRg st="7" end="7"/>
                                            </p:txEl>
                                          </p:spTgt>
                                        </p:tgtEl>
                                      </p:cBhvr>
                                    </p:animEffect>
                                  </p:childTnLst>
                                </p:cTn>
                              </p:par>
                              <p:par>
                                <p:cTn id="32" presetID="3" presetClass="entr" presetSubtype="10" fill="hold" grpId="1" nodeType="withEffect">
                                  <p:stCondLst>
                                    <p:cond delay="0"/>
                                  </p:stCondLst>
                                  <p:iterate>
                                    <p:tmAbs val="0"/>
                                  </p:iterate>
                                  <p:childTnLst>
                                    <p:set>
                                      <p:cBhvr>
                                        <p:cTn id="33" fill="hold"/>
                                        <p:tgtEl>
                                          <p:spTgt spid="549">
                                            <p:txEl>
                                              <p:pRg st="8" end="8"/>
                                            </p:txEl>
                                          </p:spTgt>
                                        </p:tgtEl>
                                        <p:attrNameLst>
                                          <p:attrName>style.visibility</p:attrName>
                                        </p:attrNameLst>
                                      </p:cBhvr>
                                      <p:to>
                                        <p:strVal val="visible"/>
                                      </p:to>
                                    </p:set>
                                    <p:animEffect transition="in" filter="blinds(horizontal)">
                                      <p:cBhvr>
                                        <p:cTn id="34" dur="500"/>
                                        <p:tgtEl>
                                          <p:spTgt spid="549">
                                            <p:txEl>
                                              <p:pRg st="8" end="8"/>
                                            </p:txEl>
                                          </p:spTgt>
                                        </p:tgtEl>
                                      </p:cBhvr>
                                    </p:animEffect>
                                  </p:childTnLst>
                                </p:cTn>
                              </p:par>
                              <p:par>
                                <p:cTn id="35" presetID="3" presetClass="entr" presetSubtype="10" fill="hold" grpId="1" nodeType="withEffect">
                                  <p:stCondLst>
                                    <p:cond delay="0"/>
                                  </p:stCondLst>
                                  <p:iterate>
                                    <p:tmAbs val="0"/>
                                  </p:iterate>
                                  <p:childTnLst>
                                    <p:set>
                                      <p:cBhvr>
                                        <p:cTn id="36" fill="hold"/>
                                        <p:tgtEl>
                                          <p:spTgt spid="549">
                                            <p:txEl>
                                              <p:pRg st="9" end="9"/>
                                            </p:txEl>
                                          </p:spTgt>
                                        </p:tgtEl>
                                        <p:attrNameLst>
                                          <p:attrName>style.visibility</p:attrName>
                                        </p:attrNameLst>
                                      </p:cBhvr>
                                      <p:to>
                                        <p:strVal val="visible"/>
                                      </p:to>
                                    </p:set>
                                    <p:animEffect transition="in" filter="blinds(horizontal)">
                                      <p:cBhvr>
                                        <p:cTn id="37" dur="500"/>
                                        <p:tgtEl>
                                          <p:spTgt spid="549">
                                            <p:txEl>
                                              <p:pRg st="9" end="9"/>
                                            </p:txEl>
                                          </p:spTgt>
                                        </p:tgtEl>
                                      </p:cBhvr>
                                    </p:animEffect>
                                  </p:childTnLst>
                                </p:cTn>
                              </p:par>
                              <p:par>
                                <p:cTn id="38" presetID="3" presetClass="entr" presetSubtype="10" fill="hold" grpId="1" nodeType="withEffect">
                                  <p:stCondLst>
                                    <p:cond delay="0"/>
                                  </p:stCondLst>
                                  <p:iterate>
                                    <p:tmAbs val="0"/>
                                  </p:iterate>
                                  <p:childTnLst>
                                    <p:set>
                                      <p:cBhvr>
                                        <p:cTn id="39" fill="hold"/>
                                        <p:tgtEl>
                                          <p:spTgt spid="549">
                                            <p:txEl>
                                              <p:pRg st="10" end="10"/>
                                            </p:txEl>
                                          </p:spTgt>
                                        </p:tgtEl>
                                        <p:attrNameLst>
                                          <p:attrName>style.visibility</p:attrName>
                                        </p:attrNameLst>
                                      </p:cBhvr>
                                      <p:to>
                                        <p:strVal val="visible"/>
                                      </p:to>
                                    </p:set>
                                    <p:animEffect transition="in" filter="blinds(horizontal)">
                                      <p:cBhvr>
                                        <p:cTn id="40" dur="500"/>
                                        <p:tgtEl>
                                          <p:spTgt spid="549">
                                            <p:txEl>
                                              <p:pRg st="10" end="10"/>
                                            </p:txEl>
                                          </p:spTgt>
                                        </p:tgtEl>
                                      </p:cBhvr>
                                    </p:animEffect>
                                  </p:childTnLst>
                                </p:cTn>
                              </p:par>
                              <p:par>
                                <p:cTn id="41" presetID="3" presetClass="entr" presetSubtype="10" fill="hold" grpId="1" nodeType="withEffect">
                                  <p:stCondLst>
                                    <p:cond delay="0"/>
                                  </p:stCondLst>
                                  <p:iterate>
                                    <p:tmAbs val="0"/>
                                  </p:iterate>
                                  <p:childTnLst>
                                    <p:set>
                                      <p:cBhvr>
                                        <p:cTn id="42" fill="hold"/>
                                        <p:tgtEl>
                                          <p:spTgt spid="549">
                                            <p:txEl>
                                              <p:pRg st="11" end="11"/>
                                            </p:txEl>
                                          </p:spTgt>
                                        </p:tgtEl>
                                        <p:attrNameLst>
                                          <p:attrName>style.visibility</p:attrName>
                                        </p:attrNameLst>
                                      </p:cBhvr>
                                      <p:to>
                                        <p:strVal val="visible"/>
                                      </p:to>
                                    </p:set>
                                    <p:animEffect transition="in" filter="blinds(horizontal)">
                                      <p:cBhvr>
                                        <p:cTn id="43" dur="500"/>
                                        <p:tgtEl>
                                          <p:spTgt spid="549">
                                            <p:txEl>
                                              <p:pRg st="11" end="11"/>
                                            </p:txEl>
                                          </p:spTgt>
                                        </p:tgtEl>
                                      </p:cBhvr>
                                    </p:animEffect>
                                  </p:childTnLst>
                                </p:cTn>
                              </p:par>
                              <p:par>
                                <p:cTn id="44" presetID="3" presetClass="entr" presetSubtype="10" fill="hold" grpId="1" nodeType="withEffect">
                                  <p:stCondLst>
                                    <p:cond delay="0"/>
                                  </p:stCondLst>
                                  <p:iterate>
                                    <p:tmAbs val="0"/>
                                  </p:iterate>
                                  <p:childTnLst>
                                    <p:set>
                                      <p:cBhvr>
                                        <p:cTn id="45" fill="hold"/>
                                        <p:tgtEl>
                                          <p:spTgt spid="549">
                                            <p:txEl>
                                              <p:pRg st="12" end="12"/>
                                            </p:txEl>
                                          </p:spTgt>
                                        </p:tgtEl>
                                        <p:attrNameLst>
                                          <p:attrName>style.visibility</p:attrName>
                                        </p:attrNameLst>
                                      </p:cBhvr>
                                      <p:to>
                                        <p:strVal val="visible"/>
                                      </p:to>
                                    </p:set>
                                    <p:animEffect transition="in" filter="blinds(horizontal)">
                                      <p:cBhvr>
                                        <p:cTn id="46" dur="500"/>
                                        <p:tgtEl>
                                          <p:spTgt spid="549">
                                            <p:txEl>
                                              <p:pRg st="12" end="12"/>
                                            </p:txEl>
                                          </p:spTgt>
                                        </p:tgtEl>
                                      </p:cBhvr>
                                    </p:animEffect>
                                  </p:childTnLst>
                                </p:cTn>
                              </p:par>
                              <p:par>
                                <p:cTn id="47" presetID="3" presetClass="entr" presetSubtype="10" fill="hold" grpId="1" nodeType="withEffect">
                                  <p:stCondLst>
                                    <p:cond delay="0"/>
                                  </p:stCondLst>
                                  <p:iterate>
                                    <p:tmAbs val="0"/>
                                  </p:iterate>
                                  <p:childTnLst>
                                    <p:set>
                                      <p:cBhvr>
                                        <p:cTn id="48" fill="hold"/>
                                        <p:tgtEl>
                                          <p:spTgt spid="549">
                                            <p:txEl>
                                              <p:pRg st="13" end="13"/>
                                            </p:txEl>
                                          </p:spTgt>
                                        </p:tgtEl>
                                        <p:attrNameLst>
                                          <p:attrName>style.visibility</p:attrName>
                                        </p:attrNameLst>
                                      </p:cBhvr>
                                      <p:to>
                                        <p:strVal val="visible"/>
                                      </p:to>
                                    </p:set>
                                    <p:animEffect transition="in" filter="blinds(horizontal)">
                                      <p:cBhvr>
                                        <p:cTn id="49" dur="500"/>
                                        <p:tgtEl>
                                          <p:spTgt spid="549">
                                            <p:txEl>
                                              <p:pRg st="13" end="13"/>
                                            </p:txEl>
                                          </p:spTgt>
                                        </p:tgtEl>
                                      </p:cBhvr>
                                    </p:animEffect>
                                  </p:childTnLst>
                                </p:cTn>
                              </p:par>
                              <p:par>
                                <p:cTn id="50" presetID="3" presetClass="entr" presetSubtype="10" fill="hold" grpId="1" nodeType="withEffect">
                                  <p:stCondLst>
                                    <p:cond delay="0"/>
                                  </p:stCondLst>
                                  <p:iterate>
                                    <p:tmAbs val="0"/>
                                  </p:iterate>
                                  <p:childTnLst>
                                    <p:set>
                                      <p:cBhvr>
                                        <p:cTn id="51" fill="hold"/>
                                        <p:tgtEl>
                                          <p:spTgt spid="549">
                                            <p:txEl>
                                              <p:pRg st="14" end="14"/>
                                            </p:txEl>
                                          </p:spTgt>
                                        </p:tgtEl>
                                        <p:attrNameLst>
                                          <p:attrName>style.visibility</p:attrName>
                                        </p:attrNameLst>
                                      </p:cBhvr>
                                      <p:to>
                                        <p:strVal val="visible"/>
                                      </p:to>
                                    </p:set>
                                    <p:animEffect transition="in" filter="blinds(horizontal)">
                                      <p:cBhvr>
                                        <p:cTn id="52" dur="500"/>
                                        <p:tgtEl>
                                          <p:spTgt spid="549">
                                            <p:txEl>
                                              <p:pRg st="14" end="14"/>
                                            </p:txEl>
                                          </p:spTgt>
                                        </p:tgtEl>
                                      </p:cBhvr>
                                    </p:animEffect>
                                  </p:childTnLst>
                                </p:cTn>
                              </p:par>
                              <p:par>
                                <p:cTn id="53" presetID="3" presetClass="entr" presetSubtype="10" fill="hold" grpId="1" nodeType="withEffect">
                                  <p:stCondLst>
                                    <p:cond delay="0"/>
                                  </p:stCondLst>
                                  <p:iterate>
                                    <p:tmAbs val="0"/>
                                  </p:iterate>
                                  <p:childTnLst>
                                    <p:set>
                                      <p:cBhvr>
                                        <p:cTn id="54" fill="hold"/>
                                        <p:tgtEl>
                                          <p:spTgt spid="549">
                                            <p:txEl>
                                              <p:pRg st="15" end="15"/>
                                            </p:txEl>
                                          </p:spTgt>
                                        </p:tgtEl>
                                        <p:attrNameLst>
                                          <p:attrName>style.visibility</p:attrName>
                                        </p:attrNameLst>
                                      </p:cBhvr>
                                      <p:to>
                                        <p:strVal val="visible"/>
                                      </p:to>
                                    </p:set>
                                    <p:animEffect transition="in" filter="blinds(horizontal)">
                                      <p:cBhvr>
                                        <p:cTn id="55" dur="500"/>
                                        <p:tgtEl>
                                          <p:spTgt spid="549">
                                            <p:txEl>
                                              <p:pRg st="15" end="15"/>
                                            </p:txEl>
                                          </p:spTgt>
                                        </p:tgtEl>
                                      </p:cBhvr>
                                    </p:animEffect>
                                  </p:childTnLst>
                                </p:cTn>
                              </p:par>
                              <p:par>
                                <p:cTn id="56" presetID="3" presetClass="entr" presetSubtype="10" fill="hold" grpId="1" nodeType="withEffect">
                                  <p:stCondLst>
                                    <p:cond delay="0"/>
                                  </p:stCondLst>
                                  <p:iterate>
                                    <p:tmAbs val="0"/>
                                  </p:iterate>
                                  <p:childTnLst>
                                    <p:set>
                                      <p:cBhvr>
                                        <p:cTn id="57" fill="hold"/>
                                        <p:tgtEl>
                                          <p:spTgt spid="549">
                                            <p:txEl>
                                              <p:pRg st="16" end="16"/>
                                            </p:txEl>
                                          </p:spTgt>
                                        </p:tgtEl>
                                        <p:attrNameLst>
                                          <p:attrName>style.visibility</p:attrName>
                                        </p:attrNameLst>
                                      </p:cBhvr>
                                      <p:to>
                                        <p:strVal val="visible"/>
                                      </p:to>
                                    </p:set>
                                    <p:animEffect transition="in" filter="blinds(horizontal)">
                                      <p:cBhvr>
                                        <p:cTn id="58" dur="500"/>
                                        <p:tgtEl>
                                          <p:spTgt spid="549">
                                            <p:txEl>
                                              <p:pRg st="16" end="16"/>
                                            </p:txEl>
                                          </p:spTgt>
                                        </p:tgtEl>
                                      </p:cBhvr>
                                    </p:animEffect>
                                  </p:childTnLst>
                                </p:cTn>
                              </p:par>
                              <p:par>
                                <p:cTn id="59" presetID="3" presetClass="entr" presetSubtype="10" fill="hold" grpId="1" nodeType="withEffect">
                                  <p:stCondLst>
                                    <p:cond delay="0"/>
                                  </p:stCondLst>
                                  <p:iterate>
                                    <p:tmAbs val="0"/>
                                  </p:iterate>
                                  <p:childTnLst>
                                    <p:set>
                                      <p:cBhvr>
                                        <p:cTn id="60" fill="hold"/>
                                        <p:tgtEl>
                                          <p:spTgt spid="549">
                                            <p:txEl>
                                              <p:pRg st="17" end="17"/>
                                            </p:txEl>
                                          </p:spTgt>
                                        </p:tgtEl>
                                        <p:attrNameLst>
                                          <p:attrName>style.visibility</p:attrName>
                                        </p:attrNameLst>
                                      </p:cBhvr>
                                      <p:to>
                                        <p:strVal val="visible"/>
                                      </p:to>
                                    </p:set>
                                    <p:animEffect transition="in" filter="blinds(horizontal)">
                                      <p:cBhvr>
                                        <p:cTn id="61" dur="500"/>
                                        <p:tgtEl>
                                          <p:spTgt spid="549">
                                            <p:txEl>
                                              <p:pRg st="17" end="17"/>
                                            </p:txEl>
                                          </p:spTgt>
                                        </p:tgtEl>
                                      </p:cBhvr>
                                    </p:animEffect>
                                  </p:childTnLst>
                                </p:cTn>
                              </p:par>
                              <p:par>
                                <p:cTn id="62" presetID="3" presetClass="entr" presetSubtype="10" fill="hold" grpId="1" nodeType="withEffect">
                                  <p:stCondLst>
                                    <p:cond delay="0"/>
                                  </p:stCondLst>
                                  <p:iterate>
                                    <p:tmAbs val="0"/>
                                  </p:iterate>
                                  <p:childTnLst>
                                    <p:set>
                                      <p:cBhvr>
                                        <p:cTn id="63" fill="hold"/>
                                        <p:tgtEl>
                                          <p:spTgt spid="549">
                                            <p:txEl>
                                              <p:pRg st="18" end="18"/>
                                            </p:txEl>
                                          </p:spTgt>
                                        </p:tgtEl>
                                        <p:attrNameLst>
                                          <p:attrName>style.visibility</p:attrName>
                                        </p:attrNameLst>
                                      </p:cBhvr>
                                      <p:to>
                                        <p:strVal val="visible"/>
                                      </p:to>
                                    </p:set>
                                    <p:animEffect transition="in" filter="blinds(horizontal)">
                                      <p:cBhvr>
                                        <p:cTn id="64" dur="500"/>
                                        <p:tgtEl>
                                          <p:spTgt spid="549">
                                            <p:txEl>
                                              <p:pRg st="18" end="18"/>
                                            </p:txEl>
                                          </p:spTgt>
                                        </p:tgtEl>
                                      </p:cBhvr>
                                    </p:animEffect>
                                  </p:childTnLst>
                                </p:cTn>
                              </p:par>
                              <p:par>
                                <p:cTn id="65" presetID="3" presetClass="entr" presetSubtype="10" fill="hold" grpId="1" nodeType="withEffect">
                                  <p:stCondLst>
                                    <p:cond delay="0"/>
                                  </p:stCondLst>
                                  <p:iterate>
                                    <p:tmAbs val="0"/>
                                  </p:iterate>
                                  <p:childTnLst>
                                    <p:set>
                                      <p:cBhvr>
                                        <p:cTn id="66" fill="hold"/>
                                        <p:tgtEl>
                                          <p:spTgt spid="549">
                                            <p:txEl>
                                              <p:pRg st="19" end="19"/>
                                            </p:txEl>
                                          </p:spTgt>
                                        </p:tgtEl>
                                        <p:attrNameLst>
                                          <p:attrName>style.visibility</p:attrName>
                                        </p:attrNameLst>
                                      </p:cBhvr>
                                      <p:to>
                                        <p:strVal val="visible"/>
                                      </p:to>
                                    </p:set>
                                    <p:animEffect transition="in" filter="blinds(horizontal)">
                                      <p:cBhvr>
                                        <p:cTn id="67" dur="500"/>
                                        <p:tgtEl>
                                          <p:spTgt spid="549">
                                            <p:txEl>
                                              <p:pRg st="19" end="19"/>
                                            </p:txEl>
                                          </p:spTgt>
                                        </p:tgtEl>
                                      </p:cBhvr>
                                    </p:animEffect>
                                  </p:childTnLst>
                                </p:cTn>
                              </p:par>
                              <p:par>
                                <p:cTn id="68" presetID="3" presetClass="entr" presetSubtype="10" fill="hold" grpId="1" nodeType="withEffect">
                                  <p:stCondLst>
                                    <p:cond delay="0"/>
                                  </p:stCondLst>
                                  <p:iterate>
                                    <p:tmAbs val="0"/>
                                  </p:iterate>
                                  <p:childTnLst>
                                    <p:set>
                                      <p:cBhvr>
                                        <p:cTn id="69" fill="hold"/>
                                        <p:tgtEl>
                                          <p:spTgt spid="549">
                                            <p:txEl>
                                              <p:pRg st="20" end="20"/>
                                            </p:txEl>
                                          </p:spTgt>
                                        </p:tgtEl>
                                        <p:attrNameLst>
                                          <p:attrName>style.visibility</p:attrName>
                                        </p:attrNameLst>
                                      </p:cBhvr>
                                      <p:to>
                                        <p:strVal val="visible"/>
                                      </p:to>
                                    </p:set>
                                    <p:animEffect transition="in" filter="blinds(horizontal)">
                                      <p:cBhvr>
                                        <p:cTn id="70" dur="500"/>
                                        <p:tgtEl>
                                          <p:spTgt spid="549">
                                            <p:txEl>
                                              <p:pRg st="20" end="20"/>
                                            </p:txEl>
                                          </p:spTgt>
                                        </p:tgtEl>
                                      </p:cBhvr>
                                    </p:animEffect>
                                  </p:childTnLst>
                                </p:cTn>
                              </p:par>
                              <p:par>
                                <p:cTn id="71" presetID="3" presetClass="entr" presetSubtype="10" fill="hold" grpId="1" nodeType="withEffect">
                                  <p:stCondLst>
                                    <p:cond delay="0"/>
                                  </p:stCondLst>
                                  <p:iterate>
                                    <p:tmAbs val="0"/>
                                  </p:iterate>
                                  <p:childTnLst>
                                    <p:set>
                                      <p:cBhvr>
                                        <p:cTn id="72" fill="hold"/>
                                        <p:tgtEl>
                                          <p:spTgt spid="549">
                                            <p:txEl>
                                              <p:pRg st="21" end="21"/>
                                            </p:txEl>
                                          </p:spTgt>
                                        </p:tgtEl>
                                        <p:attrNameLst>
                                          <p:attrName>style.visibility</p:attrName>
                                        </p:attrNameLst>
                                      </p:cBhvr>
                                      <p:to>
                                        <p:strVal val="visible"/>
                                      </p:to>
                                    </p:set>
                                    <p:animEffect transition="in" filter="blinds(horizontal)">
                                      <p:cBhvr>
                                        <p:cTn id="73" dur="500"/>
                                        <p:tgtEl>
                                          <p:spTgt spid="549">
                                            <p:txEl>
                                              <p:pRg st="21" end="21"/>
                                            </p:txEl>
                                          </p:spTgt>
                                        </p:tgtEl>
                                      </p:cBhvr>
                                    </p:animEffect>
                                  </p:childTnLst>
                                </p:cTn>
                              </p:par>
                              <p:par>
                                <p:cTn id="74" presetID="3" presetClass="entr" presetSubtype="10" fill="hold" grpId="1" nodeType="withEffect">
                                  <p:stCondLst>
                                    <p:cond delay="0"/>
                                  </p:stCondLst>
                                  <p:iterate>
                                    <p:tmAbs val="0"/>
                                  </p:iterate>
                                  <p:childTnLst>
                                    <p:set>
                                      <p:cBhvr>
                                        <p:cTn id="75" fill="hold"/>
                                        <p:tgtEl>
                                          <p:spTgt spid="549">
                                            <p:txEl>
                                              <p:pRg st="22" end="22"/>
                                            </p:txEl>
                                          </p:spTgt>
                                        </p:tgtEl>
                                        <p:attrNameLst>
                                          <p:attrName>style.visibility</p:attrName>
                                        </p:attrNameLst>
                                      </p:cBhvr>
                                      <p:to>
                                        <p:strVal val="visible"/>
                                      </p:to>
                                    </p:set>
                                    <p:animEffect transition="in" filter="blinds(horizontal)">
                                      <p:cBhvr>
                                        <p:cTn id="76" dur="500"/>
                                        <p:tgtEl>
                                          <p:spTgt spid="549">
                                            <p:txEl>
                                              <p:pRg st="22" end="22"/>
                                            </p:txEl>
                                          </p:spTgt>
                                        </p:tgtEl>
                                      </p:cBhvr>
                                    </p:animEffect>
                                  </p:childTnLst>
                                </p:cTn>
                              </p:par>
                              <p:par>
                                <p:cTn id="77" presetID="3" presetClass="entr" presetSubtype="10" fill="hold" grpId="1" nodeType="withEffect">
                                  <p:stCondLst>
                                    <p:cond delay="0"/>
                                  </p:stCondLst>
                                  <p:iterate>
                                    <p:tmAbs val="0"/>
                                  </p:iterate>
                                  <p:childTnLst>
                                    <p:set>
                                      <p:cBhvr>
                                        <p:cTn id="78" fill="hold"/>
                                        <p:tgtEl>
                                          <p:spTgt spid="549">
                                            <p:txEl>
                                              <p:pRg st="23" end="23"/>
                                            </p:txEl>
                                          </p:spTgt>
                                        </p:tgtEl>
                                        <p:attrNameLst>
                                          <p:attrName>style.visibility</p:attrName>
                                        </p:attrNameLst>
                                      </p:cBhvr>
                                      <p:to>
                                        <p:strVal val="visible"/>
                                      </p:to>
                                    </p:set>
                                    <p:animEffect transition="in" filter="blinds(horizontal)">
                                      <p:cBhvr>
                                        <p:cTn id="79" dur="500"/>
                                        <p:tgtEl>
                                          <p:spTgt spid="549">
                                            <p:txEl>
                                              <p:pRg st="23" end="23"/>
                                            </p:txEl>
                                          </p:spTgt>
                                        </p:tgtEl>
                                      </p:cBhvr>
                                    </p:animEffect>
                                  </p:childTnLst>
                                </p:cTn>
                              </p:par>
                              <p:par>
                                <p:cTn id="80" presetID="3" presetClass="entr" presetSubtype="10" fill="hold" grpId="1" nodeType="withEffect">
                                  <p:stCondLst>
                                    <p:cond delay="0"/>
                                  </p:stCondLst>
                                  <p:iterate>
                                    <p:tmAbs val="0"/>
                                  </p:iterate>
                                  <p:childTnLst>
                                    <p:set>
                                      <p:cBhvr>
                                        <p:cTn id="81" fill="hold"/>
                                        <p:tgtEl>
                                          <p:spTgt spid="549">
                                            <p:txEl>
                                              <p:pRg st="24" end="24"/>
                                            </p:txEl>
                                          </p:spTgt>
                                        </p:tgtEl>
                                        <p:attrNameLst>
                                          <p:attrName>style.visibility</p:attrName>
                                        </p:attrNameLst>
                                      </p:cBhvr>
                                      <p:to>
                                        <p:strVal val="visible"/>
                                      </p:to>
                                    </p:set>
                                    <p:animEffect transition="in" filter="blinds(horizontal)">
                                      <p:cBhvr>
                                        <p:cTn id="82" dur="500"/>
                                        <p:tgtEl>
                                          <p:spTgt spid="549">
                                            <p:txEl>
                                              <p:pRg st="24" end="24"/>
                                            </p:txEl>
                                          </p:spTgt>
                                        </p:tgtEl>
                                      </p:cBhvr>
                                    </p:animEffect>
                                  </p:childTnLst>
                                </p:cTn>
                              </p:par>
                              <p:par>
                                <p:cTn id="83" presetID="3" presetClass="entr" presetSubtype="10" fill="hold" grpId="1" nodeType="withEffect">
                                  <p:stCondLst>
                                    <p:cond delay="0"/>
                                  </p:stCondLst>
                                  <p:iterate>
                                    <p:tmAbs val="0"/>
                                  </p:iterate>
                                  <p:childTnLst>
                                    <p:set>
                                      <p:cBhvr>
                                        <p:cTn id="84" fill="hold"/>
                                        <p:tgtEl>
                                          <p:spTgt spid="549">
                                            <p:txEl>
                                              <p:pRg st="25" end="25"/>
                                            </p:txEl>
                                          </p:spTgt>
                                        </p:tgtEl>
                                        <p:attrNameLst>
                                          <p:attrName>style.visibility</p:attrName>
                                        </p:attrNameLst>
                                      </p:cBhvr>
                                      <p:to>
                                        <p:strVal val="visible"/>
                                      </p:to>
                                    </p:set>
                                    <p:animEffect transition="in" filter="blinds(horizontal)">
                                      <p:cBhvr>
                                        <p:cTn id="85" dur="500"/>
                                        <p:tgtEl>
                                          <p:spTgt spid="549">
                                            <p:txEl>
                                              <p:pRg st="25" end="25"/>
                                            </p:txEl>
                                          </p:spTgt>
                                        </p:tgtEl>
                                      </p:cBhvr>
                                    </p:animEffect>
                                  </p:childTnLst>
                                </p:cTn>
                              </p:par>
                              <p:par>
                                <p:cTn id="86" presetID="3" presetClass="entr" presetSubtype="10" fill="hold" grpId="1" nodeType="withEffect">
                                  <p:stCondLst>
                                    <p:cond delay="0"/>
                                  </p:stCondLst>
                                  <p:iterate>
                                    <p:tmAbs val="0"/>
                                  </p:iterate>
                                  <p:childTnLst>
                                    <p:set>
                                      <p:cBhvr>
                                        <p:cTn id="87" fill="hold"/>
                                        <p:tgtEl>
                                          <p:spTgt spid="549">
                                            <p:txEl>
                                              <p:pRg st="26" end="26"/>
                                            </p:txEl>
                                          </p:spTgt>
                                        </p:tgtEl>
                                        <p:attrNameLst>
                                          <p:attrName>style.visibility</p:attrName>
                                        </p:attrNameLst>
                                      </p:cBhvr>
                                      <p:to>
                                        <p:strVal val="visible"/>
                                      </p:to>
                                    </p:set>
                                    <p:animEffect transition="in" filter="blinds(horizontal)">
                                      <p:cBhvr>
                                        <p:cTn id="88" dur="500"/>
                                        <p:tgtEl>
                                          <p:spTgt spid="549">
                                            <p:txEl>
                                              <p:pRg st="26" end="26"/>
                                            </p:txEl>
                                          </p:spTgt>
                                        </p:tgtEl>
                                      </p:cBhvr>
                                    </p:animEffect>
                                  </p:childTnLst>
                                </p:cTn>
                              </p:par>
                              <p:par>
                                <p:cTn id="89" presetID="3" presetClass="entr" presetSubtype="10" fill="hold" grpId="1" nodeType="withEffect">
                                  <p:stCondLst>
                                    <p:cond delay="0"/>
                                  </p:stCondLst>
                                  <p:iterate>
                                    <p:tmAbs val="0"/>
                                  </p:iterate>
                                  <p:childTnLst>
                                    <p:set>
                                      <p:cBhvr>
                                        <p:cTn id="90" fill="hold"/>
                                        <p:tgtEl>
                                          <p:spTgt spid="549">
                                            <p:txEl>
                                              <p:pRg st="27" end="27"/>
                                            </p:txEl>
                                          </p:spTgt>
                                        </p:tgtEl>
                                        <p:attrNameLst>
                                          <p:attrName>style.visibility</p:attrName>
                                        </p:attrNameLst>
                                      </p:cBhvr>
                                      <p:to>
                                        <p:strVal val="visible"/>
                                      </p:to>
                                    </p:set>
                                    <p:animEffect transition="in" filter="blinds(horizontal)">
                                      <p:cBhvr>
                                        <p:cTn id="91" dur="500"/>
                                        <p:tgtEl>
                                          <p:spTgt spid="549">
                                            <p:txEl>
                                              <p:pRg st="27" end="27"/>
                                            </p:txEl>
                                          </p:spTgt>
                                        </p:tgtEl>
                                      </p:cBhvr>
                                    </p:animEffect>
                                  </p:childTnLst>
                                </p:cTn>
                              </p:par>
                              <p:par>
                                <p:cTn id="92" presetID="3" presetClass="entr" presetSubtype="10" fill="hold" grpId="1" nodeType="withEffect">
                                  <p:stCondLst>
                                    <p:cond delay="0"/>
                                  </p:stCondLst>
                                  <p:iterate>
                                    <p:tmAbs val="0"/>
                                  </p:iterate>
                                  <p:childTnLst>
                                    <p:set>
                                      <p:cBhvr>
                                        <p:cTn id="93" fill="hold"/>
                                        <p:tgtEl>
                                          <p:spTgt spid="549">
                                            <p:txEl>
                                              <p:pRg st="28" end="28"/>
                                            </p:txEl>
                                          </p:spTgt>
                                        </p:tgtEl>
                                        <p:attrNameLst>
                                          <p:attrName>style.visibility</p:attrName>
                                        </p:attrNameLst>
                                      </p:cBhvr>
                                      <p:to>
                                        <p:strVal val="visible"/>
                                      </p:to>
                                    </p:set>
                                    <p:animEffect transition="in" filter="blinds(horizontal)">
                                      <p:cBhvr>
                                        <p:cTn id="94" dur="500"/>
                                        <p:tgtEl>
                                          <p:spTgt spid="549">
                                            <p:txEl>
                                              <p:pRg st="28" end="28"/>
                                            </p:txEl>
                                          </p:spTgt>
                                        </p:tgtEl>
                                      </p:cBhvr>
                                    </p:animEffect>
                                  </p:childTnLst>
                                </p:cTn>
                              </p:par>
                              <p:par>
                                <p:cTn id="95" presetID="3" presetClass="entr" presetSubtype="10" fill="hold" grpId="1" nodeType="withEffect">
                                  <p:stCondLst>
                                    <p:cond delay="0"/>
                                  </p:stCondLst>
                                  <p:iterate>
                                    <p:tmAbs val="0"/>
                                  </p:iterate>
                                  <p:childTnLst>
                                    <p:set>
                                      <p:cBhvr>
                                        <p:cTn id="96" fill="hold"/>
                                        <p:tgtEl>
                                          <p:spTgt spid="549">
                                            <p:txEl>
                                              <p:pRg st="29" end="29"/>
                                            </p:txEl>
                                          </p:spTgt>
                                        </p:tgtEl>
                                        <p:attrNameLst>
                                          <p:attrName>style.visibility</p:attrName>
                                        </p:attrNameLst>
                                      </p:cBhvr>
                                      <p:to>
                                        <p:strVal val="visible"/>
                                      </p:to>
                                    </p:set>
                                    <p:animEffect transition="in" filter="blinds(horizontal)">
                                      <p:cBhvr>
                                        <p:cTn id="97" dur="500"/>
                                        <p:tgtEl>
                                          <p:spTgt spid="549">
                                            <p:txEl>
                                              <p:pRg st="29" end="29"/>
                                            </p:txEl>
                                          </p:spTgt>
                                        </p:tgtEl>
                                      </p:cBhvr>
                                    </p:animEffect>
                                  </p:childTnLst>
                                </p:cTn>
                              </p:par>
                              <p:par>
                                <p:cTn id="98" presetID="3" presetClass="entr" presetSubtype="10" fill="hold" grpId="1" nodeType="withEffect">
                                  <p:stCondLst>
                                    <p:cond delay="0"/>
                                  </p:stCondLst>
                                  <p:iterate>
                                    <p:tmAbs val="0"/>
                                  </p:iterate>
                                  <p:childTnLst>
                                    <p:set>
                                      <p:cBhvr>
                                        <p:cTn id="99" fill="hold"/>
                                        <p:tgtEl>
                                          <p:spTgt spid="549">
                                            <p:txEl>
                                              <p:pRg st="30" end="30"/>
                                            </p:txEl>
                                          </p:spTgt>
                                        </p:tgtEl>
                                        <p:attrNameLst>
                                          <p:attrName>style.visibility</p:attrName>
                                        </p:attrNameLst>
                                      </p:cBhvr>
                                      <p:to>
                                        <p:strVal val="visible"/>
                                      </p:to>
                                    </p:set>
                                    <p:animEffect transition="in" filter="blinds(horizontal)">
                                      <p:cBhvr>
                                        <p:cTn id="100" dur="500"/>
                                        <p:tgtEl>
                                          <p:spTgt spid="549">
                                            <p:txEl>
                                              <p:pRg st="30" end="30"/>
                                            </p:txEl>
                                          </p:spTgt>
                                        </p:tgtEl>
                                      </p:cBhvr>
                                    </p:animEffect>
                                  </p:childTnLst>
                                </p:cTn>
                              </p:par>
                              <p:par>
                                <p:cTn id="101" presetID="3" presetClass="entr" presetSubtype="10" fill="hold" grpId="1" nodeType="withEffect">
                                  <p:stCondLst>
                                    <p:cond delay="0"/>
                                  </p:stCondLst>
                                  <p:iterate>
                                    <p:tmAbs val="0"/>
                                  </p:iterate>
                                  <p:childTnLst>
                                    <p:set>
                                      <p:cBhvr>
                                        <p:cTn id="102" fill="hold"/>
                                        <p:tgtEl>
                                          <p:spTgt spid="549">
                                            <p:txEl>
                                              <p:pRg st="31" end="31"/>
                                            </p:txEl>
                                          </p:spTgt>
                                        </p:tgtEl>
                                        <p:attrNameLst>
                                          <p:attrName>style.visibility</p:attrName>
                                        </p:attrNameLst>
                                      </p:cBhvr>
                                      <p:to>
                                        <p:strVal val="visible"/>
                                      </p:to>
                                    </p:set>
                                    <p:animEffect transition="in" filter="blinds(horizontal)">
                                      <p:cBhvr>
                                        <p:cTn id="103" dur="500"/>
                                        <p:tgtEl>
                                          <p:spTgt spid="549">
                                            <p:txEl>
                                              <p:pRg st="31" end="31"/>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1" nodeType="clickEffect">
                                  <p:stCondLst>
                                    <p:cond delay="0"/>
                                  </p:stCondLst>
                                  <p:iterate>
                                    <p:tmAbs val="0"/>
                                  </p:iterate>
                                  <p:childTnLst>
                                    <p:set>
                                      <p:cBhvr>
                                        <p:cTn id="107" fill="hold"/>
                                        <p:tgtEl>
                                          <p:spTgt spid="549">
                                            <p:txEl>
                                              <p:pRg st="32" end="32"/>
                                            </p:txEl>
                                          </p:spTgt>
                                        </p:tgtEl>
                                        <p:attrNameLst>
                                          <p:attrName>style.visibility</p:attrName>
                                        </p:attrNameLst>
                                      </p:cBhvr>
                                      <p:to>
                                        <p:strVal val="visible"/>
                                      </p:to>
                                    </p:set>
                                    <p:animEffect transition="in" filter="blinds(horizontal)">
                                      <p:cBhvr>
                                        <p:cTn id="108" dur="500"/>
                                        <p:tgtEl>
                                          <p:spTgt spid="549">
                                            <p:txEl>
                                              <p:pRg st="32" end="32"/>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1" nodeType="clickEffect">
                                  <p:stCondLst>
                                    <p:cond delay="0"/>
                                  </p:stCondLst>
                                  <p:iterate>
                                    <p:tmAbs val="0"/>
                                  </p:iterate>
                                  <p:childTnLst>
                                    <p:set>
                                      <p:cBhvr>
                                        <p:cTn id="112" fill="hold"/>
                                        <p:tgtEl>
                                          <p:spTgt spid="549">
                                            <p:txEl>
                                              <p:pRg st="33" end="33"/>
                                            </p:txEl>
                                          </p:spTgt>
                                        </p:tgtEl>
                                        <p:attrNameLst>
                                          <p:attrName>style.visibility</p:attrName>
                                        </p:attrNameLst>
                                      </p:cBhvr>
                                      <p:to>
                                        <p:strVal val="visible"/>
                                      </p:to>
                                    </p:set>
                                    <p:animEffect transition="in" filter="blinds(horizontal)">
                                      <p:cBhvr>
                                        <p:cTn id="113" dur="500"/>
                                        <p:tgtEl>
                                          <p:spTgt spid="549">
                                            <p:txEl>
                                              <p:pRg st="33" end="33"/>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1" nodeType="clickEffect">
                                  <p:stCondLst>
                                    <p:cond delay="0"/>
                                  </p:stCondLst>
                                  <p:iterate>
                                    <p:tmAbs val="0"/>
                                  </p:iterate>
                                  <p:childTnLst>
                                    <p:set>
                                      <p:cBhvr>
                                        <p:cTn id="117" fill="hold"/>
                                        <p:tgtEl>
                                          <p:spTgt spid="549">
                                            <p:txEl>
                                              <p:pRg st="34" end="34"/>
                                            </p:txEl>
                                          </p:spTgt>
                                        </p:tgtEl>
                                        <p:attrNameLst>
                                          <p:attrName>style.visibility</p:attrName>
                                        </p:attrNameLst>
                                      </p:cBhvr>
                                      <p:to>
                                        <p:strVal val="visible"/>
                                      </p:to>
                                    </p:set>
                                    <p:animEffect transition="in" filter="blinds(horizontal)">
                                      <p:cBhvr>
                                        <p:cTn id="118" dur="500"/>
                                        <p:tgtEl>
                                          <p:spTgt spid="549">
                                            <p:txEl>
                                              <p:pRg st="34" end="34"/>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1" nodeType="clickEffect">
                                  <p:stCondLst>
                                    <p:cond delay="0"/>
                                  </p:stCondLst>
                                  <p:iterate>
                                    <p:tmAbs val="0"/>
                                  </p:iterate>
                                  <p:childTnLst>
                                    <p:set>
                                      <p:cBhvr>
                                        <p:cTn id="122" fill="hold"/>
                                        <p:tgtEl>
                                          <p:spTgt spid="549">
                                            <p:txEl>
                                              <p:pRg st="35" end="35"/>
                                            </p:txEl>
                                          </p:spTgt>
                                        </p:tgtEl>
                                        <p:attrNameLst>
                                          <p:attrName>style.visibility</p:attrName>
                                        </p:attrNameLst>
                                      </p:cBhvr>
                                      <p:to>
                                        <p:strVal val="visible"/>
                                      </p:to>
                                    </p:set>
                                    <p:animEffect transition="in" filter="blinds(horizontal)">
                                      <p:cBhvr>
                                        <p:cTn id="123" dur="500"/>
                                        <p:tgtEl>
                                          <p:spTgt spid="549">
                                            <p:txEl>
                                              <p:pRg st="35" end="35"/>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1" nodeType="clickEffect">
                                  <p:stCondLst>
                                    <p:cond delay="0"/>
                                  </p:stCondLst>
                                  <p:iterate>
                                    <p:tmAbs val="0"/>
                                  </p:iterate>
                                  <p:childTnLst>
                                    <p:set>
                                      <p:cBhvr>
                                        <p:cTn id="127" fill="hold"/>
                                        <p:tgtEl>
                                          <p:spTgt spid="549">
                                            <p:txEl>
                                              <p:pRg st="36" end="36"/>
                                            </p:txEl>
                                          </p:spTgt>
                                        </p:tgtEl>
                                        <p:attrNameLst>
                                          <p:attrName>style.visibility</p:attrName>
                                        </p:attrNameLst>
                                      </p:cBhvr>
                                      <p:to>
                                        <p:strVal val="visible"/>
                                      </p:to>
                                    </p:set>
                                    <p:animEffect transition="in" filter="blinds(horizontal)">
                                      <p:cBhvr>
                                        <p:cTn id="128" dur="500"/>
                                        <p:tgtEl>
                                          <p:spTgt spid="549">
                                            <p:txEl>
                                              <p:pRg st="36" end="36"/>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grpId="1" nodeType="clickEffect">
                                  <p:stCondLst>
                                    <p:cond delay="0"/>
                                  </p:stCondLst>
                                  <p:iterate>
                                    <p:tmAbs val="0"/>
                                  </p:iterate>
                                  <p:childTnLst>
                                    <p:set>
                                      <p:cBhvr>
                                        <p:cTn id="132" fill="hold"/>
                                        <p:tgtEl>
                                          <p:spTgt spid="549">
                                            <p:txEl>
                                              <p:pRg st="37" end="37"/>
                                            </p:txEl>
                                          </p:spTgt>
                                        </p:tgtEl>
                                        <p:attrNameLst>
                                          <p:attrName>style.visibility</p:attrName>
                                        </p:attrNameLst>
                                      </p:cBhvr>
                                      <p:to>
                                        <p:strVal val="visible"/>
                                      </p:to>
                                    </p:set>
                                    <p:animEffect transition="in" filter="blinds(horizontal)">
                                      <p:cBhvr>
                                        <p:cTn id="133" dur="500"/>
                                        <p:tgtEl>
                                          <p:spTgt spid="549">
                                            <p:txEl>
                                              <p:pRg st="37" end="37"/>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grpId="1" nodeType="clickEffect">
                                  <p:stCondLst>
                                    <p:cond delay="0"/>
                                  </p:stCondLst>
                                  <p:iterate>
                                    <p:tmAbs val="0"/>
                                  </p:iterate>
                                  <p:childTnLst>
                                    <p:set>
                                      <p:cBhvr>
                                        <p:cTn id="137" fill="hold"/>
                                        <p:tgtEl>
                                          <p:spTgt spid="549">
                                            <p:txEl>
                                              <p:pRg st="38" end="38"/>
                                            </p:txEl>
                                          </p:spTgt>
                                        </p:tgtEl>
                                        <p:attrNameLst>
                                          <p:attrName>style.visibility</p:attrName>
                                        </p:attrNameLst>
                                      </p:cBhvr>
                                      <p:to>
                                        <p:strVal val="visible"/>
                                      </p:to>
                                    </p:set>
                                    <p:animEffect transition="in" filter="blinds(horizontal)">
                                      <p:cBhvr>
                                        <p:cTn id="138" dur="500"/>
                                        <p:tgtEl>
                                          <p:spTgt spid="549">
                                            <p:txEl>
                                              <p:pRg st="38" end="38"/>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grpId="1" nodeType="clickEffect">
                                  <p:stCondLst>
                                    <p:cond delay="0"/>
                                  </p:stCondLst>
                                  <p:iterate>
                                    <p:tmAbs val="0"/>
                                  </p:iterate>
                                  <p:childTnLst>
                                    <p:set>
                                      <p:cBhvr>
                                        <p:cTn id="142" fill="hold"/>
                                        <p:tgtEl>
                                          <p:spTgt spid="549">
                                            <p:txEl>
                                              <p:pRg st="39" end="39"/>
                                            </p:txEl>
                                          </p:spTgt>
                                        </p:tgtEl>
                                        <p:attrNameLst>
                                          <p:attrName>style.visibility</p:attrName>
                                        </p:attrNameLst>
                                      </p:cBhvr>
                                      <p:to>
                                        <p:strVal val="visible"/>
                                      </p:to>
                                    </p:set>
                                    <p:animEffect transition="in" filter="blinds(horizontal)">
                                      <p:cBhvr>
                                        <p:cTn id="143" dur="500"/>
                                        <p:tgtEl>
                                          <p:spTgt spid="549">
                                            <p:txEl>
                                              <p:pRg st="39" end="39"/>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grpId="1" nodeType="clickEffect">
                                  <p:stCondLst>
                                    <p:cond delay="0"/>
                                  </p:stCondLst>
                                  <p:iterate>
                                    <p:tmAbs val="0"/>
                                  </p:iterate>
                                  <p:childTnLst>
                                    <p:set>
                                      <p:cBhvr>
                                        <p:cTn id="147" fill="hold"/>
                                        <p:tgtEl>
                                          <p:spTgt spid="549">
                                            <p:txEl>
                                              <p:pRg st="40" end="40"/>
                                            </p:txEl>
                                          </p:spTgt>
                                        </p:tgtEl>
                                        <p:attrNameLst>
                                          <p:attrName>style.visibility</p:attrName>
                                        </p:attrNameLst>
                                      </p:cBhvr>
                                      <p:to>
                                        <p:strVal val="visible"/>
                                      </p:to>
                                    </p:set>
                                    <p:animEffect transition="in" filter="blinds(horizontal)">
                                      <p:cBhvr>
                                        <p:cTn id="148" dur="500"/>
                                        <p:tgtEl>
                                          <p:spTgt spid="549">
                                            <p:txEl>
                                              <p:pRg st="40" end="40"/>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grpId="1" nodeType="clickEffect">
                                  <p:stCondLst>
                                    <p:cond delay="0"/>
                                  </p:stCondLst>
                                  <p:iterate>
                                    <p:tmAbs val="0"/>
                                  </p:iterate>
                                  <p:childTnLst>
                                    <p:set>
                                      <p:cBhvr>
                                        <p:cTn id="152" fill="hold"/>
                                        <p:tgtEl>
                                          <p:spTgt spid="549">
                                            <p:txEl>
                                              <p:pRg st="41" end="41"/>
                                            </p:txEl>
                                          </p:spTgt>
                                        </p:tgtEl>
                                        <p:attrNameLst>
                                          <p:attrName>style.visibility</p:attrName>
                                        </p:attrNameLst>
                                      </p:cBhvr>
                                      <p:to>
                                        <p:strVal val="visible"/>
                                      </p:to>
                                    </p:set>
                                    <p:animEffect transition="in" filter="blinds(horizontal)">
                                      <p:cBhvr>
                                        <p:cTn id="153" dur="500"/>
                                        <p:tgtEl>
                                          <p:spTgt spid="549">
                                            <p:txEl>
                                              <p:pRg st="41" end="41"/>
                                            </p:txEl>
                                          </p:spTgt>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grpId="1" nodeType="clickEffect">
                                  <p:stCondLst>
                                    <p:cond delay="0"/>
                                  </p:stCondLst>
                                  <p:iterate>
                                    <p:tmAbs val="0"/>
                                  </p:iterate>
                                  <p:childTnLst>
                                    <p:set>
                                      <p:cBhvr>
                                        <p:cTn id="157" fill="hold"/>
                                        <p:tgtEl>
                                          <p:spTgt spid="549">
                                            <p:txEl>
                                              <p:pRg st="42" end="42"/>
                                            </p:txEl>
                                          </p:spTgt>
                                        </p:tgtEl>
                                        <p:attrNameLst>
                                          <p:attrName>style.visibility</p:attrName>
                                        </p:attrNameLst>
                                      </p:cBhvr>
                                      <p:to>
                                        <p:strVal val="visible"/>
                                      </p:to>
                                    </p:set>
                                    <p:animEffect transition="in" filter="blinds(horizontal)">
                                      <p:cBhvr>
                                        <p:cTn id="158" dur="500"/>
                                        <p:tgtEl>
                                          <p:spTgt spid="549">
                                            <p:txEl>
                                              <p:pRg st="42" end="42"/>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grpId="1" nodeType="clickEffect">
                                  <p:stCondLst>
                                    <p:cond delay="0"/>
                                  </p:stCondLst>
                                  <p:iterate>
                                    <p:tmAbs val="0"/>
                                  </p:iterate>
                                  <p:childTnLst>
                                    <p:set>
                                      <p:cBhvr>
                                        <p:cTn id="162" fill="hold"/>
                                        <p:tgtEl>
                                          <p:spTgt spid="549">
                                            <p:txEl>
                                              <p:pRg st="43" end="43"/>
                                            </p:txEl>
                                          </p:spTgt>
                                        </p:tgtEl>
                                        <p:attrNameLst>
                                          <p:attrName>style.visibility</p:attrName>
                                        </p:attrNameLst>
                                      </p:cBhvr>
                                      <p:to>
                                        <p:strVal val="visible"/>
                                      </p:to>
                                    </p:set>
                                    <p:animEffect transition="in" filter="blinds(horizontal)">
                                      <p:cBhvr>
                                        <p:cTn id="163" dur="500"/>
                                        <p:tgtEl>
                                          <p:spTgt spid="549">
                                            <p:txEl>
                                              <p:pRg st="43" end="43"/>
                                            </p:txEl>
                                          </p:spTgt>
                                        </p:tgtEl>
                                      </p:cBhvr>
                                    </p:animEffect>
                                  </p:childTnLst>
                                </p:cTn>
                              </p:par>
                            </p:childTnLst>
                          </p:cTn>
                        </p:par>
                      </p:childTnLst>
                    </p:cTn>
                  </p:par>
                  <p:par>
                    <p:cTn id="164" fill="hold">
                      <p:stCondLst>
                        <p:cond delay="indefinite"/>
                      </p:stCondLst>
                      <p:childTnLst>
                        <p:par>
                          <p:cTn id="165" fill="hold">
                            <p:stCondLst>
                              <p:cond delay="0"/>
                            </p:stCondLst>
                            <p:childTnLst>
                              <p:par>
                                <p:cTn id="166" presetID="3" presetClass="entr" presetSubtype="10" fill="hold" grpId="1" nodeType="clickEffect">
                                  <p:stCondLst>
                                    <p:cond delay="0"/>
                                  </p:stCondLst>
                                  <p:iterate>
                                    <p:tmAbs val="0"/>
                                  </p:iterate>
                                  <p:childTnLst>
                                    <p:set>
                                      <p:cBhvr>
                                        <p:cTn id="167" fill="hold"/>
                                        <p:tgtEl>
                                          <p:spTgt spid="549">
                                            <p:txEl>
                                              <p:pRg st="44" end="44"/>
                                            </p:txEl>
                                          </p:spTgt>
                                        </p:tgtEl>
                                        <p:attrNameLst>
                                          <p:attrName>style.visibility</p:attrName>
                                        </p:attrNameLst>
                                      </p:cBhvr>
                                      <p:to>
                                        <p:strVal val="visible"/>
                                      </p:to>
                                    </p:set>
                                    <p:animEffect transition="in" filter="blinds(horizontal)">
                                      <p:cBhvr>
                                        <p:cTn id="168" dur="500"/>
                                        <p:tgtEl>
                                          <p:spTgt spid="549">
                                            <p:txEl>
                                              <p:pRg st="44" end="44"/>
                                            </p:txEl>
                                          </p:spTgt>
                                        </p:tgtEl>
                                      </p:cBhvr>
                                    </p:animEffect>
                                  </p:childTnLst>
                                </p:cTn>
                              </p:par>
                            </p:childTnLst>
                          </p:cTn>
                        </p:par>
                      </p:childTnLst>
                    </p:cTn>
                  </p:par>
                  <p:par>
                    <p:cTn id="169" fill="hold">
                      <p:stCondLst>
                        <p:cond delay="indefinite"/>
                      </p:stCondLst>
                      <p:childTnLst>
                        <p:par>
                          <p:cTn id="170" fill="hold">
                            <p:stCondLst>
                              <p:cond delay="0"/>
                            </p:stCondLst>
                            <p:childTnLst>
                              <p:par>
                                <p:cTn id="171" presetID="3" presetClass="exit" presetSubtype="10" fill="hold" grpId="2" nodeType="clickEffect">
                                  <p:stCondLst>
                                    <p:cond delay="0"/>
                                  </p:stCondLst>
                                  <p:iterate>
                                    <p:tmAbs val="0"/>
                                  </p:iterate>
                                  <p:childTnLst>
                                    <p:animEffect transition="out" filter="blinds(horizontal)">
                                      <p:cBhvr>
                                        <p:cTn id="172" dur="500" fill="hold"/>
                                        <p:tgtEl>
                                          <p:spTgt spid="549">
                                            <p:txEl>
                                              <p:pRg st="0" end="0"/>
                                            </p:txEl>
                                          </p:spTgt>
                                        </p:tgtEl>
                                      </p:cBhvr>
                                    </p:animEffect>
                                    <p:set>
                                      <p:cBhvr>
                                        <p:cTn id="173" fill="hold">
                                          <p:stCondLst>
                                            <p:cond delay="499"/>
                                          </p:stCondLst>
                                        </p:cTn>
                                        <p:tgtEl>
                                          <p:spTgt spid="549">
                                            <p:txEl>
                                              <p:pRg st="0" end="0"/>
                                            </p:txEl>
                                          </p:spTgt>
                                        </p:tgtEl>
                                        <p:attrNameLst>
                                          <p:attrName>style.visibility</p:attrName>
                                        </p:attrNameLst>
                                      </p:cBhvr>
                                      <p:to>
                                        <p:strVal val="hidden"/>
                                      </p:to>
                                    </p:set>
                                  </p:childTnLst>
                                </p:cTn>
                              </p:par>
                              <p:par>
                                <p:cTn id="174" presetID="3" presetClass="exit" presetSubtype="10" fill="hold" grpId="2" nodeType="withEffect">
                                  <p:stCondLst>
                                    <p:cond delay="0"/>
                                  </p:stCondLst>
                                  <p:iterate>
                                    <p:tmAbs val="0"/>
                                  </p:iterate>
                                  <p:childTnLst>
                                    <p:animEffect transition="out" filter="blinds(horizontal)">
                                      <p:cBhvr>
                                        <p:cTn id="175" dur="500" fill="hold"/>
                                        <p:tgtEl>
                                          <p:spTgt spid="549">
                                            <p:txEl>
                                              <p:pRg st="1" end="1"/>
                                            </p:txEl>
                                          </p:spTgt>
                                        </p:tgtEl>
                                      </p:cBhvr>
                                    </p:animEffect>
                                    <p:set>
                                      <p:cBhvr>
                                        <p:cTn id="176" fill="hold">
                                          <p:stCondLst>
                                            <p:cond delay="499"/>
                                          </p:stCondLst>
                                        </p:cTn>
                                        <p:tgtEl>
                                          <p:spTgt spid="549">
                                            <p:txEl>
                                              <p:pRg st="1" end="1"/>
                                            </p:txEl>
                                          </p:spTgt>
                                        </p:tgtEl>
                                        <p:attrNameLst>
                                          <p:attrName>style.visibility</p:attrName>
                                        </p:attrNameLst>
                                      </p:cBhvr>
                                      <p:to>
                                        <p:strVal val="hidden"/>
                                      </p:to>
                                    </p:set>
                                  </p:childTnLst>
                                </p:cTn>
                              </p:par>
                              <p:par>
                                <p:cTn id="177" presetID="3" presetClass="exit" presetSubtype="10" fill="hold" grpId="2" nodeType="withEffect">
                                  <p:stCondLst>
                                    <p:cond delay="0"/>
                                  </p:stCondLst>
                                  <p:iterate>
                                    <p:tmAbs val="0"/>
                                  </p:iterate>
                                  <p:childTnLst>
                                    <p:animEffect transition="out" filter="blinds(horizontal)">
                                      <p:cBhvr>
                                        <p:cTn id="178" dur="500" fill="hold"/>
                                        <p:tgtEl>
                                          <p:spTgt spid="549">
                                            <p:txEl>
                                              <p:pRg st="2" end="2"/>
                                            </p:txEl>
                                          </p:spTgt>
                                        </p:tgtEl>
                                      </p:cBhvr>
                                    </p:animEffect>
                                    <p:set>
                                      <p:cBhvr>
                                        <p:cTn id="179" fill="hold">
                                          <p:stCondLst>
                                            <p:cond delay="499"/>
                                          </p:stCondLst>
                                        </p:cTn>
                                        <p:tgtEl>
                                          <p:spTgt spid="549">
                                            <p:txEl>
                                              <p:pRg st="2" end="2"/>
                                            </p:txEl>
                                          </p:spTgt>
                                        </p:tgtEl>
                                        <p:attrNameLst>
                                          <p:attrName>style.visibility</p:attrName>
                                        </p:attrNameLst>
                                      </p:cBhvr>
                                      <p:to>
                                        <p:strVal val="hidden"/>
                                      </p:to>
                                    </p:set>
                                  </p:childTnLst>
                                </p:cTn>
                              </p:par>
                              <p:par>
                                <p:cTn id="180" presetID="3" presetClass="exit" presetSubtype="10" fill="hold" grpId="2" nodeType="withEffect">
                                  <p:stCondLst>
                                    <p:cond delay="0"/>
                                  </p:stCondLst>
                                  <p:iterate>
                                    <p:tmAbs val="0"/>
                                  </p:iterate>
                                  <p:childTnLst>
                                    <p:animEffect transition="out" filter="blinds(horizontal)">
                                      <p:cBhvr>
                                        <p:cTn id="181" dur="500" fill="hold"/>
                                        <p:tgtEl>
                                          <p:spTgt spid="549">
                                            <p:txEl>
                                              <p:pRg st="3" end="3"/>
                                            </p:txEl>
                                          </p:spTgt>
                                        </p:tgtEl>
                                      </p:cBhvr>
                                    </p:animEffect>
                                    <p:set>
                                      <p:cBhvr>
                                        <p:cTn id="182" fill="hold">
                                          <p:stCondLst>
                                            <p:cond delay="499"/>
                                          </p:stCondLst>
                                        </p:cTn>
                                        <p:tgtEl>
                                          <p:spTgt spid="549">
                                            <p:txEl>
                                              <p:pRg st="3" end="3"/>
                                            </p:txEl>
                                          </p:spTgt>
                                        </p:tgtEl>
                                        <p:attrNameLst>
                                          <p:attrName>style.visibility</p:attrName>
                                        </p:attrNameLst>
                                      </p:cBhvr>
                                      <p:to>
                                        <p:strVal val="hidden"/>
                                      </p:to>
                                    </p:set>
                                  </p:childTnLst>
                                </p:cTn>
                              </p:par>
                              <p:par>
                                <p:cTn id="183" presetID="3" presetClass="exit" presetSubtype="10" fill="hold" grpId="2" nodeType="withEffect">
                                  <p:stCondLst>
                                    <p:cond delay="0"/>
                                  </p:stCondLst>
                                  <p:iterate>
                                    <p:tmAbs val="0"/>
                                  </p:iterate>
                                  <p:childTnLst>
                                    <p:animEffect transition="out" filter="blinds(horizontal)">
                                      <p:cBhvr>
                                        <p:cTn id="184" dur="500" fill="hold"/>
                                        <p:tgtEl>
                                          <p:spTgt spid="549">
                                            <p:txEl>
                                              <p:pRg st="4" end="4"/>
                                            </p:txEl>
                                          </p:spTgt>
                                        </p:tgtEl>
                                      </p:cBhvr>
                                    </p:animEffect>
                                    <p:set>
                                      <p:cBhvr>
                                        <p:cTn id="185" fill="hold">
                                          <p:stCondLst>
                                            <p:cond delay="499"/>
                                          </p:stCondLst>
                                        </p:cTn>
                                        <p:tgtEl>
                                          <p:spTgt spid="549">
                                            <p:txEl>
                                              <p:pRg st="4" end="4"/>
                                            </p:txEl>
                                          </p:spTgt>
                                        </p:tgtEl>
                                        <p:attrNameLst>
                                          <p:attrName>style.visibility</p:attrName>
                                        </p:attrNameLst>
                                      </p:cBhvr>
                                      <p:to>
                                        <p:strVal val="hidden"/>
                                      </p:to>
                                    </p:set>
                                  </p:childTnLst>
                                </p:cTn>
                              </p:par>
                              <p:par>
                                <p:cTn id="186" presetID="3" presetClass="exit" presetSubtype="10" fill="hold" grpId="2" nodeType="withEffect">
                                  <p:stCondLst>
                                    <p:cond delay="0"/>
                                  </p:stCondLst>
                                  <p:iterate>
                                    <p:tmAbs val="0"/>
                                  </p:iterate>
                                  <p:childTnLst>
                                    <p:animEffect transition="out" filter="blinds(horizontal)">
                                      <p:cBhvr>
                                        <p:cTn id="187" dur="500" fill="hold"/>
                                        <p:tgtEl>
                                          <p:spTgt spid="549">
                                            <p:txEl>
                                              <p:pRg st="5" end="5"/>
                                            </p:txEl>
                                          </p:spTgt>
                                        </p:tgtEl>
                                      </p:cBhvr>
                                    </p:animEffect>
                                    <p:set>
                                      <p:cBhvr>
                                        <p:cTn id="188" fill="hold">
                                          <p:stCondLst>
                                            <p:cond delay="499"/>
                                          </p:stCondLst>
                                        </p:cTn>
                                        <p:tgtEl>
                                          <p:spTgt spid="549">
                                            <p:txEl>
                                              <p:pRg st="5" end="5"/>
                                            </p:txEl>
                                          </p:spTgt>
                                        </p:tgtEl>
                                        <p:attrNameLst>
                                          <p:attrName>style.visibility</p:attrName>
                                        </p:attrNameLst>
                                      </p:cBhvr>
                                      <p:to>
                                        <p:strVal val="hidden"/>
                                      </p:to>
                                    </p:set>
                                  </p:childTnLst>
                                </p:cTn>
                              </p:par>
                              <p:par>
                                <p:cTn id="189" presetID="3" presetClass="exit" presetSubtype="10" fill="hold" grpId="2" nodeType="withEffect">
                                  <p:stCondLst>
                                    <p:cond delay="0"/>
                                  </p:stCondLst>
                                  <p:iterate>
                                    <p:tmAbs val="0"/>
                                  </p:iterate>
                                  <p:childTnLst>
                                    <p:animEffect transition="out" filter="blinds(horizontal)">
                                      <p:cBhvr>
                                        <p:cTn id="190" dur="500" fill="hold"/>
                                        <p:tgtEl>
                                          <p:spTgt spid="549">
                                            <p:txEl>
                                              <p:pRg st="6" end="6"/>
                                            </p:txEl>
                                          </p:spTgt>
                                        </p:tgtEl>
                                      </p:cBhvr>
                                    </p:animEffect>
                                    <p:set>
                                      <p:cBhvr>
                                        <p:cTn id="191" fill="hold">
                                          <p:stCondLst>
                                            <p:cond delay="499"/>
                                          </p:stCondLst>
                                        </p:cTn>
                                        <p:tgtEl>
                                          <p:spTgt spid="549">
                                            <p:txEl>
                                              <p:pRg st="6" end="6"/>
                                            </p:txEl>
                                          </p:spTgt>
                                        </p:tgtEl>
                                        <p:attrNameLst>
                                          <p:attrName>style.visibility</p:attrName>
                                        </p:attrNameLst>
                                      </p:cBhvr>
                                      <p:to>
                                        <p:strVal val="hidden"/>
                                      </p:to>
                                    </p:set>
                                  </p:childTnLst>
                                </p:cTn>
                              </p:par>
                              <p:par>
                                <p:cTn id="192" presetID="3" presetClass="exit" presetSubtype="10" fill="hold" grpId="2" nodeType="withEffect">
                                  <p:stCondLst>
                                    <p:cond delay="0"/>
                                  </p:stCondLst>
                                  <p:iterate>
                                    <p:tmAbs val="0"/>
                                  </p:iterate>
                                  <p:childTnLst>
                                    <p:animEffect transition="out" filter="blinds(horizontal)">
                                      <p:cBhvr>
                                        <p:cTn id="193" dur="500" fill="hold"/>
                                        <p:tgtEl>
                                          <p:spTgt spid="549">
                                            <p:txEl>
                                              <p:pRg st="7" end="7"/>
                                            </p:txEl>
                                          </p:spTgt>
                                        </p:tgtEl>
                                      </p:cBhvr>
                                    </p:animEffect>
                                    <p:set>
                                      <p:cBhvr>
                                        <p:cTn id="194" fill="hold">
                                          <p:stCondLst>
                                            <p:cond delay="499"/>
                                          </p:stCondLst>
                                        </p:cTn>
                                        <p:tgtEl>
                                          <p:spTgt spid="549">
                                            <p:txEl>
                                              <p:pRg st="7" end="7"/>
                                            </p:txEl>
                                          </p:spTgt>
                                        </p:tgtEl>
                                        <p:attrNameLst>
                                          <p:attrName>style.visibility</p:attrName>
                                        </p:attrNameLst>
                                      </p:cBhvr>
                                      <p:to>
                                        <p:strVal val="hidden"/>
                                      </p:to>
                                    </p:set>
                                  </p:childTnLst>
                                </p:cTn>
                              </p:par>
                              <p:par>
                                <p:cTn id="195" presetID="3" presetClass="exit" presetSubtype="10" fill="hold" grpId="2" nodeType="withEffect">
                                  <p:stCondLst>
                                    <p:cond delay="0"/>
                                  </p:stCondLst>
                                  <p:iterate>
                                    <p:tmAbs val="0"/>
                                  </p:iterate>
                                  <p:childTnLst>
                                    <p:animEffect transition="out" filter="blinds(horizontal)">
                                      <p:cBhvr>
                                        <p:cTn id="196" dur="500" fill="hold"/>
                                        <p:tgtEl>
                                          <p:spTgt spid="549">
                                            <p:txEl>
                                              <p:pRg st="8" end="8"/>
                                            </p:txEl>
                                          </p:spTgt>
                                        </p:tgtEl>
                                      </p:cBhvr>
                                    </p:animEffect>
                                    <p:set>
                                      <p:cBhvr>
                                        <p:cTn id="197" fill="hold">
                                          <p:stCondLst>
                                            <p:cond delay="499"/>
                                          </p:stCondLst>
                                        </p:cTn>
                                        <p:tgtEl>
                                          <p:spTgt spid="549">
                                            <p:txEl>
                                              <p:pRg st="8" end="8"/>
                                            </p:txEl>
                                          </p:spTgt>
                                        </p:tgtEl>
                                        <p:attrNameLst>
                                          <p:attrName>style.visibility</p:attrName>
                                        </p:attrNameLst>
                                      </p:cBhvr>
                                      <p:to>
                                        <p:strVal val="hidden"/>
                                      </p:to>
                                    </p:set>
                                  </p:childTnLst>
                                </p:cTn>
                              </p:par>
                              <p:par>
                                <p:cTn id="198" presetID="3" presetClass="exit" presetSubtype="10" fill="hold" grpId="2" nodeType="withEffect">
                                  <p:stCondLst>
                                    <p:cond delay="0"/>
                                  </p:stCondLst>
                                  <p:iterate>
                                    <p:tmAbs val="0"/>
                                  </p:iterate>
                                  <p:childTnLst>
                                    <p:animEffect transition="out" filter="blinds(horizontal)">
                                      <p:cBhvr>
                                        <p:cTn id="199" dur="500" fill="hold"/>
                                        <p:tgtEl>
                                          <p:spTgt spid="549">
                                            <p:txEl>
                                              <p:pRg st="9" end="9"/>
                                            </p:txEl>
                                          </p:spTgt>
                                        </p:tgtEl>
                                      </p:cBhvr>
                                    </p:animEffect>
                                    <p:set>
                                      <p:cBhvr>
                                        <p:cTn id="200" fill="hold">
                                          <p:stCondLst>
                                            <p:cond delay="499"/>
                                          </p:stCondLst>
                                        </p:cTn>
                                        <p:tgtEl>
                                          <p:spTgt spid="549">
                                            <p:txEl>
                                              <p:pRg st="9" end="9"/>
                                            </p:txEl>
                                          </p:spTgt>
                                        </p:tgtEl>
                                        <p:attrNameLst>
                                          <p:attrName>style.visibility</p:attrName>
                                        </p:attrNameLst>
                                      </p:cBhvr>
                                      <p:to>
                                        <p:strVal val="hidden"/>
                                      </p:to>
                                    </p:set>
                                  </p:childTnLst>
                                </p:cTn>
                              </p:par>
                              <p:par>
                                <p:cTn id="201" presetID="3" presetClass="exit" presetSubtype="10" fill="hold" grpId="2" nodeType="withEffect">
                                  <p:stCondLst>
                                    <p:cond delay="0"/>
                                  </p:stCondLst>
                                  <p:iterate>
                                    <p:tmAbs val="0"/>
                                  </p:iterate>
                                  <p:childTnLst>
                                    <p:animEffect transition="out" filter="blinds(horizontal)">
                                      <p:cBhvr>
                                        <p:cTn id="202" dur="500" fill="hold"/>
                                        <p:tgtEl>
                                          <p:spTgt spid="549">
                                            <p:txEl>
                                              <p:pRg st="10" end="10"/>
                                            </p:txEl>
                                          </p:spTgt>
                                        </p:tgtEl>
                                      </p:cBhvr>
                                    </p:animEffect>
                                    <p:set>
                                      <p:cBhvr>
                                        <p:cTn id="203" fill="hold">
                                          <p:stCondLst>
                                            <p:cond delay="499"/>
                                          </p:stCondLst>
                                        </p:cTn>
                                        <p:tgtEl>
                                          <p:spTgt spid="549">
                                            <p:txEl>
                                              <p:pRg st="10" end="10"/>
                                            </p:txEl>
                                          </p:spTgt>
                                        </p:tgtEl>
                                        <p:attrNameLst>
                                          <p:attrName>style.visibility</p:attrName>
                                        </p:attrNameLst>
                                      </p:cBhvr>
                                      <p:to>
                                        <p:strVal val="hidden"/>
                                      </p:to>
                                    </p:set>
                                  </p:childTnLst>
                                </p:cTn>
                              </p:par>
                              <p:par>
                                <p:cTn id="204" presetID="3" presetClass="exit" presetSubtype="10" fill="hold" grpId="2" nodeType="withEffect">
                                  <p:stCondLst>
                                    <p:cond delay="0"/>
                                  </p:stCondLst>
                                  <p:iterate>
                                    <p:tmAbs val="0"/>
                                  </p:iterate>
                                  <p:childTnLst>
                                    <p:animEffect transition="out" filter="blinds(horizontal)">
                                      <p:cBhvr>
                                        <p:cTn id="205" dur="500" fill="hold"/>
                                        <p:tgtEl>
                                          <p:spTgt spid="549">
                                            <p:txEl>
                                              <p:pRg st="11" end="11"/>
                                            </p:txEl>
                                          </p:spTgt>
                                        </p:tgtEl>
                                      </p:cBhvr>
                                    </p:animEffect>
                                    <p:set>
                                      <p:cBhvr>
                                        <p:cTn id="206" fill="hold">
                                          <p:stCondLst>
                                            <p:cond delay="499"/>
                                          </p:stCondLst>
                                        </p:cTn>
                                        <p:tgtEl>
                                          <p:spTgt spid="549">
                                            <p:txEl>
                                              <p:pRg st="11" end="11"/>
                                            </p:txEl>
                                          </p:spTgt>
                                        </p:tgtEl>
                                        <p:attrNameLst>
                                          <p:attrName>style.visibility</p:attrName>
                                        </p:attrNameLst>
                                      </p:cBhvr>
                                      <p:to>
                                        <p:strVal val="hidden"/>
                                      </p:to>
                                    </p:set>
                                  </p:childTnLst>
                                </p:cTn>
                              </p:par>
                              <p:par>
                                <p:cTn id="207" presetID="3" presetClass="exit" presetSubtype="10" fill="hold" grpId="2" nodeType="withEffect">
                                  <p:stCondLst>
                                    <p:cond delay="0"/>
                                  </p:stCondLst>
                                  <p:iterate>
                                    <p:tmAbs val="0"/>
                                  </p:iterate>
                                  <p:childTnLst>
                                    <p:animEffect transition="out" filter="blinds(horizontal)">
                                      <p:cBhvr>
                                        <p:cTn id="208" dur="500" fill="hold"/>
                                        <p:tgtEl>
                                          <p:spTgt spid="549">
                                            <p:txEl>
                                              <p:pRg st="12" end="12"/>
                                            </p:txEl>
                                          </p:spTgt>
                                        </p:tgtEl>
                                      </p:cBhvr>
                                    </p:animEffect>
                                    <p:set>
                                      <p:cBhvr>
                                        <p:cTn id="209" fill="hold">
                                          <p:stCondLst>
                                            <p:cond delay="499"/>
                                          </p:stCondLst>
                                        </p:cTn>
                                        <p:tgtEl>
                                          <p:spTgt spid="549">
                                            <p:txEl>
                                              <p:pRg st="12" end="12"/>
                                            </p:txEl>
                                          </p:spTgt>
                                        </p:tgtEl>
                                        <p:attrNameLst>
                                          <p:attrName>style.visibility</p:attrName>
                                        </p:attrNameLst>
                                      </p:cBhvr>
                                      <p:to>
                                        <p:strVal val="hidden"/>
                                      </p:to>
                                    </p:set>
                                  </p:childTnLst>
                                </p:cTn>
                              </p:par>
                              <p:par>
                                <p:cTn id="210" presetID="3" presetClass="exit" presetSubtype="10" fill="hold" grpId="2" nodeType="withEffect">
                                  <p:stCondLst>
                                    <p:cond delay="0"/>
                                  </p:stCondLst>
                                  <p:iterate>
                                    <p:tmAbs val="0"/>
                                  </p:iterate>
                                  <p:childTnLst>
                                    <p:animEffect transition="out" filter="blinds(horizontal)">
                                      <p:cBhvr>
                                        <p:cTn id="211" dur="500" fill="hold"/>
                                        <p:tgtEl>
                                          <p:spTgt spid="549">
                                            <p:txEl>
                                              <p:pRg st="13" end="13"/>
                                            </p:txEl>
                                          </p:spTgt>
                                        </p:tgtEl>
                                      </p:cBhvr>
                                    </p:animEffect>
                                    <p:set>
                                      <p:cBhvr>
                                        <p:cTn id="212" fill="hold">
                                          <p:stCondLst>
                                            <p:cond delay="499"/>
                                          </p:stCondLst>
                                        </p:cTn>
                                        <p:tgtEl>
                                          <p:spTgt spid="549">
                                            <p:txEl>
                                              <p:pRg st="13" end="13"/>
                                            </p:txEl>
                                          </p:spTgt>
                                        </p:tgtEl>
                                        <p:attrNameLst>
                                          <p:attrName>style.visibility</p:attrName>
                                        </p:attrNameLst>
                                      </p:cBhvr>
                                      <p:to>
                                        <p:strVal val="hidden"/>
                                      </p:to>
                                    </p:set>
                                  </p:childTnLst>
                                </p:cTn>
                              </p:par>
                              <p:par>
                                <p:cTn id="213" presetID="3" presetClass="exit" presetSubtype="10" fill="hold" grpId="2" nodeType="withEffect">
                                  <p:stCondLst>
                                    <p:cond delay="0"/>
                                  </p:stCondLst>
                                  <p:iterate>
                                    <p:tmAbs val="0"/>
                                  </p:iterate>
                                  <p:childTnLst>
                                    <p:animEffect transition="out" filter="blinds(horizontal)">
                                      <p:cBhvr>
                                        <p:cTn id="214" dur="500" fill="hold"/>
                                        <p:tgtEl>
                                          <p:spTgt spid="549">
                                            <p:txEl>
                                              <p:pRg st="14" end="14"/>
                                            </p:txEl>
                                          </p:spTgt>
                                        </p:tgtEl>
                                      </p:cBhvr>
                                    </p:animEffect>
                                    <p:set>
                                      <p:cBhvr>
                                        <p:cTn id="215" fill="hold">
                                          <p:stCondLst>
                                            <p:cond delay="499"/>
                                          </p:stCondLst>
                                        </p:cTn>
                                        <p:tgtEl>
                                          <p:spTgt spid="549">
                                            <p:txEl>
                                              <p:pRg st="14" end="14"/>
                                            </p:txEl>
                                          </p:spTgt>
                                        </p:tgtEl>
                                        <p:attrNameLst>
                                          <p:attrName>style.visibility</p:attrName>
                                        </p:attrNameLst>
                                      </p:cBhvr>
                                      <p:to>
                                        <p:strVal val="hidden"/>
                                      </p:to>
                                    </p:set>
                                  </p:childTnLst>
                                </p:cTn>
                              </p:par>
                              <p:par>
                                <p:cTn id="216" presetID="3" presetClass="exit" presetSubtype="10" fill="hold" grpId="2" nodeType="withEffect">
                                  <p:stCondLst>
                                    <p:cond delay="0"/>
                                  </p:stCondLst>
                                  <p:iterate>
                                    <p:tmAbs val="0"/>
                                  </p:iterate>
                                  <p:childTnLst>
                                    <p:animEffect transition="out" filter="blinds(horizontal)">
                                      <p:cBhvr>
                                        <p:cTn id="217" dur="500" fill="hold"/>
                                        <p:tgtEl>
                                          <p:spTgt spid="549">
                                            <p:txEl>
                                              <p:pRg st="15" end="15"/>
                                            </p:txEl>
                                          </p:spTgt>
                                        </p:tgtEl>
                                      </p:cBhvr>
                                    </p:animEffect>
                                    <p:set>
                                      <p:cBhvr>
                                        <p:cTn id="218" fill="hold">
                                          <p:stCondLst>
                                            <p:cond delay="499"/>
                                          </p:stCondLst>
                                        </p:cTn>
                                        <p:tgtEl>
                                          <p:spTgt spid="549">
                                            <p:txEl>
                                              <p:pRg st="15" end="15"/>
                                            </p:txEl>
                                          </p:spTgt>
                                        </p:tgtEl>
                                        <p:attrNameLst>
                                          <p:attrName>style.visibility</p:attrName>
                                        </p:attrNameLst>
                                      </p:cBhvr>
                                      <p:to>
                                        <p:strVal val="hidden"/>
                                      </p:to>
                                    </p:set>
                                  </p:childTnLst>
                                </p:cTn>
                              </p:par>
                              <p:par>
                                <p:cTn id="219" presetID="3" presetClass="exit" presetSubtype="10" fill="hold" grpId="2" nodeType="withEffect">
                                  <p:stCondLst>
                                    <p:cond delay="0"/>
                                  </p:stCondLst>
                                  <p:iterate>
                                    <p:tmAbs val="0"/>
                                  </p:iterate>
                                  <p:childTnLst>
                                    <p:animEffect transition="out" filter="blinds(horizontal)">
                                      <p:cBhvr>
                                        <p:cTn id="220" dur="500" fill="hold"/>
                                        <p:tgtEl>
                                          <p:spTgt spid="549">
                                            <p:txEl>
                                              <p:pRg st="16" end="16"/>
                                            </p:txEl>
                                          </p:spTgt>
                                        </p:tgtEl>
                                      </p:cBhvr>
                                    </p:animEffect>
                                    <p:set>
                                      <p:cBhvr>
                                        <p:cTn id="221" fill="hold">
                                          <p:stCondLst>
                                            <p:cond delay="499"/>
                                          </p:stCondLst>
                                        </p:cTn>
                                        <p:tgtEl>
                                          <p:spTgt spid="549">
                                            <p:txEl>
                                              <p:pRg st="16" end="16"/>
                                            </p:txEl>
                                          </p:spTgt>
                                        </p:tgtEl>
                                        <p:attrNameLst>
                                          <p:attrName>style.visibility</p:attrName>
                                        </p:attrNameLst>
                                      </p:cBhvr>
                                      <p:to>
                                        <p:strVal val="hidden"/>
                                      </p:to>
                                    </p:set>
                                  </p:childTnLst>
                                </p:cTn>
                              </p:par>
                              <p:par>
                                <p:cTn id="222" presetID="3" presetClass="exit" presetSubtype="10" fill="hold" grpId="2" nodeType="withEffect">
                                  <p:stCondLst>
                                    <p:cond delay="0"/>
                                  </p:stCondLst>
                                  <p:iterate>
                                    <p:tmAbs val="0"/>
                                  </p:iterate>
                                  <p:childTnLst>
                                    <p:animEffect transition="out" filter="blinds(horizontal)">
                                      <p:cBhvr>
                                        <p:cTn id="223" dur="500" fill="hold"/>
                                        <p:tgtEl>
                                          <p:spTgt spid="549">
                                            <p:txEl>
                                              <p:pRg st="17" end="17"/>
                                            </p:txEl>
                                          </p:spTgt>
                                        </p:tgtEl>
                                      </p:cBhvr>
                                    </p:animEffect>
                                    <p:set>
                                      <p:cBhvr>
                                        <p:cTn id="224" fill="hold">
                                          <p:stCondLst>
                                            <p:cond delay="499"/>
                                          </p:stCondLst>
                                        </p:cTn>
                                        <p:tgtEl>
                                          <p:spTgt spid="549">
                                            <p:txEl>
                                              <p:pRg st="17" end="17"/>
                                            </p:txEl>
                                          </p:spTgt>
                                        </p:tgtEl>
                                        <p:attrNameLst>
                                          <p:attrName>style.visibility</p:attrName>
                                        </p:attrNameLst>
                                      </p:cBhvr>
                                      <p:to>
                                        <p:strVal val="hidden"/>
                                      </p:to>
                                    </p:set>
                                  </p:childTnLst>
                                </p:cTn>
                              </p:par>
                              <p:par>
                                <p:cTn id="225" presetID="3" presetClass="exit" presetSubtype="10" fill="hold" grpId="2" nodeType="withEffect">
                                  <p:stCondLst>
                                    <p:cond delay="0"/>
                                  </p:stCondLst>
                                  <p:iterate>
                                    <p:tmAbs val="0"/>
                                  </p:iterate>
                                  <p:childTnLst>
                                    <p:animEffect transition="out" filter="blinds(horizontal)">
                                      <p:cBhvr>
                                        <p:cTn id="226" dur="500" fill="hold"/>
                                        <p:tgtEl>
                                          <p:spTgt spid="549">
                                            <p:txEl>
                                              <p:pRg st="18" end="18"/>
                                            </p:txEl>
                                          </p:spTgt>
                                        </p:tgtEl>
                                      </p:cBhvr>
                                    </p:animEffect>
                                    <p:set>
                                      <p:cBhvr>
                                        <p:cTn id="227" fill="hold">
                                          <p:stCondLst>
                                            <p:cond delay="499"/>
                                          </p:stCondLst>
                                        </p:cTn>
                                        <p:tgtEl>
                                          <p:spTgt spid="549">
                                            <p:txEl>
                                              <p:pRg st="18" end="18"/>
                                            </p:txEl>
                                          </p:spTgt>
                                        </p:tgtEl>
                                        <p:attrNameLst>
                                          <p:attrName>style.visibility</p:attrName>
                                        </p:attrNameLst>
                                      </p:cBhvr>
                                      <p:to>
                                        <p:strVal val="hidden"/>
                                      </p:to>
                                    </p:set>
                                  </p:childTnLst>
                                </p:cTn>
                              </p:par>
                              <p:par>
                                <p:cTn id="228" presetID="3" presetClass="exit" presetSubtype="10" fill="hold" grpId="2" nodeType="withEffect">
                                  <p:stCondLst>
                                    <p:cond delay="0"/>
                                  </p:stCondLst>
                                  <p:iterate>
                                    <p:tmAbs val="0"/>
                                  </p:iterate>
                                  <p:childTnLst>
                                    <p:animEffect transition="out" filter="blinds(horizontal)">
                                      <p:cBhvr>
                                        <p:cTn id="229" dur="500" fill="hold"/>
                                        <p:tgtEl>
                                          <p:spTgt spid="549">
                                            <p:txEl>
                                              <p:pRg st="19" end="19"/>
                                            </p:txEl>
                                          </p:spTgt>
                                        </p:tgtEl>
                                      </p:cBhvr>
                                    </p:animEffect>
                                    <p:set>
                                      <p:cBhvr>
                                        <p:cTn id="230" fill="hold">
                                          <p:stCondLst>
                                            <p:cond delay="499"/>
                                          </p:stCondLst>
                                        </p:cTn>
                                        <p:tgtEl>
                                          <p:spTgt spid="549">
                                            <p:txEl>
                                              <p:pRg st="19" end="19"/>
                                            </p:txEl>
                                          </p:spTgt>
                                        </p:tgtEl>
                                        <p:attrNameLst>
                                          <p:attrName>style.visibility</p:attrName>
                                        </p:attrNameLst>
                                      </p:cBhvr>
                                      <p:to>
                                        <p:strVal val="hidden"/>
                                      </p:to>
                                    </p:set>
                                  </p:childTnLst>
                                </p:cTn>
                              </p:par>
                              <p:par>
                                <p:cTn id="231" presetID="3" presetClass="exit" presetSubtype="10" fill="hold" grpId="2" nodeType="withEffect">
                                  <p:stCondLst>
                                    <p:cond delay="0"/>
                                  </p:stCondLst>
                                  <p:iterate>
                                    <p:tmAbs val="0"/>
                                  </p:iterate>
                                  <p:childTnLst>
                                    <p:animEffect transition="out" filter="blinds(horizontal)">
                                      <p:cBhvr>
                                        <p:cTn id="232" dur="500" fill="hold"/>
                                        <p:tgtEl>
                                          <p:spTgt spid="549">
                                            <p:txEl>
                                              <p:pRg st="20" end="20"/>
                                            </p:txEl>
                                          </p:spTgt>
                                        </p:tgtEl>
                                      </p:cBhvr>
                                    </p:animEffect>
                                    <p:set>
                                      <p:cBhvr>
                                        <p:cTn id="233" fill="hold">
                                          <p:stCondLst>
                                            <p:cond delay="499"/>
                                          </p:stCondLst>
                                        </p:cTn>
                                        <p:tgtEl>
                                          <p:spTgt spid="549">
                                            <p:txEl>
                                              <p:pRg st="20" end="20"/>
                                            </p:txEl>
                                          </p:spTgt>
                                        </p:tgtEl>
                                        <p:attrNameLst>
                                          <p:attrName>style.visibility</p:attrName>
                                        </p:attrNameLst>
                                      </p:cBhvr>
                                      <p:to>
                                        <p:strVal val="hidden"/>
                                      </p:to>
                                    </p:set>
                                  </p:childTnLst>
                                </p:cTn>
                              </p:par>
                              <p:par>
                                <p:cTn id="234" presetID="3" presetClass="exit" presetSubtype="10" fill="hold" grpId="2" nodeType="withEffect">
                                  <p:stCondLst>
                                    <p:cond delay="0"/>
                                  </p:stCondLst>
                                  <p:iterate>
                                    <p:tmAbs val="0"/>
                                  </p:iterate>
                                  <p:childTnLst>
                                    <p:animEffect transition="out" filter="blinds(horizontal)">
                                      <p:cBhvr>
                                        <p:cTn id="235" dur="500" fill="hold"/>
                                        <p:tgtEl>
                                          <p:spTgt spid="549">
                                            <p:txEl>
                                              <p:pRg st="21" end="21"/>
                                            </p:txEl>
                                          </p:spTgt>
                                        </p:tgtEl>
                                      </p:cBhvr>
                                    </p:animEffect>
                                    <p:set>
                                      <p:cBhvr>
                                        <p:cTn id="236" fill="hold">
                                          <p:stCondLst>
                                            <p:cond delay="499"/>
                                          </p:stCondLst>
                                        </p:cTn>
                                        <p:tgtEl>
                                          <p:spTgt spid="549">
                                            <p:txEl>
                                              <p:pRg st="21" end="21"/>
                                            </p:txEl>
                                          </p:spTgt>
                                        </p:tgtEl>
                                        <p:attrNameLst>
                                          <p:attrName>style.visibility</p:attrName>
                                        </p:attrNameLst>
                                      </p:cBhvr>
                                      <p:to>
                                        <p:strVal val="hidden"/>
                                      </p:to>
                                    </p:set>
                                  </p:childTnLst>
                                </p:cTn>
                              </p:par>
                              <p:par>
                                <p:cTn id="237" presetID="3" presetClass="exit" presetSubtype="10" fill="hold" grpId="2" nodeType="withEffect">
                                  <p:stCondLst>
                                    <p:cond delay="0"/>
                                  </p:stCondLst>
                                  <p:iterate>
                                    <p:tmAbs val="0"/>
                                  </p:iterate>
                                  <p:childTnLst>
                                    <p:animEffect transition="out" filter="blinds(horizontal)">
                                      <p:cBhvr>
                                        <p:cTn id="238" dur="500" fill="hold"/>
                                        <p:tgtEl>
                                          <p:spTgt spid="549">
                                            <p:txEl>
                                              <p:pRg st="22" end="22"/>
                                            </p:txEl>
                                          </p:spTgt>
                                        </p:tgtEl>
                                      </p:cBhvr>
                                    </p:animEffect>
                                    <p:set>
                                      <p:cBhvr>
                                        <p:cTn id="239" fill="hold">
                                          <p:stCondLst>
                                            <p:cond delay="499"/>
                                          </p:stCondLst>
                                        </p:cTn>
                                        <p:tgtEl>
                                          <p:spTgt spid="549">
                                            <p:txEl>
                                              <p:pRg st="22" end="22"/>
                                            </p:txEl>
                                          </p:spTgt>
                                        </p:tgtEl>
                                        <p:attrNameLst>
                                          <p:attrName>style.visibility</p:attrName>
                                        </p:attrNameLst>
                                      </p:cBhvr>
                                      <p:to>
                                        <p:strVal val="hidden"/>
                                      </p:to>
                                    </p:set>
                                  </p:childTnLst>
                                </p:cTn>
                              </p:par>
                              <p:par>
                                <p:cTn id="240" presetID="3" presetClass="exit" presetSubtype="10" fill="hold" grpId="2" nodeType="withEffect">
                                  <p:stCondLst>
                                    <p:cond delay="0"/>
                                  </p:stCondLst>
                                  <p:iterate>
                                    <p:tmAbs val="0"/>
                                  </p:iterate>
                                  <p:childTnLst>
                                    <p:animEffect transition="out" filter="blinds(horizontal)">
                                      <p:cBhvr>
                                        <p:cTn id="241" dur="500" fill="hold"/>
                                        <p:tgtEl>
                                          <p:spTgt spid="549">
                                            <p:txEl>
                                              <p:pRg st="23" end="23"/>
                                            </p:txEl>
                                          </p:spTgt>
                                        </p:tgtEl>
                                      </p:cBhvr>
                                    </p:animEffect>
                                    <p:set>
                                      <p:cBhvr>
                                        <p:cTn id="242" fill="hold">
                                          <p:stCondLst>
                                            <p:cond delay="499"/>
                                          </p:stCondLst>
                                        </p:cTn>
                                        <p:tgtEl>
                                          <p:spTgt spid="549">
                                            <p:txEl>
                                              <p:pRg st="23" end="23"/>
                                            </p:txEl>
                                          </p:spTgt>
                                        </p:tgtEl>
                                        <p:attrNameLst>
                                          <p:attrName>style.visibility</p:attrName>
                                        </p:attrNameLst>
                                      </p:cBhvr>
                                      <p:to>
                                        <p:strVal val="hidden"/>
                                      </p:to>
                                    </p:set>
                                  </p:childTnLst>
                                </p:cTn>
                              </p:par>
                              <p:par>
                                <p:cTn id="243" presetID="3" presetClass="exit" presetSubtype="10" fill="hold" grpId="2" nodeType="withEffect">
                                  <p:stCondLst>
                                    <p:cond delay="0"/>
                                  </p:stCondLst>
                                  <p:iterate>
                                    <p:tmAbs val="0"/>
                                  </p:iterate>
                                  <p:childTnLst>
                                    <p:animEffect transition="out" filter="blinds(horizontal)">
                                      <p:cBhvr>
                                        <p:cTn id="244" dur="500" fill="hold"/>
                                        <p:tgtEl>
                                          <p:spTgt spid="549">
                                            <p:txEl>
                                              <p:pRg st="24" end="24"/>
                                            </p:txEl>
                                          </p:spTgt>
                                        </p:tgtEl>
                                      </p:cBhvr>
                                    </p:animEffect>
                                    <p:set>
                                      <p:cBhvr>
                                        <p:cTn id="245" fill="hold">
                                          <p:stCondLst>
                                            <p:cond delay="499"/>
                                          </p:stCondLst>
                                        </p:cTn>
                                        <p:tgtEl>
                                          <p:spTgt spid="549">
                                            <p:txEl>
                                              <p:pRg st="24" end="24"/>
                                            </p:txEl>
                                          </p:spTgt>
                                        </p:tgtEl>
                                        <p:attrNameLst>
                                          <p:attrName>style.visibility</p:attrName>
                                        </p:attrNameLst>
                                      </p:cBhvr>
                                      <p:to>
                                        <p:strVal val="hidden"/>
                                      </p:to>
                                    </p:set>
                                  </p:childTnLst>
                                </p:cTn>
                              </p:par>
                              <p:par>
                                <p:cTn id="246" presetID="3" presetClass="exit" presetSubtype="10" fill="hold" grpId="2" nodeType="withEffect">
                                  <p:stCondLst>
                                    <p:cond delay="0"/>
                                  </p:stCondLst>
                                  <p:iterate>
                                    <p:tmAbs val="0"/>
                                  </p:iterate>
                                  <p:childTnLst>
                                    <p:animEffect transition="out" filter="blinds(horizontal)">
                                      <p:cBhvr>
                                        <p:cTn id="247" dur="500" fill="hold"/>
                                        <p:tgtEl>
                                          <p:spTgt spid="549">
                                            <p:txEl>
                                              <p:pRg st="25" end="25"/>
                                            </p:txEl>
                                          </p:spTgt>
                                        </p:tgtEl>
                                      </p:cBhvr>
                                    </p:animEffect>
                                    <p:set>
                                      <p:cBhvr>
                                        <p:cTn id="248" fill="hold">
                                          <p:stCondLst>
                                            <p:cond delay="499"/>
                                          </p:stCondLst>
                                        </p:cTn>
                                        <p:tgtEl>
                                          <p:spTgt spid="549">
                                            <p:txEl>
                                              <p:pRg st="25" end="25"/>
                                            </p:txEl>
                                          </p:spTgt>
                                        </p:tgtEl>
                                        <p:attrNameLst>
                                          <p:attrName>style.visibility</p:attrName>
                                        </p:attrNameLst>
                                      </p:cBhvr>
                                      <p:to>
                                        <p:strVal val="hidden"/>
                                      </p:to>
                                    </p:set>
                                  </p:childTnLst>
                                </p:cTn>
                              </p:par>
                              <p:par>
                                <p:cTn id="249" presetID="3" presetClass="exit" presetSubtype="10" fill="hold" grpId="2" nodeType="withEffect">
                                  <p:stCondLst>
                                    <p:cond delay="0"/>
                                  </p:stCondLst>
                                  <p:iterate>
                                    <p:tmAbs val="0"/>
                                  </p:iterate>
                                  <p:childTnLst>
                                    <p:animEffect transition="out" filter="blinds(horizontal)">
                                      <p:cBhvr>
                                        <p:cTn id="250" dur="500" fill="hold"/>
                                        <p:tgtEl>
                                          <p:spTgt spid="549">
                                            <p:txEl>
                                              <p:pRg st="26" end="26"/>
                                            </p:txEl>
                                          </p:spTgt>
                                        </p:tgtEl>
                                      </p:cBhvr>
                                    </p:animEffect>
                                    <p:set>
                                      <p:cBhvr>
                                        <p:cTn id="251" fill="hold">
                                          <p:stCondLst>
                                            <p:cond delay="499"/>
                                          </p:stCondLst>
                                        </p:cTn>
                                        <p:tgtEl>
                                          <p:spTgt spid="549">
                                            <p:txEl>
                                              <p:pRg st="26" end="26"/>
                                            </p:txEl>
                                          </p:spTgt>
                                        </p:tgtEl>
                                        <p:attrNameLst>
                                          <p:attrName>style.visibility</p:attrName>
                                        </p:attrNameLst>
                                      </p:cBhvr>
                                      <p:to>
                                        <p:strVal val="hidden"/>
                                      </p:to>
                                    </p:set>
                                  </p:childTnLst>
                                </p:cTn>
                              </p:par>
                              <p:par>
                                <p:cTn id="252" presetID="3" presetClass="exit" presetSubtype="10" fill="hold" grpId="2" nodeType="withEffect">
                                  <p:stCondLst>
                                    <p:cond delay="0"/>
                                  </p:stCondLst>
                                  <p:iterate>
                                    <p:tmAbs val="0"/>
                                  </p:iterate>
                                  <p:childTnLst>
                                    <p:animEffect transition="out" filter="blinds(horizontal)">
                                      <p:cBhvr>
                                        <p:cTn id="253" dur="500" fill="hold"/>
                                        <p:tgtEl>
                                          <p:spTgt spid="549">
                                            <p:txEl>
                                              <p:pRg st="27" end="27"/>
                                            </p:txEl>
                                          </p:spTgt>
                                        </p:tgtEl>
                                      </p:cBhvr>
                                    </p:animEffect>
                                    <p:set>
                                      <p:cBhvr>
                                        <p:cTn id="254" fill="hold">
                                          <p:stCondLst>
                                            <p:cond delay="499"/>
                                          </p:stCondLst>
                                        </p:cTn>
                                        <p:tgtEl>
                                          <p:spTgt spid="549">
                                            <p:txEl>
                                              <p:pRg st="27" end="27"/>
                                            </p:txEl>
                                          </p:spTgt>
                                        </p:tgtEl>
                                        <p:attrNameLst>
                                          <p:attrName>style.visibility</p:attrName>
                                        </p:attrNameLst>
                                      </p:cBhvr>
                                      <p:to>
                                        <p:strVal val="hidden"/>
                                      </p:to>
                                    </p:set>
                                  </p:childTnLst>
                                </p:cTn>
                              </p:par>
                              <p:par>
                                <p:cTn id="255" presetID="3" presetClass="exit" presetSubtype="10" fill="hold" grpId="2" nodeType="withEffect">
                                  <p:stCondLst>
                                    <p:cond delay="0"/>
                                  </p:stCondLst>
                                  <p:iterate>
                                    <p:tmAbs val="0"/>
                                  </p:iterate>
                                  <p:childTnLst>
                                    <p:animEffect transition="out" filter="blinds(horizontal)">
                                      <p:cBhvr>
                                        <p:cTn id="256" dur="500" fill="hold"/>
                                        <p:tgtEl>
                                          <p:spTgt spid="549">
                                            <p:txEl>
                                              <p:pRg st="28" end="28"/>
                                            </p:txEl>
                                          </p:spTgt>
                                        </p:tgtEl>
                                      </p:cBhvr>
                                    </p:animEffect>
                                    <p:set>
                                      <p:cBhvr>
                                        <p:cTn id="257" fill="hold">
                                          <p:stCondLst>
                                            <p:cond delay="499"/>
                                          </p:stCondLst>
                                        </p:cTn>
                                        <p:tgtEl>
                                          <p:spTgt spid="549">
                                            <p:txEl>
                                              <p:pRg st="28" end="28"/>
                                            </p:txEl>
                                          </p:spTgt>
                                        </p:tgtEl>
                                        <p:attrNameLst>
                                          <p:attrName>style.visibility</p:attrName>
                                        </p:attrNameLst>
                                      </p:cBhvr>
                                      <p:to>
                                        <p:strVal val="hidden"/>
                                      </p:to>
                                    </p:set>
                                  </p:childTnLst>
                                </p:cTn>
                              </p:par>
                              <p:par>
                                <p:cTn id="258" presetID="3" presetClass="exit" presetSubtype="10" fill="hold" grpId="2" nodeType="withEffect">
                                  <p:stCondLst>
                                    <p:cond delay="0"/>
                                  </p:stCondLst>
                                  <p:iterate>
                                    <p:tmAbs val="0"/>
                                  </p:iterate>
                                  <p:childTnLst>
                                    <p:animEffect transition="out" filter="blinds(horizontal)">
                                      <p:cBhvr>
                                        <p:cTn id="259" dur="500" fill="hold"/>
                                        <p:tgtEl>
                                          <p:spTgt spid="549">
                                            <p:txEl>
                                              <p:pRg st="29" end="29"/>
                                            </p:txEl>
                                          </p:spTgt>
                                        </p:tgtEl>
                                      </p:cBhvr>
                                    </p:animEffect>
                                    <p:set>
                                      <p:cBhvr>
                                        <p:cTn id="260" fill="hold">
                                          <p:stCondLst>
                                            <p:cond delay="499"/>
                                          </p:stCondLst>
                                        </p:cTn>
                                        <p:tgtEl>
                                          <p:spTgt spid="549">
                                            <p:txEl>
                                              <p:pRg st="29" end="29"/>
                                            </p:txEl>
                                          </p:spTgt>
                                        </p:tgtEl>
                                        <p:attrNameLst>
                                          <p:attrName>style.visibility</p:attrName>
                                        </p:attrNameLst>
                                      </p:cBhvr>
                                      <p:to>
                                        <p:strVal val="hidden"/>
                                      </p:to>
                                    </p:set>
                                  </p:childTnLst>
                                </p:cTn>
                              </p:par>
                              <p:par>
                                <p:cTn id="261" presetID="3" presetClass="exit" presetSubtype="10" fill="hold" grpId="2" nodeType="withEffect">
                                  <p:stCondLst>
                                    <p:cond delay="0"/>
                                  </p:stCondLst>
                                  <p:iterate>
                                    <p:tmAbs val="0"/>
                                  </p:iterate>
                                  <p:childTnLst>
                                    <p:animEffect transition="out" filter="blinds(horizontal)">
                                      <p:cBhvr>
                                        <p:cTn id="262" dur="500" fill="hold"/>
                                        <p:tgtEl>
                                          <p:spTgt spid="549">
                                            <p:txEl>
                                              <p:pRg st="30" end="30"/>
                                            </p:txEl>
                                          </p:spTgt>
                                        </p:tgtEl>
                                      </p:cBhvr>
                                    </p:animEffect>
                                    <p:set>
                                      <p:cBhvr>
                                        <p:cTn id="263" fill="hold">
                                          <p:stCondLst>
                                            <p:cond delay="499"/>
                                          </p:stCondLst>
                                        </p:cTn>
                                        <p:tgtEl>
                                          <p:spTgt spid="549">
                                            <p:txEl>
                                              <p:pRg st="30" end="30"/>
                                            </p:txEl>
                                          </p:spTgt>
                                        </p:tgtEl>
                                        <p:attrNameLst>
                                          <p:attrName>style.visibility</p:attrName>
                                        </p:attrNameLst>
                                      </p:cBhvr>
                                      <p:to>
                                        <p:strVal val="hidden"/>
                                      </p:to>
                                    </p:set>
                                  </p:childTnLst>
                                </p:cTn>
                              </p:par>
                              <p:par>
                                <p:cTn id="264" presetID="3" presetClass="exit" presetSubtype="10" fill="hold" grpId="2" nodeType="withEffect">
                                  <p:stCondLst>
                                    <p:cond delay="0"/>
                                  </p:stCondLst>
                                  <p:iterate>
                                    <p:tmAbs val="0"/>
                                  </p:iterate>
                                  <p:childTnLst>
                                    <p:animEffect transition="out" filter="blinds(horizontal)">
                                      <p:cBhvr>
                                        <p:cTn id="265" dur="500" fill="hold"/>
                                        <p:tgtEl>
                                          <p:spTgt spid="549">
                                            <p:txEl>
                                              <p:pRg st="31" end="31"/>
                                            </p:txEl>
                                          </p:spTgt>
                                        </p:tgtEl>
                                      </p:cBhvr>
                                    </p:animEffect>
                                    <p:set>
                                      <p:cBhvr>
                                        <p:cTn id="266" fill="hold">
                                          <p:stCondLst>
                                            <p:cond delay="499"/>
                                          </p:stCondLst>
                                        </p:cTn>
                                        <p:tgtEl>
                                          <p:spTgt spid="549">
                                            <p:txEl>
                                              <p:pRg st="31" end="31"/>
                                            </p:txEl>
                                          </p:spTgt>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3" presetClass="exit" presetSubtype="10" fill="hold" grpId="2" nodeType="clickEffect">
                                  <p:stCondLst>
                                    <p:cond delay="0"/>
                                  </p:stCondLst>
                                  <p:iterate>
                                    <p:tmAbs val="0"/>
                                  </p:iterate>
                                  <p:childTnLst>
                                    <p:animEffect transition="out" filter="blinds(horizontal)">
                                      <p:cBhvr>
                                        <p:cTn id="270" dur="500" fill="hold"/>
                                        <p:tgtEl>
                                          <p:spTgt spid="549">
                                            <p:txEl>
                                              <p:pRg st="32" end="32"/>
                                            </p:txEl>
                                          </p:spTgt>
                                        </p:tgtEl>
                                      </p:cBhvr>
                                    </p:animEffect>
                                    <p:set>
                                      <p:cBhvr>
                                        <p:cTn id="271" fill="hold">
                                          <p:stCondLst>
                                            <p:cond delay="499"/>
                                          </p:stCondLst>
                                        </p:cTn>
                                        <p:tgtEl>
                                          <p:spTgt spid="549">
                                            <p:txEl>
                                              <p:pRg st="32" end="32"/>
                                            </p:txEl>
                                          </p:spTgt>
                                        </p:tgtEl>
                                        <p:attrNameLst>
                                          <p:attrName>style.visibility</p:attrName>
                                        </p:attrNameLst>
                                      </p:cBhvr>
                                      <p:to>
                                        <p:strVal val="hidden"/>
                                      </p:to>
                                    </p:set>
                                  </p:childTnLst>
                                </p:cTn>
                              </p:par>
                            </p:childTnLst>
                          </p:cTn>
                        </p:par>
                      </p:childTnLst>
                    </p:cTn>
                  </p:par>
                  <p:par>
                    <p:cTn id="272" fill="hold">
                      <p:stCondLst>
                        <p:cond delay="indefinite"/>
                      </p:stCondLst>
                      <p:childTnLst>
                        <p:par>
                          <p:cTn id="273" fill="hold">
                            <p:stCondLst>
                              <p:cond delay="0"/>
                            </p:stCondLst>
                            <p:childTnLst>
                              <p:par>
                                <p:cTn id="274" presetID="3" presetClass="exit" presetSubtype="10" fill="hold" grpId="2" nodeType="clickEffect">
                                  <p:stCondLst>
                                    <p:cond delay="0"/>
                                  </p:stCondLst>
                                  <p:iterate>
                                    <p:tmAbs val="0"/>
                                  </p:iterate>
                                  <p:childTnLst>
                                    <p:animEffect transition="out" filter="blinds(horizontal)">
                                      <p:cBhvr>
                                        <p:cTn id="275" dur="500" fill="hold"/>
                                        <p:tgtEl>
                                          <p:spTgt spid="549">
                                            <p:txEl>
                                              <p:pRg st="33" end="33"/>
                                            </p:txEl>
                                          </p:spTgt>
                                        </p:tgtEl>
                                      </p:cBhvr>
                                    </p:animEffect>
                                    <p:set>
                                      <p:cBhvr>
                                        <p:cTn id="276" fill="hold">
                                          <p:stCondLst>
                                            <p:cond delay="499"/>
                                          </p:stCondLst>
                                        </p:cTn>
                                        <p:tgtEl>
                                          <p:spTgt spid="549">
                                            <p:txEl>
                                              <p:pRg st="33" end="33"/>
                                            </p:txEl>
                                          </p:spTgt>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3" presetClass="exit" presetSubtype="10" fill="hold" grpId="2" nodeType="clickEffect">
                                  <p:stCondLst>
                                    <p:cond delay="0"/>
                                  </p:stCondLst>
                                  <p:iterate>
                                    <p:tmAbs val="0"/>
                                  </p:iterate>
                                  <p:childTnLst>
                                    <p:animEffect transition="out" filter="blinds(horizontal)">
                                      <p:cBhvr>
                                        <p:cTn id="280" dur="500" fill="hold"/>
                                        <p:tgtEl>
                                          <p:spTgt spid="549">
                                            <p:txEl>
                                              <p:pRg st="34" end="34"/>
                                            </p:txEl>
                                          </p:spTgt>
                                        </p:tgtEl>
                                      </p:cBhvr>
                                    </p:animEffect>
                                    <p:set>
                                      <p:cBhvr>
                                        <p:cTn id="281" fill="hold">
                                          <p:stCondLst>
                                            <p:cond delay="499"/>
                                          </p:stCondLst>
                                        </p:cTn>
                                        <p:tgtEl>
                                          <p:spTgt spid="549">
                                            <p:txEl>
                                              <p:pRg st="34" end="34"/>
                                            </p:txEl>
                                          </p:spTgt>
                                        </p:tgtEl>
                                        <p:attrNameLst>
                                          <p:attrName>style.visibility</p:attrName>
                                        </p:attrNameLst>
                                      </p:cBhvr>
                                      <p:to>
                                        <p:strVal val="hidden"/>
                                      </p:to>
                                    </p:set>
                                  </p:childTnLst>
                                </p:cTn>
                              </p:par>
                            </p:childTnLst>
                          </p:cTn>
                        </p:par>
                      </p:childTnLst>
                    </p:cTn>
                  </p:par>
                  <p:par>
                    <p:cTn id="282" fill="hold">
                      <p:stCondLst>
                        <p:cond delay="indefinite"/>
                      </p:stCondLst>
                      <p:childTnLst>
                        <p:par>
                          <p:cTn id="283" fill="hold">
                            <p:stCondLst>
                              <p:cond delay="0"/>
                            </p:stCondLst>
                            <p:childTnLst>
                              <p:par>
                                <p:cTn id="284" presetID="3" presetClass="exit" presetSubtype="10" fill="hold" grpId="2" nodeType="clickEffect">
                                  <p:stCondLst>
                                    <p:cond delay="0"/>
                                  </p:stCondLst>
                                  <p:iterate>
                                    <p:tmAbs val="0"/>
                                  </p:iterate>
                                  <p:childTnLst>
                                    <p:animEffect transition="out" filter="blinds(horizontal)">
                                      <p:cBhvr>
                                        <p:cTn id="285" dur="500" fill="hold"/>
                                        <p:tgtEl>
                                          <p:spTgt spid="549">
                                            <p:txEl>
                                              <p:pRg st="35" end="35"/>
                                            </p:txEl>
                                          </p:spTgt>
                                        </p:tgtEl>
                                      </p:cBhvr>
                                    </p:animEffect>
                                    <p:set>
                                      <p:cBhvr>
                                        <p:cTn id="286" fill="hold">
                                          <p:stCondLst>
                                            <p:cond delay="499"/>
                                          </p:stCondLst>
                                        </p:cTn>
                                        <p:tgtEl>
                                          <p:spTgt spid="549">
                                            <p:txEl>
                                              <p:pRg st="35" end="35"/>
                                            </p:txEl>
                                          </p:spTgt>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3" presetClass="exit" presetSubtype="10" fill="hold" grpId="2" nodeType="clickEffect">
                                  <p:stCondLst>
                                    <p:cond delay="0"/>
                                  </p:stCondLst>
                                  <p:iterate>
                                    <p:tmAbs val="0"/>
                                  </p:iterate>
                                  <p:childTnLst>
                                    <p:animEffect transition="out" filter="blinds(horizontal)">
                                      <p:cBhvr>
                                        <p:cTn id="290" dur="500" fill="hold"/>
                                        <p:tgtEl>
                                          <p:spTgt spid="549">
                                            <p:txEl>
                                              <p:pRg st="36" end="36"/>
                                            </p:txEl>
                                          </p:spTgt>
                                        </p:tgtEl>
                                      </p:cBhvr>
                                    </p:animEffect>
                                    <p:set>
                                      <p:cBhvr>
                                        <p:cTn id="291" fill="hold">
                                          <p:stCondLst>
                                            <p:cond delay="499"/>
                                          </p:stCondLst>
                                        </p:cTn>
                                        <p:tgtEl>
                                          <p:spTgt spid="549">
                                            <p:txEl>
                                              <p:pRg st="36" end="36"/>
                                            </p:txEl>
                                          </p:spTgt>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3" presetClass="exit" presetSubtype="10" fill="hold" grpId="2" nodeType="clickEffect">
                                  <p:stCondLst>
                                    <p:cond delay="0"/>
                                  </p:stCondLst>
                                  <p:iterate>
                                    <p:tmAbs val="0"/>
                                  </p:iterate>
                                  <p:childTnLst>
                                    <p:animEffect transition="out" filter="blinds(horizontal)">
                                      <p:cBhvr>
                                        <p:cTn id="295" dur="500" fill="hold"/>
                                        <p:tgtEl>
                                          <p:spTgt spid="549">
                                            <p:txEl>
                                              <p:pRg st="37" end="37"/>
                                            </p:txEl>
                                          </p:spTgt>
                                        </p:tgtEl>
                                      </p:cBhvr>
                                    </p:animEffect>
                                    <p:set>
                                      <p:cBhvr>
                                        <p:cTn id="296" fill="hold">
                                          <p:stCondLst>
                                            <p:cond delay="499"/>
                                          </p:stCondLst>
                                        </p:cTn>
                                        <p:tgtEl>
                                          <p:spTgt spid="549">
                                            <p:txEl>
                                              <p:pRg st="37" end="37"/>
                                            </p:txEl>
                                          </p:spTgt>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3" presetClass="exit" presetSubtype="10" fill="hold" grpId="2" nodeType="clickEffect">
                                  <p:stCondLst>
                                    <p:cond delay="0"/>
                                  </p:stCondLst>
                                  <p:iterate>
                                    <p:tmAbs val="0"/>
                                  </p:iterate>
                                  <p:childTnLst>
                                    <p:animEffect transition="out" filter="blinds(horizontal)">
                                      <p:cBhvr>
                                        <p:cTn id="300" dur="500" fill="hold"/>
                                        <p:tgtEl>
                                          <p:spTgt spid="549">
                                            <p:txEl>
                                              <p:pRg st="38" end="38"/>
                                            </p:txEl>
                                          </p:spTgt>
                                        </p:tgtEl>
                                      </p:cBhvr>
                                    </p:animEffect>
                                    <p:set>
                                      <p:cBhvr>
                                        <p:cTn id="301" fill="hold">
                                          <p:stCondLst>
                                            <p:cond delay="499"/>
                                          </p:stCondLst>
                                        </p:cTn>
                                        <p:tgtEl>
                                          <p:spTgt spid="549">
                                            <p:txEl>
                                              <p:pRg st="38" end="38"/>
                                            </p:txEl>
                                          </p:spTgt>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3" presetClass="exit" presetSubtype="10" fill="hold" grpId="2" nodeType="clickEffect">
                                  <p:stCondLst>
                                    <p:cond delay="0"/>
                                  </p:stCondLst>
                                  <p:iterate>
                                    <p:tmAbs val="0"/>
                                  </p:iterate>
                                  <p:childTnLst>
                                    <p:animEffect transition="out" filter="blinds(horizontal)">
                                      <p:cBhvr>
                                        <p:cTn id="305" dur="500" fill="hold"/>
                                        <p:tgtEl>
                                          <p:spTgt spid="549">
                                            <p:txEl>
                                              <p:pRg st="39" end="39"/>
                                            </p:txEl>
                                          </p:spTgt>
                                        </p:tgtEl>
                                      </p:cBhvr>
                                    </p:animEffect>
                                    <p:set>
                                      <p:cBhvr>
                                        <p:cTn id="306" fill="hold">
                                          <p:stCondLst>
                                            <p:cond delay="499"/>
                                          </p:stCondLst>
                                        </p:cTn>
                                        <p:tgtEl>
                                          <p:spTgt spid="549">
                                            <p:txEl>
                                              <p:pRg st="39" end="39"/>
                                            </p:txEl>
                                          </p:spTgt>
                                        </p:tgtEl>
                                        <p:attrNameLst>
                                          <p:attrName>style.visibility</p:attrName>
                                        </p:attrNameLst>
                                      </p:cBhvr>
                                      <p:to>
                                        <p:strVal val="hidden"/>
                                      </p:to>
                                    </p:set>
                                  </p:childTnLst>
                                </p:cTn>
                              </p:par>
                            </p:childTnLst>
                          </p:cTn>
                        </p:par>
                      </p:childTnLst>
                    </p:cTn>
                  </p:par>
                  <p:par>
                    <p:cTn id="307" fill="hold">
                      <p:stCondLst>
                        <p:cond delay="indefinite"/>
                      </p:stCondLst>
                      <p:childTnLst>
                        <p:par>
                          <p:cTn id="308" fill="hold">
                            <p:stCondLst>
                              <p:cond delay="0"/>
                            </p:stCondLst>
                            <p:childTnLst>
                              <p:par>
                                <p:cTn id="309" presetID="3" presetClass="exit" presetSubtype="10" fill="hold" grpId="2" nodeType="clickEffect">
                                  <p:stCondLst>
                                    <p:cond delay="0"/>
                                  </p:stCondLst>
                                  <p:iterate>
                                    <p:tmAbs val="0"/>
                                  </p:iterate>
                                  <p:childTnLst>
                                    <p:animEffect transition="out" filter="blinds(horizontal)">
                                      <p:cBhvr>
                                        <p:cTn id="310" dur="500" fill="hold"/>
                                        <p:tgtEl>
                                          <p:spTgt spid="549">
                                            <p:txEl>
                                              <p:pRg st="40" end="40"/>
                                            </p:txEl>
                                          </p:spTgt>
                                        </p:tgtEl>
                                      </p:cBhvr>
                                    </p:animEffect>
                                    <p:set>
                                      <p:cBhvr>
                                        <p:cTn id="311" fill="hold">
                                          <p:stCondLst>
                                            <p:cond delay="499"/>
                                          </p:stCondLst>
                                        </p:cTn>
                                        <p:tgtEl>
                                          <p:spTgt spid="549">
                                            <p:txEl>
                                              <p:pRg st="40" end="40"/>
                                            </p:txEl>
                                          </p:spTgt>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3" presetClass="exit" presetSubtype="10" fill="hold" grpId="2" nodeType="clickEffect">
                                  <p:stCondLst>
                                    <p:cond delay="0"/>
                                  </p:stCondLst>
                                  <p:iterate>
                                    <p:tmAbs val="0"/>
                                  </p:iterate>
                                  <p:childTnLst>
                                    <p:animEffect transition="out" filter="blinds(horizontal)">
                                      <p:cBhvr>
                                        <p:cTn id="315" dur="500" fill="hold"/>
                                        <p:tgtEl>
                                          <p:spTgt spid="549">
                                            <p:txEl>
                                              <p:pRg st="41" end="41"/>
                                            </p:txEl>
                                          </p:spTgt>
                                        </p:tgtEl>
                                      </p:cBhvr>
                                    </p:animEffect>
                                    <p:set>
                                      <p:cBhvr>
                                        <p:cTn id="316" fill="hold">
                                          <p:stCondLst>
                                            <p:cond delay="499"/>
                                          </p:stCondLst>
                                        </p:cTn>
                                        <p:tgtEl>
                                          <p:spTgt spid="549">
                                            <p:txEl>
                                              <p:pRg st="41" end="41"/>
                                            </p:txEl>
                                          </p:spTgt>
                                        </p:tgtEl>
                                        <p:attrNameLst>
                                          <p:attrName>style.visibility</p:attrName>
                                        </p:attrNameLst>
                                      </p:cBhvr>
                                      <p:to>
                                        <p:strVal val="hidden"/>
                                      </p:to>
                                    </p:set>
                                  </p:childTnLst>
                                </p:cTn>
                              </p:par>
                            </p:childTnLst>
                          </p:cTn>
                        </p:par>
                      </p:childTnLst>
                    </p:cTn>
                  </p:par>
                  <p:par>
                    <p:cTn id="317" fill="hold">
                      <p:stCondLst>
                        <p:cond delay="indefinite"/>
                      </p:stCondLst>
                      <p:childTnLst>
                        <p:par>
                          <p:cTn id="318" fill="hold">
                            <p:stCondLst>
                              <p:cond delay="0"/>
                            </p:stCondLst>
                            <p:childTnLst>
                              <p:par>
                                <p:cTn id="319" presetID="3" presetClass="exit" presetSubtype="10" fill="hold" grpId="2" nodeType="clickEffect">
                                  <p:stCondLst>
                                    <p:cond delay="0"/>
                                  </p:stCondLst>
                                  <p:iterate>
                                    <p:tmAbs val="0"/>
                                  </p:iterate>
                                  <p:childTnLst>
                                    <p:animEffect transition="out" filter="blinds(horizontal)">
                                      <p:cBhvr>
                                        <p:cTn id="320" dur="500" fill="hold"/>
                                        <p:tgtEl>
                                          <p:spTgt spid="549">
                                            <p:txEl>
                                              <p:pRg st="42" end="42"/>
                                            </p:txEl>
                                          </p:spTgt>
                                        </p:tgtEl>
                                      </p:cBhvr>
                                    </p:animEffect>
                                    <p:set>
                                      <p:cBhvr>
                                        <p:cTn id="321" fill="hold">
                                          <p:stCondLst>
                                            <p:cond delay="499"/>
                                          </p:stCondLst>
                                        </p:cTn>
                                        <p:tgtEl>
                                          <p:spTgt spid="549">
                                            <p:txEl>
                                              <p:pRg st="42" end="42"/>
                                            </p:txEl>
                                          </p:spTgt>
                                        </p:tgtEl>
                                        <p:attrNameLst>
                                          <p:attrName>style.visibility</p:attrName>
                                        </p:attrNameLst>
                                      </p:cBhvr>
                                      <p:to>
                                        <p:strVal val="hidden"/>
                                      </p:to>
                                    </p:set>
                                  </p:childTnLst>
                                </p:cTn>
                              </p:par>
                            </p:childTnLst>
                          </p:cTn>
                        </p:par>
                      </p:childTnLst>
                    </p:cTn>
                  </p:par>
                  <p:par>
                    <p:cTn id="322" fill="hold">
                      <p:stCondLst>
                        <p:cond delay="indefinite"/>
                      </p:stCondLst>
                      <p:childTnLst>
                        <p:par>
                          <p:cTn id="323" fill="hold">
                            <p:stCondLst>
                              <p:cond delay="0"/>
                            </p:stCondLst>
                            <p:childTnLst>
                              <p:par>
                                <p:cTn id="324" presetID="3" presetClass="exit" presetSubtype="10" fill="hold" grpId="2" nodeType="clickEffect">
                                  <p:stCondLst>
                                    <p:cond delay="0"/>
                                  </p:stCondLst>
                                  <p:iterate>
                                    <p:tmAbs val="0"/>
                                  </p:iterate>
                                  <p:childTnLst>
                                    <p:animEffect transition="out" filter="blinds(horizontal)">
                                      <p:cBhvr>
                                        <p:cTn id="325" dur="500" fill="hold"/>
                                        <p:tgtEl>
                                          <p:spTgt spid="549">
                                            <p:txEl>
                                              <p:pRg st="43" end="43"/>
                                            </p:txEl>
                                          </p:spTgt>
                                        </p:tgtEl>
                                      </p:cBhvr>
                                    </p:animEffect>
                                    <p:set>
                                      <p:cBhvr>
                                        <p:cTn id="326" fill="hold">
                                          <p:stCondLst>
                                            <p:cond delay="499"/>
                                          </p:stCondLst>
                                        </p:cTn>
                                        <p:tgtEl>
                                          <p:spTgt spid="549">
                                            <p:txEl>
                                              <p:pRg st="43" end="43"/>
                                            </p:txEl>
                                          </p:spTgt>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3" presetClass="exit" presetSubtype="10" fill="hold" grpId="2" nodeType="clickEffect">
                                  <p:stCondLst>
                                    <p:cond delay="0"/>
                                  </p:stCondLst>
                                  <p:iterate>
                                    <p:tmAbs val="0"/>
                                  </p:iterate>
                                  <p:childTnLst>
                                    <p:animEffect transition="out" filter="blinds(horizontal)">
                                      <p:cBhvr>
                                        <p:cTn id="330" dur="500" fill="hold"/>
                                        <p:tgtEl>
                                          <p:spTgt spid="549">
                                            <p:txEl>
                                              <p:pRg st="44" end="44"/>
                                            </p:txEl>
                                          </p:spTgt>
                                        </p:tgtEl>
                                      </p:cBhvr>
                                    </p:animEffect>
                                    <p:set>
                                      <p:cBhvr>
                                        <p:cTn id="331" fill="hold">
                                          <p:stCondLst>
                                            <p:cond delay="499"/>
                                          </p:stCondLst>
                                        </p:cTn>
                                        <p:tgtEl>
                                          <p:spTgt spid="549">
                                            <p:txEl>
                                              <p:pRg st="44" end="44"/>
                                            </p:txEl>
                                          </p:spTgt>
                                        </p:tgtEl>
                                        <p:attrNameLst>
                                          <p:attrName>style.visibility</p:attrName>
                                        </p:attrNameLst>
                                      </p:cBhvr>
                                      <p:to>
                                        <p:strVal val="hidden"/>
                                      </p:to>
                                    </p:set>
                                  </p:childTnLst>
                                </p:cTn>
                              </p:par>
                              <p:par>
                                <p:cTn id="332" presetID="3" presetClass="exit" presetSubtype="10" fill="hold" grpId="2" nodeType="withEffect">
                                  <p:stCondLst>
                                    <p:cond delay="0"/>
                                  </p:stCondLst>
                                  <p:iterate>
                                    <p:tmAbs val="0"/>
                                  </p:iterate>
                                  <p:childTnLst>
                                    <p:animEffect transition="out" filter="blinds(horizontal)">
                                      <p:cBhvr>
                                        <p:cTn id="333" dur="500" fill="hold"/>
                                        <p:tgtEl>
                                          <p:spTgt spid="549">
                                            <p:bg/>
                                          </p:spTgt>
                                        </p:tgtEl>
                                      </p:cBhvr>
                                    </p:animEffect>
                                    <p:set>
                                      <p:cBhvr>
                                        <p:cTn id="334" fill="hold">
                                          <p:stCondLst>
                                            <p:cond delay="499"/>
                                          </p:stCondLst>
                                        </p:cTn>
                                        <p:tgtEl>
                                          <p:spTgt spid="54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1" build="p" animBg="1" advAuto="0"/>
      <p:bldP spid="549" grpId="2" build="p" animBg="1" advAuto="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98</a:t>
            </a:fld>
            <a:endParaRPr/>
          </a:p>
        </p:txBody>
      </p:sp>
      <p:sp>
        <p:nvSpPr>
          <p:cNvPr id="552" name="4. ECMAScript6 基本语法-Promise"/>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Promise</a:t>
            </a:r>
          </a:p>
        </p:txBody>
      </p:sp>
      <p:sp>
        <p:nvSpPr>
          <p:cNvPr id="553" name="代码:demo82.html…"/>
          <p:cNvSpPr txBox="1">
            <a:spLocks noGrp="1"/>
          </p:cNvSpPr>
          <p:nvPr>
            <p:ph type="body" idx="4294967295"/>
          </p:nvPr>
        </p:nvSpPr>
        <p:spPr>
          <a:xfrm>
            <a:off x="237330" y="771445"/>
            <a:ext cx="8848727" cy="6104209"/>
          </a:xfrm>
          <a:prstGeom prst="rect">
            <a:avLst/>
          </a:prstGeom>
        </p:spPr>
        <p:txBody>
          <a:bodyPr/>
          <a:lstStyle/>
          <a:p>
            <a:pPr marL="134753" indent="-134753" defTabSz="512063">
              <a:spcBef>
                <a:spcPts val="400"/>
              </a:spcBef>
              <a:buChar char="•"/>
              <a:defRPr sz="1344">
                <a:latin typeface="微软雅黑"/>
                <a:ea typeface="微软雅黑"/>
                <a:cs typeface="微软雅黑"/>
                <a:sym typeface="微软雅黑"/>
              </a:defRPr>
            </a:pPr>
            <a:r>
              <a:t>代码:demo82.html  </a:t>
            </a:r>
          </a:p>
          <a:p>
            <a:pPr marL="0" lvl="2" indent="256031" defTabSz="512063">
              <a:spcBef>
                <a:spcPts val="400"/>
              </a:spcBef>
              <a:buSzTx/>
              <a:buNone/>
              <a:defRPr sz="1344">
                <a:latin typeface="微软雅黑"/>
                <a:ea typeface="微软雅黑"/>
                <a:cs typeface="微软雅黑"/>
                <a:sym typeface="微软雅黑"/>
              </a:defRPr>
            </a:pPr>
            <a:r>
              <a:t>   function runAsync1(){</a:t>
            </a:r>
          </a:p>
          <a:p>
            <a:pPr marL="0" lvl="2" indent="256031" defTabSz="512063">
              <a:spcBef>
                <a:spcPts val="400"/>
              </a:spcBef>
              <a:buSzTx/>
              <a:buNone/>
              <a:defRPr sz="1344">
                <a:latin typeface="微软雅黑"/>
                <a:ea typeface="微软雅黑"/>
                <a:cs typeface="微软雅黑"/>
                <a:sym typeface="微软雅黑"/>
              </a:defRPr>
            </a:pPr>
            <a:r>
              <a:t>      var p = new Promise(function(resolve, reject){</a:t>
            </a:r>
          </a:p>
          <a:p>
            <a:pPr marL="0" lvl="2" indent="256031" defTabSz="512063">
              <a:spcBef>
                <a:spcPts val="400"/>
              </a:spcBef>
              <a:buSzTx/>
              <a:buNone/>
              <a:defRPr sz="1344">
                <a:latin typeface="微软雅黑"/>
                <a:ea typeface="微软雅黑"/>
                <a:cs typeface="微软雅黑"/>
                <a:sym typeface="微软雅黑"/>
              </a:defRPr>
            </a:pPr>
            <a:r>
              <a:t>        //做一些异步操作</a:t>
            </a:r>
          </a:p>
          <a:p>
            <a:pPr marL="0" lvl="2" indent="256031" defTabSz="512063">
              <a:spcBef>
                <a:spcPts val="400"/>
              </a:spcBef>
              <a:buSzTx/>
              <a:buNone/>
              <a:defRPr sz="1344">
                <a:latin typeface="微软雅黑"/>
                <a:ea typeface="微软雅黑"/>
                <a:cs typeface="微软雅黑"/>
                <a:sym typeface="微软雅黑"/>
              </a:defRPr>
            </a:pPr>
            <a:r>
              <a:t>        setTimeout(function(){</a:t>
            </a:r>
          </a:p>
          <a:p>
            <a:pPr marL="0" lvl="2" indent="256031" defTabSz="512063">
              <a:spcBef>
                <a:spcPts val="400"/>
              </a:spcBef>
              <a:buSzTx/>
              <a:buNone/>
              <a:defRPr sz="1344">
                <a:latin typeface="微软雅黑"/>
                <a:ea typeface="微软雅黑"/>
                <a:cs typeface="微软雅黑"/>
                <a:sym typeface="微软雅黑"/>
              </a:defRPr>
            </a:pPr>
            <a:r>
              <a:t>            console.log('执行完成1');</a:t>
            </a:r>
          </a:p>
          <a:p>
            <a:pPr marL="0" lvl="2" indent="256031" defTabSz="512063">
              <a:spcBef>
                <a:spcPts val="400"/>
              </a:spcBef>
              <a:buSzTx/>
              <a:buNone/>
              <a:defRPr sz="1344">
                <a:latin typeface="微软雅黑"/>
                <a:ea typeface="微软雅黑"/>
                <a:cs typeface="微软雅黑"/>
                <a:sym typeface="微软雅黑"/>
              </a:defRPr>
            </a:pPr>
            <a:r>
              <a:t>            </a:t>
            </a:r>
          </a:p>
          <a:p>
            <a:pPr marL="0" lvl="2" indent="256031" defTabSz="512063">
              <a:spcBef>
                <a:spcPts val="400"/>
              </a:spcBef>
              <a:buSzTx/>
              <a:buNone/>
              <a:defRPr sz="1344">
                <a:latin typeface="微软雅黑"/>
                <a:ea typeface="微软雅黑"/>
                <a:cs typeface="微软雅黑"/>
                <a:sym typeface="微软雅黑"/>
              </a:defRPr>
            </a:pPr>
            <a:r>
              <a:t>            resolve('随便什么数据,可以是ajax异步返回的数据');</a:t>
            </a:r>
          </a:p>
          <a:p>
            <a:pPr marL="0" lvl="2" indent="256031" defTabSz="512063">
              <a:spcBef>
                <a:spcPts val="400"/>
              </a:spcBef>
              <a:buSzTx/>
              <a:buNone/>
              <a:defRPr sz="1344">
                <a:latin typeface="微软雅黑"/>
                <a:ea typeface="微软雅黑"/>
                <a:cs typeface="微软雅黑"/>
                <a:sym typeface="微软雅黑"/>
              </a:defRPr>
            </a:pPr>
            <a:r>
              <a:t>        }, 2000);</a:t>
            </a:r>
          </a:p>
          <a:p>
            <a:pPr marL="0" lvl="2" indent="256031" defTabSz="512063">
              <a:spcBef>
                <a:spcPts val="400"/>
              </a:spcBef>
              <a:buSzTx/>
              <a:buNone/>
              <a:defRPr sz="1344">
                <a:latin typeface="微软雅黑"/>
                <a:ea typeface="微软雅黑"/>
                <a:cs typeface="微软雅黑"/>
                <a:sym typeface="微软雅黑"/>
              </a:defRPr>
            </a:pPr>
            <a:r>
              <a:t>    });</a:t>
            </a:r>
          </a:p>
          <a:p>
            <a:pPr marL="0" lvl="2" indent="256031" defTabSz="512063">
              <a:spcBef>
                <a:spcPts val="400"/>
              </a:spcBef>
              <a:buSzTx/>
              <a:buNone/>
              <a:defRPr sz="1344">
                <a:latin typeface="微软雅黑"/>
                <a:ea typeface="微软雅黑"/>
                <a:cs typeface="微软雅黑"/>
                <a:sym typeface="微软雅黑"/>
              </a:defRPr>
            </a:pPr>
            <a:r>
              <a:t>    return p;            </a:t>
            </a:r>
          </a:p>
          <a:p>
            <a:pPr marL="0" lvl="2" indent="256031" defTabSz="512063">
              <a:spcBef>
                <a:spcPts val="400"/>
              </a:spcBef>
              <a:buSzTx/>
              <a:buNone/>
              <a:defRPr sz="1344">
                <a:latin typeface="微软雅黑"/>
                <a:ea typeface="微软雅黑"/>
                <a:cs typeface="微软雅黑"/>
                <a:sym typeface="微软雅黑"/>
              </a:defRPr>
            </a:pPr>
            <a:r>
              <a:t>    }</a:t>
            </a:r>
          </a:p>
          <a:p>
            <a:pPr marL="0" lvl="2" indent="256031" defTabSz="512063">
              <a:spcBef>
                <a:spcPts val="400"/>
              </a:spcBef>
              <a:buSzTx/>
              <a:buNone/>
              <a:defRPr sz="1344">
                <a:latin typeface="微软雅黑"/>
                <a:ea typeface="微软雅黑"/>
                <a:cs typeface="微软雅黑"/>
                <a:sym typeface="微软雅黑"/>
              </a:defRPr>
            </a:pPr>
            <a:r>
              <a:t>//………….</a:t>
            </a:r>
          </a:p>
          <a:p>
            <a:pPr marL="0" lvl="2" indent="256031" defTabSz="512063">
              <a:spcBef>
                <a:spcPts val="400"/>
              </a:spcBef>
              <a:buSzTx/>
              <a:buNone/>
              <a:defRPr sz="1344">
                <a:latin typeface="微软雅黑"/>
                <a:ea typeface="微软雅黑"/>
                <a:cs typeface="微软雅黑"/>
                <a:sym typeface="微软雅黑"/>
              </a:defRPr>
            </a:pPr>
            <a:r>
              <a:t>   runAsync1().then(function(data){</a:t>
            </a:r>
          </a:p>
          <a:p>
            <a:pPr marL="0" indent="0" defTabSz="512063">
              <a:spcBef>
                <a:spcPts val="400"/>
              </a:spcBef>
              <a:buSzTx/>
              <a:buNone/>
              <a:defRPr sz="1344">
                <a:latin typeface="微软雅黑"/>
                <a:ea typeface="微软雅黑"/>
                <a:cs typeface="微软雅黑"/>
                <a:sym typeface="微软雅黑"/>
              </a:defRPr>
            </a:pPr>
            <a:r>
              <a:t>    	console.log("数据是:"+data);//data就是resolve()传过来的参数</a:t>
            </a:r>
          </a:p>
          <a:p>
            <a:pPr marL="0" indent="0" defTabSz="512063">
              <a:spcBef>
                <a:spcPts val="400"/>
              </a:spcBef>
              <a:buSzTx/>
              <a:buNone/>
              <a:defRPr sz="1344">
                <a:latin typeface="微软雅黑"/>
                <a:ea typeface="微软雅黑"/>
                <a:cs typeface="微软雅黑"/>
                <a:sym typeface="微软雅黑"/>
              </a:defRPr>
            </a:pPr>
            <a:r>
              <a:t>        return runAsync2();</a:t>
            </a:r>
          </a:p>
          <a:p>
            <a:pPr marL="0" indent="0" defTabSz="512063">
              <a:spcBef>
                <a:spcPts val="400"/>
              </a:spcBef>
              <a:buSzTx/>
              <a:buNone/>
              <a:defRPr sz="1344">
                <a:latin typeface="微软雅黑"/>
                <a:ea typeface="微软雅黑"/>
                <a:cs typeface="微软雅黑"/>
                <a:sym typeface="微软雅黑"/>
              </a:defRPr>
            </a:pPr>
            <a:r>
              <a:t>    }).then(function(data){</a:t>
            </a:r>
          </a:p>
          <a:p>
            <a:pPr marL="0" indent="0" defTabSz="512063">
              <a:spcBef>
                <a:spcPts val="400"/>
              </a:spcBef>
              <a:buSzTx/>
              <a:buNone/>
              <a:defRPr sz="1344">
                <a:latin typeface="微软雅黑"/>
                <a:ea typeface="微软雅黑"/>
                <a:cs typeface="微软雅黑"/>
                <a:sym typeface="微软雅黑"/>
              </a:defRPr>
            </a:pPr>
            <a:r>
              <a:t>        console.log("数据是:"+data);//data就是resolve()传过来的参数</a:t>
            </a:r>
          </a:p>
          <a:p>
            <a:pPr marL="0" indent="0" defTabSz="512063">
              <a:spcBef>
                <a:spcPts val="400"/>
              </a:spcBef>
              <a:buSzTx/>
              <a:buNone/>
              <a:defRPr sz="1344">
                <a:latin typeface="微软雅黑"/>
                <a:ea typeface="微软雅黑"/>
                <a:cs typeface="微软雅黑"/>
                <a:sym typeface="微软雅黑"/>
              </a:defRPr>
            </a:pPr>
            <a:r>
              <a:t>        return runAsync3();</a:t>
            </a:r>
          </a:p>
          <a:p>
            <a:pPr marL="0" indent="0" defTabSz="512063">
              <a:spcBef>
                <a:spcPts val="400"/>
              </a:spcBef>
              <a:buSzTx/>
              <a:buNone/>
              <a:defRPr sz="1344">
                <a:latin typeface="微软雅黑"/>
                <a:ea typeface="微软雅黑"/>
                <a:cs typeface="微软雅黑"/>
                <a:sym typeface="微软雅黑"/>
              </a:defRPr>
            </a:pPr>
            <a:r>
              <a:t>    }).then(function(data){</a:t>
            </a:r>
          </a:p>
          <a:p>
            <a:pPr marL="0" indent="0" defTabSz="512063">
              <a:spcBef>
                <a:spcPts val="400"/>
              </a:spcBef>
              <a:buSzTx/>
              <a:buNone/>
              <a:defRPr sz="1344">
                <a:latin typeface="微软雅黑"/>
                <a:ea typeface="微软雅黑"/>
                <a:cs typeface="微软雅黑"/>
                <a:sym typeface="微软雅黑"/>
              </a:defRPr>
            </a:pPr>
            <a:r>
              <a:t>        console.log("数据是:"+data);//data就是resolve()传过来的参数      </a:t>
            </a:r>
          </a:p>
          <a:p>
            <a:pPr marL="0" indent="0" defTabSz="512063">
              <a:spcBef>
                <a:spcPts val="400"/>
              </a:spcBef>
              <a:buSzTx/>
              <a:buNone/>
              <a:defRPr sz="1344">
                <a:latin typeface="微软雅黑"/>
                <a:ea typeface="微软雅黑"/>
                <a:cs typeface="微软雅黑"/>
                <a:sym typeface="微软雅黑"/>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53">
                                            <p:bg/>
                                          </p:spTgt>
                                        </p:tgtEl>
                                        <p:attrNameLst>
                                          <p:attrName>style.visibility</p:attrName>
                                        </p:attrNameLst>
                                      </p:cBhvr>
                                      <p:to>
                                        <p:strVal val="visible"/>
                                      </p:to>
                                    </p:set>
                                    <p:animEffect transition="in" filter="blinds(horizontal)">
                                      <p:cBhvr>
                                        <p:cTn id="7" dur="500"/>
                                        <p:tgtEl>
                                          <p:spTgt spid="553">
                                            <p:bg/>
                                          </p:spTgt>
                                        </p:tgtEl>
                                      </p:cBhvr>
                                    </p:animEffect>
                                  </p:childTnLst>
                                </p:cTn>
                              </p:par>
                              <p:par>
                                <p:cTn id="8" presetID="3" presetClass="entr" presetSubtype="10" fill="hold" grpId="1" nodeType="withEffect">
                                  <p:stCondLst>
                                    <p:cond delay="0"/>
                                  </p:stCondLst>
                                  <p:iterate>
                                    <p:tmAbs val="0"/>
                                  </p:iterate>
                                  <p:childTnLst>
                                    <p:set>
                                      <p:cBhvr>
                                        <p:cTn id="9" fill="hold"/>
                                        <p:tgtEl>
                                          <p:spTgt spid="553">
                                            <p:txEl>
                                              <p:pRg st="0" end="0"/>
                                            </p:txEl>
                                          </p:spTgt>
                                        </p:tgtEl>
                                        <p:attrNameLst>
                                          <p:attrName>style.visibility</p:attrName>
                                        </p:attrNameLst>
                                      </p:cBhvr>
                                      <p:to>
                                        <p:strVal val="visible"/>
                                      </p:to>
                                    </p:set>
                                    <p:animEffect transition="in" filter="blinds(horizontal)">
                                      <p:cBhvr>
                                        <p:cTn id="10" dur="500"/>
                                        <p:tgtEl>
                                          <p:spTgt spid="553">
                                            <p:txEl>
                                              <p:pRg st="0" end="0"/>
                                            </p:txEl>
                                          </p:spTgt>
                                        </p:tgtEl>
                                      </p:cBhvr>
                                    </p:animEffect>
                                  </p:childTnLst>
                                </p:cTn>
                              </p:par>
                              <p:par>
                                <p:cTn id="11" presetID="3" presetClass="entr" presetSubtype="10" fill="hold" grpId="1" nodeType="withEffect">
                                  <p:stCondLst>
                                    <p:cond delay="0"/>
                                  </p:stCondLst>
                                  <p:iterate>
                                    <p:tmAbs val="0"/>
                                  </p:iterate>
                                  <p:childTnLst>
                                    <p:set>
                                      <p:cBhvr>
                                        <p:cTn id="12" fill="hold"/>
                                        <p:tgtEl>
                                          <p:spTgt spid="553">
                                            <p:txEl>
                                              <p:pRg st="1" end="1"/>
                                            </p:txEl>
                                          </p:spTgt>
                                        </p:tgtEl>
                                        <p:attrNameLst>
                                          <p:attrName>style.visibility</p:attrName>
                                        </p:attrNameLst>
                                      </p:cBhvr>
                                      <p:to>
                                        <p:strVal val="visible"/>
                                      </p:to>
                                    </p:set>
                                    <p:animEffect transition="in" filter="blinds(horizontal)">
                                      <p:cBhvr>
                                        <p:cTn id="13" dur="500"/>
                                        <p:tgtEl>
                                          <p:spTgt spid="553">
                                            <p:txEl>
                                              <p:pRg st="1" end="1"/>
                                            </p:txEl>
                                          </p:spTgt>
                                        </p:tgtEl>
                                      </p:cBhvr>
                                    </p:animEffect>
                                  </p:childTnLst>
                                </p:cTn>
                              </p:par>
                              <p:par>
                                <p:cTn id="14" presetID="3" presetClass="entr" presetSubtype="10" fill="hold" grpId="1" nodeType="withEffect">
                                  <p:stCondLst>
                                    <p:cond delay="0"/>
                                  </p:stCondLst>
                                  <p:iterate>
                                    <p:tmAbs val="0"/>
                                  </p:iterate>
                                  <p:childTnLst>
                                    <p:set>
                                      <p:cBhvr>
                                        <p:cTn id="15" fill="hold"/>
                                        <p:tgtEl>
                                          <p:spTgt spid="553">
                                            <p:txEl>
                                              <p:pRg st="2" end="2"/>
                                            </p:txEl>
                                          </p:spTgt>
                                        </p:tgtEl>
                                        <p:attrNameLst>
                                          <p:attrName>style.visibility</p:attrName>
                                        </p:attrNameLst>
                                      </p:cBhvr>
                                      <p:to>
                                        <p:strVal val="visible"/>
                                      </p:to>
                                    </p:set>
                                    <p:animEffect transition="in" filter="blinds(horizontal)">
                                      <p:cBhvr>
                                        <p:cTn id="16" dur="500"/>
                                        <p:tgtEl>
                                          <p:spTgt spid="553">
                                            <p:txEl>
                                              <p:pRg st="2" end="2"/>
                                            </p:txEl>
                                          </p:spTgt>
                                        </p:tgtEl>
                                      </p:cBhvr>
                                    </p:animEffect>
                                  </p:childTnLst>
                                </p:cTn>
                              </p:par>
                              <p:par>
                                <p:cTn id="17" presetID="3" presetClass="entr" presetSubtype="10" fill="hold" grpId="1" nodeType="withEffect">
                                  <p:stCondLst>
                                    <p:cond delay="0"/>
                                  </p:stCondLst>
                                  <p:iterate>
                                    <p:tmAbs val="0"/>
                                  </p:iterate>
                                  <p:childTnLst>
                                    <p:set>
                                      <p:cBhvr>
                                        <p:cTn id="18" fill="hold"/>
                                        <p:tgtEl>
                                          <p:spTgt spid="553">
                                            <p:txEl>
                                              <p:pRg st="3" end="3"/>
                                            </p:txEl>
                                          </p:spTgt>
                                        </p:tgtEl>
                                        <p:attrNameLst>
                                          <p:attrName>style.visibility</p:attrName>
                                        </p:attrNameLst>
                                      </p:cBhvr>
                                      <p:to>
                                        <p:strVal val="visible"/>
                                      </p:to>
                                    </p:set>
                                    <p:animEffect transition="in" filter="blinds(horizontal)">
                                      <p:cBhvr>
                                        <p:cTn id="19" dur="500"/>
                                        <p:tgtEl>
                                          <p:spTgt spid="553">
                                            <p:txEl>
                                              <p:pRg st="3" end="3"/>
                                            </p:txEl>
                                          </p:spTgt>
                                        </p:tgtEl>
                                      </p:cBhvr>
                                    </p:animEffect>
                                  </p:childTnLst>
                                </p:cTn>
                              </p:par>
                              <p:par>
                                <p:cTn id="20" presetID="3" presetClass="entr" presetSubtype="10" fill="hold" grpId="1" nodeType="withEffect">
                                  <p:stCondLst>
                                    <p:cond delay="0"/>
                                  </p:stCondLst>
                                  <p:iterate>
                                    <p:tmAbs val="0"/>
                                  </p:iterate>
                                  <p:childTnLst>
                                    <p:set>
                                      <p:cBhvr>
                                        <p:cTn id="21" fill="hold"/>
                                        <p:tgtEl>
                                          <p:spTgt spid="553">
                                            <p:txEl>
                                              <p:pRg st="4" end="4"/>
                                            </p:txEl>
                                          </p:spTgt>
                                        </p:tgtEl>
                                        <p:attrNameLst>
                                          <p:attrName>style.visibility</p:attrName>
                                        </p:attrNameLst>
                                      </p:cBhvr>
                                      <p:to>
                                        <p:strVal val="visible"/>
                                      </p:to>
                                    </p:set>
                                    <p:animEffect transition="in" filter="blinds(horizontal)">
                                      <p:cBhvr>
                                        <p:cTn id="22" dur="500"/>
                                        <p:tgtEl>
                                          <p:spTgt spid="553">
                                            <p:txEl>
                                              <p:pRg st="4" end="4"/>
                                            </p:txEl>
                                          </p:spTgt>
                                        </p:tgtEl>
                                      </p:cBhvr>
                                    </p:animEffect>
                                  </p:childTnLst>
                                </p:cTn>
                              </p:par>
                              <p:par>
                                <p:cTn id="23" presetID="3" presetClass="entr" presetSubtype="10" fill="hold" grpId="1" nodeType="withEffect">
                                  <p:stCondLst>
                                    <p:cond delay="0"/>
                                  </p:stCondLst>
                                  <p:iterate>
                                    <p:tmAbs val="0"/>
                                  </p:iterate>
                                  <p:childTnLst>
                                    <p:set>
                                      <p:cBhvr>
                                        <p:cTn id="24" fill="hold"/>
                                        <p:tgtEl>
                                          <p:spTgt spid="553">
                                            <p:txEl>
                                              <p:pRg st="5" end="5"/>
                                            </p:txEl>
                                          </p:spTgt>
                                        </p:tgtEl>
                                        <p:attrNameLst>
                                          <p:attrName>style.visibility</p:attrName>
                                        </p:attrNameLst>
                                      </p:cBhvr>
                                      <p:to>
                                        <p:strVal val="visible"/>
                                      </p:to>
                                    </p:set>
                                    <p:animEffect transition="in" filter="blinds(horizontal)">
                                      <p:cBhvr>
                                        <p:cTn id="25" dur="500"/>
                                        <p:tgtEl>
                                          <p:spTgt spid="553">
                                            <p:txEl>
                                              <p:pRg st="5" end="5"/>
                                            </p:txEl>
                                          </p:spTgt>
                                        </p:tgtEl>
                                      </p:cBhvr>
                                    </p:animEffect>
                                  </p:childTnLst>
                                </p:cTn>
                              </p:par>
                              <p:par>
                                <p:cTn id="26" presetID="3" presetClass="entr" presetSubtype="10" fill="hold" grpId="1" nodeType="withEffect">
                                  <p:stCondLst>
                                    <p:cond delay="0"/>
                                  </p:stCondLst>
                                  <p:iterate>
                                    <p:tmAbs val="0"/>
                                  </p:iterate>
                                  <p:childTnLst>
                                    <p:set>
                                      <p:cBhvr>
                                        <p:cTn id="27" fill="hold"/>
                                        <p:tgtEl>
                                          <p:spTgt spid="553">
                                            <p:txEl>
                                              <p:pRg st="6" end="6"/>
                                            </p:txEl>
                                          </p:spTgt>
                                        </p:tgtEl>
                                        <p:attrNameLst>
                                          <p:attrName>style.visibility</p:attrName>
                                        </p:attrNameLst>
                                      </p:cBhvr>
                                      <p:to>
                                        <p:strVal val="visible"/>
                                      </p:to>
                                    </p:set>
                                    <p:animEffect transition="in" filter="blinds(horizontal)">
                                      <p:cBhvr>
                                        <p:cTn id="28" dur="500"/>
                                        <p:tgtEl>
                                          <p:spTgt spid="553">
                                            <p:txEl>
                                              <p:pRg st="6" end="6"/>
                                            </p:txEl>
                                          </p:spTgt>
                                        </p:tgtEl>
                                      </p:cBhvr>
                                    </p:animEffect>
                                  </p:childTnLst>
                                </p:cTn>
                              </p:par>
                              <p:par>
                                <p:cTn id="29" presetID="3" presetClass="entr" presetSubtype="10" fill="hold" grpId="1" nodeType="withEffect">
                                  <p:stCondLst>
                                    <p:cond delay="0"/>
                                  </p:stCondLst>
                                  <p:iterate>
                                    <p:tmAbs val="0"/>
                                  </p:iterate>
                                  <p:childTnLst>
                                    <p:set>
                                      <p:cBhvr>
                                        <p:cTn id="30" fill="hold"/>
                                        <p:tgtEl>
                                          <p:spTgt spid="553">
                                            <p:txEl>
                                              <p:pRg st="7" end="7"/>
                                            </p:txEl>
                                          </p:spTgt>
                                        </p:tgtEl>
                                        <p:attrNameLst>
                                          <p:attrName>style.visibility</p:attrName>
                                        </p:attrNameLst>
                                      </p:cBhvr>
                                      <p:to>
                                        <p:strVal val="visible"/>
                                      </p:to>
                                    </p:set>
                                    <p:animEffect transition="in" filter="blinds(horizontal)">
                                      <p:cBhvr>
                                        <p:cTn id="31" dur="500"/>
                                        <p:tgtEl>
                                          <p:spTgt spid="553">
                                            <p:txEl>
                                              <p:pRg st="7" end="7"/>
                                            </p:txEl>
                                          </p:spTgt>
                                        </p:tgtEl>
                                      </p:cBhvr>
                                    </p:animEffect>
                                  </p:childTnLst>
                                </p:cTn>
                              </p:par>
                              <p:par>
                                <p:cTn id="32" presetID="3" presetClass="entr" presetSubtype="10" fill="hold" grpId="1" nodeType="withEffect">
                                  <p:stCondLst>
                                    <p:cond delay="0"/>
                                  </p:stCondLst>
                                  <p:iterate>
                                    <p:tmAbs val="0"/>
                                  </p:iterate>
                                  <p:childTnLst>
                                    <p:set>
                                      <p:cBhvr>
                                        <p:cTn id="33" fill="hold"/>
                                        <p:tgtEl>
                                          <p:spTgt spid="553">
                                            <p:txEl>
                                              <p:pRg st="8" end="8"/>
                                            </p:txEl>
                                          </p:spTgt>
                                        </p:tgtEl>
                                        <p:attrNameLst>
                                          <p:attrName>style.visibility</p:attrName>
                                        </p:attrNameLst>
                                      </p:cBhvr>
                                      <p:to>
                                        <p:strVal val="visible"/>
                                      </p:to>
                                    </p:set>
                                    <p:animEffect transition="in" filter="blinds(horizontal)">
                                      <p:cBhvr>
                                        <p:cTn id="34" dur="500"/>
                                        <p:tgtEl>
                                          <p:spTgt spid="553">
                                            <p:txEl>
                                              <p:pRg st="8" end="8"/>
                                            </p:txEl>
                                          </p:spTgt>
                                        </p:tgtEl>
                                      </p:cBhvr>
                                    </p:animEffect>
                                  </p:childTnLst>
                                </p:cTn>
                              </p:par>
                              <p:par>
                                <p:cTn id="35" presetID="3" presetClass="entr" presetSubtype="10" fill="hold" grpId="1" nodeType="withEffect">
                                  <p:stCondLst>
                                    <p:cond delay="0"/>
                                  </p:stCondLst>
                                  <p:iterate>
                                    <p:tmAbs val="0"/>
                                  </p:iterate>
                                  <p:childTnLst>
                                    <p:set>
                                      <p:cBhvr>
                                        <p:cTn id="36" fill="hold"/>
                                        <p:tgtEl>
                                          <p:spTgt spid="553">
                                            <p:txEl>
                                              <p:pRg st="9" end="9"/>
                                            </p:txEl>
                                          </p:spTgt>
                                        </p:tgtEl>
                                        <p:attrNameLst>
                                          <p:attrName>style.visibility</p:attrName>
                                        </p:attrNameLst>
                                      </p:cBhvr>
                                      <p:to>
                                        <p:strVal val="visible"/>
                                      </p:to>
                                    </p:set>
                                    <p:animEffect transition="in" filter="blinds(horizontal)">
                                      <p:cBhvr>
                                        <p:cTn id="37" dur="500"/>
                                        <p:tgtEl>
                                          <p:spTgt spid="553">
                                            <p:txEl>
                                              <p:pRg st="9" end="9"/>
                                            </p:txEl>
                                          </p:spTgt>
                                        </p:tgtEl>
                                      </p:cBhvr>
                                    </p:animEffect>
                                  </p:childTnLst>
                                </p:cTn>
                              </p:par>
                              <p:par>
                                <p:cTn id="38" presetID="3" presetClass="entr" presetSubtype="10" fill="hold" grpId="1" nodeType="withEffect">
                                  <p:stCondLst>
                                    <p:cond delay="0"/>
                                  </p:stCondLst>
                                  <p:iterate>
                                    <p:tmAbs val="0"/>
                                  </p:iterate>
                                  <p:childTnLst>
                                    <p:set>
                                      <p:cBhvr>
                                        <p:cTn id="39" fill="hold"/>
                                        <p:tgtEl>
                                          <p:spTgt spid="553">
                                            <p:txEl>
                                              <p:pRg st="10" end="10"/>
                                            </p:txEl>
                                          </p:spTgt>
                                        </p:tgtEl>
                                        <p:attrNameLst>
                                          <p:attrName>style.visibility</p:attrName>
                                        </p:attrNameLst>
                                      </p:cBhvr>
                                      <p:to>
                                        <p:strVal val="visible"/>
                                      </p:to>
                                    </p:set>
                                    <p:animEffect transition="in" filter="blinds(horizontal)">
                                      <p:cBhvr>
                                        <p:cTn id="40" dur="500"/>
                                        <p:tgtEl>
                                          <p:spTgt spid="553">
                                            <p:txEl>
                                              <p:pRg st="10" end="10"/>
                                            </p:txEl>
                                          </p:spTgt>
                                        </p:tgtEl>
                                      </p:cBhvr>
                                    </p:animEffect>
                                  </p:childTnLst>
                                </p:cTn>
                              </p:par>
                              <p:par>
                                <p:cTn id="41" presetID="3" presetClass="entr" presetSubtype="10" fill="hold" grpId="1" nodeType="withEffect">
                                  <p:stCondLst>
                                    <p:cond delay="0"/>
                                  </p:stCondLst>
                                  <p:iterate>
                                    <p:tmAbs val="0"/>
                                  </p:iterate>
                                  <p:childTnLst>
                                    <p:set>
                                      <p:cBhvr>
                                        <p:cTn id="42" fill="hold"/>
                                        <p:tgtEl>
                                          <p:spTgt spid="553">
                                            <p:txEl>
                                              <p:pRg st="11" end="11"/>
                                            </p:txEl>
                                          </p:spTgt>
                                        </p:tgtEl>
                                        <p:attrNameLst>
                                          <p:attrName>style.visibility</p:attrName>
                                        </p:attrNameLst>
                                      </p:cBhvr>
                                      <p:to>
                                        <p:strVal val="visible"/>
                                      </p:to>
                                    </p:set>
                                    <p:animEffect transition="in" filter="blinds(horizontal)">
                                      <p:cBhvr>
                                        <p:cTn id="43" dur="500"/>
                                        <p:tgtEl>
                                          <p:spTgt spid="553">
                                            <p:txEl>
                                              <p:pRg st="11" end="11"/>
                                            </p:txEl>
                                          </p:spTgt>
                                        </p:tgtEl>
                                      </p:cBhvr>
                                    </p:animEffect>
                                  </p:childTnLst>
                                </p:cTn>
                              </p:par>
                              <p:par>
                                <p:cTn id="44" presetID="3" presetClass="entr" presetSubtype="10" fill="hold" grpId="1" nodeType="withEffect">
                                  <p:stCondLst>
                                    <p:cond delay="0"/>
                                  </p:stCondLst>
                                  <p:iterate>
                                    <p:tmAbs val="0"/>
                                  </p:iterate>
                                  <p:childTnLst>
                                    <p:set>
                                      <p:cBhvr>
                                        <p:cTn id="45" fill="hold"/>
                                        <p:tgtEl>
                                          <p:spTgt spid="553">
                                            <p:txEl>
                                              <p:pRg st="12" end="12"/>
                                            </p:txEl>
                                          </p:spTgt>
                                        </p:tgtEl>
                                        <p:attrNameLst>
                                          <p:attrName>style.visibility</p:attrName>
                                        </p:attrNameLst>
                                      </p:cBhvr>
                                      <p:to>
                                        <p:strVal val="visible"/>
                                      </p:to>
                                    </p:set>
                                    <p:animEffect transition="in" filter="blinds(horizontal)">
                                      <p:cBhvr>
                                        <p:cTn id="46" dur="500"/>
                                        <p:tgtEl>
                                          <p:spTgt spid="553">
                                            <p:txEl>
                                              <p:pRg st="12" end="12"/>
                                            </p:txEl>
                                          </p:spTgt>
                                        </p:tgtEl>
                                      </p:cBhvr>
                                    </p:animEffect>
                                  </p:childTnLst>
                                </p:cTn>
                              </p:par>
                              <p:par>
                                <p:cTn id="47" presetID="3" presetClass="entr" presetSubtype="10" fill="hold" grpId="1" nodeType="withEffect">
                                  <p:stCondLst>
                                    <p:cond delay="0"/>
                                  </p:stCondLst>
                                  <p:iterate>
                                    <p:tmAbs val="0"/>
                                  </p:iterate>
                                  <p:childTnLst>
                                    <p:set>
                                      <p:cBhvr>
                                        <p:cTn id="48" fill="hold"/>
                                        <p:tgtEl>
                                          <p:spTgt spid="553">
                                            <p:txEl>
                                              <p:pRg st="13" end="13"/>
                                            </p:txEl>
                                          </p:spTgt>
                                        </p:tgtEl>
                                        <p:attrNameLst>
                                          <p:attrName>style.visibility</p:attrName>
                                        </p:attrNameLst>
                                      </p:cBhvr>
                                      <p:to>
                                        <p:strVal val="visible"/>
                                      </p:to>
                                    </p:set>
                                    <p:animEffect transition="in" filter="blinds(horizontal)">
                                      <p:cBhvr>
                                        <p:cTn id="49" dur="500"/>
                                        <p:tgtEl>
                                          <p:spTgt spid="553">
                                            <p:txEl>
                                              <p:pRg st="13" end="1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1" nodeType="clickEffect">
                                  <p:stCondLst>
                                    <p:cond delay="0"/>
                                  </p:stCondLst>
                                  <p:iterate>
                                    <p:tmAbs val="0"/>
                                  </p:iterate>
                                  <p:childTnLst>
                                    <p:set>
                                      <p:cBhvr>
                                        <p:cTn id="53" fill="hold"/>
                                        <p:tgtEl>
                                          <p:spTgt spid="553">
                                            <p:txEl>
                                              <p:pRg st="14" end="14"/>
                                            </p:txEl>
                                          </p:spTgt>
                                        </p:tgtEl>
                                        <p:attrNameLst>
                                          <p:attrName>style.visibility</p:attrName>
                                        </p:attrNameLst>
                                      </p:cBhvr>
                                      <p:to>
                                        <p:strVal val="visible"/>
                                      </p:to>
                                    </p:set>
                                    <p:animEffect transition="in" filter="blinds(horizontal)">
                                      <p:cBhvr>
                                        <p:cTn id="54" dur="500"/>
                                        <p:tgtEl>
                                          <p:spTgt spid="553">
                                            <p:txEl>
                                              <p:pRg st="14" end="1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1" nodeType="clickEffect">
                                  <p:stCondLst>
                                    <p:cond delay="0"/>
                                  </p:stCondLst>
                                  <p:iterate>
                                    <p:tmAbs val="0"/>
                                  </p:iterate>
                                  <p:childTnLst>
                                    <p:set>
                                      <p:cBhvr>
                                        <p:cTn id="58" fill="hold"/>
                                        <p:tgtEl>
                                          <p:spTgt spid="553">
                                            <p:txEl>
                                              <p:pRg st="15" end="15"/>
                                            </p:txEl>
                                          </p:spTgt>
                                        </p:tgtEl>
                                        <p:attrNameLst>
                                          <p:attrName>style.visibility</p:attrName>
                                        </p:attrNameLst>
                                      </p:cBhvr>
                                      <p:to>
                                        <p:strVal val="visible"/>
                                      </p:to>
                                    </p:set>
                                    <p:animEffect transition="in" filter="blinds(horizontal)">
                                      <p:cBhvr>
                                        <p:cTn id="59" dur="500"/>
                                        <p:tgtEl>
                                          <p:spTgt spid="553">
                                            <p:txEl>
                                              <p:pRg st="15" end="1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1" nodeType="clickEffect">
                                  <p:stCondLst>
                                    <p:cond delay="0"/>
                                  </p:stCondLst>
                                  <p:iterate>
                                    <p:tmAbs val="0"/>
                                  </p:iterate>
                                  <p:childTnLst>
                                    <p:set>
                                      <p:cBhvr>
                                        <p:cTn id="63" fill="hold"/>
                                        <p:tgtEl>
                                          <p:spTgt spid="553">
                                            <p:txEl>
                                              <p:pRg st="16" end="16"/>
                                            </p:txEl>
                                          </p:spTgt>
                                        </p:tgtEl>
                                        <p:attrNameLst>
                                          <p:attrName>style.visibility</p:attrName>
                                        </p:attrNameLst>
                                      </p:cBhvr>
                                      <p:to>
                                        <p:strVal val="visible"/>
                                      </p:to>
                                    </p:set>
                                    <p:animEffect transition="in" filter="blinds(horizontal)">
                                      <p:cBhvr>
                                        <p:cTn id="64" dur="500"/>
                                        <p:tgtEl>
                                          <p:spTgt spid="553">
                                            <p:txEl>
                                              <p:pRg st="16" end="16"/>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1" nodeType="clickEffect">
                                  <p:stCondLst>
                                    <p:cond delay="0"/>
                                  </p:stCondLst>
                                  <p:iterate>
                                    <p:tmAbs val="0"/>
                                  </p:iterate>
                                  <p:childTnLst>
                                    <p:set>
                                      <p:cBhvr>
                                        <p:cTn id="68" fill="hold"/>
                                        <p:tgtEl>
                                          <p:spTgt spid="553">
                                            <p:txEl>
                                              <p:pRg st="17" end="17"/>
                                            </p:txEl>
                                          </p:spTgt>
                                        </p:tgtEl>
                                        <p:attrNameLst>
                                          <p:attrName>style.visibility</p:attrName>
                                        </p:attrNameLst>
                                      </p:cBhvr>
                                      <p:to>
                                        <p:strVal val="visible"/>
                                      </p:to>
                                    </p:set>
                                    <p:animEffect transition="in" filter="blinds(horizontal)">
                                      <p:cBhvr>
                                        <p:cTn id="69" dur="500"/>
                                        <p:tgtEl>
                                          <p:spTgt spid="553">
                                            <p:txEl>
                                              <p:pRg st="17" end="1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1" nodeType="clickEffect">
                                  <p:stCondLst>
                                    <p:cond delay="0"/>
                                  </p:stCondLst>
                                  <p:iterate>
                                    <p:tmAbs val="0"/>
                                  </p:iterate>
                                  <p:childTnLst>
                                    <p:set>
                                      <p:cBhvr>
                                        <p:cTn id="73" fill="hold"/>
                                        <p:tgtEl>
                                          <p:spTgt spid="553">
                                            <p:txEl>
                                              <p:pRg st="18" end="18"/>
                                            </p:txEl>
                                          </p:spTgt>
                                        </p:tgtEl>
                                        <p:attrNameLst>
                                          <p:attrName>style.visibility</p:attrName>
                                        </p:attrNameLst>
                                      </p:cBhvr>
                                      <p:to>
                                        <p:strVal val="visible"/>
                                      </p:to>
                                    </p:set>
                                    <p:animEffect transition="in" filter="blinds(horizontal)">
                                      <p:cBhvr>
                                        <p:cTn id="74" dur="500"/>
                                        <p:tgtEl>
                                          <p:spTgt spid="553">
                                            <p:txEl>
                                              <p:pRg st="18" end="18"/>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1" nodeType="clickEffect">
                                  <p:stCondLst>
                                    <p:cond delay="0"/>
                                  </p:stCondLst>
                                  <p:iterate>
                                    <p:tmAbs val="0"/>
                                  </p:iterate>
                                  <p:childTnLst>
                                    <p:set>
                                      <p:cBhvr>
                                        <p:cTn id="78" fill="hold"/>
                                        <p:tgtEl>
                                          <p:spTgt spid="553">
                                            <p:txEl>
                                              <p:pRg st="19" end="19"/>
                                            </p:txEl>
                                          </p:spTgt>
                                        </p:tgtEl>
                                        <p:attrNameLst>
                                          <p:attrName>style.visibility</p:attrName>
                                        </p:attrNameLst>
                                      </p:cBhvr>
                                      <p:to>
                                        <p:strVal val="visible"/>
                                      </p:to>
                                    </p:set>
                                    <p:animEffect transition="in" filter="blinds(horizontal)">
                                      <p:cBhvr>
                                        <p:cTn id="79" dur="500"/>
                                        <p:tgtEl>
                                          <p:spTgt spid="553">
                                            <p:txEl>
                                              <p:pRg st="19" end="19"/>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1" nodeType="clickEffect">
                                  <p:stCondLst>
                                    <p:cond delay="0"/>
                                  </p:stCondLst>
                                  <p:iterate>
                                    <p:tmAbs val="0"/>
                                  </p:iterate>
                                  <p:childTnLst>
                                    <p:set>
                                      <p:cBhvr>
                                        <p:cTn id="83" fill="hold"/>
                                        <p:tgtEl>
                                          <p:spTgt spid="553">
                                            <p:txEl>
                                              <p:pRg st="20" end="20"/>
                                            </p:txEl>
                                          </p:spTgt>
                                        </p:tgtEl>
                                        <p:attrNameLst>
                                          <p:attrName>style.visibility</p:attrName>
                                        </p:attrNameLst>
                                      </p:cBhvr>
                                      <p:to>
                                        <p:strVal val="visible"/>
                                      </p:to>
                                    </p:set>
                                    <p:animEffect transition="in" filter="blinds(horizontal)">
                                      <p:cBhvr>
                                        <p:cTn id="84" dur="500"/>
                                        <p:tgtEl>
                                          <p:spTgt spid="553">
                                            <p:txEl>
                                              <p:pRg st="20" end="2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1" nodeType="clickEffect">
                                  <p:stCondLst>
                                    <p:cond delay="0"/>
                                  </p:stCondLst>
                                  <p:iterate>
                                    <p:tmAbs val="0"/>
                                  </p:iterate>
                                  <p:childTnLst>
                                    <p:set>
                                      <p:cBhvr>
                                        <p:cTn id="88" fill="hold"/>
                                        <p:tgtEl>
                                          <p:spTgt spid="553">
                                            <p:txEl>
                                              <p:pRg st="21" end="21"/>
                                            </p:txEl>
                                          </p:spTgt>
                                        </p:tgtEl>
                                        <p:attrNameLst>
                                          <p:attrName>style.visibility</p:attrName>
                                        </p:attrNameLst>
                                      </p:cBhvr>
                                      <p:to>
                                        <p:strVal val="visible"/>
                                      </p:to>
                                    </p:set>
                                    <p:animEffect transition="in" filter="blinds(horizontal)">
                                      <p:cBhvr>
                                        <p:cTn id="89" dur="500"/>
                                        <p:tgtEl>
                                          <p:spTgt spid="553">
                                            <p:txEl>
                                              <p:pRg st="21" end="21"/>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xit" presetSubtype="10" fill="hold" grpId="2" nodeType="clickEffect">
                                  <p:stCondLst>
                                    <p:cond delay="0"/>
                                  </p:stCondLst>
                                  <p:iterate>
                                    <p:tmAbs val="0"/>
                                  </p:iterate>
                                  <p:childTnLst>
                                    <p:animEffect transition="out" filter="blinds(horizontal)">
                                      <p:cBhvr>
                                        <p:cTn id="93" dur="500" fill="hold"/>
                                        <p:tgtEl>
                                          <p:spTgt spid="553">
                                            <p:txEl>
                                              <p:pRg st="0" end="0"/>
                                            </p:txEl>
                                          </p:spTgt>
                                        </p:tgtEl>
                                      </p:cBhvr>
                                    </p:animEffect>
                                    <p:set>
                                      <p:cBhvr>
                                        <p:cTn id="94" fill="hold">
                                          <p:stCondLst>
                                            <p:cond delay="499"/>
                                          </p:stCondLst>
                                        </p:cTn>
                                        <p:tgtEl>
                                          <p:spTgt spid="553">
                                            <p:txEl>
                                              <p:pRg st="0" end="0"/>
                                            </p:txEl>
                                          </p:spTgt>
                                        </p:tgtEl>
                                        <p:attrNameLst>
                                          <p:attrName>style.visibility</p:attrName>
                                        </p:attrNameLst>
                                      </p:cBhvr>
                                      <p:to>
                                        <p:strVal val="hidden"/>
                                      </p:to>
                                    </p:set>
                                  </p:childTnLst>
                                </p:cTn>
                              </p:par>
                              <p:par>
                                <p:cTn id="95" presetID="3" presetClass="exit" presetSubtype="10" fill="hold" grpId="2" nodeType="withEffect">
                                  <p:stCondLst>
                                    <p:cond delay="0"/>
                                  </p:stCondLst>
                                  <p:iterate>
                                    <p:tmAbs val="0"/>
                                  </p:iterate>
                                  <p:childTnLst>
                                    <p:animEffect transition="out" filter="blinds(horizontal)">
                                      <p:cBhvr>
                                        <p:cTn id="96" dur="500" fill="hold"/>
                                        <p:tgtEl>
                                          <p:spTgt spid="553">
                                            <p:txEl>
                                              <p:pRg st="1" end="1"/>
                                            </p:txEl>
                                          </p:spTgt>
                                        </p:tgtEl>
                                      </p:cBhvr>
                                    </p:animEffect>
                                    <p:set>
                                      <p:cBhvr>
                                        <p:cTn id="97" fill="hold">
                                          <p:stCondLst>
                                            <p:cond delay="499"/>
                                          </p:stCondLst>
                                        </p:cTn>
                                        <p:tgtEl>
                                          <p:spTgt spid="553">
                                            <p:txEl>
                                              <p:pRg st="1" end="1"/>
                                            </p:txEl>
                                          </p:spTgt>
                                        </p:tgtEl>
                                        <p:attrNameLst>
                                          <p:attrName>style.visibility</p:attrName>
                                        </p:attrNameLst>
                                      </p:cBhvr>
                                      <p:to>
                                        <p:strVal val="hidden"/>
                                      </p:to>
                                    </p:set>
                                  </p:childTnLst>
                                </p:cTn>
                              </p:par>
                              <p:par>
                                <p:cTn id="98" presetID="3" presetClass="exit" presetSubtype="10" fill="hold" grpId="2" nodeType="withEffect">
                                  <p:stCondLst>
                                    <p:cond delay="0"/>
                                  </p:stCondLst>
                                  <p:iterate>
                                    <p:tmAbs val="0"/>
                                  </p:iterate>
                                  <p:childTnLst>
                                    <p:animEffect transition="out" filter="blinds(horizontal)">
                                      <p:cBhvr>
                                        <p:cTn id="99" dur="500" fill="hold"/>
                                        <p:tgtEl>
                                          <p:spTgt spid="553">
                                            <p:txEl>
                                              <p:pRg st="2" end="2"/>
                                            </p:txEl>
                                          </p:spTgt>
                                        </p:tgtEl>
                                      </p:cBhvr>
                                    </p:animEffect>
                                    <p:set>
                                      <p:cBhvr>
                                        <p:cTn id="100" fill="hold">
                                          <p:stCondLst>
                                            <p:cond delay="499"/>
                                          </p:stCondLst>
                                        </p:cTn>
                                        <p:tgtEl>
                                          <p:spTgt spid="553">
                                            <p:txEl>
                                              <p:pRg st="2" end="2"/>
                                            </p:txEl>
                                          </p:spTgt>
                                        </p:tgtEl>
                                        <p:attrNameLst>
                                          <p:attrName>style.visibility</p:attrName>
                                        </p:attrNameLst>
                                      </p:cBhvr>
                                      <p:to>
                                        <p:strVal val="hidden"/>
                                      </p:to>
                                    </p:set>
                                  </p:childTnLst>
                                </p:cTn>
                              </p:par>
                              <p:par>
                                <p:cTn id="101" presetID="3" presetClass="exit" presetSubtype="10" fill="hold" grpId="2" nodeType="withEffect">
                                  <p:stCondLst>
                                    <p:cond delay="0"/>
                                  </p:stCondLst>
                                  <p:iterate>
                                    <p:tmAbs val="0"/>
                                  </p:iterate>
                                  <p:childTnLst>
                                    <p:animEffect transition="out" filter="blinds(horizontal)">
                                      <p:cBhvr>
                                        <p:cTn id="102" dur="500" fill="hold"/>
                                        <p:tgtEl>
                                          <p:spTgt spid="553">
                                            <p:txEl>
                                              <p:pRg st="3" end="3"/>
                                            </p:txEl>
                                          </p:spTgt>
                                        </p:tgtEl>
                                      </p:cBhvr>
                                    </p:animEffect>
                                    <p:set>
                                      <p:cBhvr>
                                        <p:cTn id="103" fill="hold">
                                          <p:stCondLst>
                                            <p:cond delay="499"/>
                                          </p:stCondLst>
                                        </p:cTn>
                                        <p:tgtEl>
                                          <p:spTgt spid="553">
                                            <p:txEl>
                                              <p:pRg st="3" end="3"/>
                                            </p:txEl>
                                          </p:spTgt>
                                        </p:tgtEl>
                                        <p:attrNameLst>
                                          <p:attrName>style.visibility</p:attrName>
                                        </p:attrNameLst>
                                      </p:cBhvr>
                                      <p:to>
                                        <p:strVal val="hidden"/>
                                      </p:to>
                                    </p:set>
                                  </p:childTnLst>
                                </p:cTn>
                              </p:par>
                              <p:par>
                                <p:cTn id="104" presetID="3" presetClass="exit" presetSubtype="10" fill="hold" grpId="2" nodeType="withEffect">
                                  <p:stCondLst>
                                    <p:cond delay="0"/>
                                  </p:stCondLst>
                                  <p:iterate>
                                    <p:tmAbs val="0"/>
                                  </p:iterate>
                                  <p:childTnLst>
                                    <p:animEffect transition="out" filter="blinds(horizontal)">
                                      <p:cBhvr>
                                        <p:cTn id="105" dur="500" fill="hold"/>
                                        <p:tgtEl>
                                          <p:spTgt spid="553">
                                            <p:txEl>
                                              <p:pRg st="4" end="4"/>
                                            </p:txEl>
                                          </p:spTgt>
                                        </p:tgtEl>
                                      </p:cBhvr>
                                    </p:animEffect>
                                    <p:set>
                                      <p:cBhvr>
                                        <p:cTn id="106" fill="hold">
                                          <p:stCondLst>
                                            <p:cond delay="499"/>
                                          </p:stCondLst>
                                        </p:cTn>
                                        <p:tgtEl>
                                          <p:spTgt spid="553">
                                            <p:txEl>
                                              <p:pRg st="4" end="4"/>
                                            </p:txEl>
                                          </p:spTgt>
                                        </p:tgtEl>
                                        <p:attrNameLst>
                                          <p:attrName>style.visibility</p:attrName>
                                        </p:attrNameLst>
                                      </p:cBhvr>
                                      <p:to>
                                        <p:strVal val="hidden"/>
                                      </p:to>
                                    </p:set>
                                  </p:childTnLst>
                                </p:cTn>
                              </p:par>
                              <p:par>
                                <p:cTn id="107" presetID="3" presetClass="exit" presetSubtype="10" fill="hold" grpId="2" nodeType="withEffect">
                                  <p:stCondLst>
                                    <p:cond delay="0"/>
                                  </p:stCondLst>
                                  <p:iterate>
                                    <p:tmAbs val="0"/>
                                  </p:iterate>
                                  <p:childTnLst>
                                    <p:animEffect transition="out" filter="blinds(horizontal)">
                                      <p:cBhvr>
                                        <p:cTn id="108" dur="500" fill="hold"/>
                                        <p:tgtEl>
                                          <p:spTgt spid="553">
                                            <p:txEl>
                                              <p:pRg st="5" end="5"/>
                                            </p:txEl>
                                          </p:spTgt>
                                        </p:tgtEl>
                                      </p:cBhvr>
                                    </p:animEffect>
                                    <p:set>
                                      <p:cBhvr>
                                        <p:cTn id="109" fill="hold">
                                          <p:stCondLst>
                                            <p:cond delay="499"/>
                                          </p:stCondLst>
                                        </p:cTn>
                                        <p:tgtEl>
                                          <p:spTgt spid="553">
                                            <p:txEl>
                                              <p:pRg st="5" end="5"/>
                                            </p:txEl>
                                          </p:spTgt>
                                        </p:tgtEl>
                                        <p:attrNameLst>
                                          <p:attrName>style.visibility</p:attrName>
                                        </p:attrNameLst>
                                      </p:cBhvr>
                                      <p:to>
                                        <p:strVal val="hidden"/>
                                      </p:to>
                                    </p:set>
                                  </p:childTnLst>
                                </p:cTn>
                              </p:par>
                              <p:par>
                                <p:cTn id="110" presetID="3" presetClass="exit" presetSubtype="10" fill="hold" grpId="2" nodeType="withEffect">
                                  <p:stCondLst>
                                    <p:cond delay="0"/>
                                  </p:stCondLst>
                                  <p:iterate>
                                    <p:tmAbs val="0"/>
                                  </p:iterate>
                                  <p:childTnLst>
                                    <p:animEffect transition="out" filter="blinds(horizontal)">
                                      <p:cBhvr>
                                        <p:cTn id="111" dur="500" fill="hold"/>
                                        <p:tgtEl>
                                          <p:spTgt spid="553">
                                            <p:txEl>
                                              <p:pRg st="6" end="6"/>
                                            </p:txEl>
                                          </p:spTgt>
                                        </p:tgtEl>
                                      </p:cBhvr>
                                    </p:animEffect>
                                    <p:set>
                                      <p:cBhvr>
                                        <p:cTn id="112" fill="hold">
                                          <p:stCondLst>
                                            <p:cond delay="499"/>
                                          </p:stCondLst>
                                        </p:cTn>
                                        <p:tgtEl>
                                          <p:spTgt spid="553">
                                            <p:txEl>
                                              <p:pRg st="6" end="6"/>
                                            </p:txEl>
                                          </p:spTgt>
                                        </p:tgtEl>
                                        <p:attrNameLst>
                                          <p:attrName>style.visibility</p:attrName>
                                        </p:attrNameLst>
                                      </p:cBhvr>
                                      <p:to>
                                        <p:strVal val="hidden"/>
                                      </p:to>
                                    </p:set>
                                  </p:childTnLst>
                                </p:cTn>
                              </p:par>
                              <p:par>
                                <p:cTn id="113" presetID="3" presetClass="exit" presetSubtype="10" fill="hold" grpId="2" nodeType="withEffect">
                                  <p:stCondLst>
                                    <p:cond delay="0"/>
                                  </p:stCondLst>
                                  <p:iterate>
                                    <p:tmAbs val="0"/>
                                  </p:iterate>
                                  <p:childTnLst>
                                    <p:animEffect transition="out" filter="blinds(horizontal)">
                                      <p:cBhvr>
                                        <p:cTn id="114" dur="500" fill="hold"/>
                                        <p:tgtEl>
                                          <p:spTgt spid="553">
                                            <p:txEl>
                                              <p:pRg st="7" end="7"/>
                                            </p:txEl>
                                          </p:spTgt>
                                        </p:tgtEl>
                                      </p:cBhvr>
                                    </p:animEffect>
                                    <p:set>
                                      <p:cBhvr>
                                        <p:cTn id="115" fill="hold">
                                          <p:stCondLst>
                                            <p:cond delay="499"/>
                                          </p:stCondLst>
                                        </p:cTn>
                                        <p:tgtEl>
                                          <p:spTgt spid="553">
                                            <p:txEl>
                                              <p:pRg st="7" end="7"/>
                                            </p:txEl>
                                          </p:spTgt>
                                        </p:tgtEl>
                                        <p:attrNameLst>
                                          <p:attrName>style.visibility</p:attrName>
                                        </p:attrNameLst>
                                      </p:cBhvr>
                                      <p:to>
                                        <p:strVal val="hidden"/>
                                      </p:to>
                                    </p:set>
                                  </p:childTnLst>
                                </p:cTn>
                              </p:par>
                              <p:par>
                                <p:cTn id="116" presetID="3" presetClass="exit" presetSubtype="10" fill="hold" grpId="2" nodeType="withEffect">
                                  <p:stCondLst>
                                    <p:cond delay="0"/>
                                  </p:stCondLst>
                                  <p:iterate>
                                    <p:tmAbs val="0"/>
                                  </p:iterate>
                                  <p:childTnLst>
                                    <p:animEffect transition="out" filter="blinds(horizontal)">
                                      <p:cBhvr>
                                        <p:cTn id="117" dur="500" fill="hold"/>
                                        <p:tgtEl>
                                          <p:spTgt spid="553">
                                            <p:txEl>
                                              <p:pRg st="8" end="8"/>
                                            </p:txEl>
                                          </p:spTgt>
                                        </p:tgtEl>
                                      </p:cBhvr>
                                    </p:animEffect>
                                    <p:set>
                                      <p:cBhvr>
                                        <p:cTn id="118" fill="hold">
                                          <p:stCondLst>
                                            <p:cond delay="499"/>
                                          </p:stCondLst>
                                        </p:cTn>
                                        <p:tgtEl>
                                          <p:spTgt spid="553">
                                            <p:txEl>
                                              <p:pRg st="8" end="8"/>
                                            </p:txEl>
                                          </p:spTgt>
                                        </p:tgtEl>
                                        <p:attrNameLst>
                                          <p:attrName>style.visibility</p:attrName>
                                        </p:attrNameLst>
                                      </p:cBhvr>
                                      <p:to>
                                        <p:strVal val="hidden"/>
                                      </p:to>
                                    </p:set>
                                  </p:childTnLst>
                                </p:cTn>
                              </p:par>
                              <p:par>
                                <p:cTn id="119" presetID="3" presetClass="exit" presetSubtype="10" fill="hold" grpId="2" nodeType="withEffect">
                                  <p:stCondLst>
                                    <p:cond delay="0"/>
                                  </p:stCondLst>
                                  <p:iterate>
                                    <p:tmAbs val="0"/>
                                  </p:iterate>
                                  <p:childTnLst>
                                    <p:animEffect transition="out" filter="blinds(horizontal)">
                                      <p:cBhvr>
                                        <p:cTn id="120" dur="500" fill="hold"/>
                                        <p:tgtEl>
                                          <p:spTgt spid="553">
                                            <p:txEl>
                                              <p:pRg st="9" end="9"/>
                                            </p:txEl>
                                          </p:spTgt>
                                        </p:tgtEl>
                                      </p:cBhvr>
                                    </p:animEffect>
                                    <p:set>
                                      <p:cBhvr>
                                        <p:cTn id="121" fill="hold">
                                          <p:stCondLst>
                                            <p:cond delay="499"/>
                                          </p:stCondLst>
                                        </p:cTn>
                                        <p:tgtEl>
                                          <p:spTgt spid="553">
                                            <p:txEl>
                                              <p:pRg st="9" end="9"/>
                                            </p:txEl>
                                          </p:spTgt>
                                        </p:tgtEl>
                                        <p:attrNameLst>
                                          <p:attrName>style.visibility</p:attrName>
                                        </p:attrNameLst>
                                      </p:cBhvr>
                                      <p:to>
                                        <p:strVal val="hidden"/>
                                      </p:to>
                                    </p:set>
                                  </p:childTnLst>
                                </p:cTn>
                              </p:par>
                              <p:par>
                                <p:cTn id="122" presetID="3" presetClass="exit" presetSubtype="10" fill="hold" grpId="2" nodeType="withEffect">
                                  <p:stCondLst>
                                    <p:cond delay="0"/>
                                  </p:stCondLst>
                                  <p:iterate>
                                    <p:tmAbs val="0"/>
                                  </p:iterate>
                                  <p:childTnLst>
                                    <p:animEffect transition="out" filter="blinds(horizontal)">
                                      <p:cBhvr>
                                        <p:cTn id="123" dur="500" fill="hold"/>
                                        <p:tgtEl>
                                          <p:spTgt spid="553">
                                            <p:txEl>
                                              <p:pRg st="10" end="10"/>
                                            </p:txEl>
                                          </p:spTgt>
                                        </p:tgtEl>
                                      </p:cBhvr>
                                    </p:animEffect>
                                    <p:set>
                                      <p:cBhvr>
                                        <p:cTn id="124" fill="hold">
                                          <p:stCondLst>
                                            <p:cond delay="499"/>
                                          </p:stCondLst>
                                        </p:cTn>
                                        <p:tgtEl>
                                          <p:spTgt spid="553">
                                            <p:txEl>
                                              <p:pRg st="10" end="10"/>
                                            </p:txEl>
                                          </p:spTgt>
                                        </p:tgtEl>
                                        <p:attrNameLst>
                                          <p:attrName>style.visibility</p:attrName>
                                        </p:attrNameLst>
                                      </p:cBhvr>
                                      <p:to>
                                        <p:strVal val="hidden"/>
                                      </p:to>
                                    </p:set>
                                  </p:childTnLst>
                                </p:cTn>
                              </p:par>
                              <p:par>
                                <p:cTn id="125" presetID="3" presetClass="exit" presetSubtype="10" fill="hold" grpId="2" nodeType="withEffect">
                                  <p:stCondLst>
                                    <p:cond delay="0"/>
                                  </p:stCondLst>
                                  <p:iterate>
                                    <p:tmAbs val="0"/>
                                  </p:iterate>
                                  <p:childTnLst>
                                    <p:animEffect transition="out" filter="blinds(horizontal)">
                                      <p:cBhvr>
                                        <p:cTn id="126" dur="500" fill="hold"/>
                                        <p:tgtEl>
                                          <p:spTgt spid="553">
                                            <p:txEl>
                                              <p:pRg st="11" end="11"/>
                                            </p:txEl>
                                          </p:spTgt>
                                        </p:tgtEl>
                                      </p:cBhvr>
                                    </p:animEffect>
                                    <p:set>
                                      <p:cBhvr>
                                        <p:cTn id="127" fill="hold">
                                          <p:stCondLst>
                                            <p:cond delay="499"/>
                                          </p:stCondLst>
                                        </p:cTn>
                                        <p:tgtEl>
                                          <p:spTgt spid="553">
                                            <p:txEl>
                                              <p:pRg st="11" end="11"/>
                                            </p:txEl>
                                          </p:spTgt>
                                        </p:tgtEl>
                                        <p:attrNameLst>
                                          <p:attrName>style.visibility</p:attrName>
                                        </p:attrNameLst>
                                      </p:cBhvr>
                                      <p:to>
                                        <p:strVal val="hidden"/>
                                      </p:to>
                                    </p:set>
                                  </p:childTnLst>
                                </p:cTn>
                              </p:par>
                              <p:par>
                                <p:cTn id="128" presetID="3" presetClass="exit" presetSubtype="10" fill="hold" grpId="2" nodeType="withEffect">
                                  <p:stCondLst>
                                    <p:cond delay="0"/>
                                  </p:stCondLst>
                                  <p:iterate>
                                    <p:tmAbs val="0"/>
                                  </p:iterate>
                                  <p:childTnLst>
                                    <p:animEffect transition="out" filter="blinds(horizontal)">
                                      <p:cBhvr>
                                        <p:cTn id="129" dur="500" fill="hold"/>
                                        <p:tgtEl>
                                          <p:spTgt spid="553">
                                            <p:txEl>
                                              <p:pRg st="12" end="12"/>
                                            </p:txEl>
                                          </p:spTgt>
                                        </p:tgtEl>
                                      </p:cBhvr>
                                    </p:animEffect>
                                    <p:set>
                                      <p:cBhvr>
                                        <p:cTn id="130" fill="hold">
                                          <p:stCondLst>
                                            <p:cond delay="499"/>
                                          </p:stCondLst>
                                        </p:cTn>
                                        <p:tgtEl>
                                          <p:spTgt spid="553">
                                            <p:txEl>
                                              <p:pRg st="12" end="12"/>
                                            </p:txEl>
                                          </p:spTgt>
                                        </p:tgtEl>
                                        <p:attrNameLst>
                                          <p:attrName>style.visibility</p:attrName>
                                        </p:attrNameLst>
                                      </p:cBhvr>
                                      <p:to>
                                        <p:strVal val="hidden"/>
                                      </p:to>
                                    </p:set>
                                  </p:childTnLst>
                                </p:cTn>
                              </p:par>
                              <p:par>
                                <p:cTn id="131" presetID="3" presetClass="exit" presetSubtype="10" fill="hold" grpId="2" nodeType="withEffect">
                                  <p:stCondLst>
                                    <p:cond delay="0"/>
                                  </p:stCondLst>
                                  <p:iterate>
                                    <p:tmAbs val="0"/>
                                  </p:iterate>
                                  <p:childTnLst>
                                    <p:animEffect transition="out" filter="blinds(horizontal)">
                                      <p:cBhvr>
                                        <p:cTn id="132" dur="500" fill="hold"/>
                                        <p:tgtEl>
                                          <p:spTgt spid="553">
                                            <p:txEl>
                                              <p:pRg st="13" end="13"/>
                                            </p:txEl>
                                          </p:spTgt>
                                        </p:tgtEl>
                                      </p:cBhvr>
                                    </p:animEffect>
                                    <p:set>
                                      <p:cBhvr>
                                        <p:cTn id="133" fill="hold">
                                          <p:stCondLst>
                                            <p:cond delay="499"/>
                                          </p:stCondLst>
                                        </p:cTn>
                                        <p:tgtEl>
                                          <p:spTgt spid="553">
                                            <p:txEl>
                                              <p:pRg st="13" end="13"/>
                                            </p:txEl>
                                          </p:spTgt>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3" presetClass="exit" presetSubtype="10" fill="hold" grpId="2" nodeType="clickEffect">
                                  <p:stCondLst>
                                    <p:cond delay="0"/>
                                  </p:stCondLst>
                                  <p:iterate>
                                    <p:tmAbs val="0"/>
                                  </p:iterate>
                                  <p:childTnLst>
                                    <p:animEffect transition="out" filter="blinds(horizontal)">
                                      <p:cBhvr>
                                        <p:cTn id="137" dur="500" fill="hold"/>
                                        <p:tgtEl>
                                          <p:spTgt spid="553">
                                            <p:txEl>
                                              <p:pRg st="14" end="14"/>
                                            </p:txEl>
                                          </p:spTgt>
                                        </p:tgtEl>
                                      </p:cBhvr>
                                    </p:animEffect>
                                    <p:set>
                                      <p:cBhvr>
                                        <p:cTn id="138" fill="hold">
                                          <p:stCondLst>
                                            <p:cond delay="499"/>
                                          </p:stCondLst>
                                        </p:cTn>
                                        <p:tgtEl>
                                          <p:spTgt spid="553">
                                            <p:txEl>
                                              <p:pRg st="14" end="14"/>
                                            </p:txEl>
                                          </p:spTgt>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3" presetClass="exit" presetSubtype="10" fill="hold" grpId="2" nodeType="clickEffect">
                                  <p:stCondLst>
                                    <p:cond delay="0"/>
                                  </p:stCondLst>
                                  <p:iterate>
                                    <p:tmAbs val="0"/>
                                  </p:iterate>
                                  <p:childTnLst>
                                    <p:animEffect transition="out" filter="blinds(horizontal)">
                                      <p:cBhvr>
                                        <p:cTn id="142" dur="500" fill="hold"/>
                                        <p:tgtEl>
                                          <p:spTgt spid="553">
                                            <p:txEl>
                                              <p:pRg st="15" end="15"/>
                                            </p:txEl>
                                          </p:spTgt>
                                        </p:tgtEl>
                                      </p:cBhvr>
                                    </p:animEffect>
                                    <p:set>
                                      <p:cBhvr>
                                        <p:cTn id="143" fill="hold">
                                          <p:stCondLst>
                                            <p:cond delay="499"/>
                                          </p:stCondLst>
                                        </p:cTn>
                                        <p:tgtEl>
                                          <p:spTgt spid="553">
                                            <p:txEl>
                                              <p:pRg st="15" end="15"/>
                                            </p:txEl>
                                          </p:spTgt>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3" presetClass="exit" presetSubtype="10" fill="hold" grpId="2" nodeType="clickEffect">
                                  <p:stCondLst>
                                    <p:cond delay="0"/>
                                  </p:stCondLst>
                                  <p:iterate>
                                    <p:tmAbs val="0"/>
                                  </p:iterate>
                                  <p:childTnLst>
                                    <p:animEffect transition="out" filter="blinds(horizontal)">
                                      <p:cBhvr>
                                        <p:cTn id="147" dur="500" fill="hold"/>
                                        <p:tgtEl>
                                          <p:spTgt spid="553">
                                            <p:txEl>
                                              <p:pRg st="16" end="16"/>
                                            </p:txEl>
                                          </p:spTgt>
                                        </p:tgtEl>
                                      </p:cBhvr>
                                    </p:animEffect>
                                    <p:set>
                                      <p:cBhvr>
                                        <p:cTn id="148" fill="hold">
                                          <p:stCondLst>
                                            <p:cond delay="499"/>
                                          </p:stCondLst>
                                        </p:cTn>
                                        <p:tgtEl>
                                          <p:spTgt spid="553">
                                            <p:txEl>
                                              <p:pRg st="16" end="16"/>
                                            </p:txEl>
                                          </p:spTgt>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3" presetClass="exit" presetSubtype="10" fill="hold" grpId="2" nodeType="clickEffect">
                                  <p:stCondLst>
                                    <p:cond delay="0"/>
                                  </p:stCondLst>
                                  <p:iterate>
                                    <p:tmAbs val="0"/>
                                  </p:iterate>
                                  <p:childTnLst>
                                    <p:animEffect transition="out" filter="blinds(horizontal)">
                                      <p:cBhvr>
                                        <p:cTn id="152" dur="500" fill="hold"/>
                                        <p:tgtEl>
                                          <p:spTgt spid="553">
                                            <p:txEl>
                                              <p:pRg st="17" end="17"/>
                                            </p:txEl>
                                          </p:spTgt>
                                        </p:tgtEl>
                                      </p:cBhvr>
                                    </p:animEffect>
                                    <p:set>
                                      <p:cBhvr>
                                        <p:cTn id="153" fill="hold">
                                          <p:stCondLst>
                                            <p:cond delay="499"/>
                                          </p:stCondLst>
                                        </p:cTn>
                                        <p:tgtEl>
                                          <p:spTgt spid="553">
                                            <p:txEl>
                                              <p:pRg st="17" end="17"/>
                                            </p:txEl>
                                          </p:spTgt>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3" presetClass="exit" presetSubtype="10" fill="hold" grpId="2" nodeType="clickEffect">
                                  <p:stCondLst>
                                    <p:cond delay="0"/>
                                  </p:stCondLst>
                                  <p:iterate>
                                    <p:tmAbs val="0"/>
                                  </p:iterate>
                                  <p:childTnLst>
                                    <p:animEffect transition="out" filter="blinds(horizontal)">
                                      <p:cBhvr>
                                        <p:cTn id="157" dur="500" fill="hold"/>
                                        <p:tgtEl>
                                          <p:spTgt spid="553">
                                            <p:txEl>
                                              <p:pRg st="18" end="18"/>
                                            </p:txEl>
                                          </p:spTgt>
                                        </p:tgtEl>
                                      </p:cBhvr>
                                    </p:animEffect>
                                    <p:set>
                                      <p:cBhvr>
                                        <p:cTn id="158" fill="hold">
                                          <p:stCondLst>
                                            <p:cond delay="499"/>
                                          </p:stCondLst>
                                        </p:cTn>
                                        <p:tgtEl>
                                          <p:spTgt spid="553">
                                            <p:txEl>
                                              <p:pRg st="18" end="18"/>
                                            </p:txEl>
                                          </p:spTgt>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3" presetClass="exit" presetSubtype="10" fill="hold" grpId="2" nodeType="clickEffect">
                                  <p:stCondLst>
                                    <p:cond delay="0"/>
                                  </p:stCondLst>
                                  <p:iterate>
                                    <p:tmAbs val="0"/>
                                  </p:iterate>
                                  <p:childTnLst>
                                    <p:animEffect transition="out" filter="blinds(horizontal)">
                                      <p:cBhvr>
                                        <p:cTn id="162" dur="500" fill="hold"/>
                                        <p:tgtEl>
                                          <p:spTgt spid="553">
                                            <p:txEl>
                                              <p:pRg st="19" end="19"/>
                                            </p:txEl>
                                          </p:spTgt>
                                        </p:tgtEl>
                                      </p:cBhvr>
                                    </p:animEffect>
                                    <p:set>
                                      <p:cBhvr>
                                        <p:cTn id="163" fill="hold">
                                          <p:stCondLst>
                                            <p:cond delay="499"/>
                                          </p:stCondLst>
                                        </p:cTn>
                                        <p:tgtEl>
                                          <p:spTgt spid="553">
                                            <p:txEl>
                                              <p:pRg st="19" end="19"/>
                                            </p:txEl>
                                          </p:spTgt>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3" presetClass="exit" presetSubtype="10" fill="hold" grpId="2" nodeType="clickEffect">
                                  <p:stCondLst>
                                    <p:cond delay="0"/>
                                  </p:stCondLst>
                                  <p:iterate>
                                    <p:tmAbs val="0"/>
                                  </p:iterate>
                                  <p:childTnLst>
                                    <p:animEffect transition="out" filter="blinds(horizontal)">
                                      <p:cBhvr>
                                        <p:cTn id="167" dur="500" fill="hold"/>
                                        <p:tgtEl>
                                          <p:spTgt spid="553">
                                            <p:txEl>
                                              <p:pRg st="20" end="20"/>
                                            </p:txEl>
                                          </p:spTgt>
                                        </p:tgtEl>
                                      </p:cBhvr>
                                    </p:animEffect>
                                    <p:set>
                                      <p:cBhvr>
                                        <p:cTn id="168" fill="hold">
                                          <p:stCondLst>
                                            <p:cond delay="499"/>
                                          </p:stCondLst>
                                        </p:cTn>
                                        <p:tgtEl>
                                          <p:spTgt spid="553">
                                            <p:txEl>
                                              <p:pRg st="20" end="20"/>
                                            </p:txEl>
                                          </p:spTgt>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3" presetClass="exit" presetSubtype="10" fill="hold" grpId="2" nodeType="clickEffect">
                                  <p:stCondLst>
                                    <p:cond delay="0"/>
                                  </p:stCondLst>
                                  <p:iterate>
                                    <p:tmAbs val="0"/>
                                  </p:iterate>
                                  <p:childTnLst>
                                    <p:animEffect transition="out" filter="blinds(horizontal)">
                                      <p:cBhvr>
                                        <p:cTn id="172" dur="500" fill="hold"/>
                                        <p:tgtEl>
                                          <p:spTgt spid="553">
                                            <p:txEl>
                                              <p:pRg st="21" end="21"/>
                                            </p:txEl>
                                          </p:spTgt>
                                        </p:tgtEl>
                                      </p:cBhvr>
                                    </p:animEffect>
                                    <p:set>
                                      <p:cBhvr>
                                        <p:cTn id="173" fill="hold">
                                          <p:stCondLst>
                                            <p:cond delay="499"/>
                                          </p:stCondLst>
                                        </p:cTn>
                                        <p:tgtEl>
                                          <p:spTgt spid="553">
                                            <p:txEl>
                                              <p:pRg st="21" end="21"/>
                                            </p:txEl>
                                          </p:spTgt>
                                        </p:tgtEl>
                                        <p:attrNameLst>
                                          <p:attrName>style.visibility</p:attrName>
                                        </p:attrNameLst>
                                      </p:cBhvr>
                                      <p:to>
                                        <p:strVal val="hidden"/>
                                      </p:to>
                                    </p:set>
                                  </p:childTnLst>
                                </p:cTn>
                              </p:par>
                              <p:par>
                                <p:cTn id="174" presetID="3" presetClass="exit" presetSubtype="10" fill="hold" grpId="2" nodeType="withEffect">
                                  <p:stCondLst>
                                    <p:cond delay="0"/>
                                  </p:stCondLst>
                                  <p:iterate>
                                    <p:tmAbs val="0"/>
                                  </p:iterate>
                                  <p:childTnLst>
                                    <p:animEffect transition="out" filter="blinds(horizontal)">
                                      <p:cBhvr>
                                        <p:cTn id="175" dur="500" fill="hold"/>
                                        <p:tgtEl>
                                          <p:spTgt spid="553">
                                            <p:bg/>
                                          </p:spTgt>
                                        </p:tgtEl>
                                      </p:cBhvr>
                                    </p:animEffect>
                                    <p:set>
                                      <p:cBhvr>
                                        <p:cTn id="176" fill="hold">
                                          <p:stCondLst>
                                            <p:cond delay="499"/>
                                          </p:stCondLst>
                                        </p:cTn>
                                        <p:tgtEl>
                                          <p:spTgt spid="553">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 grpId="1" build="p" animBg="1" advAuto="0"/>
      <p:bldP spid="553" grpId="2" build="p" animBg="1" advAuto="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 xmlns:ma14="http://schemas.microsoft.com/office/mac/drawingml/2011/main" val="1"/>
            </a:ext>
          </a:extLst>
        </p:spPr>
        <p:txBody>
          <a:bodyPr/>
          <a:lstStyle>
            <a:lvl1pPr>
              <a:defRPr sz="1000"/>
            </a:lvl1pPr>
          </a:lstStyle>
          <a:p>
            <a:fld id="{86CB4B4D-7CA3-9044-876B-883B54F8677D}" type="slidenum">
              <a:rPr/>
              <a:pPr/>
              <a:t>99</a:t>
            </a:fld>
            <a:endParaRPr/>
          </a:p>
        </p:txBody>
      </p:sp>
      <p:sp>
        <p:nvSpPr>
          <p:cNvPr id="556" name="4. ECMAScript6 基本语法-Promise"/>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Promise</a:t>
            </a:r>
          </a:p>
        </p:txBody>
      </p:sp>
      <p:sp>
        <p:nvSpPr>
          <p:cNvPr id="557" name="代码:demo83.html…"/>
          <p:cNvSpPr txBox="1">
            <a:spLocks noGrp="1"/>
          </p:cNvSpPr>
          <p:nvPr>
            <p:ph type="body" idx="4294967295"/>
          </p:nvPr>
        </p:nvSpPr>
        <p:spPr>
          <a:xfrm>
            <a:off x="237330" y="771445"/>
            <a:ext cx="8848727" cy="6104209"/>
          </a:xfrm>
          <a:prstGeom prst="rect">
            <a:avLst/>
          </a:prstGeom>
        </p:spPr>
        <p:txBody>
          <a:bodyPr/>
          <a:lstStyle/>
          <a:p>
            <a:pPr marL="144378" indent="-144378" defTabSz="548640">
              <a:spcBef>
                <a:spcPts val="500"/>
              </a:spcBef>
              <a:buChar char="•"/>
              <a:defRPr sz="1440">
                <a:latin typeface="微软雅黑"/>
                <a:ea typeface="微软雅黑"/>
                <a:cs typeface="微软雅黑"/>
                <a:sym typeface="微软雅黑"/>
              </a:defRPr>
            </a:pPr>
            <a:r>
              <a:t>代码:demo83.html  </a:t>
            </a:r>
          </a:p>
          <a:p>
            <a:pPr marL="0" lvl="2" indent="274320" defTabSz="548640">
              <a:spcBef>
                <a:spcPts val="500"/>
              </a:spcBef>
              <a:buSzTx/>
              <a:buNone/>
              <a:defRPr sz="1440">
                <a:latin typeface="微软雅黑"/>
                <a:ea typeface="微软雅黑"/>
                <a:cs typeface="微软雅黑"/>
                <a:sym typeface="微软雅黑"/>
              </a:defRPr>
            </a:pPr>
            <a:r>
              <a:t>   function runAsync1(){</a:t>
            </a:r>
          </a:p>
          <a:p>
            <a:pPr marL="0" lvl="2" indent="274320" defTabSz="548640">
              <a:spcBef>
                <a:spcPts val="500"/>
              </a:spcBef>
              <a:buSzTx/>
              <a:buNone/>
              <a:defRPr sz="1440">
                <a:latin typeface="微软雅黑"/>
                <a:ea typeface="微软雅黑"/>
                <a:cs typeface="微软雅黑"/>
                <a:sym typeface="微软雅黑"/>
              </a:defRPr>
            </a:pPr>
            <a:r>
              <a:t>      var p = new Promise(function(resolve, reject){</a:t>
            </a:r>
          </a:p>
          <a:p>
            <a:pPr marL="0" lvl="2" indent="274320" defTabSz="548640">
              <a:spcBef>
                <a:spcPts val="500"/>
              </a:spcBef>
              <a:buSzTx/>
              <a:buNone/>
              <a:defRPr sz="1440">
                <a:latin typeface="微软雅黑"/>
                <a:ea typeface="微软雅黑"/>
                <a:cs typeface="微软雅黑"/>
                <a:sym typeface="微软雅黑"/>
              </a:defRPr>
            </a:pPr>
            <a:r>
              <a:t>        //做一些异步操作</a:t>
            </a:r>
          </a:p>
          <a:p>
            <a:pPr marL="0" lvl="2" indent="274320" defTabSz="548640">
              <a:spcBef>
                <a:spcPts val="500"/>
              </a:spcBef>
              <a:buSzTx/>
              <a:buNone/>
              <a:defRPr sz="1440">
                <a:latin typeface="微软雅黑"/>
                <a:ea typeface="微软雅黑"/>
                <a:cs typeface="微软雅黑"/>
                <a:sym typeface="微软雅黑"/>
              </a:defRPr>
            </a:pPr>
            <a:r>
              <a:t>        setTimeout(function(){</a:t>
            </a:r>
          </a:p>
          <a:p>
            <a:pPr marL="0" lvl="2" indent="274320" defTabSz="548640">
              <a:spcBef>
                <a:spcPts val="500"/>
              </a:spcBef>
              <a:buSzTx/>
              <a:buNone/>
              <a:defRPr sz="1440">
                <a:latin typeface="微软雅黑"/>
                <a:ea typeface="微软雅黑"/>
                <a:cs typeface="微软雅黑"/>
                <a:sym typeface="微软雅黑"/>
              </a:defRPr>
            </a:pPr>
            <a:r>
              <a:t>            console.log('执行完成1');</a:t>
            </a:r>
          </a:p>
          <a:p>
            <a:pPr marL="0" lvl="2" indent="274320" defTabSz="548640">
              <a:spcBef>
                <a:spcPts val="500"/>
              </a:spcBef>
              <a:buSzTx/>
              <a:buNone/>
              <a:defRPr sz="1440">
                <a:latin typeface="微软雅黑"/>
                <a:ea typeface="微软雅黑"/>
                <a:cs typeface="微软雅黑"/>
                <a:sym typeface="微软雅黑"/>
              </a:defRPr>
            </a:pPr>
            <a:r>
              <a:t>            </a:t>
            </a:r>
          </a:p>
          <a:p>
            <a:pPr marL="0" lvl="2" indent="274320" defTabSz="548640">
              <a:spcBef>
                <a:spcPts val="500"/>
              </a:spcBef>
              <a:buSzTx/>
              <a:buNone/>
              <a:defRPr sz="1440">
                <a:latin typeface="微软雅黑"/>
                <a:ea typeface="微软雅黑"/>
                <a:cs typeface="微软雅黑"/>
                <a:sym typeface="微软雅黑"/>
              </a:defRPr>
            </a:pPr>
            <a:r>
              <a:t>            resolve('随便什么数据,可以是ajax异步返回的数据');</a:t>
            </a:r>
          </a:p>
          <a:p>
            <a:pPr marL="0" lvl="2" indent="274320" defTabSz="548640">
              <a:spcBef>
                <a:spcPts val="500"/>
              </a:spcBef>
              <a:buSzTx/>
              <a:buNone/>
              <a:defRPr sz="1440">
                <a:latin typeface="微软雅黑"/>
                <a:ea typeface="微软雅黑"/>
                <a:cs typeface="微软雅黑"/>
                <a:sym typeface="微软雅黑"/>
              </a:defRPr>
            </a:pPr>
            <a:r>
              <a:t>        }, 3000);</a:t>
            </a:r>
          </a:p>
          <a:p>
            <a:pPr marL="0" lvl="2" indent="274320" defTabSz="548640">
              <a:spcBef>
                <a:spcPts val="500"/>
              </a:spcBef>
              <a:buSzTx/>
              <a:buNone/>
              <a:defRPr sz="1440">
                <a:latin typeface="微软雅黑"/>
                <a:ea typeface="微软雅黑"/>
                <a:cs typeface="微软雅黑"/>
                <a:sym typeface="微软雅黑"/>
              </a:defRPr>
            </a:pPr>
            <a:r>
              <a:t>    });</a:t>
            </a:r>
          </a:p>
          <a:p>
            <a:pPr marL="0" lvl="2" indent="274320" defTabSz="548640">
              <a:spcBef>
                <a:spcPts val="500"/>
              </a:spcBef>
              <a:buSzTx/>
              <a:buNone/>
              <a:defRPr sz="1440">
                <a:latin typeface="微软雅黑"/>
                <a:ea typeface="微软雅黑"/>
                <a:cs typeface="微软雅黑"/>
                <a:sym typeface="微软雅黑"/>
              </a:defRPr>
            </a:pPr>
            <a:r>
              <a:t>    return p;            </a:t>
            </a:r>
          </a:p>
          <a:p>
            <a:pPr marL="0" lvl="2" indent="274320" defTabSz="548640">
              <a:spcBef>
                <a:spcPts val="500"/>
              </a:spcBef>
              <a:buSzTx/>
              <a:buNone/>
              <a:defRPr sz="1440">
                <a:latin typeface="微软雅黑"/>
                <a:ea typeface="微软雅黑"/>
                <a:cs typeface="微软雅黑"/>
                <a:sym typeface="微软雅黑"/>
              </a:defRPr>
            </a:pPr>
            <a:r>
              <a:t>    }</a:t>
            </a:r>
          </a:p>
          <a:p>
            <a:pPr marL="0" lvl="2" indent="274320" defTabSz="548640">
              <a:spcBef>
                <a:spcPts val="500"/>
              </a:spcBef>
              <a:buSzTx/>
              <a:buNone/>
              <a:defRPr sz="1440">
                <a:latin typeface="微软雅黑"/>
                <a:ea typeface="微软雅黑"/>
                <a:cs typeface="微软雅黑"/>
                <a:sym typeface="微软雅黑"/>
              </a:defRPr>
            </a:pPr>
            <a:r>
              <a:t>//…..省略runAsync2() runAsync3()</a:t>
            </a:r>
          </a:p>
          <a:p>
            <a:pPr marL="0" lvl="2" indent="274320" defTabSz="548640">
              <a:spcBef>
                <a:spcPts val="500"/>
              </a:spcBef>
              <a:buSzTx/>
              <a:buNone/>
              <a:defRPr sz="1440">
                <a:latin typeface="微软雅黑"/>
                <a:ea typeface="微软雅黑"/>
                <a:cs typeface="微软雅黑"/>
                <a:sym typeface="微软雅黑"/>
              </a:defRPr>
            </a:pPr>
            <a:endParaRPr/>
          </a:p>
          <a:p>
            <a:pPr marL="0" lvl="2" indent="274320" defTabSz="548640">
              <a:spcBef>
                <a:spcPts val="500"/>
              </a:spcBef>
              <a:buSzTx/>
              <a:buNone/>
              <a:defRPr sz="1440">
                <a:latin typeface="微软雅黑"/>
                <a:ea typeface="微软雅黑"/>
                <a:cs typeface="微软雅黑"/>
                <a:sym typeface="微软雅黑"/>
              </a:defRPr>
            </a:pPr>
            <a:r>
              <a:t>   //同步执行三个函数，谁跑的慢，以谁为准</a:t>
            </a:r>
          </a:p>
          <a:p>
            <a:pPr marL="0" lvl="2" indent="274320" defTabSz="548640">
              <a:spcBef>
                <a:spcPts val="500"/>
              </a:spcBef>
              <a:buSzTx/>
              <a:buNone/>
              <a:defRPr sz="1440">
                <a:latin typeface="微软雅黑"/>
                <a:ea typeface="微软雅黑"/>
                <a:cs typeface="微软雅黑"/>
                <a:sym typeface="微软雅黑"/>
              </a:defRPr>
            </a:pPr>
            <a:r>
              <a:t>    Promise</a:t>
            </a:r>
          </a:p>
          <a:p>
            <a:pPr marL="0" lvl="2" indent="274320" defTabSz="548640">
              <a:spcBef>
                <a:spcPts val="500"/>
              </a:spcBef>
              <a:buSzTx/>
              <a:buNone/>
              <a:defRPr sz="1440">
                <a:latin typeface="微软雅黑"/>
                <a:ea typeface="微软雅黑"/>
                <a:cs typeface="微软雅黑"/>
                <a:sym typeface="微软雅黑"/>
              </a:defRPr>
            </a:pPr>
            <a:r>
              <a:t>        .all([runAsync1(), runAsync2(), runAsync3()])</a:t>
            </a:r>
          </a:p>
          <a:p>
            <a:pPr marL="0" lvl="2" indent="274320" defTabSz="548640">
              <a:spcBef>
                <a:spcPts val="500"/>
              </a:spcBef>
              <a:buSzTx/>
              <a:buNone/>
              <a:defRPr sz="1440">
                <a:latin typeface="微软雅黑"/>
                <a:ea typeface="微软雅黑"/>
                <a:cs typeface="微软雅黑"/>
                <a:sym typeface="微软雅黑"/>
              </a:defRPr>
            </a:pPr>
            <a:r>
              <a:t>        .then(function(results){</a:t>
            </a:r>
          </a:p>
          <a:p>
            <a:pPr marL="0" lvl="2" indent="274320" defTabSz="548640">
              <a:spcBef>
                <a:spcPts val="500"/>
              </a:spcBef>
              <a:buSzTx/>
              <a:buNone/>
              <a:defRPr sz="1440">
                <a:latin typeface="微软雅黑"/>
                <a:ea typeface="微软雅黑"/>
                <a:cs typeface="微软雅黑"/>
                <a:sym typeface="微软雅黑"/>
              </a:defRPr>
            </a:pPr>
            <a:r>
              <a:t>         console.log(results);</a:t>
            </a:r>
          </a:p>
          <a:p>
            <a:pPr marL="0" lvl="2" indent="274320" defTabSz="548640">
              <a:spcBef>
                <a:spcPts val="500"/>
              </a:spcBef>
              <a:buSzTx/>
              <a:buNone/>
              <a:defRPr sz="1440">
                <a:latin typeface="微软雅黑"/>
                <a:ea typeface="微软雅黑"/>
                <a:cs typeface="微软雅黑"/>
                <a:sym typeface="微软雅黑"/>
              </a:defRPr>
            </a:pPr>
            <a:r>
              <a:t>    });</a:t>
            </a:r>
          </a:p>
          <a:p>
            <a:pPr marL="0" lvl="2" indent="274320" defTabSz="548640">
              <a:spcBef>
                <a:spcPts val="500"/>
              </a:spcBef>
              <a:buSzTx/>
              <a:buNone/>
              <a:defRPr sz="1440">
                <a:latin typeface="微软雅黑"/>
                <a:ea typeface="微软雅黑"/>
                <a:cs typeface="微软雅黑"/>
                <a:sym typeface="微软雅黑"/>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57">
                                            <p:bg/>
                                          </p:spTgt>
                                        </p:tgtEl>
                                        <p:attrNameLst>
                                          <p:attrName>style.visibility</p:attrName>
                                        </p:attrNameLst>
                                      </p:cBhvr>
                                      <p:to>
                                        <p:strVal val="visible"/>
                                      </p:to>
                                    </p:set>
                                    <p:animEffect transition="in" filter="blinds(horizontal)">
                                      <p:cBhvr>
                                        <p:cTn id="7" dur="500"/>
                                        <p:tgtEl>
                                          <p:spTgt spid="557">
                                            <p:bg/>
                                          </p:spTgt>
                                        </p:tgtEl>
                                      </p:cBhvr>
                                    </p:animEffect>
                                  </p:childTnLst>
                                </p:cTn>
                              </p:par>
                              <p:par>
                                <p:cTn id="8" presetID="3" presetClass="entr" presetSubtype="10" fill="hold" grpId="1" nodeType="withEffect">
                                  <p:stCondLst>
                                    <p:cond delay="0"/>
                                  </p:stCondLst>
                                  <p:iterate>
                                    <p:tmAbs val="0"/>
                                  </p:iterate>
                                  <p:childTnLst>
                                    <p:set>
                                      <p:cBhvr>
                                        <p:cTn id="9" fill="hold"/>
                                        <p:tgtEl>
                                          <p:spTgt spid="557">
                                            <p:txEl>
                                              <p:pRg st="0" end="0"/>
                                            </p:txEl>
                                          </p:spTgt>
                                        </p:tgtEl>
                                        <p:attrNameLst>
                                          <p:attrName>style.visibility</p:attrName>
                                        </p:attrNameLst>
                                      </p:cBhvr>
                                      <p:to>
                                        <p:strVal val="visible"/>
                                      </p:to>
                                    </p:set>
                                    <p:animEffect transition="in" filter="blinds(horizontal)">
                                      <p:cBhvr>
                                        <p:cTn id="10" dur="500"/>
                                        <p:tgtEl>
                                          <p:spTgt spid="557">
                                            <p:txEl>
                                              <p:pRg st="0" end="0"/>
                                            </p:txEl>
                                          </p:spTgt>
                                        </p:tgtEl>
                                      </p:cBhvr>
                                    </p:animEffect>
                                  </p:childTnLst>
                                </p:cTn>
                              </p:par>
                              <p:par>
                                <p:cTn id="11" presetID="3" presetClass="entr" presetSubtype="10" fill="hold" grpId="1" nodeType="withEffect">
                                  <p:stCondLst>
                                    <p:cond delay="0"/>
                                  </p:stCondLst>
                                  <p:iterate>
                                    <p:tmAbs val="0"/>
                                  </p:iterate>
                                  <p:childTnLst>
                                    <p:set>
                                      <p:cBhvr>
                                        <p:cTn id="12" fill="hold"/>
                                        <p:tgtEl>
                                          <p:spTgt spid="557">
                                            <p:txEl>
                                              <p:pRg st="1" end="1"/>
                                            </p:txEl>
                                          </p:spTgt>
                                        </p:tgtEl>
                                        <p:attrNameLst>
                                          <p:attrName>style.visibility</p:attrName>
                                        </p:attrNameLst>
                                      </p:cBhvr>
                                      <p:to>
                                        <p:strVal val="visible"/>
                                      </p:to>
                                    </p:set>
                                    <p:animEffect transition="in" filter="blinds(horizontal)">
                                      <p:cBhvr>
                                        <p:cTn id="13" dur="500"/>
                                        <p:tgtEl>
                                          <p:spTgt spid="557">
                                            <p:txEl>
                                              <p:pRg st="1" end="1"/>
                                            </p:txEl>
                                          </p:spTgt>
                                        </p:tgtEl>
                                      </p:cBhvr>
                                    </p:animEffect>
                                  </p:childTnLst>
                                </p:cTn>
                              </p:par>
                              <p:par>
                                <p:cTn id="14" presetID="3" presetClass="entr" presetSubtype="10" fill="hold" grpId="1" nodeType="withEffect">
                                  <p:stCondLst>
                                    <p:cond delay="0"/>
                                  </p:stCondLst>
                                  <p:iterate>
                                    <p:tmAbs val="0"/>
                                  </p:iterate>
                                  <p:childTnLst>
                                    <p:set>
                                      <p:cBhvr>
                                        <p:cTn id="15" fill="hold"/>
                                        <p:tgtEl>
                                          <p:spTgt spid="557">
                                            <p:txEl>
                                              <p:pRg st="2" end="2"/>
                                            </p:txEl>
                                          </p:spTgt>
                                        </p:tgtEl>
                                        <p:attrNameLst>
                                          <p:attrName>style.visibility</p:attrName>
                                        </p:attrNameLst>
                                      </p:cBhvr>
                                      <p:to>
                                        <p:strVal val="visible"/>
                                      </p:to>
                                    </p:set>
                                    <p:animEffect transition="in" filter="blinds(horizontal)">
                                      <p:cBhvr>
                                        <p:cTn id="16" dur="500"/>
                                        <p:tgtEl>
                                          <p:spTgt spid="557">
                                            <p:txEl>
                                              <p:pRg st="2" end="2"/>
                                            </p:txEl>
                                          </p:spTgt>
                                        </p:tgtEl>
                                      </p:cBhvr>
                                    </p:animEffect>
                                  </p:childTnLst>
                                </p:cTn>
                              </p:par>
                              <p:par>
                                <p:cTn id="17" presetID="3" presetClass="entr" presetSubtype="10" fill="hold" grpId="1" nodeType="withEffect">
                                  <p:stCondLst>
                                    <p:cond delay="0"/>
                                  </p:stCondLst>
                                  <p:iterate>
                                    <p:tmAbs val="0"/>
                                  </p:iterate>
                                  <p:childTnLst>
                                    <p:set>
                                      <p:cBhvr>
                                        <p:cTn id="18" fill="hold"/>
                                        <p:tgtEl>
                                          <p:spTgt spid="557">
                                            <p:txEl>
                                              <p:pRg st="3" end="3"/>
                                            </p:txEl>
                                          </p:spTgt>
                                        </p:tgtEl>
                                        <p:attrNameLst>
                                          <p:attrName>style.visibility</p:attrName>
                                        </p:attrNameLst>
                                      </p:cBhvr>
                                      <p:to>
                                        <p:strVal val="visible"/>
                                      </p:to>
                                    </p:set>
                                    <p:animEffect transition="in" filter="blinds(horizontal)">
                                      <p:cBhvr>
                                        <p:cTn id="19" dur="500"/>
                                        <p:tgtEl>
                                          <p:spTgt spid="557">
                                            <p:txEl>
                                              <p:pRg st="3" end="3"/>
                                            </p:txEl>
                                          </p:spTgt>
                                        </p:tgtEl>
                                      </p:cBhvr>
                                    </p:animEffect>
                                  </p:childTnLst>
                                </p:cTn>
                              </p:par>
                              <p:par>
                                <p:cTn id="20" presetID="3" presetClass="entr" presetSubtype="10" fill="hold" grpId="1" nodeType="withEffect">
                                  <p:stCondLst>
                                    <p:cond delay="0"/>
                                  </p:stCondLst>
                                  <p:iterate>
                                    <p:tmAbs val="0"/>
                                  </p:iterate>
                                  <p:childTnLst>
                                    <p:set>
                                      <p:cBhvr>
                                        <p:cTn id="21" fill="hold"/>
                                        <p:tgtEl>
                                          <p:spTgt spid="557">
                                            <p:txEl>
                                              <p:pRg st="4" end="4"/>
                                            </p:txEl>
                                          </p:spTgt>
                                        </p:tgtEl>
                                        <p:attrNameLst>
                                          <p:attrName>style.visibility</p:attrName>
                                        </p:attrNameLst>
                                      </p:cBhvr>
                                      <p:to>
                                        <p:strVal val="visible"/>
                                      </p:to>
                                    </p:set>
                                    <p:animEffect transition="in" filter="blinds(horizontal)">
                                      <p:cBhvr>
                                        <p:cTn id="22" dur="500"/>
                                        <p:tgtEl>
                                          <p:spTgt spid="557">
                                            <p:txEl>
                                              <p:pRg st="4" end="4"/>
                                            </p:txEl>
                                          </p:spTgt>
                                        </p:tgtEl>
                                      </p:cBhvr>
                                    </p:animEffect>
                                  </p:childTnLst>
                                </p:cTn>
                              </p:par>
                              <p:par>
                                <p:cTn id="23" presetID="3" presetClass="entr" presetSubtype="10" fill="hold" grpId="1" nodeType="withEffect">
                                  <p:stCondLst>
                                    <p:cond delay="0"/>
                                  </p:stCondLst>
                                  <p:iterate>
                                    <p:tmAbs val="0"/>
                                  </p:iterate>
                                  <p:childTnLst>
                                    <p:set>
                                      <p:cBhvr>
                                        <p:cTn id="24" fill="hold"/>
                                        <p:tgtEl>
                                          <p:spTgt spid="557">
                                            <p:txEl>
                                              <p:pRg st="5" end="5"/>
                                            </p:txEl>
                                          </p:spTgt>
                                        </p:tgtEl>
                                        <p:attrNameLst>
                                          <p:attrName>style.visibility</p:attrName>
                                        </p:attrNameLst>
                                      </p:cBhvr>
                                      <p:to>
                                        <p:strVal val="visible"/>
                                      </p:to>
                                    </p:set>
                                    <p:animEffect transition="in" filter="blinds(horizontal)">
                                      <p:cBhvr>
                                        <p:cTn id="25" dur="500"/>
                                        <p:tgtEl>
                                          <p:spTgt spid="557">
                                            <p:txEl>
                                              <p:pRg st="5" end="5"/>
                                            </p:txEl>
                                          </p:spTgt>
                                        </p:tgtEl>
                                      </p:cBhvr>
                                    </p:animEffect>
                                  </p:childTnLst>
                                </p:cTn>
                              </p:par>
                              <p:par>
                                <p:cTn id="26" presetID="3" presetClass="entr" presetSubtype="10" fill="hold" grpId="1" nodeType="withEffect">
                                  <p:stCondLst>
                                    <p:cond delay="0"/>
                                  </p:stCondLst>
                                  <p:iterate>
                                    <p:tmAbs val="0"/>
                                  </p:iterate>
                                  <p:childTnLst>
                                    <p:set>
                                      <p:cBhvr>
                                        <p:cTn id="27" fill="hold"/>
                                        <p:tgtEl>
                                          <p:spTgt spid="557">
                                            <p:txEl>
                                              <p:pRg st="6" end="6"/>
                                            </p:txEl>
                                          </p:spTgt>
                                        </p:tgtEl>
                                        <p:attrNameLst>
                                          <p:attrName>style.visibility</p:attrName>
                                        </p:attrNameLst>
                                      </p:cBhvr>
                                      <p:to>
                                        <p:strVal val="visible"/>
                                      </p:to>
                                    </p:set>
                                    <p:animEffect transition="in" filter="blinds(horizontal)">
                                      <p:cBhvr>
                                        <p:cTn id="28" dur="500"/>
                                        <p:tgtEl>
                                          <p:spTgt spid="557">
                                            <p:txEl>
                                              <p:pRg st="6" end="6"/>
                                            </p:txEl>
                                          </p:spTgt>
                                        </p:tgtEl>
                                      </p:cBhvr>
                                    </p:animEffect>
                                  </p:childTnLst>
                                </p:cTn>
                              </p:par>
                              <p:par>
                                <p:cTn id="29" presetID="3" presetClass="entr" presetSubtype="10" fill="hold" grpId="1" nodeType="withEffect">
                                  <p:stCondLst>
                                    <p:cond delay="0"/>
                                  </p:stCondLst>
                                  <p:iterate>
                                    <p:tmAbs val="0"/>
                                  </p:iterate>
                                  <p:childTnLst>
                                    <p:set>
                                      <p:cBhvr>
                                        <p:cTn id="30" fill="hold"/>
                                        <p:tgtEl>
                                          <p:spTgt spid="557">
                                            <p:txEl>
                                              <p:pRg st="7" end="7"/>
                                            </p:txEl>
                                          </p:spTgt>
                                        </p:tgtEl>
                                        <p:attrNameLst>
                                          <p:attrName>style.visibility</p:attrName>
                                        </p:attrNameLst>
                                      </p:cBhvr>
                                      <p:to>
                                        <p:strVal val="visible"/>
                                      </p:to>
                                    </p:set>
                                    <p:animEffect transition="in" filter="blinds(horizontal)">
                                      <p:cBhvr>
                                        <p:cTn id="31" dur="500"/>
                                        <p:tgtEl>
                                          <p:spTgt spid="557">
                                            <p:txEl>
                                              <p:pRg st="7" end="7"/>
                                            </p:txEl>
                                          </p:spTgt>
                                        </p:tgtEl>
                                      </p:cBhvr>
                                    </p:animEffect>
                                  </p:childTnLst>
                                </p:cTn>
                              </p:par>
                              <p:par>
                                <p:cTn id="32" presetID="3" presetClass="entr" presetSubtype="10" fill="hold" grpId="1" nodeType="withEffect">
                                  <p:stCondLst>
                                    <p:cond delay="0"/>
                                  </p:stCondLst>
                                  <p:iterate>
                                    <p:tmAbs val="0"/>
                                  </p:iterate>
                                  <p:childTnLst>
                                    <p:set>
                                      <p:cBhvr>
                                        <p:cTn id="33" fill="hold"/>
                                        <p:tgtEl>
                                          <p:spTgt spid="557">
                                            <p:txEl>
                                              <p:pRg st="8" end="8"/>
                                            </p:txEl>
                                          </p:spTgt>
                                        </p:tgtEl>
                                        <p:attrNameLst>
                                          <p:attrName>style.visibility</p:attrName>
                                        </p:attrNameLst>
                                      </p:cBhvr>
                                      <p:to>
                                        <p:strVal val="visible"/>
                                      </p:to>
                                    </p:set>
                                    <p:animEffect transition="in" filter="blinds(horizontal)">
                                      <p:cBhvr>
                                        <p:cTn id="34" dur="500"/>
                                        <p:tgtEl>
                                          <p:spTgt spid="557">
                                            <p:txEl>
                                              <p:pRg st="8" end="8"/>
                                            </p:txEl>
                                          </p:spTgt>
                                        </p:tgtEl>
                                      </p:cBhvr>
                                    </p:animEffect>
                                  </p:childTnLst>
                                </p:cTn>
                              </p:par>
                              <p:par>
                                <p:cTn id="35" presetID="3" presetClass="entr" presetSubtype="10" fill="hold" grpId="1" nodeType="withEffect">
                                  <p:stCondLst>
                                    <p:cond delay="0"/>
                                  </p:stCondLst>
                                  <p:iterate>
                                    <p:tmAbs val="0"/>
                                  </p:iterate>
                                  <p:childTnLst>
                                    <p:set>
                                      <p:cBhvr>
                                        <p:cTn id="36" fill="hold"/>
                                        <p:tgtEl>
                                          <p:spTgt spid="557">
                                            <p:txEl>
                                              <p:pRg st="9" end="9"/>
                                            </p:txEl>
                                          </p:spTgt>
                                        </p:tgtEl>
                                        <p:attrNameLst>
                                          <p:attrName>style.visibility</p:attrName>
                                        </p:attrNameLst>
                                      </p:cBhvr>
                                      <p:to>
                                        <p:strVal val="visible"/>
                                      </p:to>
                                    </p:set>
                                    <p:animEffect transition="in" filter="blinds(horizontal)">
                                      <p:cBhvr>
                                        <p:cTn id="37" dur="500"/>
                                        <p:tgtEl>
                                          <p:spTgt spid="557">
                                            <p:txEl>
                                              <p:pRg st="9" end="9"/>
                                            </p:txEl>
                                          </p:spTgt>
                                        </p:tgtEl>
                                      </p:cBhvr>
                                    </p:animEffect>
                                  </p:childTnLst>
                                </p:cTn>
                              </p:par>
                              <p:par>
                                <p:cTn id="38" presetID="3" presetClass="entr" presetSubtype="10" fill="hold" grpId="1" nodeType="withEffect">
                                  <p:stCondLst>
                                    <p:cond delay="0"/>
                                  </p:stCondLst>
                                  <p:iterate>
                                    <p:tmAbs val="0"/>
                                  </p:iterate>
                                  <p:childTnLst>
                                    <p:set>
                                      <p:cBhvr>
                                        <p:cTn id="39" fill="hold"/>
                                        <p:tgtEl>
                                          <p:spTgt spid="557">
                                            <p:txEl>
                                              <p:pRg st="10" end="10"/>
                                            </p:txEl>
                                          </p:spTgt>
                                        </p:tgtEl>
                                        <p:attrNameLst>
                                          <p:attrName>style.visibility</p:attrName>
                                        </p:attrNameLst>
                                      </p:cBhvr>
                                      <p:to>
                                        <p:strVal val="visible"/>
                                      </p:to>
                                    </p:set>
                                    <p:animEffect transition="in" filter="blinds(horizontal)">
                                      <p:cBhvr>
                                        <p:cTn id="40" dur="500"/>
                                        <p:tgtEl>
                                          <p:spTgt spid="557">
                                            <p:txEl>
                                              <p:pRg st="10" end="10"/>
                                            </p:txEl>
                                          </p:spTgt>
                                        </p:tgtEl>
                                      </p:cBhvr>
                                    </p:animEffect>
                                  </p:childTnLst>
                                </p:cTn>
                              </p:par>
                              <p:par>
                                <p:cTn id="41" presetID="3" presetClass="entr" presetSubtype="10" fill="hold" grpId="1" nodeType="withEffect">
                                  <p:stCondLst>
                                    <p:cond delay="0"/>
                                  </p:stCondLst>
                                  <p:iterate>
                                    <p:tmAbs val="0"/>
                                  </p:iterate>
                                  <p:childTnLst>
                                    <p:set>
                                      <p:cBhvr>
                                        <p:cTn id="42" fill="hold"/>
                                        <p:tgtEl>
                                          <p:spTgt spid="557">
                                            <p:txEl>
                                              <p:pRg st="11" end="11"/>
                                            </p:txEl>
                                          </p:spTgt>
                                        </p:tgtEl>
                                        <p:attrNameLst>
                                          <p:attrName>style.visibility</p:attrName>
                                        </p:attrNameLst>
                                      </p:cBhvr>
                                      <p:to>
                                        <p:strVal val="visible"/>
                                      </p:to>
                                    </p:set>
                                    <p:animEffect transition="in" filter="blinds(horizontal)">
                                      <p:cBhvr>
                                        <p:cTn id="43" dur="500"/>
                                        <p:tgtEl>
                                          <p:spTgt spid="557">
                                            <p:txEl>
                                              <p:pRg st="11" end="11"/>
                                            </p:txEl>
                                          </p:spTgt>
                                        </p:tgtEl>
                                      </p:cBhvr>
                                    </p:animEffect>
                                  </p:childTnLst>
                                </p:cTn>
                              </p:par>
                              <p:par>
                                <p:cTn id="44" presetID="3" presetClass="entr" presetSubtype="10" fill="hold" grpId="1" nodeType="withEffect">
                                  <p:stCondLst>
                                    <p:cond delay="0"/>
                                  </p:stCondLst>
                                  <p:iterate>
                                    <p:tmAbs val="0"/>
                                  </p:iterate>
                                  <p:childTnLst>
                                    <p:set>
                                      <p:cBhvr>
                                        <p:cTn id="45" fill="hold"/>
                                        <p:tgtEl>
                                          <p:spTgt spid="557">
                                            <p:txEl>
                                              <p:pRg st="12" end="12"/>
                                            </p:txEl>
                                          </p:spTgt>
                                        </p:tgtEl>
                                        <p:attrNameLst>
                                          <p:attrName>style.visibility</p:attrName>
                                        </p:attrNameLst>
                                      </p:cBhvr>
                                      <p:to>
                                        <p:strVal val="visible"/>
                                      </p:to>
                                    </p:set>
                                    <p:animEffect transition="in" filter="blinds(horizontal)">
                                      <p:cBhvr>
                                        <p:cTn id="46" dur="500"/>
                                        <p:tgtEl>
                                          <p:spTgt spid="557">
                                            <p:txEl>
                                              <p:pRg st="12" end="12"/>
                                            </p:txEl>
                                          </p:spTgt>
                                        </p:tgtEl>
                                      </p:cBhvr>
                                    </p:animEffect>
                                  </p:childTnLst>
                                </p:cTn>
                              </p:par>
                              <p:par>
                                <p:cTn id="47" presetID="3" presetClass="entr" presetSubtype="10" fill="hold" grpId="1" nodeType="withEffect">
                                  <p:stCondLst>
                                    <p:cond delay="0"/>
                                  </p:stCondLst>
                                  <p:iterate>
                                    <p:tmAbs val="0"/>
                                  </p:iterate>
                                  <p:childTnLst>
                                    <p:set>
                                      <p:cBhvr>
                                        <p:cTn id="48" fill="hold"/>
                                        <p:tgtEl>
                                          <p:spTgt spid="557">
                                            <p:txEl>
                                              <p:pRg st="13" end="13"/>
                                            </p:txEl>
                                          </p:spTgt>
                                        </p:tgtEl>
                                        <p:attrNameLst>
                                          <p:attrName>style.visibility</p:attrName>
                                        </p:attrNameLst>
                                      </p:cBhvr>
                                      <p:to>
                                        <p:strVal val="visible"/>
                                      </p:to>
                                    </p:set>
                                    <p:animEffect transition="in" filter="blinds(horizontal)">
                                      <p:cBhvr>
                                        <p:cTn id="49" dur="500"/>
                                        <p:tgtEl>
                                          <p:spTgt spid="557">
                                            <p:txEl>
                                              <p:pRg st="13" end="13"/>
                                            </p:txEl>
                                          </p:spTgt>
                                        </p:tgtEl>
                                      </p:cBhvr>
                                    </p:animEffect>
                                  </p:childTnLst>
                                </p:cTn>
                              </p:par>
                              <p:par>
                                <p:cTn id="50" presetID="3" presetClass="entr" presetSubtype="10" fill="hold" grpId="1" nodeType="withEffect">
                                  <p:stCondLst>
                                    <p:cond delay="0"/>
                                  </p:stCondLst>
                                  <p:iterate>
                                    <p:tmAbs val="0"/>
                                  </p:iterate>
                                  <p:childTnLst>
                                    <p:set>
                                      <p:cBhvr>
                                        <p:cTn id="51" fill="hold"/>
                                        <p:tgtEl>
                                          <p:spTgt spid="557">
                                            <p:txEl>
                                              <p:pRg st="14" end="14"/>
                                            </p:txEl>
                                          </p:spTgt>
                                        </p:tgtEl>
                                        <p:attrNameLst>
                                          <p:attrName>style.visibility</p:attrName>
                                        </p:attrNameLst>
                                      </p:cBhvr>
                                      <p:to>
                                        <p:strVal val="visible"/>
                                      </p:to>
                                    </p:set>
                                    <p:animEffect transition="in" filter="blinds(horizontal)">
                                      <p:cBhvr>
                                        <p:cTn id="52" dur="500"/>
                                        <p:tgtEl>
                                          <p:spTgt spid="557">
                                            <p:txEl>
                                              <p:pRg st="14" end="14"/>
                                            </p:txEl>
                                          </p:spTgt>
                                        </p:tgtEl>
                                      </p:cBhvr>
                                    </p:animEffect>
                                  </p:childTnLst>
                                </p:cTn>
                              </p:par>
                              <p:par>
                                <p:cTn id="53" presetID="3" presetClass="entr" presetSubtype="10" fill="hold" grpId="1" nodeType="withEffect">
                                  <p:stCondLst>
                                    <p:cond delay="0"/>
                                  </p:stCondLst>
                                  <p:iterate>
                                    <p:tmAbs val="0"/>
                                  </p:iterate>
                                  <p:childTnLst>
                                    <p:set>
                                      <p:cBhvr>
                                        <p:cTn id="54" fill="hold"/>
                                        <p:tgtEl>
                                          <p:spTgt spid="557">
                                            <p:txEl>
                                              <p:pRg st="15" end="15"/>
                                            </p:txEl>
                                          </p:spTgt>
                                        </p:tgtEl>
                                        <p:attrNameLst>
                                          <p:attrName>style.visibility</p:attrName>
                                        </p:attrNameLst>
                                      </p:cBhvr>
                                      <p:to>
                                        <p:strVal val="visible"/>
                                      </p:to>
                                    </p:set>
                                    <p:animEffect transition="in" filter="blinds(horizontal)">
                                      <p:cBhvr>
                                        <p:cTn id="55" dur="500"/>
                                        <p:tgtEl>
                                          <p:spTgt spid="557">
                                            <p:txEl>
                                              <p:pRg st="15" end="15"/>
                                            </p:txEl>
                                          </p:spTgt>
                                        </p:tgtEl>
                                      </p:cBhvr>
                                    </p:animEffect>
                                  </p:childTnLst>
                                </p:cTn>
                              </p:par>
                              <p:par>
                                <p:cTn id="56" presetID="3" presetClass="entr" presetSubtype="10" fill="hold" grpId="1" nodeType="withEffect">
                                  <p:stCondLst>
                                    <p:cond delay="0"/>
                                  </p:stCondLst>
                                  <p:iterate>
                                    <p:tmAbs val="0"/>
                                  </p:iterate>
                                  <p:childTnLst>
                                    <p:set>
                                      <p:cBhvr>
                                        <p:cTn id="57" fill="hold"/>
                                        <p:tgtEl>
                                          <p:spTgt spid="557">
                                            <p:txEl>
                                              <p:pRg st="16" end="16"/>
                                            </p:txEl>
                                          </p:spTgt>
                                        </p:tgtEl>
                                        <p:attrNameLst>
                                          <p:attrName>style.visibility</p:attrName>
                                        </p:attrNameLst>
                                      </p:cBhvr>
                                      <p:to>
                                        <p:strVal val="visible"/>
                                      </p:to>
                                    </p:set>
                                    <p:animEffect transition="in" filter="blinds(horizontal)">
                                      <p:cBhvr>
                                        <p:cTn id="58" dur="500"/>
                                        <p:tgtEl>
                                          <p:spTgt spid="557">
                                            <p:txEl>
                                              <p:pRg st="16" end="16"/>
                                            </p:txEl>
                                          </p:spTgt>
                                        </p:tgtEl>
                                      </p:cBhvr>
                                    </p:animEffect>
                                  </p:childTnLst>
                                </p:cTn>
                              </p:par>
                              <p:par>
                                <p:cTn id="59" presetID="3" presetClass="entr" presetSubtype="10" fill="hold" grpId="1" nodeType="withEffect">
                                  <p:stCondLst>
                                    <p:cond delay="0"/>
                                  </p:stCondLst>
                                  <p:iterate>
                                    <p:tmAbs val="0"/>
                                  </p:iterate>
                                  <p:childTnLst>
                                    <p:set>
                                      <p:cBhvr>
                                        <p:cTn id="60" fill="hold"/>
                                        <p:tgtEl>
                                          <p:spTgt spid="557">
                                            <p:txEl>
                                              <p:pRg st="17" end="17"/>
                                            </p:txEl>
                                          </p:spTgt>
                                        </p:tgtEl>
                                        <p:attrNameLst>
                                          <p:attrName>style.visibility</p:attrName>
                                        </p:attrNameLst>
                                      </p:cBhvr>
                                      <p:to>
                                        <p:strVal val="visible"/>
                                      </p:to>
                                    </p:set>
                                    <p:animEffect transition="in" filter="blinds(horizontal)">
                                      <p:cBhvr>
                                        <p:cTn id="61" dur="500"/>
                                        <p:tgtEl>
                                          <p:spTgt spid="557">
                                            <p:txEl>
                                              <p:pRg st="17" end="17"/>
                                            </p:txEl>
                                          </p:spTgt>
                                        </p:tgtEl>
                                      </p:cBhvr>
                                    </p:animEffect>
                                  </p:childTnLst>
                                </p:cTn>
                              </p:par>
                              <p:par>
                                <p:cTn id="62" presetID="3" presetClass="entr" presetSubtype="10" fill="hold" grpId="1" nodeType="withEffect">
                                  <p:stCondLst>
                                    <p:cond delay="0"/>
                                  </p:stCondLst>
                                  <p:iterate>
                                    <p:tmAbs val="0"/>
                                  </p:iterate>
                                  <p:childTnLst>
                                    <p:set>
                                      <p:cBhvr>
                                        <p:cTn id="63" fill="hold"/>
                                        <p:tgtEl>
                                          <p:spTgt spid="557">
                                            <p:txEl>
                                              <p:pRg st="18" end="18"/>
                                            </p:txEl>
                                          </p:spTgt>
                                        </p:tgtEl>
                                        <p:attrNameLst>
                                          <p:attrName>style.visibility</p:attrName>
                                        </p:attrNameLst>
                                      </p:cBhvr>
                                      <p:to>
                                        <p:strVal val="visible"/>
                                      </p:to>
                                    </p:set>
                                    <p:animEffect transition="in" filter="blinds(horizontal)">
                                      <p:cBhvr>
                                        <p:cTn id="64" dur="500"/>
                                        <p:tgtEl>
                                          <p:spTgt spid="557">
                                            <p:txEl>
                                              <p:pRg st="18" end="18"/>
                                            </p:txEl>
                                          </p:spTgt>
                                        </p:tgtEl>
                                      </p:cBhvr>
                                    </p:animEffect>
                                  </p:childTnLst>
                                </p:cTn>
                              </p:par>
                              <p:par>
                                <p:cTn id="65" presetID="3" presetClass="entr" presetSubtype="10" fill="hold" grpId="1" nodeType="withEffect">
                                  <p:stCondLst>
                                    <p:cond delay="0"/>
                                  </p:stCondLst>
                                  <p:iterate>
                                    <p:tmAbs val="0"/>
                                  </p:iterate>
                                  <p:childTnLst>
                                    <p:set>
                                      <p:cBhvr>
                                        <p:cTn id="66" fill="hold"/>
                                        <p:tgtEl>
                                          <p:spTgt spid="557">
                                            <p:txEl>
                                              <p:pRg st="19" end="19"/>
                                            </p:txEl>
                                          </p:spTgt>
                                        </p:tgtEl>
                                        <p:attrNameLst>
                                          <p:attrName>style.visibility</p:attrName>
                                        </p:attrNameLst>
                                      </p:cBhvr>
                                      <p:to>
                                        <p:strVal val="visible"/>
                                      </p:to>
                                    </p:set>
                                    <p:animEffect transition="in" filter="blinds(horizontal)">
                                      <p:cBhvr>
                                        <p:cTn id="67" dur="500"/>
                                        <p:tgtEl>
                                          <p:spTgt spid="557">
                                            <p:txEl>
                                              <p:pRg st="19" end="19"/>
                                            </p:txEl>
                                          </p:spTgt>
                                        </p:tgtEl>
                                      </p:cBhvr>
                                    </p:animEffect>
                                  </p:childTnLst>
                                </p:cTn>
                              </p:par>
                              <p:par>
                                <p:cTn id="68" presetID="3" presetClass="entr" presetSubtype="10" fill="hold" grpId="1" nodeType="withEffect">
                                  <p:stCondLst>
                                    <p:cond delay="0"/>
                                  </p:stCondLst>
                                  <p:iterate>
                                    <p:tmAbs val="0"/>
                                  </p:iterate>
                                  <p:childTnLst>
                                    <p:set>
                                      <p:cBhvr>
                                        <p:cTn id="69" fill="hold"/>
                                        <p:tgtEl>
                                          <p:spTgt spid="557">
                                            <p:txEl>
                                              <p:pRg st="20" end="20"/>
                                            </p:txEl>
                                          </p:spTgt>
                                        </p:tgtEl>
                                        <p:attrNameLst>
                                          <p:attrName>style.visibility</p:attrName>
                                        </p:attrNameLst>
                                      </p:cBhvr>
                                      <p:to>
                                        <p:strVal val="visible"/>
                                      </p:to>
                                    </p:set>
                                    <p:animEffect transition="in" filter="blinds(horizontal)">
                                      <p:cBhvr>
                                        <p:cTn id="70" dur="500"/>
                                        <p:tgtEl>
                                          <p:spTgt spid="557">
                                            <p:txEl>
                                              <p:pRg st="20" end="2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557">
                                            <p:txEl>
                                              <p:pRg st="0" end="0"/>
                                            </p:txEl>
                                          </p:spTgt>
                                        </p:tgtEl>
                                      </p:cBhvr>
                                    </p:animEffect>
                                    <p:set>
                                      <p:cBhvr>
                                        <p:cTn id="75" fill="hold">
                                          <p:stCondLst>
                                            <p:cond delay="499"/>
                                          </p:stCondLst>
                                        </p:cTn>
                                        <p:tgtEl>
                                          <p:spTgt spid="557">
                                            <p:txEl>
                                              <p:pRg st="0" end="0"/>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557">
                                            <p:txEl>
                                              <p:pRg st="1" end="1"/>
                                            </p:txEl>
                                          </p:spTgt>
                                        </p:tgtEl>
                                      </p:cBhvr>
                                    </p:animEffect>
                                    <p:set>
                                      <p:cBhvr>
                                        <p:cTn id="78" fill="hold">
                                          <p:stCondLst>
                                            <p:cond delay="499"/>
                                          </p:stCondLst>
                                        </p:cTn>
                                        <p:tgtEl>
                                          <p:spTgt spid="557">
                                            <p:txEl>
                                              <p:pRg st="1" end="1"/>
                                            </p:txEl>
                                          </p:spTgt>
                                        </p:tgtEl>
                                        <p:attrNameLst>
                                          <p:attrName>style.visibility</p:attrName>
                                        </p:attrNameLst>
                                      </p:cBhvr>
                                      <p:to>
                                        <p:strVal val="hidden"/>
                                      </p:to>
                                    </p:set>
                                  </p:childTnLst>
                                </p:cTn>
                              </p:par>
                              <p:par>
                                <p:cTn id="79" presetID="3" presetClass="exit" presetSubtype="10" fill="hold" grpId="2" nodeType="withEffect">
                                  <p:stCondLst>
                                    <p:cond delay="0"/>
                                  </p:stCondLst>
                                  <p:iterate>
                                    <p:tmAbs val="0"/>
                                  </p:iterate>
                                  <p:childTnLst>
                                    <p:animEffect transition="out" filter="blinds(horizontal)">
                                      <p:cBhvr>
                                        <p:cTn id="80" dur="500" fill="hold"/>
                                        <p:tgtEl>
                                          <p:spTgt spid="557">
                                            <p:txEl>
                                              <p:pRg st="2" end="2"/>
                                            </p:txEl>
                                          </p:spTgt>
                                        </p:tgtEl>
                                      </p:cBhvr>
                                    </p:animEffect>
                                    <p:set>
                                      <p:cBhvr>
                                        <p:cTn id="81" fill="hold">
                                          <p:stCondLst>
                                            <p:cond delay="499"/>
                                          </p:stCondLst>
                                        </p:cTn>
                                        <p:tgtEl>
                                          <p:spTgt spid="557">
                                            <p:txEl>
                                              <p:pRg st="2" end="2"/>
                                            </p:txEl>
                                          </p:spTgt>
                                        </p:tgtEl>
                                        <p:attrNameLst>
                                          <p:attrName>style.visibility</p:attrName>
                                        </p:attrNameLst>
                                      </p:cBhvr>
                                      <p:to>
                                        <p:strVal val="hidden"/>
                                      </p:to>
                                    </p:set>
                                  </p:childTnLst>
                                </p:cTn>
                              </p:par>
                              <p:par>
                                <p:cTn id="82" presetID="3" presetClass="exit" presetSubtype="10" fill="hold" grpId="2" nodeType="withEffect">
                                  <p:stCondLst>
                                    <p:cond delay="0"/>
                                  </p:stCondLst>
                                  <p:iterate>
                                    <p:tmAbs val="0"/>
                                  </p:iterate>
                                  <p:childTnLst>
                                    <p:animEffect transition="out" filter="blinds(horizontal)">
                                      <p:cBhvr>
                                        <p:cTn id="83" dur="500" fill="hold"/>
                                        <p:tgtEl>
                                          <p:spTgt spid="557">
                                            <p:txEl>
                                              <p:pRg st="3" end="3"/>
                                            </p:txEl>
                                          </p:spTgt>
                                        </p:tgtEl>
                                      </p:cBhvr>
                                    </p:animEffect>
                                    <p:set>
                                      <p:cBhvr>
                                        <p:cTn id="84" fill="hold">
                                          <p:stCondLst>
                                            <p:cond delay="499"/>
                                          </p:stCondLst>
                                        </p:cTn>
                                        <p:tgtEl>
                                          <p:spTgt spid="557">
                                            <p:txEl>
                                              <p:pRg st="3" end="3"/>
                                            </p:txEl>
                                          </p:spTgt>
                                        </p:tgtEl>
                                        <p:attrNameLst>
                                          <p:attrName>style.visibility</p:attrName>
                                        </p:attrNameLst>
                                      </p:cBhvr>
                                      <p:to>
                                        <p:strVal val="hidden"/>
                                      </p:to>
                                    </p:set>
                                  </p:childTnLst>
                                </p:cTn>
                              </p:par>
                              <p:par>
                                <p:cTn id="85" presetID="3" presetClass="exit" presetSubtype="10" fill="hold" grpId="2" nodeType="withEffect">
                                  <p:stCondLst>
                                    <p:cond delay="0"/>
                                  </p:stCondLst>
                                  <p:iterate>
                                    <p:tmAbs val="0"/>
                                  </p:iterate>
                                  <p:childTnLst>
                                    <p:animEffect transition="out" filter="blinds(horizontal)">
                                      <p:cBhvr>
                                        <p:cTn id="86" dur="500" fill="hold"/>
                                        <p:tgtEl>
                                          <p:spTgt spid="557">
                                            <p:txEl>
                                              <p:pRg st="4" end="4"/>
                                            </p:txEl>
                                          </p:spTgt>
                                        </p:tgtEl>
                                      </p:cBhvr>
                                    </p:animEffect>
                                    <p:set>
                                      <p:cBhvr>
                                        <p:cTn id="87" fill="hold">
                                          <p:stCondLst>
                                            <p:cond delay="499"/>
                                          </p:stCondLst>
                                        </p:cTn>
                                        <p:tgtEl>
                                          <p:spTgt spid="557">
                                            <p:txEl>
                                              <p:pRg st="4" end="4"/>
                                            </p:txEl>
                                          </p:spTgt>
                                        </p:tgtEl>
                                        <p:attrNameLst>
                                          <p:attrName>style.visibility</p:attrName>
                                        </p:attrNameLst>
                                      </p:cBhvr>
                                      <p:to>
                                        <p:strVal val="hidden"/>
                                      </p:to>
                                    </p:set>
                                  </p:childTnLst>
                                </p:cTn>
                              </p:par>
                              <p:par>
                                <p:cTn id="88" presetID="3" presetClass="exit" presetSubtype="10" fill="hold" grpId="2" nodeType="withEffect">
                                  <p:stCondLst>
                                    <p:cond delay="0"/>
                                  </p:stCondLst>
                                  <p:iterate>
                                    <p:tmAbs val="0"/>
                                  </p:iterate>
                                  <p:childTnLst>
                                    <p:animEffect transition="out" filter="blinds(horizontal)">
                                      <p:cBhvr>
                                        <p:cTn id="89" dur="500" fill="hold"/>
                                        <p:tgtEl>
                                          <p:spTgt spid="557">
                                            <p:txEl>
                                              <p:pRg st="5" end="5"/>
                                            </p:txEl>
                                          </p:spTgt>
                                        </p:tgtEl>
                                      </p:cBhvr>
                                    </p:animEffect>
                                    <p:set>
                                      <p:cBhvr>
                                        <p:cTn id="90" fill="hold">
                                          <p:stCondLst>
                                            <p:cond delay="499"/>
                                          </p:stCondLst>
                                        </p:cTn>
                                        <p:tgtEl>
                                          <p:spTgt spid="557">
                                            <p:txEl>
                                              <p:pRg st="5" end="5"/>
                                            </p:txEl>
                                          </p:spTgt>
                                        </p:tgtEl>
                                        <p:attrNameLst>
                                          <p:attrName>style.visibility</p:attrName>
                                        </p:attrNameLst>
                                      </p:cBhvr>
                                      <p:to>
                                        <p:strVal val="hidden"/>
                                      </p:to>
                                    </p:set>
                                  </p:childTnLst>
                                </p:cTn>
                              </p:par>
                              <p:par>
                                <p:cTn id="91" presetID="3" presetClass="exit" presetSubtype="10" fill="hold" grpId="2" nodeType="withEffect">
                                  <p:stCondLst>
                                    <p:cond delay="0"/>
                                  </p:stCondLst>
                                  <p:iterate>
                                    <p:tmAbs val="0"/>
                                  </p:iterate>
                                  <p:childTnLst>
                                    <p:animEffect transition="out" filter="blinds(horizontal)">
                                      <p:cBhvr>
                                        <p:cTn id="92" dur="500" fill="hold"/>
                                        <p:tgtEl>
                                          <p:spTgt spid="557">
                                            <p:txEl>
                                              <p:pRg st="6" end="6"/>
                                            </p:txEl>
                                          </p:spTgt>
                                        </p:tgtEl>
                                      </p:cBhvr>
                                    </p:animEffect>
                                    <p:set>
                                      <p:cBhvr>
                                        <p:cTn id="93" fill="hold">
                                          <p:stCondLst>
                                            <p:cond delay="499"/>
                                          </p:stCondLst>
                                        </p:cTn>
                                        <p:tgtEl>
                                          <p:spTgt spid="557">
                                            <p:txEl>
                                              <p:pRg st="6" end="6"/>
                                            </p:txEl>
                                          </p:spTgt>
                                        </p:tgtEl>
                                        <p:attrNameLst>
                                          <p:attrName>style.visibility</p:attrName>
                                        </p:attrNameLst>
                                      </p:cBhvr>
                                      <p:to>
                                        <p:strVal val="hidden"/>
                                      </p:to>
                                    </p:set>
                                  </p:childTnLst>
                                </p:cTn>
                              </p:par>
                              <p:par>
                                <p:cTn id="94" presetID="3" presetClass="exit" presetSubtype="10" fill="hold" grpId="2" nodeType="withEffect">
                                  <p:stCondLst>
                                    <p:cond delay="0"/>
                                  </p:stCondLst>
                                  <p:iterate>
                                    <p:tmAbs val="0"/>
                                  </p:iterate>
                                  <p:childTnLst>
                                    <p:animEffect transition="out" filter="blinds(horizontal)">
                                      <p:cBhvr>
                                        <p:cTn id="95" dur="500" fill="hold"/>
                                        <p:tgtEl>
                                          <p:spTgt spid="557">
                                            <p:txEl>
                                              <p:pRg st="7" end="7"/>
                                            </p:txEl>
                                          </p:spTgt>
                                        </p:tgtEl>
                                      </p:cBhvr>
                                    </p:animEffect>
                                    <p:set>
                                      <p:cBhvr>
                                        <p:cTn id="96" fill="hold">
                                          <p:stCondLst>
                                            <p:cond delay="499"/>
                                          </p:stCondLst>
                                        </p:cTn>
                                        <p:tgtEl>
                                          <p:spTgt spid="557">
                                            <p:txEl>
                                              <p:pRg st="7" end="7"/>
                                            </p:txEl>
                                          </p:spTgt>
                                        </p:tgtEl>
                                        <p:attrNameLst>
                                          <p:attrName>style.visibility</p:attrName>
                                        </p:attrNameLst>
                                      </p:cBhvr>
                                      <p:to>
                                        <p:strVal val="hidden"/>
                                      </p:to>
                                    </p:set>
                                  </p:childTnLst>
                                </p:cTn>
                              </p:par>
                              <p:par>
                                <p:cTn id="97" presetID="3" presetClass="exit" presetSubtype="10" fill="hold" grpId="2" nodeType="withEffect">
                                  <p:stCondLst>
                                    <p:cond delay="0"/>
                                  </p:stCondLst>
                                  <p:iterate>
                                    <p:tmAbs val="0"/>
                                  </p:iterate>
                                  <p:childTnLst>
                                    <p:animEffect transition="out" filter="blinds(horizontal)">
                                      <p:cBhvr>
                                        <p:cTn id="98" dur="500" fill="hold"/>
                                        <p:tgtEl>
                                          <p:spTgt spid="557">
                                            <p:txEl>
                                              <p:pRg st="8" end="8"/>
                                            </p:txEl>
                                          </p:spTgt>
                                        </p:tgtEl>
                                      </p:cBhvr>
                                    </p:animEffect>
                                    <p:set>
                                      <p:cBhvr>
                                        <p:cTn id="99" fill="hold">
                                          <p:stCondLst>
                                            <p:cond delay="499"/>
                                          </p:stCondLst>
                                        </p:cTn>
                                        <p:tgtEl>
                                          <p:spTgt spid="557">
                                            <p:txEl>
                                              <p:pRg st="8" end="8"/>
                                            </p:txEl>
                                          </p:spTgt>
                                        </p:tgtEl>
                                        <p:attrNameLst>
                                          <p:attrName>style.visibility</p:attrName>
                                        </p:attrNameLst>
                                      </p:cBhvr>
                                      <p:to>
                                        <p:strVal val="hidden"/>
                                      </p:to>
                                    </p:set>
                                  </p:childTnLst>
                                </p:cTn>
                              </p:par>
                              <p:par>
                                <p:cTn id="100" presetID="3" presetClass="exit" presetSubtype="10" fill="hold" grpId="2" nodeType="withEffect">
                                  <p:stCondLst>
                                    <p:cond delay="0"/>
                                  </p:stCondLst>
                                  <p:iterate>
                                    <p:tmAbs val="0"/>
                                  </p:iterate>
                                  <p:childTnLst>
                                    <p:animEffect transition="out" filter="blinds(horizontal)">
                                      <p:cBhvr>
                                        <p:cTn id="101" dur="500" fill="hold"/>
                                        <p:tgtEl>
                                          <p:spTgt spid="557">
                                            <p:txEl>
                                              <p:pRg st="9" end="9"/>
                                            </p:txEl>
                                          </p:spTgt>
                                        </p:tgtEl>
                                      </p:cBhvr>
                                    </p:animEffect>
                                    <p:set>
                                      <p:cBhvr>
                                        <p:cTn id="102" fill="hold">
                                          <p:stCondLst>
                                            <p:cond delay="499"/>
                                          </p:stCondLst>
                                        </p:cTn>
                                        <p:tgtEl>
                                          <p:spTgt spid="557">
                                            <p:txEl>
                                              <p:pRg st="9" end="9"/>
                                            </p:txEl>
                                          </p:spTgt>
                                        </p:tgtEl>
                                        <p:attrNameLst>
                                          <p:attrName>style.visibility</p:attrName>
                                        </p:attrNameLst>
                                      </p:cBhvr>
                                      <p:to>
                                        <p:strVal val="hidden"/>
                                      </p:to>
                                    </p:set>
                                  </p:childTnLst>
                                </p:cTn>
                              </p:par>
                              <p:par>
                                <p:cTn id="103" presetID="3" presetClass="exit" presetSubtype="10" fill="hold" grpId="2" nodeType="withEffect">
                                  <p:stCondLst>
                                    <p:cond delay="0"/>
                                  </p:stCondLst>
                                  <p:iterate>
                                    <p:tmAbs val="0"/>
                                  </p:iterate>
                                  <p:childTnLst>
                                    <p:animEffect transition="out" filter="blinds(horizontal)">
                                      <p:cBhvr>
                                        <p:cTn id="104" dur="500" fill="hold"/>
                                        <p:tgtEl>
                                          <p:spTgt spid="557">
                                            <p:txEl>
                                              <p:pRg st="10" end="10"/>
                                            </p:txEl>
                                          </p:spTgt>
                                        </p:tgtEl>
                                      </p:cBhvr>
                                    </p:animEffect>
                                    <p:set>
                                      <p:cBhvr>
                                        <p:cTn id="105" fill="hold">
                                          <p:stCondLst>
                                            <p:cond delay="499"/>
                                          </p:stCondLst>
                                        </p:cTn>
                                        <p:tgtEl>
                                          <p:spTgt spid="557">
                                            <p:txEl>
                                              <p:pRg st="10" end="10"/>
                                            </p:txEl>
                                          </p:spTgt>
                                        </p:tgtEl>
                                        <p:attrNameLst>
                                          <p:attrName>style.visibility</p:attrName>
                                        </p:attrNameLst>
                                      </p:cBhvr>
                                      <p:to>
                                        <p:strVal val="hidden"/>
                                      </p:to>
                                    </p:set>
                                  </p:childTnLst>
                                </p:cTn>
                              </p:par>
                              <p:par>
                                <p:cTn id="106" presetID="3" presetClass="exit" presetSubtype="10" fill="hold" grpId="2" nodeType="withEffect">
                                  <p:stCondLst>
                                    <p:cond delay="0"/>
                                  </p:stCondLst>
                                  <p:iterate>
                                    <p:tmAbs val="0"/>
                                  </p:iterate>
                                  <p:childTnLst>
                                    <p:animEffect transition="out" filter="blinds(horizontal)">
                                      <p:cBhvr>
                                        <p:cTn id="107" dur="500" fill="hold"/>
                                        <p:tgtEl>
                                          <p:spTgt spid="557">
                                            <p:txEl>
                                              <p:pRg st="11" end="11"/>
                                            </p:txEl>
                                          </p:spTgt>
                                        </p:tgtEl>
                                      </p:cBhvr>
                                    </p:animEffect>
                                    <p:set>
                                      <p:cBhvr>
                                        <p:cTn id="108" fill="hold">
                                          <p:stCondLst>
                                            <p:cond delay="499"/>
                                          </p:stCondLst>
                                        </p:cTn>
                                        <p:tgtEl>
                                          <p:spTgt spid="557">
                                            <p:txEl>
                                              <p:pRg st="11" end="11"/>
                                            </p:txEl>
                                          </p:spTgt>
                                        </p:tgtEl>
                                        <p:attrNameLst>
                                          <p:attrName>style.visibility</p:attrName>
                                        </p:attrNameLst>
                                      </p:cBhvr>
                                      <p:to>
                                        <p:strVal val="hidden"/>
                                      </p:to>
                                    </p:set>
                                  </p:childTnLst>
                                </p:cTn>
                              </p:par>
                              <p:par>
                                <p:cTn id="109" presetID="3" presetClass="exit" presetSubtype="10" fill="hold" grpId="2" nodeType="withEffect">
                                  <p:stCondLst>
                                    <p:cond delay="0"/>
                                  </p:stCondLst>
                                  <p:iterate>
                                    <p:tmAbs val="0"/>
                                  </p:iterate>
                                  <p:childTnLst>
                                    <p:animEffect transition="out" filter="blinds(horizontal)">
                                      <p:cBhvr>
                                        <p:cTn id="110" dur="500" fill="hold"/>
                                        <p:tgtEl>
                                          <p:spTgt spid="557">
                                            <p:txEl>
                                              <p:pRg st="12" end="12"/>
                                            </p:txEl>
                                          </p:spTgt>
                                        </p:tgtEl>
                                      </p:cBhvr>
                                    </p:animEffect>
                                    <p:set>
                                      <p:cBhvr>
                                        <p:cTn id="111" fill="hold">
                                          <p:stCondLst>
                                            <p:cond delay="499"/>
                                          </p:stCondLst>
                                        </p:cTn>
                                        <p:tgtEl>
                                          <p:spTgt spid="557">
                                            <p:txEl>
                                              <p:pRg st="12" end="12"/>
                                            </p:txEl>
                                          </p:spTgt>
                                        </p:tgtEl>
                                        <p:attrNameLst>
                                          <p:attrName>style.visibility</p:attrName>
                                        </p:attrNameLst>
                                      </p:cBhvr>
                                      <p:to>
                                        <p:strVal val="hidden"/>
                                      </p:to>
                                    </p:set>
                                  </p:childTnLst>
                                </p:cTn>
                              </p:par>
                              <p:par>
                                <p:cTn id="112" presetID="3" presetClass="exit" presetSubtype="10" fill="hold" grpId="2" nodeType="withEffect">
                                  <p:stCondLst>
                                    <p:cond delay="0"/>
                                  </p:stCondLst>
                                  <p:iterate>
                                    <p:tmAbs val="0"/>
                                  </p:iterate>
                                  <p:childTnLst>
                                    <p:animEffect transition="out" filter="blinds(horizontal)">
                                      <p:cBhvr>
                                        <p:cTn id="113" dur="500" fill="hold"/>
                                        <p:tgtEl>
                                          <p:spTgt spid="557">
                                            <p:txEl>
                                              <p:pRg st="13" end="13"/>
                                            </p:txEl>
                                          </p:spTgt>
                                        </p:tgtEl>
                                      </p:cBhvr>
                                    </p:animEffect>
                                    <p:set>
                                      <p:cBhvr>
                                        <p:cTn id="114" fill="hold">
                                          <p:stCondLst>
                                            <p:cond delay="499"/>
                                          </p:stCondLst>
                                        </p:cTn>
                                        <p:tgtEl>
                                          <p:spTgt spid="557">
                                            <p:txEl>
                                              <p:pRg st="13" end="13"/>
                                            </p:txEl>
                                          </p:spTgt>
                                        </p:tgtEl>
                                        <p:attrNameLst>
                                          <p:attrName>style.visibility</p:attrName>
                                        </p:attrNameLst>
                                      </p:cBhvr>
                                      <p:to>
                                        <p:strVal val="hidden"/>
                                      </p:to>
                                    </p:set>
                                  </p:childTnLst>
                                </p:cTn>
                              </p:par>
                              <p:par>
                                <p:cTn id="115" presetID="3" presetClass="exit" presetSubtype="10" fill="hold" grpId="2" nodeType="withEffect">
                                  <p:stCondLst>
                                    <p:cond delay="0"/>
                                  </p:stCondLst>
                                  <p:iterate>
                                    <p:tmAbs val="0"/>
                                  </p:iterate>
                                  <p:childTnLst>
                                    <p:animEffect transition="out" filter="blinds(horizontal)">
                                      <p:cBhvr>
                                        <p:cTn id="116" dur="500" fill="hold"/>
                                        <p:tgtEl>
                                          <p:spTgt spid="557">
                                            <p:txEl>
                                              <p:pRg st="14" end="14"/>
                                            </p:txEl>
                                          </p:spTgt>
                                        </p:tgtEl>
                                      </p:cBhvr>
                                    </p:animEffect>
                                    <p:set>
                                      <p:cBhvr>
                                        <p:cTn id="117" fill="hold">
                                          <p:stCondLst>
                                            <p:cond delay="499"/>
                                          </p:stCondLst>
                                        </p:cTn>
                                        <p:tgtEl>
                                          <p:spTgt spid="557">
                                            <p:txEl>
                                              <p:pRg st="14" end="14"/>
                                            </p:txEl>
                                          </p:spTgt>
                                        </p:tgtEl>
                                        <p:attrNameLst>
                                          <p:attrName>style.visibility</p:attrName>
                                        </p:attrNameLst>
                                      </p:cBhvr>
                                      <p:to>
                                        <p:strVal val="hidden"/>
                                      </p:to>
                                    </p:set>
                                  </p:childTnLst>
                                </p:cTn>
                              </p:par>
                              <p:par>
                                <p:cTn id="118" presetID="3" presetClass="exit" presetSubtype="10" fill="hold" grpId="2" nodeType="withEffect">
                                  <p:stCondLst>
                                    <p:cond delay="0"/>
                                  </p:stCondLst>
                                  <p:iterate>
                                    <p:tmAbs val="0"/>
                                  </p:iterate>
                                  <p:childTnLst>
                                    <p:animEffect transition="out" filter="blinds(horizontal)">
                                      <p:cBhvr>
                                        <p:cTn id="119" dur="500" fill="hold"/>
                                        <p:tgtEl>
                                          <p:spTgt spid="557">
                                            <p:txEl>
                                              <p:pRg st="15" end="15"/>
                                            </p:txEl>
                                          </p:spTgt>
                                        </p:tgtEl>
                                      </p:cBhvr>
                                    </p:animEffect>
                                    <p:set>
                                      <p:cBhvr>
                                        <p:cTn id="120" fill="hold">
                                          <p:stCondLst>
                                            <p:cond delay="499"/>
                                          </p:stCondLst>
                                        </p:cTn>
                                        <p:tgtEl>
                                          <p:spTgt spid="557">
                                            <p:txEl>
                                              <p:pRg st="15" end="15"/>
                                            </p:txEl>
                                          </p:spTgt>
                                        </p:tgtEl>
                                        <p:attrNameLst>
                                          <p:attrName>style.visibility</p:attrName>
                                        </p:attrNameLst>
                                      </p:cBhvr>
                                      <p:to>
                                        <p:strVal val="hidden"/>
                                      </p:to>
                                    </p:set>
                                  </p:childTnLst>
                                </p:cTn>
                              </p:par>
                              <p:par>
                                <p:cTn id="121" presetID="3" presetClass="exit" presetSubtype="10" fill="hold" grpId="2" nodeType="withEffect">
                                  <p:stCondLst>
                                    <p:cond delay="0"/>
                                  </p:stCondLst>
                                  <p:iterate>
                                    <p:tmAbs val="0"/>
                                  </p:iterate>
                                  <p:childTnLst>
                                    <p:animEffect transition="out" filter="blinds(horizontal)">
                                      <p:cBhvr>
                                        <p:cTn id="122" dur="500" fill="hold"/>
                                        <p:tgtEl>
                                          <p:spTgt spid="557">
                                            <p:txEl>
                                              <p:pRg st="16" end="16"/>
                                            </p:txEl>
                                          </p:spTgt>
                                        </p:tgtEl>
                                      </p:cBhvr>
                                    </p:animEffect>
                                    <p:set>
                                      <p:cBhvr>
                                        <p:cTn id="123" fill="hold">
                                          <p:stCondLst>
                                            <p:cond delay="499"/>
                                          </p:stCondLst>
                                        </p:cTn>
                                        <p:tgtEl>
                                          <p:spTgt spid="557">
                                            <p:txEl>
                                              <p:pRg st="16" end="16"/>
                                            </p:txEl>
                                          </p:spTgt>
                                        </p:tgtEl>
                                        <p:attrNameLst>
                                          <p:attrName>style.visibility</p:attrName>
                                        </p:attrNameLst>
                                      </p:cBhvr>
                                      <p:to>
                                        <p:strVal val="hidden"/>
                                      </p:to>
                                    </p:set>
                                  </p:childTnLst>
                                </p:cTn>
                              </p:par>
                              <p:par>
                                <p:cTn id="124" presetID="3" presetClass="exit" presetSubtype="10" fill="hold" grpId="2" nodeType="withEffect">
                                  <p:stCondLst>
                                    <p:cond delay="0"/>
                                  </p:stCondLst>
                                  <p:iterate>
                                    <p:tmAbs val="0"/>
                                  </p:iterate>
                                  <p:childTnLst>
                                    <p:animEffect transition="out" filter="blinds(horizontal)">
                                      <p:cBhvr>
                                        <p:cTn id="125" dur="500" fill="hold"/>
                                        <p:tgtEl>
                                          <p:spTgt spid="557">
                                            <p:txEl>
                                              <p:pRg st="17" end="17"/>
                                            </p:txEl>
                                          </p:spTgt>
                                        </p:tgtEl>
                                      </p:cBhvr>
                                    </p:animEffect>
                                    <p:set>
                                      <p:cBhvr>
                                        <p:cTn id="126" fill="hold">
                                          <p:stCondLst>
                                            <p:cond delay="499"/>
                                          </p:stCondLst>
                                        </p:cTn>
                                        <p:tgtEl>
                                          <p:spTgt spid="557">
                                            <p:txEl>
                                              <p:pRg st="17" end="17"/>
                                            </p:txEl>
                                          </p:spTgt>
                                        </p:tgtEl>
                                        <p:attrNameLst>
                                          <p:attrName>style.visibility</p:attrName>
                                        </p:attrNameLst>
                                      </p:cBhvr>
                                      <p:to>
                                        <p:strVal val="hidden"/>
                                      </p:to>
                                    </p:set>
                                  </p:childTnLst>
                                </p:cTn>
                              </p:par>
                              <p:par>
                                <p:cTn id="127" presetID="3" presetClass="exit" presetSubtype="10" fill="hold" grpId="2" nodeType="withEffect">
                                  <p:stCondLst>
                                    <p:cond delay="0"/>
                                  </p:stCondLst>
                                  <p:iterate>
                                    <p:tmAbs val="0"/>
                                  </p:iterate>
                                  <p:childTnLst>
                                    <p:animEffect transition="out" filter="blinds(horizontal)">
                                      <p:cBhvr>
                                        <p:cTn id="128" dur="500" fill="hold"/>
                                        <p:tgtEl>
                                          <p:spTgt spid="557">
                                            <p:txEl>
                                              <p:pRg st="18" end="18"/>
                                            </p:txEl>
                                          </p:spTgt>
                                        </p:tgtEl>
                                      </p:cBhvr>
                                    </p:animEffect>
                                    <p:set>
                                      <p:cBhvr>
                                        <p:cTn id="129" fill="hold">
                                          <p:stCondLst>
                                            <p:cond delay="499"/>
                                          </p:stCondLst>
                                        </p:cTn>
                                        <p:tgtEl>
                                          <p:spTgt spid="557">
                                            <p:txEl>
                                              <p:pRg st="18" end="18"/>
                                            </p:txEl>
                                          </p:spTgt>
                                        </p:tgtEl>
                                        <p:attrNameLst>
                                          <p:attrName>style.visibility</p:attrName>
                                        </p:attrNameLst>
                                      </p:cBhvr>
                                      <p:to>
                                        <p:strVal val="hidden"/>
                                      </p:to>
                                    </p:set>
                                  </p:childTnLst>
                                </p:cTn>
                              </p:par>
                              <p:par>
                                <p:cTn id="130" presetID="3" presetClass="exit" presetSubtype="10" fill="hold" grpId="2" nodeType="withEffect">
                                  <p:stCondLst>
                                    <p:cond delay="0"/>
                                  </p:stCondLst>
                                  <p:iterate>
                                    <p:tmAbs val="0"/>
                                  </p:iterate>
                                  <p:childTnLst>
                                    <p:animEffect transition="out" filter="blinds(horizontal)">
                                      <p:cBhvr>
                                        <p:cTn id="131" dur="500" fill="hold"/>
                                        <p:tgtEl>
                                          <p:spTgt spid="557">
                                            <p:txEl>
                                              <p:pRg st="19" end="19"/>
                                            </p:txEl>
                                          </p:spTgt>
                                        </p:tgtEl>
                                      </p:cBhvr>
                                    </p:animEffect>
                                    <p:set>
                                      <p:cBhvr>
                                        <p:cTn id="132" fill="hold">
                                          <p:stCondLst>
                                            <p:cond delay="499"/>
                                          </p:stCondLst>
                                        </p:cTn>
                                        <p:tgtEl>
                                          <p:spTgt spid="557">
                                            <p:txEl>
                                              <p:pRg st="19" end="19"/>
                                            </p:txEl>
                                          </p:spTgt>
                                        </p:tgtEl>
                                        <p:attrNameLst>
                                          <p:attrName>style.visibility</p:attrName>
                                        </p:attrNameLst>
                                      </p:cBhvr>
                                      <p:to>
                                        <p:strVal val="hidden"/>
                                      </p:to>
                                    </p:set>
                                  </p:childTnLst>
                                </p:cTn>
                              </p:par>
                              <p:par>
                                <p:cTn id="133" presetID="3" presetClass="exit" presetSubtype="10" fill="hold" grpId="2" nodeType="withEffect">
                                  <p:stCondLst>
                                    <p:cond delay="0"/>
                                  </p:stCondLst>
                                  <p:iterate>
                                    <p:tmAbs val="0"/>
                                  </p:iterate>
                                  <p:childTnLst>
                                    <p:animEffect transition="out" filter="blinds(horizontal)">
                                      <p:cBhvr>
                                        <p:cTn id="134" dur="500" fill="hold"/>
                                        <p:tgtEl>
                                          <p:spTgt spid="557">
                                            <p:txEl>
                                              <p:pRg st="20" end="20"/>
                                            </p:txEl>
                                          </p:spTgt>
                                        </p:tgtEl>
                                      </p:cBhvr>
                                    </p:animEffect>
                                    <p:set>
                                      <p:cBhvr>
                                        <p:cTn id="135" fill="hold">
                                          <p:stCondLst>
                                            <p:cond delay="499"/>
                                          </p:stCondLst>
                                        </p:cTn>
                                        <p:tgtEl>
                                          <p:spTgt spid="557">
                                            <p:txEl>
                                              <p:pRg st="20" end="20"/>
                                            </p:txEl>
                                          </p:spTgt>
                                        </p:tgtEl>
                                        <p:attrNameLst>
                                          <p:attrName>style.visibility</p:attrName>
                                        </p:attrNameLst>
                                      </p:cBhvr>
                                      <p:to>
                                        <p:strVal val="hidden"/>
                                      </p:to>
                                    </p:set>
                                  </p:childTnLst>
                                </p:cTn>
                              </p:par>
                              <p:par>
                                <p:cTn id="136" presetID="3" presetClass="exit" presetSubtype="10" fill="hold" grpId="2" nodeType="withEffect">
                                  <p:stCondLst>
                                    <p:cond delay="0"/>
                                  </p:stCondLst>
                                  <p:iterate>
                                    <p:tmAbs val="0"/>
                                  </p:iterate>
                                  <p:childTnLst>
                                    <p:animEffect transition="out" filter="blinds(horizontal)">
                                      <p:cBhvr>
                                        <p:cTn id="137" dur="500" fill="hold"/>
                                        <p:tgtEl>
                                          <p:spTgt spid="557">
                                            <p:bg/>
                                          </p:spTgt>
                                        </p:tgtEl>
                                      </p:cBhvr>
                                    </p:animEffect>
                                    <p:set>
                                      <p:cBhvr>
                                        <p:cTn id="138" fill="hold">
                                          <p:stCondLst>
                                            <p:cond delay="499"/>
                                          </p:stCondLst>
                                        </p:cTn>
                                        <p:tgtEl>
                                          <p:spTgt spid="55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 grpId="1" build="p" animBg="1" advAuto="0"/>
      <p:bldP spid="557" grpId="2" build="p" animBg="1" advAuto="0"/>
    </p:bldLst>
  </p:timing>
</p:sld>
</file>

<file path=ppt/theme/theme1.xml><?xml version="1.0" encoding="utf-8"?>
<a:theme xmlns:a="http://schemas.openxmlformats.org/drawingml/2006/main" name="1">
  <a:themeElements>
    <a:clrScheme name="1">
      <a:dk1>
        <a:srgbClr val="000000"/>
      </a:dk1>
      <a:lt1>
        <a:srgbClr val="FFFFFF"/>
      </a:lt1>
      <a:dk2>
        <a:srgbClr val="A7A7A7"/>
      </a:dk2>
      <a:lt2>
        <a:srgbClr val="535353"/>
      </a:lt2>
      <a:accent1>
        <a:srgbClr val="FEA501"/>
      </a:accent1>
      <a:accent2>
        <a:srgbClr val="C8A058"/>
      </a:accent2>
      <a:accent3>
        <a:srgbClr val="9BBB59"/>
      </a:accent3>
      <a:accent4>
        <a:srgbClr val="8064A2"/>
      </a:accent4>
      <a:accent5>
        <a:srgbClr val="4BACC6"/>
      </a:accent5>
      <a:accent6>
        <a:srgbClr val="F79646"/>
      </a:accent6>
      <a:hlink>
        <a:srgbClr val="0000FF"/>
      </a:hlink>
      <a:folHlink>
        <a:srgbClr val="FF00FF"/>
      </a:folHlink>
    </a:clrScheme>
    <a:fontScheme name="1">
      <a:majorFont>
        <a:latin typeface="Helvetica"/>
        <a:ea typeface="Helvetica"/>
        <a:cs typeface="Helvetica"/>
      </a:majorFont>
      <a:minorFont>
        <a:latin typeface="Arial"/>
        <a:ea typeface="Arial"/>
        <a:cs typeface="Arial"/>
      </a:minorFont>
    </a:fontScheme>
    <a:fmtScheme nam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
  <a:themeElements>
    <a:clrScheme name="1">
      <a:dk1>
        <a:srgbClr val="000000"/>
      </a:dk1>
      <a:lt1>
        <a:srgbClr val="FFFFFF"/>
      </a:lt1>
      <a:dk2>
        <a:srgbClr val="A7A7A7"/>
      </a:dk2>
      <a:lt2>
        <a:srgbClr val="535353"/>
      </a:lt2>
      <a:accent1>
        <a:srgbClr val="FEA501"/>
      </a:accent1>
      <a:accent2>
        <a:srgbClr val="C8A058"/>
      </a:accent2>
      <a:accent3>
        <a:srgbClr val="9BBB59"/>
      </a:accent3>
      <a:accent4>
        <a:srgbClr val="8064A2"/>
      </a:accent4>
      <a:accent5>
        <a:srgbClr val="4BACC6"/>
      </a:accent5>
      <a:accent6>
        <a:srgbClr val="F79646"/>
      </a:accent6>
      <a:hlink>
        <a:srgbClr val="0000FF"/>
      </a:hlink>
      <a:folHlink>
        <a:srgbClr val="FF00FF"/>
      </a:folHlink>
    </a:clrScheme>
    <a:fontScheme name="1">
      <a:majorFont>
        <a:latin typeface="Helvetica"/>
        <a:ea typeface="Helvetica"/>
        <a:cs typeface="Helvetica"/>
      </a:majorFont>
      <a:minorFont>
        <a:latin typeface="Arial"/>
        <a:ea typeface="Arial"/>
        <a:cs typeface="Arial"/>
      </a:minorFont>
    </a:fontScheme>
    <a:fmtScheme nam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1091</TotalTime>
  <Words>4784</Words>
  <Application>Microsoft Office PowerPoint</Application>
  <PresentationFormat>全屏显示(4:3)</PresentationFormat>
  <Paragraphs>1548</Paragraphs>
  <Slides>100</Slides>
  <Notes>1</Notes>
  <HiddenSlides>0</HiddenSlides>
  <MMClips>0</MMClips>
  <ScaleCrop>false</ScaleCrop>
  <HeadingPairs>
    <vt:vector size="4" baseType="variant">
      <vt:variant>
        <vt:lpstr>主题</vt:lpstr>
      </vt:variant>
      <vt:variant>
        <vt:i4>1</vt:i4>
      </vt:variant>
      <vt:variant>
        <vt:lpstr>幻灯片标题</vt:lpstr>
      </vt:variant>
      <vt:variant>
        <vt:i4>100</vt:i4>
      </vt:variant>
    </vt:vector>
  </HeadingPairs>
  <TitlesOfParts>
    <vt:vector size="101" baseType="lpstr">
      <vt:lpstr>1</vt:lpstr>
      <vt:lpstr>幻灯片 1</vt:lpstr>
      <vt:lpstr>本章目标</vt:lpstr>
      <vt:lpstr>1. ECMAScript 6 简介</vt:lpstr>
      <vt:lpstr>2. ECMAScript和JavaScript之间的关系</vt:lpstr>
      <vt:lpstr>3. ECMAScript6 基本语法-let </vt:lpstr>
      <vt:lpstr>3. ECMAScript6 基本语法-let</vt:lpstr>
      <vt:lpstr>3. ECMAScript6 基本语法-const</vt:lpstr>
      <vt:lpstr>3. ECMAScript6 基本语法-箭头操作符(1)</vt:lpstr>
      <vt:lpstr>3. ECMAScript6 基本语法-箭头操作符(2)</vt:lpstr>
      <vt:lpstr>3. ECMAScript6 基本语法-箭头操作符(3)</vt:lpstr>
      <vt:lpstr>3. ECMAScript6 基本语法-箭头操作符(3)</vt:lpstr>
      <vt:lpstr>ES6学习辅助工具:ES6转码ES5</vt:lpstr>
      <vt:lpstr>3. ECMAScript6 基本语法-类(4)</vt:lpstr>
      <vt:lpstr>3. ECMAScript6 基本语法-类的继承(5)</vt:lpstr>
      <vt:lpstr>3. ECMAScript6 基本语法-增强字面量(6)</vt:lpstr>
      <vt:lpstr>3. ECMAScript6 基本语法-字符串模板(7)</vt:lpstr>
      <vt:lpstr>3. ECMAScript6 基本语法-解构(8)</vt:lpstr>
      <vt:lpstr>3. ECMAScript6 基本语法-解构(8)</vt:lpstr>
      <vt:lpstr>3. ECMAScript6 基本语法-解构(8)</vt:lpstr>
      <vt:lpstr>3. ECMAScript6 基本语法-参数默认值(9)</vt:lpstr>
      <vt:lpstr>3. ECMAScript6 基本语法-不定参数(9)</vt:lpstr>
      <vt:lpstr>3. ECMAScript6 基本语法-不定参数(9)</vt:lpstr>
      <vt:lpstr>3. ECMAScript6 基本语法-拓展参数(10)</vt:lpstr>
      <vt:lpstr>3. ECMAScript6 基本语法-for  of值遍历(11)</vt:lpstr>
      <vt:lpstr>预备知识:</vt:lpstr>
      <vt:lpstr>3. ECMAScript6 基本语法-set (12)</vt:lpstr>
      <vt:lpstr>3. ECMAScript6 基本语法-set (12)</vt:lpstr>
      <vt:lpstr>3. ECMAScript6 基本语法-set (12)</vt:lpstr>
      <vt:lpstr>3. ECMAScript6 基本语法-set (12)</vt:lpstr>
      <vt:lpstr>3. ECMAScript6 基本语法-set (12)</vt:lpstr>
      <vt:lpstr>3. ECMAScript6 基本语法-set (12)</vt:lpstr>
      <vt:lpstr>3. ECMAScript6 基本语法-set (12)</vt:lpstr>
      <vt:lpstr>3. ECMAScript6 基本语法-WeakSet (13)</vt:lpstr>
      <vt:lpstr>3. ECMAScript6 基本语法-WeakSet (13)</vt:lpstr>
      <vt:lpstr>3. ECMAScript6 基本语法-WeakSet (13)</vt:lpstr>
      <vt:lpstr>3. ECMAScript6 基本语法-WeakSet (13)</vt:lpstr>
      <vt:lpstr>3. ECMAScript6 基本语法-Map (14)</vt:lpstr>
      <vt:lpstr>3. ECMAScript6 基本语法-Map (14)</vt:lpstr>
      <vt:lpstr>3. ECMAScript6 基本语法-Map (14)</vt:lpstr>
      <vt:lpstr>3. ECMAScript6 基本语法-Map (14)</vt:lpstr>
      <vt:lpstr>3. ECMAScript6 基本语法-Map (14)</vt:lpstr>
      <vt:lpstr>3. ECMAScript6 基本语法-Map (14)</vt:lpstr>
      <vt:lpstr>3. ECMAScript6 基本语法-Map (14)</vt:lpstr>
      <vt:lpstr>3. ECMAScript6 基本语法-WeakMap (15)</vt:lpstr>
      <vt:lpstr>3. ECMAScript6 基本语法-数据结构的默认Iterator接口 (16)</vt:lpstr>
      <vt:lpstr>3. ECMAScript6 基本语法-数据结构的默认Iterator接口 (16)</vt:lpstr>
      <vt:lpstr>3. ECMAScript6 基本语法-数据结构的默认Iterator接口 (16)</vt:lpstr>
      <vt:lpstr>3. ECMAScript6 基本语法-数据结构的默认Iterator接口 (16)</vt:lpstr>
      <vt:lpstr>3. ECMAScript6 基本语法-数据结构的默认Iterator接口 (16)</vt:lpstr>
      <vt:lpstr>3. ECMAScript6 基本语法-Generator函数 (17)</vt:lpstr>
      <vt:lpstr>4. ECMAScript6 基本语法-严格模式（18）</vt:lpstr>
      <vt:lpstr>4. ECMAScript6 基本语法-严格模式（18）</vt:lpstr>
      <vt:lpstr>4. ECMAScript6 基本语法-严格模式（18）</vt:lpstr>
      <vt:lpstr>4. ECMAScript6 基本语法-严格模式（18）</vt:lpstr>
      <vt:lpstr>4. ECMAScript6 基本语法-严格模式（18）</vt:lpstr>
      <vt:lpstr>5. ECMAScript6 基本语法-Module (19)</vt:lpstr>
      <vt:lpstr>5. ECMAScript6 基本语法-Module (19)</vt:lpstr>
      <vt:lpstr>5. ECMAScript6 基本语法-Module (19)</vt:lpstr>
      <vt:lpstr>5. ECMAScript6 基本语法-Module (19)</vt:lpstr>
      <vt:lpstr>5. ECMAScript6 基本语法-Module (19)</vt:lpstr>
      <vt:lpstr>5. ECMAScript6 基本语法-Module (19)</vt:lpstr>
      <vt:lpstr>5. ECMAScript6 基本语法-Module (19)</vt:lpstr>
      <vt:lpstr>5. ECMAScript6 基本语法-Module (19)</vt:lpstr>
      <vt:lpstr>5. ECMAScript6 基本语法-Proxy</vt:lpstr>
      <vt:lpstr>5. ECMAScript6 基本语法-Proxy</vt:lpstr>
      <vt:lpstr>5. ECMAScript6 基本语法-新增加的第7种个数据类型Symbols</vt:lpstr>
      <vt:lpstr>5. ECMAScript6 基本语法-新增加的第种个数据类型Symbols</vt:lpstr>
      <vt:lpstr>5. ECMAScript6 基本语法-新增加的第种个数据类型Symbols</vt:lpstr>
      <vt:lpstr>4. ECMAScript6 基本语法-String新增API</vt:lpstr>
      <vt:lpstr>5. ECMAScript6 基本语法-String新增API</vt:lpstr>
      <vt:lpstr>5. ECMAScript6 基本语法-String新增API</vt:lpstr>
      <vt:lpstr>5. ECMAScript6 基本语法-String新增API</vt:lpstr>
      <vt:lpstr>5. ECMAScript6 基本语法-String新增API</vt:lpstr>
      <vt:lpstr>5. ECMAScript6 基本语法-String新增API</vt:lpstr>
      <vt:lpstr>5. ECMAScript6 基本语法-Number新增API</vt:lpstr>
      <vt:lpstr>4. ECMAScript6 基本语法-Number新增API</vt:lpstr>
      <vt:lpstr>5. ECMAScript6 基本语法-Number新增API</vt:lpstr>
      <vt:lpstr>5. ECMAScript6 基本语法-Number新增API</vt:lpstr>
      <vt:lpstr>5. ECMAScript6 基本语法-Math新增API</vt:lpstr>
      <vt:lpstr>5. ECMAScript6 基本语法-Math新增API</vt:lpstr>
      <vt:lpstr>5. ECMAScript6 基本语法-Array新增API</vt:lpstr>
      <vt:lpstr>5. ECMAScript6 基本语法-Array新增API</vt:lpstr>
      <vt:lpstr>5. ECMAScript6 基本语法-Array新增API</vt:lpstr>
      <vt:lpstr>5. ECMAScript6 基本语法-Array新增API</vt:lpstr>
      <vt:lpstr>5. ECMAScript6 基本语法-Array新增API</vt:lpstr>
      <vt:lpstr>5. ECMAScript6 基本语法-Array新增API</vt:lpstr>
      <vt:lpstr>5. ECMAScript6 基本语法-Array新增API</vt:lpstr>
      <vt:lpstr>5. ECMAScript6 基本语法-Array新增API</vt:lpstr>
      <vt:lpstr>5. ECMAScript6 基本语法-Array新增API</vt:lpstr>
      <vt:lpstr>5. ECMAScript6 基本语法-Array新增API</vt:lpstr>
      <vt:lpstr>4. ECMAScript6 基本语法-Array新增API</vt:lpstr>
      <vt:lpstr>5. ECMAScript6 基本语法-Promise</vt:lpstr>
      <vt:lpstr>5. ECMAScript6 基本语法-Promise</vt:lpstr>
      <vt:lpstr>5. ECMAScript6 基本语法-Promise</vt:lpstr>
      <vt:lpstr>5. ECMAScript6 基本语法-Promise</vt:lpstr>
      <vt:lpstr>5. ECMAScript6 基本语法-Promise</vt:lpstr>
      <vt:lpstr>5. ECMAScript6 基本语法-Promise</vt:lpstr>
      <vt:lpstr>5. ECMAScript6 基本语法-Promise</vt:lpstr>
      <vt:lpstr>5. ECMAScript6 基本语法-Promise</vt:lpstr>
      <vt:lpstr>5. ECMAScript6 基本语法-Promise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Microsoft</cp:lastModifiedBy>
  <cp:revision>41</cp:revision>
  <dcterms:modified xsi:type="dcterms:W3CDTF">2018-04-14T02:47:18Z</dcterms:modified>
</cp:coreProperties>
</file>