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4" r:id="rId7"/>
    <p:sldId id="259" r:id="rId8"/>
    <p:sldId id="269" r:id="rId9"/>
    <p:sldId id="260" r:id="rId10"/>
    <p:sldId id="261" r:id="rId11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96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14"/>
          <p:cNvSpPr txBox="1"/>
          <p:nvPr/>
        </p:nvSpPr>
        <p:spPr>
          <a:xfrm>
            <a:off x="5306695" y="4418965"/>
            <a:ext cx="192913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养鱼专家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3075" name="直接连接符 16"/>
          <p:cNvCxnSpPr/>
          <p:nvPr/>
        </p:nvCxnSpPr>
        <p:spPr>
          <a:xfrm>
            <a:off x="4579938" y="4906963"/>
            <a:ext cx="3382962" cy="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8"/>
          <p:cNvSpPr txBox="1"/>
          <p:nvPr/>
        </p:nvSpPr>
        <p:spPr>
          <a:xfrm>
            <a:off x="4636135" y="4967288"/>
            <a:ext cx="2921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FishMaster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86" name="文本框 27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3" name="图片 2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8460" y="553085"/>
            <a:ext cx="3815715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14"/>
          <p:cNvSpPr txBox="1"/>
          <p:nvPr/>
        </p:nvSpPr>
        <p:spPr>
          <a:xfrm>
            <a:off x="1533525" y="1239838"/>
            <a:ext cx="114935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4099" name="直接连接符 16"/>
          <p:cNvCxnSpPr/>
          <p:nvPr/>
        </p:nvCxnSpPr>
        <p:spPr>
          <a:xfrm>
            <a:off x="1687513" y="192246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4165600" y="2432050"/>
            <a:ext cx="3677285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为什么要做养鱼专家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3817620" y="246856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3533458" y="2363788"/>
            <a:ext cx="3254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4165283" y="3316288"/>
            <a:ext cx="31496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我们是怎么做的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3817620" y="3354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3533458" y="3248025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6" name="文本框 26"/>
          <p:cNvSpPr txBox="1"/>
          <p:nvPr/>
        </p:nvSpPr>
        <p:spPr>
          <a:xfrm>
            <a:off x="4165283" y="4200525"/>
            <a:ext cx="31496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达到的效果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3817620" y="4238625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3533458" y="4132263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9" name="文本框 29"/>
          <p:cNvSpPr txBox="1"/>
          <p:nvPr/>
        </p:nvSpPr>
        <p:spPr>
          <a:xfrm>
            <a:off x="4165283" y="5017135"/>
            <a:ext cx="3151187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分享合作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10" name="直接连接符 30"/>
          <p:cNvCxnSpPr/>
          <p:nvPr/>
        </p:nvCxnSpPr>
        <p:spPr>
          <a:xfrm flipH="1">
            <a:off x="3817620" y="505364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1" name="文本框 31"/>
          <p:cNvSpPr txBox="1"/>
          <p:nvPr/>
        </p:nvSpPr>
        <p:spPr>
          <a:xfrm>
            <a:off x="3535045" y="4948873"/>
            <a:ext cx="3238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9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96533" y="5381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314325" y="14288"/>
            <a:ext cx="3149600" cy="548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为什么做养鱼专家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4100" name="文本框 18"/>
          <p:cNvSpPr txBox="1"/>
          <p:nvPr/>
        </p:nvSpPr>
        <p:spPr>
          <a:xfrm>
            <a:off x="3188970" y="2271395"/>
            <a:ext cx="8816975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养鱼前，没</a:t>
            </a:r>
            <a:r>
              <a:rPr lang="zh-CN" altLang="en-US" dirty="0">
                <a:solidFill>
                  <a:schemeClr val="bg1"/>
                </a:solidFill>
              </a:rPr>
              <a:t>人指导怎么办？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2840990" y="230790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2556828" y="2203133"/>
            <a:ext cx="3254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3188970" y="3155950"/>
            <a:ext cx="4297045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养的鱼经常生病怎么办？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2840990" y="319373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2556828" y="3087370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6" name="文本框 26"/>
          <p:cNvSpPr txBox="1"/>
          <p:nvPr/>
        </p:nvSpPr>
        <p:spPr>
          <a:xfrm>
            <a:off x="3188970" y="4039870"/>
            <a:ext cx="5900420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我们出差了，我们的鱼怎么办？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2840990" y="407797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2556828" y="3971608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96533" y="5381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314325" y="14288"/>
            <a:ext cx="3149600" cy="6134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系统框图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056890" y="628015"/>
          <a:ext cx="7543165" cy="619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14895" imgH="6473190" progId="Visio.Drawing.15">
                  <p:embed/>
                </p:oleObj>
              </mc:Choice>
              <mc:Fallback>
                <p:oleObj name="" r:id="rId1" imgW="7414895" imgH="647319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6890" y="628015"/>
                        <a:ext cx="7543165" cy="6196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96533" y="5381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314325" y="14288"/>
            <a:ext cx="3149600" cy="6134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我们是怎么做的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303655" y="893445"/>
            <a:ext cx="9711690" cy="522160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5010" y="1473200"/>
            <a:ext cx="8449945" cy="4027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基于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Huawei LiteOS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系统采用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STM32F103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单片机，单片机通过传感器采集鱼缸内温度、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TDS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等数据，经过处理后一方面发送给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OLED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显示屏进行显示，另一方面通过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WIFI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模块采用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MQTT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协议传输到百度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IOT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平台，手机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app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端同样采用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MQTT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协议和百度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IOT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平台连接获取温度、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TDS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等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数据，进行分析，提醒用户水质、温度情况，同时还具有自动控制功能。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9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196533" y="5381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314325" y="14288"/>
            <a:ext cx="3149600" cy="548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达到的效果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 descr="QQ图片201701081111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710" y="1082675"/>
            <a:ext cx="2482215" cy="4413885"/>
          </a:xfrm>
          <a:prstGeom prst="rect">
            <a:avLst/>
          </a:prstGeom>
        </p:spPr>
      </p:pic>
      <p:pic>
        <p:nvPicPr>
          <p:cNvPr id="4" name="图片 3" descr="QQ图片20170108111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40" y="1083310"/>
            <a:ext cx="2482215" cy="4413250"/>
          </a:xfrm>
          <a:prstGeom prst="rect">
            <a:avLst/>
          </a:prstGeom>
        </p:spPr>
      </p:pic>
      <p:pic>
        <p:nvPicPr>
          <p:cNvPr id="5" name="图片 4" descr="QQ图片201701081110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85" y="1083945"/>
            <a:ext cx="2481580" cy="4412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32890" y="5702935"/>
            <a:ext cx="240665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养鱼前指导</a:t>
            </a:r>
            <a:endParaRPr lang="zh-CN" altLang="en-US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56530" y="5565775"/>
            <a:ext cx="240665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水质、温度等信息和自动控制</a:t>
            </a:r>
            <a:endParaRPr lang="zh-CN" altLang="en-US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38260" y="5702935"/>
            <a:ext cx="23514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传感器数据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历史曲线</a:t>
            </a:r>
            <a:endParaRPr lang="zh-CN" altLang="en-US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9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196533" y="5381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314325" y="14288"/>
            <a:ext cx="3149600" cy="548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达到的效果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5105" y="2177415"/>
            <a:ext cx="4161790" cy="2286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快乐养鱼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智慧养鱼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3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cxnSp>
        <p:nvCxnSpPr>
          <p:cNvPr id="5122" name="直接连接符 16"/>
          <p:cNvCxnSpPr/>
          <p:nvPr/>
        </p:nvCxnSpPr>
        <p:spPr>
          <a:xfrm>
            <a:off x="196533" y="5381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314325" y="14288"/>
            <a:ext cx="3149600" cy="548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分享合作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0595" y="1623695"/>
            <a:ext cx="11155680" cy="848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由于我们是一个商业创意项目，我们只提供了下位机源码，大家分享，共同进步，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dist"/>
            <a:r>
              <a:rPr lang="zh-CN" altLang="en-US" sz="24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如果大家对该项目感兴趣，欢迎与我们联系，共同完善！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7880" y="2726055"/>
            <a:ext cx="2599690" cy="2599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18075" y="5433060"/>
            <a:ext cx="201930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欢迎微信联系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81235" y="5647055"/>
            <a:ext cx="171259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FF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by</a:t>
            </a:r>
            <a:r>
              <a:rPr lang="zh-CN" altLang="en-US" sz="2000" b="1">
                <a:solidFill>
                  <a:srgbClr val="FFFF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蝌蚪团队</a:t>
            </a:r>
            <a:endParaRPr lang="zh-CN" altLang="en-US" sz="2000" b="1">
              <a:solidFill>
                <a:srgbClr val="FFFF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18"/>
          <p:cNvSpPr txBox="1"/>
          <p:nvPr/>
        </p:nvSpPr>
        <p:spPr>
          <a:xfrm>
            <a:off x="5192713" y="2911475"/>
            <a:ext cx="18621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谢谢观看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196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8197" name="组合 8196"/>
          <p:cNvGrpSpPr/>
          <p:nvPr/>
        </p:nvGrpSpPr>
        <p:grpSpPr>
          <a:xfrm>
            <a:off x="4683125" y="2813050"/>
            <a:ext cx="1312863" cy="107950"/>
            <a:chOff x="0" y="0"/>
            <a:chExt cx="1312753" cy="108642"/>
          </a:xfrm>
        </p:grpSpPr>
        <p:cxnSp>
          <p:nvCxnSpPr>
            <p:cNvPr id="8198" name="直接连接符 34"/>
            <p:cNvCxnSpPr/>
            <p:nvPr/>
          </p:nvCxnSpPr>
          <p:spPr>
            <a:xfrm flipH="1">
              <a:off x="0" y="54321"/>
              <a:ext cx="1204812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199" name="椭圆 35"/>
            <p:cNvSpPr/>
            <p:nvPr/>
          </p:nvSpPr>
          <p:spPr>
            <a:xfrm flipH="1">
              <a:off x="1204812" y="0"/>
              <a:ext cx="107941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00" name="组合 8199"/>
          <p:cNvGrpSpPr/>
          <p:nvPr/>
        </p:nvGrpSpPr>
        <p:grpSpPr>
          <a:xfrm flipH="1">
            <a:off x="6257925" y="3551238"/>
            <a:ext cx="1311275" cy="107950"/>
            <a:chOff x="0" y="0"/>
            <a:chExt cx="1312753" cy="108642"/>
          </a:xfrm>
        </p:grpSpPr>
        <p:cxnSp>
          <p:nvCxnSpPr>
            <p:cNvPr id="8201" name="直接连接符 37"/>
            <p:cNvCxnSpPr/>
            <p:nvPr/>
          </p:nvCxnSpPr>
          <p:spPr>
            <a:xfrm flipH="1">
              <a:off x="0" y="54321"/>
              <a:ext cx="1204681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202" name="椭圆 40"/>
            <p:cNvSpPr/>
            <p:nvPr/>
          </p:nvSpPr>
          <p:spPr>
            <a:xfrm flipH="1">
              <a:off x="1204681" y="0"/>
              <a:ext cx="108072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WPS 演示</Application>
  <PresentationFormat>宽屏</PresentationFormat>
  <Paragraphs>84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Hey</cp:lastModifiedBy>
  <cp:revision>15</cp:revision>
  <dcterms:created xsi:type="dcterms:W3CDTF">2013-11-25T09:03:00Z</dcterms:created>
  <dcterms:modified xsi:type="dcterms:W3CDTF">2017-01-08T03:58:59Z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