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汇川 </a:t>
            </a:r>
            <a:r>
              <a:rPr lang="en-US" altLang="zh-CN"/>
              <a:t>Lite OS DEMO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汇川技术股份有限公司</a:t>
            </a:r>
            <a:endParaRPr lang="zh-CN" altLang="en-US"/>
          </a:p>
          <a:p>
            <a:r>
              <a:rPr lang="zh-CN" altLang="en-US"/>
              <a:t>刘建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825" y="41275"/>
            <a:ext cx="10515600" cy="1094105"/>
          </a:xfrm>
        </p:spPr>
        <p:txBody>
          <a:bodyPr/>
          <a:p>
            <a:r>
              <a:rPr lang="zh-CN" altLang="en-US"/>
              <a:t>汇川物联网架构介绍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490" y="5519420"/>
            <a:ext cx="6550660" cy="1071880"/>
          </a:xfrm>
        </p:spPr>
        <p:txBody>
          <a:bodyPr/>
          <a:p>
            <a:r>
              <a:rPr lang="en-US" altLang="zh-CN" sz="1600"/>
              <a:t>1</a:t>
            </a:r>
            <a:r>
              <a:rPr lang="zh-CN" altLang="en-US" sz="1600"/>
              <a:t>、电梯物联网，目前查过</a:t>
            </a:r>
            <a:r>
              <a:rPr lang="en-US" altLang="zh-CN" sz="1600"/>
              <a:t>10</a:t>
            </a:r>
            <a:r>
              <a:rPr lang="zh-CN" altLang="en-US" sz="1600"/>
              <a:t>万台接入量，</a:t>
            </a:r>
            <a:r>
              <a:rPr lang="en-US" altLang="zh-CN" sz="1600"/>
              <a:t>15</a:t>
            </a:r>
            <a:r>
              <a:rPr lang="zh-CN" altLang="en-US" sz="1600"/>
              <a:t>年开始进入爆发期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、空压机，目前查过</a:t>
            </a:r>
            <a:r>
              <a:rPr lang="en-US" altLang="zh-CN" sz="1600"/>
              <a:t>3</a:t>
            </a:r>
            <a:r>
              <a:rPr lang="zh-CN" altLang="en-US" sz="1600"/>
              <a:t>台的接入量</a:t>
            </a:r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、充电桩，</a:t>
            </a:r>
            <a:r>
              <a:rPr lang="en-US" altLang="zh-CN" sz="1600"/>
              <a:t>16</a:t>
            </a:r>
            <a:r>
              <a:rPr lang="zh-CN" altLang="en-US" sz="1600"/>
              <a:t>年开始深圳大量开展布局项目</a:t>
            </a:r>
            <a:endParaRPr lang="zh-CN" altLang="en-US" sz="1600"/>
          </a:p>
        </p:txBody>
      </p:sp>
      <p:graphicFrame>
        <p:nvGraphicFramePr>
          <p:cNvPr id="9" name="对象 8"/>
          <p:cNvGraphicFramePr/>
          <p:nvPr/>
        </p:nvGraphicFramePr>
        <p:xfrm>
          <a:off x="1007745" y="979170"/>
          <a:ext cx="729551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657975" imgH="3886200" progId="Paint.Picture">
                  <p:embed/>
                </p:oleObj>
              </mc:Choice>
              <mc:Fallback>
                <p:oleObj name="" r:id="rId1" imgW="6657975" imgH="38862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07745" y="979170"/>
                        <a:ext cx="7295515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845274897913152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969645"/>
            <a:ext cx="6539865" cy="5333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995" y="184150"/>
            <a:ext cx="10515600" cy="1325563"/>
          </a:xfrm>
        </p:spPr>
        <p:txBody>
          <a:bodyPr/>
          <a:p>
            <a:r>
              <a:rPr lang="en-US" altLang="zh-CN"/>
              <a:t>LiteOS</a:t>
            </a:r>
            <a:r>
              <a:rPr lang="zh-CN" altLang="en-US"/>
              <a:t>的应用</a:t>
            </a:r>
            <a:r>
              <a:rPr lang="zh-CN" altLang="en-US"/>
              <a:t>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0655" y="1510030"/>
            <a:ext cx="5401945" cy="24796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1600"/>
              <a:t>1</a:t>
            </a:r>
            <a:r>
              <a:rPr lang="zh-CN" altLang="en-US" sz="1600"/>
              <a:t>、汇川的物联网目前</a:t>
            </a:r>
            <a:r>
              <a:rPr lang="en-US" altLang="zh-CN" sz="1600"/>
              <a:t>2</a:t>
            </a:r>
            <a:r>
              <a:rPr lang="zh-CN" altLang="en-US" sz="1600"/>
              <a:t>平台：</a:t>
            </a:r>
            <a:r>
              <a:rPr lang="en-US" altLang="zh-CN" sz="1600"/>
              <a:t>Linux</a:t>
            </a:r>
            <a:r>
              <a:rPr lang="zh-CN" altLang="en-US" sz="1600"/>
              <a:t>平台，裸机平台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</a:t>
            </a:r>
            <a:r>
              <a:rPr lang="zh-CN" altLang="en-US" sz="1600"/>
              <a:t>、裸机平台切换为轻量级</a:t>
            </a:r>
            <a:r>
              <a:rPr lang="en-US" altLang="zh-CN" sz="1600"/>
              <a:t>RTOS</a:t>
            </a:r>
            <a:r>
              <a:rPr lang="zh-CN" altLang="en-US" sz="1600"/>
              <a:t>，</a:t>
            </a:r>
            <a:r>
              <a:rPr lang="en-US" altLang="zh-CN" sz="1600"/>
              <a:t>LitesOS</a:t>
            </a:r>
            <a:r>
              <a:rPr lang="zh-CN" altLang="en-US" sz="1600"/>
              <a:t>平台是我们的很好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的</a:t>
            </a:r>
            <a:r>
              <a:rPr lang="zh-CN" altLang="en-US" sz="1600"/>
              <a:t>选择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3</a:t>
            </a:r>
            <a:r>
              <a:rPr lang="zh-CN" altLang="en-US" sz="1600"/>
              <a:t>、这次黑客松活动，我们实现了基于</a:t>
            </a:r>
            <a:r>
              <a:rPr lang="en-US" altLang="zh-CN" sz="1600"/>
              <a:t>LiteOS</a:t>
            </a:r>
            <a:r>
              <a:rPr lang="zh-CN" altLang="en-US" sz="1600"/>
              <a:t>平台的</a:t>
            </a:r>
            <a:r>
              <a:rPr lang="en-US" altLang="zh-CN" sz="1600"/>
              <a:t>DEMO</a:t>
            </a:r>
            <a:endParaRPr lang="en-US" altLang="zh-CN" sz="1600"/>
          </a:p>
          <a:p>
            <a:pPr lvl="1"/>
            <a:r>
              <a:rPr lang="en-US" altLang="zh-CN" sz="1600"/>
              <a:t>1</a:t>
            </a:r>
            <a:r>
              <a:rPr lang="zh-CN" altLang="en-US" sz="1600"/>
              <a:t>）通用物联网平台：工业监控</a:t>
            </a:r>
            <a:endParaRPr lang="zh-CN" altLang="en-US" sz="1600"/>
          </a:p>
          <a:p>
            <a:pPr lvl="1"/>
            <a:r>
              <a:rPr lang="en-US" altLang="zh-CN" sz="1600"/>
              <a:t>2</a:t>
            </a:r>
            <a:r>
              <a:rPr lang="zh-CN" altLang="en-US" sz="1600"/>
              <a:t>）梯联网平台：真实电梯控制器的模拟运行的</a:t>
            </a:r>
            <a:r>
              <a:rPr lang="en-US" altLang="zh-CN" sz="1600"/>
              <a:t>DEMO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汇川梯联网和</a:t>
            </a:r>
            <a:r>
              <a:rPr lang="en-US" altLang="zh-CN"/>
              <a:t>LiteOS </a:t>
            </a:r>
            <a:r>
              <a:rPr lang="zh-CN" altLang="en-US"/>
              <a:t>梯联网</a:t>
            </a:r>
            <a:r>
              <a:rPr lang="en-US" altLang="zh-CN"/>
              <a:t>DEMO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395" y="1373505"/>
            <a:ext cx="7066280" cy="4300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2070100"/>
            <a:ext cx="4349750" cy="24460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7940675" y="1373505"/>
            <a:ext cx="3232150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Lite OS DEMO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、创新性：实现</a:t>
            </a:r>
            <a:r>
              <a:rPr lang="en-US" altLang="zh-CN"/>
              <a:t>LiteOS</a:t>
            </a:r>
            <a:r>
              <a:rPr lang="zh-CN" altLang="en-US"/>
              <a:t>在实际工业控制领域的应用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、商业价值：汇川数万台电梯</a:t>
            </a:r>
            <a:r>
              <a:rPr lang="zh-CN" altLang="en-US"/>
              <a:t>、空压机、充电桩实际应用前景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、应用完整性：移植</a:t>
            </a:r>
            <a:r>
              <a:rPr lang="en-US" altLang="zh-CN"/>
              <a:t>LiteOS kernal </a:t>
            </a:r>
            <a:r>
              <a:rPr lang="zh-CN" altLang="en-US"/>
              <a:t>在汇川物联网的完整生态链实现</a:t>
            </a:r>
            <a:r>
              <a:rPr lang="zh-CN" altLang="en-US"/>
              <a:t>闭环，实现采集数据和运程控制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、社区贡献：可以基于</a:t>
            </a:r>
            <a:r>
              <a:rPr lang="en-US" altLang="zh-CN"/>
              <a:t>LiteOS kernal</a:t>
            </a:r>
            <a:r>
              <a:rPr lang="zh-CN" altLang="en-US"/>
              <a:t>，向上共享的</a:t>
            </a:r>
            <a:r>
              <a:rPr lang="en-US" altLang="zh-CN"/>
              <a:t>TCPIP</a:t>
            </a:r>
            <a:r>
              <a:rPr lang="zh-CN" altLang="en-US"/>
              <a:t>接入（</a:t>
            </a:r>
            <a:r>
              <a:rPr lang="en-US" altLang="zh-CN"/>
              <a:t>uip</a:t>
            </a:r>
            <a:r>
              <a:rPr lang="zh-CN" altLang="en-US"/>
              <a:t>、</a:t>
            </a:r>
            <a:r>
              <a:rPr lang="en-US" altLang="zh-CN"/>
              <a:t>ppp</a:t>
            </a:r>
            <a:r>
              <a:rPr lang="zh-CN" altLang="en-US"/>
              <a:t>、</a:t>
            </a:r>
            <a:r>
              <a:rPr lang="en-US" altLang="zh-CN"/>
              <a:t>contiki</a:t>
            </a:r>
            <a:r>
              <a:rPr lang="zh-CN" altLang="en-US"/>
              <a:t>），向下共享</a:t>
            </a:r>
            <a:r>
              <a:rPr lang="en-US" altLang="zh-CN"/>
              <a:t>PLC runtime</a:t>
            </a:r>
            <a:r>
              <a:rPr lang="zh-CN" altLang="en-US"/>
              <a:t>驱动；简化集成过程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、诉求：期望华为更开放的</a:t>
            </a:r>
            <a:r>
              <a:rPr lang="en-US" altLang="zh-CN"/>
              <a:t>Lite OS</a:t>
            </a:r>
            <a:r>
              <a:rPr lang="zh-CN" altLang="en-US"/>
              <a:t>平台，物联网云端接入平台，各领域企业专注与行业应用落实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演示</Application>
  <PresentationFormat>宽屏</PresentationFormat>
  <Paragraphs>34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Paint.Picture</vt:lpstr>
      <vt:lpstr>PowerPoint 演示文稿</vt:lpstr>
      <vt:lpstr>PowerPoint 演示文稿</vt:lpstr>
      <vt:lpstr>PowerPoint 演示文稿</vt:lpstr>
      <vt:lpstr>汇川梯联网和LiteOS 梯联网DEMO展示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</dc:creator>
  <cp:lastModifiedBy>jian</cp:lastModifiedBy>
  <cp:revision>13</cp:revision>
  <dcterms:created xsi:type="dcterms:W3CDTF">2017-01-07T13:58:07Z</dcterms:created>
  <dcterms:modified xsi:type="dcterms:W3CDTF">2017-01-08T02:53:07Z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