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Meeting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6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Ground truths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number of ground truth finished(67)</a:t>
            </a:r>
          </a:p>
          <a:p>
            <a:r>
              <a:rPr lang="en-IN" dirty="0" smtClean="0"/>
              <a:t>65000 patches</a:t>
            </a:r>
          </a:p>
          <a:p>
            <a:r>
              <a:rPr lang="en-IN" dirty="0" smtClean="0"/>
              <a:t>Conversion of ground truth masks to PNG format without background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62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for image splitter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 using QGIS3 anymore</a:t>
            </a:r>
          </a:p>
          <a:p>
            <a:r>
              <a:rPr lang="en-IN" dirty="0" smtClean="0"/>
              <a:t>Created a new method to split the image and label them</a:t>
            </a:r>
          </a:p>
          <a:p>
            <a:r>
              <a:rPr lang="en-IN" dirty="0" smtClean="0"/>
              <a:t>Old function was storing all the images into Ram so improvising was necessary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8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has been done until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Ground truth </a:t>
            </a:r>
          </a:p>
          <a:p>
            <a:r>
              <a:rPr lang="en-IN" dirty="0" smtClean="0"/>
              <a:t>Patch.py</a:t>
            </a:r>
          </a:p>
          <a:p>
            <a:r>
              <a:rPr lang="en-IN" dirty="0" smtClean="0"/>
              <a:t>U-net design and training and testing(small data set)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5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Handling large size data in training</a:t>
            </a:r>
          </a:p>
          <a:p>
            <a:r>
              <a:rPr lang="en-IN" dirty="0" smtClean="0"/>
              <a:t>Patch  making function</a:t>
            </a:r>
          </a:p>
          <a:p>
            <a:r>
              <a:rPr lang="en-IN" smtClean="0"/>
              <a:t>Data Generator </a:t>
            </a:r>
            <a:endParaRPr lang="en-IN" dirty="0" smtClean="0"/>
          </a:p>
          <a:p>
            <a:r>
              <a:rPr lang="en-IN" dirty="0" smtClean="0"/>
              <a:t>Accuracy improvement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466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1499</TotalTime>
  <Words>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Meeting</vt:lpstr>
      <vt:lpstr>Ground truths</vt:lpstr>
      <vt:lpstr>Function for image splitter</vt:lpstr>
      <vt:lpstr>Work has been done until now</vt:lpstr>
      <vt:lpstr>Problem facing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Anitha Bhat</dc:creator>
  <cp:lastModifiedBy>Anitha Bhat</cp:lastModifiedBy>
  <cp:revision>9</cp:revision>
  <dcterms:created xsi:type="dcterms:W3CDTF">2019-11-27T20:20:31Z</dcterms:created>
  <dcterms:modified xsi:type="dcterms:W3CDTF">2019-11-28T21:20:19Z</dcterms:modified>
</cp:coreProperties>
</file>