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7D54-5CDC-4481-A115-1E79F4D80D4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498E-4997-4BD6-90E3-71EBC710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8" y="1022683"/>
            <a:ext cx="4357195" cy="48458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967" y="218364"/>
            <a:ext cx="11068334" cy="80431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CRUD Application using </a:t>
            </a:r>
            <a:r>
              <a:rPr lang="en-US" sz="4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nodejs</a:t>
            </a:r>
            <a:r>
              <a:rPr lang="en-US" sz="4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, express, </a:t>
            </a:r>
            <a:r>
              <a:rPr lang="en-US" sz="4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mongoDB</a:t>
            </a:r>
            <a:endParaRPr lang="en-US" sz="4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4" t="24846" r="20492" b="20692"/>
          <a:stretch/>
        </p:blipFill>
        <p:spPr>
          <a:xfrm>
            <a:off x="6433029" y="1926297"/>
            <a:ext cx="4506274" cy="3067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39931" r="11551" b="39116"/>
          <a:stretch/>
        </p:blipFill>
        <p:spPr>
          <a:xfrm>
            <a:off x="3546764" y="2743199"/>
            <a:ext cx="5167745" cy="14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4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</dc:creator>
  <cp:lastModifiedBy>Zain</cp:lastModifiedBy>
  <cp:revision>5</cp:revision>
  <dcterms:created xsi:type="dcterms:W3CDTF">2020-01-18T20:41:27Z</dcterms:created>
  <dcterms:modified xsi:type="dcterms:W3CDTF">2020-01-18T09:03:05Z</dcterms:modified>
</cp:coreProperties>
</file>