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b26ba29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b26ba2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b26ba2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b26ba2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b26ba29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b26ba29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b26ba29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b26ba2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0525"/>
            <a:ext cx="8619300" cy="48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47911"/>
                </a:solidFill>
                <a:highlight>
                  <a:srgbClr val="FFFFFF"/>
                </a:highlight>
              </a:rPr>
              <a:t>Amazon Machine Images (AMI)</a:t>
            </a:r>
            <a:endParaRPr b="1" sz="1800">
              <a:solidFill>
                <a:srgbClr val="E479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You can also launch instances from as many different AMIs as you need.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An AMI includes the following: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 template for the root volume for the instance (for example, an operating system, an application server, and applications)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Launch permissions that control which AWS accounts can use the AMI to launch instances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A block device mapping that specifies the volumes to attach to the instance when it's launched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488" y="3180275"/>
            <a:ext cx="44672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06325"/>
            <a:ext cx="8516400" cy="4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Click on Create Image and give the names whatever you want to give and </a:t>
            </a:r>
            <a:endParaRPr sz="11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50" y="633100"/>
            <a:ext cx="5923799" cy="444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You can choose volume type based on your business need here we are going with GP2(general purpose)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Go through the below link for more about Volume types: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http://docs.aws.amazon.com/AWSEC2/latest/UserGuide/EBSVolumeTypes.html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6350"/>
            <a:ext cx="5649541" cy="42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06325"/>
            <a:ext cx="8538300" cy="4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for 5mins of time once the AMI has been created go to Instance launch Wizard --select my AMI’s 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you can see whatever the AMI you have created here in this tutorial i have created ‘Devops-httpd’ 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this AMI you can launch your Instance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creen Shot 2016-12-05 at 8.49.46 PM.png"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50" y="977574"/>
            <a:ext cx="8169049" cy="38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338975"/>
            <a:ext cx="8435100" cy="4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You can make that AMI available to all regions by using copy command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FAQ’s please go through the below link: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https://aws.amazon.com/amazon-linux-ami/faqs/</a:t>
            </a:r>
            <a:endParaRPr sz="1100" u="sng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