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3014c9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3014c9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3014c9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3014c9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3014c9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3014c9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3014c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3014c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3014c9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3014c9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3014c9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3014c9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014c96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014c96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3014c9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3014c9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3014c9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3014c9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onarqube.org/latest/requirements/requiremen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onarqube.org/downloads/" TargetMode="External"/><Relationship Id="rId4" Type="http://schemas.openxmlformats.org/officeDocument/2006/relationships/hyperlink" Target="http://hostname:900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onarqube.org/latest/analysis/analysis-parameters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sonar.projectKey=java-sonar-runner-simple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sonar.projectName= project analyzed with the SonarQube Runner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sonar.projectVersion=1.0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sonar.sourceEncoding=UTF-8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sonar.java.binaries=$WORKSPACE/target/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52075" y="18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-13670" l="789" r="-789" t="13670"/>
          <a:stretch/>
        </p:blipFill>
        <p:spPr>
          <a:xfrm>
            <a:off x="292775" y="1726550"/>
            <a:ext cx="8839202" cy="232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31225" y="177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sonar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75" y="1072025"/>
            <a:ext cx="6632485" cy="38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https://docs.sonarqube.org/latest/requirements/requirements/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JDK 11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Min 2 GB of 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Oracle or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if you want to use for production default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embedded H2 database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 won’t support 32 bit system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-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Non-root user in your system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 from following link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https://www.sonarqube.org/downloads/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Untar to non-root folder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Install jdk11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Make sure the jdk and sonarqube folder are owned by the non-root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Start service using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/home/ec2-user/sonarqube-8.3.0.34182/bin/linux-x86-64/sonar.sh start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access web portal by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http://&lt;hostname&gt;:9000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credentials username: admin password: 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Maven and sonar integration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project in sonar browser and you will be getting command to run your goal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against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your code in your linux terminal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Mvn clean install sonar:sonar \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-Dsonar.projectKey=maven-app-java \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-Dsonar.host.url=http://35.175.206.222:9000 \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 -Dsonar.login=7b126e6e5e93924609356c024d82609f7306cfba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reports will be published to sonar after this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Sonar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 jenkins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4213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SonarQube Scanner &amp; Sonar Quality Gates plugins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 to configure system  and update as suggested below replace server url with your sonar url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50" y="2241703"/>
            <a:ext cx="6491051" cy="2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240625"/>
            <a:ext cx="8520600" cy="4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 scanner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scan the source code, when you install sonar plugins we will be having option to install sonar scanner directly by going into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 Jenkins -&gt; Global Tool Configuration -&gt; SonarQube Scanner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Else we can install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manually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configure the path here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0" y="1970725"/>
            <a:ext cx="8520600" cy="28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90250" y="170450"/>
            <a:ext cx="88734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Configure below keys: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sonar.projectKey=java-sonar-runner-simple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sonar.projectName= project analyzed with the SonarQube Runner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sonar.projectVersion=1.0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sonar.sources=$WORKSPACE/WebContent/WEB-INF/classes/org/o7planning/simplewebapp/servlet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sonar.sourceEncoding=UTF-8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To have clear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about keys go through this url </a:t>
            </a: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https://docs.sonarqube.org/latest/analysis/analysis-parameters/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50" y="2120571"/>
            <a:ext cx="9143999" cy="26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