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6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DA5D72D-DB41-4657-BE7E-84D74F3F4734}"/>
              </a:ext>
            </a:extLst>
          </p:cNvPr>
          <p:cNvSpPr/>
          <p:nvPr/>
        </p:nvSpPr>
        <p:spPr>
          <a:xfrm>
            <a:off x="2732660" y="552202"/>
            <a:ext cx="970372" cy="3976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1681F-42A4-4BA2-9928-BDCF192127EA}"/>
              </a:ext>
            </a:extLst>
          </p:cNvPr>
          <p:cNvSpPr/>
          <p:nvPr/>
        </p:nvSpPr>
        <p:spPr>
          <a:xfrm>
            <a:off x="2698193" y="1406440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CHECK WATER LEVEL OF TANK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BAC66DF-5B10-4873-A680-DEF8ABA72ABD}"/>
              </a:ext>
            </a:extLst>
          </p:cNvPr>
          <p:cNvSpPr/>
          <p:nvPr/>
        </p:nvSpPr>
        <p:spPr>
          <a:xfrm>
            <a:off x="2621055" y="2055152"/>
            <a:ext cx="1222812" cy="98670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IS WATER LEVEL</a:t>
            </a:r>
          </a:p>
          <a:p>
            <a:pPr algn="ctr"/>
            <a:r>
              <a:rPr lang="en-IN" sz="1013" dirty="0"/>
              <a:t>&lt;20%?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62CAE-99B3-4277-96F0-E1D13044C4C0}"/>
              </a:ext>
            </a:extLst>
          </p:cNvPr>
          <p:cNvSpPr/>
          <p:nvPr/>
        </p:nvSpPr>
        <p:spPr>
          <a:xfrm>
            <a:off x="4166809" y="4977389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WORK AS PREVIOUS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923B4-F805-41C5-B918-7567DF0EFDAC}"/>
              </a:ext>
            </a:extLst>
          </p:cNvPr>
          <p:cNvSpPr/>
          <p:nvPr/>
        </p:nvSpPr>
        <p:spPr>
          <a:xfrm>
            <a:off x="2698192" y="3495206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UPDATE DATABSE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77D7-5288-4979-97C5-A21FD68A0A21}"/>
              </a:ext>
            </a:extLst>
          </p:cNvPr>
          <p:cNvSpPr/>
          <p:nvPr/>
        </p:nvSpPr>
        <p:spPr>
          <a:xfrm>
            <a:off x="2693839" y="4061368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TURN ON MOTOR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2323D0-29AD-4D57-A211-B0F4BE80AC53}"/>
              </a:ext>
            </a:extLst>
          </p:cNvPr>
          <p:cNvSpPr/>
          <p:nvPr/>
        </p:nvSpPr>
        <p:spPr>
          <a:xfrm>
            <a:off x="2732660" y="7912279"/>
            <a:ext cx="970372" cy="3976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C7E763-9598-4A9D-9322-ED198FEB2C6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3703032" y="8111126"/>
            <a:ext cx="983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C3B980-CBE8-4333-AF06-30067C5C078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86462" y="5375082"/>
            <a:ext cx="0" cy="273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E9633A-9382-44A5-926B-36C37B70510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217846" y="949895"/>
            <a:ext cx="0" cy="456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171296-4F76-49D3-B49E-D9277F641C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17846" y="1804133"/>
            <a:ext cx="14615" cy="25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5FA3BF-13E1-41CF-8135-DB060723674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217845" y="3041858"/>
            <a:ext cx="14616" cy="45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7AA208-BA99-4685-BD47-C3D25B11567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213492" y="3892899"/>
            <a:ext cx="4353" cy="16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7B2AE7-0ABB-402C-A16A-92F4ABE6679C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3825440" y="5169795"/>
            <a:ext cx="341369" cy="6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4B28E9A-64D6-4330-BC00-79F245AC0B38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3213492" y="4459061"/>
            <a:ext cx="542" cy="217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B5E50A-F009-46E8-9D67-2CCCB85A4EDD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3217846" y="7260025"/>
            <a:ext cx="7725" cy="65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29FF5D3A-C9DF-4348-944C-AE2ED96A2042}"/>
              </a:ext>
            </a:extLst>
          </p:cNvPr>
          <p:cNvSpPr/>
          <p:nvPr/>
        </p:nvSpPr>
        <p:spPr>
          <a:xfrm>
            <a:off x="2602628" y="4676442"/>
            <a:ext cx="1222812" cy="98670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IS WATER LEVEL</a:t>
            </a:r>
          </a:p>
          <a:p>
            <a:pPr algn="ctr"/>
            <a:r>
              <a:rPr lang="en-IN" sz="1013" dirty="0"/>
              <a:t>&gt;90%?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DD9D11-18E2-454B-BEF7-AB7DAA287CED}"/>
              </a:ext>
            </a:extLst>
          </p:cNvPr>
          <p:cNvSpPr/>
          <p:nvPr/>
        </p:nvSpPr>
        <p:spPr>
          <a:xfrm>
            <a:off x="2700910" y="6218139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UPDATE DATABSE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3F917-59AE-44FB-AE14-81987C268382}"/>
              </a:ext>
            </a:extLst>
          </p:cNvPr>
          <p:cNvSpPr/>
          <p:nvPr/>
        </p:nvSpPr>
        <p:spPr>
          <a:xfrm>
            <a:off x="2705918" y="6862332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TURN ON 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CD711-6C40-4EED-82EE-597822F617EC}"/>
              </a:ext>
            </a:extLst>
          </p:cNvPr>
          <p:cNvSpPr txBox="1"/>
          <p:nvPr/>
        </p:nvSpPr>
        <p:spPr>
          <a:xfrm>
            <a:off x="3143019" y="3036545"/>
            <a:ext cx="54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1B04D-7038-4F07-967B-23200F3E881C}"/>
              </a:ext>
            </a:extLst>
          </p:cNvPr>
          <p:cNvSpPr txBox="1"/>
          <p:nvPr/>
        </p:nvSpPr>
        <p:spPr>
          <a:xfrm>
            <a:off x="3679440" y="2265353"/>
            <a:ext cx="54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E2667-7308-4BF2-A600-03CED68A2272}"/>
              </a:ext>
            </a:extLst>
          </p:cNvPr>
          <p:cNvSpPr txBox="1"/>
          <p:nvPr/>
        </p:nvSpPr>
        <p:spPr>
          <a:xfrm>
            <a:off x="3194497" y="5643983"/>
            <a:ext cx="54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392FCF-06C7-4296-ABC4-3D385A11DA21}"/>
              </a:ext>
            </a:extLst>
          </p:cNvPr>
          <p:cNvSpPr txBox="1"/>
          <p:nvPr/>
        </p:nvSpPr>
        <p:spPr>
          <a:xfrm>
            <a:off x="3703032" y="4890794"/>
            <a:ext cx="548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9EDAED-149A-4AC2-B683-58034098093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60900" y="2542352"/>
            <a:ext cx="25562" cy="2435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E6A64B-0B87-4FC3-8B6A-1C744747463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843867" y="2542352"/>
            <a:ext cx="817033" cy="6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0515C4-D607-46D3-BB3D-850E20C64AB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214034" y="5663148"/>
            <a:ext cx="6529" cy="554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8A66DC-3E73-4757-884D-1C7C6B0351FB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220563" y="6615832"/>
            <a:ext cx="5008" cy="246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34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Riyaz Khan</dc:creator>
  <cp:lastModifiedBy>Riyaz Khan</cp:lastModifiedBy>
  <cp:revision>6</cp:revision>
  <dcterms:created xsi:type="dcterms:W3CDTF">2020-10-16T13:19:14Z</dcterms:created>
  <dcterms:modified xsi:type="dcterms:W3CDTF">2020-10-16T14:02:49Z</dcterms:modified>
</cp:coreProperties>
</file>