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7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26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4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2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9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09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29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80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56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9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7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1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DA5D72D-DB41-4657-BE7E-84D74F3F4734}"/>
              </a:ext>
            </a:extLst>
          </p:cNvPr>
          <p:cNvSpPr/>
          <p:nvPr/>
        </p:nvSpPr>
        <p:spPr>
          <a:xfrm>
            <a:off x="2732660" y="552202"/>
            <a:ext cx="970372" cy="3976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1681F-42A4-4BA2-9928-BDCF192127EA}"/>
              </a:ext>
            </a:extLst>
          </p:cNvPr>
          <p:cNvSpPr/>
          <p:nvPr/>
        </p:nvSpPr>
        <p:spPr>
          <a:xfrm>
            <a:off x="2698193" y="1406440"/>
            <a:ext cx="1039305" cy="397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CHECK AVAILABILITY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BAC66DF-5B10-4873-A680-DEF8ABA72ABD}"/>
              </a:ext>
            </a:extLst>
          </p:cNvPr>
          <p:cNvSpPr/>
          <p:nvPr/>
        </p:nvSpPr>
        <p:spPr>
          <a:xfrm>
            <a:off x="2756520" y="2063620"/>
            <a:ext cx="922649" cy="75851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FULL?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162CAE-99B3-4277-96F0-E1D13044C4C0}"/>
              </a:ext>
            </a:extLst>
          </p:cNvPr>
          <p:cNvSpPr/>
          <p:nvPr/>
        </p:nvSpPr>
        <p:spPr>
          <a:xfrm>
            <a:off x="4074899" y="2244030"/>
            <a:ext cx="1039305" cy="397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PARKING IS FULL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923B4-F805-41C5-B918-7567DF0EFDAC}"/>
              </a:ext>
            </a:extLst>
          </p:cNvPr>
          <p:cNvSpPr/>
          <p:nvPr/>
        </p:nvSpPr>
        <p:spPr>
          <a:xfrm>
            <a:off x="2698192" y="3148072"/>
            <a:ext cx="1039305" cy="397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ENTER INTO PARKING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77D7-5288-4979-97C5-A21FD68A0A21}"/>
              </a:ext>
            </a:extLst>
          </p:cNvPr>
          <p:cNvSpPr/>
          <p:nvPr/>
        </p:nvSpPr>
        <p:spPr>
          <a:xfrm>
            <a:off x="2693839" y="3714234"/>
            <a:ext cx="1039305" cy="397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OCCUPY SPACE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35C9E3-EFD6-4170-B591-766315075221}"/>
              </a:ext>
            </a:extLst>
          </p:cNvPr>
          <p:cNvSpPr/>
          <p:nvPr/>
        </p:nvSpPr>
        <p:spPr>
          <a:xfrm>
            <a:off x="2693839" y="4348472"/>
            <a:ext cx="1039305" cy="397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UPDATE DATABASE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DF53D5-E044-42CE-836F-C3F7FBFC922D}"/>
              </a:ext>
            </a:extLst>
          </p:cNvPr>
          <p:cNvSpPr/>
          <p:nvPr/>
        </p:nvSpPr>
        <p:spPr>
          <a:xfrm>
            <a:off x="2693838" y="4952071"/>
            <a:ext cx="1039305" cy="397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PROCEEDING TO EXIT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4D6CD9-7A00-4E3D-B6CF-14646ABE646F}"/>
              </a:ext>
            </a:extLst>
          </p:cNvPr>
          <p:cNvSpPr/>
          <p:nvPr/>
        </p:nvSpPr>
        <p:spPr>
          <a:xfrm>
            <a:off x="2693837" y="5561874"/>
            <a:ext cx="1039305" cy="397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RELEASE SPACE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8FC1ED-3C41-48E0-B07E-B5184AFE8CEE}"/>
              </a:ext>
            </a:extLst>
          </p:cNvPr>
          <p:cNvSpPr/>
          <p:nvPr/>
        </p:nvSpPr>
        <p:spPr>
          <a:xfrm>
            <a:off x="2693837" y="6229631"/>
            <a:ext cx="1039305" cy="397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UPDATE DATABASE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628E50-8868-421B-B0E3-5550AFDE1613}"/>
              </a:ext>
            </a:extLst>
          </p:cNvPr>
          <p:cNvSpPr/>
          <p:nvPr/>
        </p:nvSpPr>
        <p:spPr>
          <a:xfrm>
            <a:off x="2693836" y="6897388"/>
            <a:ext cx="1039305" cy="3976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EXIT FROM PARKING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2323D0-29AD-4D57-A211-B0F4BE80AC53}"/>
              </a:ext>
            </a:extLst>
          </p:cNvPr>
          <p:cNvSpPr/>
          <p:nvPr/>
        </p:nvSpPr>
        <p:spPr>
          <a:xfrm>
            <a:off x="2732660" y="7565145"/>
            <a:ext cx="970372" cy="3976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13" dirty="0"/>
              <a:t>END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C7E763-9598-4A9D-9322-ED198FEB2C68}"/>
              </a:ext>
            </a:extLst>
          </p:cNvPr>
          <p:cNvCxnSpPr>
            <a:cxnSpLocks/>
            <a:endCxn id="26" idx="6"/>
          </p:cNvCxnSpPr>
          <p:nvPr/>
        </p:nvCxnSpPr>
        <p:spPr>
          <a:xfrm flipH="1">
            <a:off x="3703032" y="7750728"/>
            <a:ext cx="891520" cy="13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C3B980-CBE8-4333-AF06-30067C5C078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594552" y="2641723"/>
            <a:ext cx="0" cy="5109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E9633A-9382-44A5-926B-36C37B70510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3217846" y="949895"/>
            <a:ext cx="0" cy="456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171296-4F76-49D3-B49E-D9277F641C1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217845" y="1804133"/>
            <a:ext cx="1" cy="25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5FA3BF-13E1-41CF-8135-DB060723674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217845" y="2822134"/>
            <a:ext cx="0" cy="32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7AA208-BA99-4685-BD47-C3D25B115678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3213492" y="3545765"/>
            <a:ext cx="4353" cy="168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7B2AE7-0ABB-402C-A16A-92F4ABE6679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679169" y="2442877"/>
            <a:ext cx="3957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4B28E9A-64D6-4330-BC00-79F245AC0B38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213492" y="4111927"/>
            <a:ext cx="0" cy="236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B1C1D4-48D2-4B7D-8A1C-0DC6CF9569E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3213491" y="4746165"/>
            <a:ext cx="1" cy="205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9C17C2F-5D3A-4013-8D4C-397D0ECCCFBC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213490" y="5349764"/>
            <a:ext cx="1" cy="21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CB2D13-2063-4250-84AD-F2154C54A11E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3213490" y="5959567"/>
            <a:ext cx="0" cy="270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6C6D8A-E388-41CE-BE7E-F6C456CDC34D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3213489" y="6627324"/>
            <a:ext cx="1" cy="270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8B5E50A-F009-46E8-9D67-2CCCB85A4EDD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213489" y="7295081"/>
            <a:ext cx="4357" cy="270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83C133-F972-47E6-A238-3D061A1A02C7}"/>
              </a:ext>
            </a:extLst>
          </p:cNvPr>
          <p:cNvSpPr txBox="1"/>
          <p:nvPr/>
        </p:nvSpPr>
        <p:spPr>
          <a:xfrm>
            <a:off x="3581241" y="2295237"/>
            <a:ext cx="591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12F90-806B-47F8-A0DF-0FD0E4B2A942}"/>
              </a:ext>
            </a:extLst>
          </p:cNvPr>
          <p:cNvSpPr txBox="1"/>
          <p:nvPr/>
        </p:nvSpPr>
        <p:spPr>
          <a:xfrm>
            <a:off x="3165316" y="2787285"/>
            <a:ext cx="591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1134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Riyaz Khan</dc:creator>
  <cp:lastModifiedBy>Riyaz Khan</cp:lastModifiedBy>
  <cp:revision>5</cp:revision>
  <dcterms:created xsi:type="dcterms:W3CDTF">2020-10-16T13:19:14Z</dcterms:created>
  <dcterms:modified xsi:type="dcterms:W3CDTF">2020-10-16T14:04:44Z</dcterms:modified>
</cp:coreProperties>
</file>