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9" d="100"/>
          <a:sy n="39" d="100"/>
        </p:scale>
        <p:origin x="23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26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14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22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29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09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29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8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80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56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09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37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0CB1-BC44-460F-8E4D-0FD6E429E37D}" type="datetimeFigureOut">
              <a:rPr lang="en-IN" smtClean="0"/>
              <a:t>16-10-2020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8837-BD7A-41C0-A158-AAFB42C70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41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23A161EB-7DF5-456F-A872-ACC40F8D3645}"/>
              </a:ext>
            </a:extLst>
          </p:cNvPr>
          <p:cNvSpPr/>
          <p:nvPr/>
        </p:nvSpPr>
        <p:spPr>
          <a:xfrm>
            <a:off x="1780674" y="1020278"/>
            <a:ext cx="3205212" cy="5871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273C69-A083-4BA4-9D84-929B234E4D31}"/>
              </a:ext>
            </a:extLst>
          </p:cNvPr>
          <p:cNvSpPr/>
          <p:nvPr/>
        </p:nvSpPr>
        <p:spPr>
          <a:xfrm>
            <a:off x="2307166" y="1244600"/>
            <a:ext cx="2243667" cy="736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SEND NOTIFICATION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21C20C-B2AE-4548-8F81-0419A0F10196}"/>
              </a:ext>
            </a:extLst>
          </p:cNvPr>
          <p:cNvSpPr/>
          <p:nvPr/>
        </p:nvSpPr>
        <p:spPr>
          <a:xfrm>
            <a:off x="2307166" y="2142067"/>
            <a:ext cx="2243667" cy="736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RECEIVE NOTIFICATION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1C4246-835C-4C95-8929-192C6290AC26}"/>
              </a:ext>
            </a:extLst>
          </p:cNvPr>
          <p:cNvSpPr/>
          <p:nvPr/>
        </p:nvSpPr>
        <p:spPr>
          <a:xfrm>
            <a:off x="2307165" y="3039534"/>
            <a:ext cx="2243667" cy="736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REGISTER THE COPLAINT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6BACD1-655A-4798-94DF-495F651871DF}"/>
              </a:ext>
            </a:extLst>
          </p:cNvPr>
          <p:cNvSpPr/>
          <p:nvPr/>
        </p:nvSpPr>
        <p:spPr>
          <a:xfrm>
            <a:off x="2307165" y="4004734"/>
            <a:ext cx="2243667" cy="736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MANAGE WORKERS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2BB83C-1A4F-43C1-BBB6-F65E5C022E00}"/>
              </a:ext>
            </a:extLst>
          </p:cNvPr>
          <p:cNvSpPr/>
          <p:nvPr/>
        </p:nvSpPr>
        <p:spPr>
          <a:xfrm>
            <a:off x="2307165" y="4969934"/>
            <a:ext cx="2243667" cy="736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EMPTY THE DUSTBIN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9B8AAE-F48D-4BC7-BC5F-26CA76B420B6}"/>
              </a:ext>
            </a:extLst>
          </p:cNvPr>
          <p:cNvSpPr/>
          <p:nvPr/>
        </p:nvSpPr>
        <p:spPr>
          <a:xfrm>
            <a:off x="2307165" y="5935134"/>
            <a:ext cx="2243667" cy="736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REPORT WORK DONE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52155B-44BB-4E53-9FB9-956447A8F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099" y="1132346"/>
            <a:ext cx="997001" cy="13780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BFCCF7-4919-48CE-B8CB-DFA5B1407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98" y="2878667"/>
            <a:ext cx="997001" cy="13780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1C3203-CFB8-43BF-BEA6-00A385BC5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298" y="5147734"/>
            <a:ext cx="997001" cy="137802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8B4BFF-CFD5-47BC-B70F-F7E157B89E59}"/>
              </a:ext>
            </a:extLst>
          </p:cNvPr>
          <p:cNvCxnSpPr>
            <a:cxnSpLocks/>
            <a:stCxn id="21" idx="3"/>
            <a:endCxn id="5" idx="2"/>
          </p:cNvCxnSpPr>
          <p:nvPr/>
        </p:nvCxnSpPr>
        <p:spPr>
          <a:xfrm flipV="1">
            <a:off x="1412899" y="2510367"/>
            <a:ext cx="894267" cy="1057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71EF53-7C38-4B20-AD85-295CE9A0BAC8}"/>
              </a:ext>
            </a:extLst>
          </p:cNvPr>
          <p:cNvCxnSpPr>
            <a:cxnSpLocks/>
            <a:stCxn id="21" idx="3"/>
            <a:endCxn id="9" idx="2"/>
          </p:cNvCxnSpPr>
          <p:nvPr/>
        </p:nvCxnSpPr>
        <p:spPr>
          <a:xfrm flipV="1">
            <a:off x="1412899" y="3407834"/>
            <a:ext cx="894266" cy="159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D56EFA8-9FDF-41FE-A685-3A4372158E36}"/>
              </a:ext>
            </a:extLst>
          </p:cNvPr>
          <p:cNvCxnSpPr>
            <a:cxnSpLocks/>
            <a:stCxn id="21" idx="3"/>
            <a:endCxn id="11" idx="2"/>
          </p:cNvCxnSpPr>
          <p:nvPr/>
        </p:nvCxnSpPr>
        <p:spPr>
          <a:xfrm>
            <a:off x="1412899" y="3567678"/>
            <a:ext cx="894266" cy="805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5280BA-7E07-4CD8-8984-E3972F2CE5D9}"/>
              </a:ext>
            </a:extLst>
          </p:cNvPr>
          <p:cNvCxnSpPr>
            <a:cxnSpLocks/>
            <a:stCxn id="23" idx="1"/>
            <a:endCxn id="13" idx="6"/>
          </p:cNvCxnSpPr>
          <p:nvPr/>
        </p:nvCxnSpPr>
        <p:spPr>
          <a:xfrm flipH="1" flipV="1">
            <a:off x="4550832" y="5338234"/>
            <a:ext cx="943466" cy="498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E389A07-2B4C-4366-AF07-7C0EE7374A16}"/>
              </a:ext>
            </a:extLst>
          </p:cNvPr>
          <p:cNvCxnSpPr>
            <a:cxnSpLocks/>
            <a:stCxn id="23" idx="1"/>
            <a:endCxn id="15" idx="6"/>
          </p:cNvCxnSpPr>
          <p:nvPr/>
        </p:nvCxnSpPr>
        <p:spPr>
          <a:xfrm flipH="1">
            <a:off x="4550832" y="5836745"/>
            <a:ext cx="943466" cy="466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2F0CD2-6E8F-4B2F-8580-77EB295C8C13}"/>
              </a:ext>
            </a:extLst>
          </p:cNvPr>
          <p:cNvCxnSpPr>
            <a:cxnSpLocks/>
            <a:stCxn id="19" idx="1"/>
            <a:endCxn id="4" idx="6"/>
          </p:cNvCxnSpPr>
          <p:nvPr/>
        </p:nvCxnSpPr>
        <p:spPr>
          <a:xfrm flipH="1" flipV="1">
            <a:off x="4550833" y="1612900"/>
            <a:ext cx="894266" cy="208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2AB7F2B-6BA3-43D6-84C2-0E56F5E07E39}"/>
              </a:ext>
            </a:extLst>
          </p:cNvPr>
          <p:cNvSpPr txBox="1"/>
          <p:nvPr/>
        </p:nvSpPr>
        <p:spPr>
          <a:xfrm>
            <a:off x="5454914" y="243686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DUSTBIN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2AF1954-5F93-4F60-9BDD-201D3AC6B37E}"/>
              </a:ext>
            </a:extLst>
          </p:cNvPr>
          <p:cNvSpPr txBox="1"/>
          <p:nvPr/>
        </p:nvSpPr>
        <p:spPr>
          <a:xfrm>
            <a:off x="316626" y="4324190"/>
            <a:ext cx="1195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DUMPING STATION</a:t>
            </a:r>
          </a:p>
          <a:p>
            <a:pPr algn="ctr"/>
            <a:r>
              <a:rPr lang="en-IN" dirty="0"/>
              <a:t>ADMIN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B0B3CA-6A6E-43EC-8790-CF6A1305F303}"/>
              </a:ext>
            </a:extLst>
          </p:cNvPr>
          <p:cNvSpPr txBox="1"/>
          <p:nvPr/>
        </p:nvSpPr>
        <p:spPr>
          <a:xfrm>
            <a:off x="5286348" y="6386740"/>
            <a:ext cx="141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CLEANING WORKER</a:t>
            </a:r>
          </a:p>
        </p:txBody>
      </p:sp>
    </p:spTree>
    <p:extLst>
      <p:ext uri="{BB962C8B-B14F-4D97-AF65-F5344CB8AC3E}">
        <p14:creationId xmlns:p14="http://schemas.microsoft.com/office/powerpoint/2010/main" val="241134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21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Riyaz Khan</dc:creator>
  <cp:lastModifiedBy>Riyaz Khan</cp:lastModifiedBy>
  <cp:revision>8</cp:revision>
  <dcterms:created xsi:type="dcterms:W3CDTF">2020-10-16T13:19:14Z</dcterms:created>
  <dcterms:modified xsi:type="dcterms:W3CDTF">2020-10-16T14:27:32Z</dcterms:modified>
</cp:coreProperties>
</file>