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9C07-C5C0-434F-8296-8AEBCDB5F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67D8F-E86A-484A-BD0B-8DA56F241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7FBF9-CFA6-4B1A-A7AD-E7A74C99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17F7-DC83-4954-8693-40831F00E97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5B109-0946-4492-9B4A-A85522F2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76DD3-6A67-459E-8B88-6C6C48EB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6C4C-CA7E-46CB-A291-767FFE922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9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F04B-9709-413A-9153-75B26EBA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160BD-9533-46A2-8CC7-EDCAD2938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60E59-2306-4206-BABC-B2565A9D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17F7-DC83-4954-8693-40831F00E97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622C5-F17B-40E7-B0F6-7B8064D6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EB1BA-81C9-443A-9683-E9FA316D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6C4C-CA7E-46CB-A291-767FFE922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55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0599F5-CD73-48DA-8DA1-3BF332D21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F47D4-4507-4647-9058-1334A1330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93E78-9297-4BF5-BD42-5D2BE1BD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17F7-DC83-4954-8693-40831F00E97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54910-A64C-476C-AD81-5A867C2C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33522-79C1-42AC-B592-6E863076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6C4C-CA7E-46CB-A291-767FFE922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51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0B5F-1710-4954-8F8C-DB477FE6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4347-3174-447B-9618-309B709E7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ADED-4BFE-4A01-9685-118F0AA1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17F7-DC83-4954-8693-40831F00E97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D4AC3-D586-4892-B8CE-30588028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5F544-C4C5-45F4-AD86-94EB2F37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6C4C-CA7E-46CB-A291-767FFE922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5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93DD-CEF2-454E-96BB-2D5927C3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BDA4E-9040-4EB2-8403-8BA6A3588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5B4E2-CEF6-4F54-9CA6-BB9EF7E3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17F7-DC83-4954-8693-40831F00E97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5E838-2EFC-4417-BE22-7769F224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E05C-50C7-4718-B1E3-693466CF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6C4C-CA7E-46CB-A291-767FFE922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89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8B2C-EB4F-4839-83E3-CA2A3098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2115C-B58E-4629-8C90-DB24BCF1E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19D75-BE91-4294-911E-6963136E7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ED0FE-1040-462D-98D0-5C3EB4B8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17F7-DC83-4954-8693-40831F00E97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86DF7-259B-4258-BF7D-46C190D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E320F-8F11-49EB-9367-E9B1B5C5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6C4C-CA7E-46CB-A291-767FFE922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50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8F10-5FE1-468E-852E-311CC3898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366D3-E108-4F61-A197-2B66933B8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F559B-587A-410D-B0B6-F529DCEBF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130A3-428F-47EB-A969-67E42A68A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82255-7A2D-4839-8A58-AFC78F02B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B1BD77-28BB-4F09-B943-B16BACC06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17F7-DC83-4954-8693-40831F00E97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9B8D7-16BA-4B9D-BFBC-87A0FC5B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64534-10EE-460B-B045-E33366B5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6C4C-CA7E-46CB-A291-767FFE922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3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DB56-E229-45E1-A783-21C2F4A9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79F08-4EAD-4CFD-8DE1-388BEDE8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17F7-DC83-4954-8693-40831F00E97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3F471-5549-4035-B093-892A3A889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4C59D-CECE-4F40-83ED-E842CB23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6C4C-CA7E-46CB-A291-767FFE922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49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CBDEA-1FF3-4D52-AEE7-5D332761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17F7-DC83-4954-8693-40831F00E97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0F5DB1-9033-4071-AF7F-52669413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5BBA4-AA60-40EC-B673-74E30CDB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6C4C-CA7E-46CB-A291-767FFE922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01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95DE-7603-4CED-8D03-5A7EC822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B3150-8BB4-4C83-85AB-28E21D6F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06F07-1383-4EBC-B344-915F516B3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0C546-CE0E-48CC-91E9-FE07C55D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17F7-DC83-4954-8693-40831F00E97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E29F9-9A3A-4873-8D73-6F458C0E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06199-F60B-4261-8ECB-9D98E78E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6C4C-CA7E-46CB-A291-767FFE922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2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D82DA-20C7-424A-8704-69040A49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89869-5F8C-43F4-B13D-2FFC63DE7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34E52-4D7E-4A2E-86E3-5CF022021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108C7-4BEB-4608-90FF-15C569F2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17F7-DC83-4954-8693-40831F00E97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6F448-A1F7-49D5-A256-37A6C620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A305B-F5E3-4EAE-90FC-BD360F31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6C4C-CA7E-46CB-A291-767FFE922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16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1CA0A-D14D-47D6-B1CA-2027B467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47413-D2EC-489C-91C9-50B7FD5FE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9D177-25CA-4E86-8A9B-ECFCD90F1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417F7-DC83-4954-8693-40831F00E97A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82732-BFDD-478D-A343-FFC1BE976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7A96F-DA54-4B54-A662-2433FF4E1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F6C4C-CA7E-46CB-A291-767FFE922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57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6.jpg"/><Relationship Id="rId7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4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D4F4B98-C5B1-4D5B-9456-A6DAF80A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4" y="1800846"/>
            <a:ext cx="1856753" cy="18567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9BDB5C6-150B-4ADB-B96D-890A94F9A0D9}"/>
              </a:ext>
            </a:extLst>
          </p:cNvPr>
          <p:cNvSpPr/>
          <p:nvPr/>
        </p:nvSpPr>
        <p:spPr>
          <a:xfrm>
            <a:off x="2348947" y="2567813"/>
            <a:ext cx="1046011" cy="228396"/>
          </a:xfrm>
          <a:prstGeom prst="rightArrow">
            <a:avLst/>
          </a:prstGeom>
          <a:solidFill>
            <a:srgbClr val="19BBD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19BBD5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0E7BED-75C1-4C8E-9D67-1FD53F3B3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763" y="1614106"/>
            <a:ext cx="2576239" cy="25762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55B361-30EC-4087-9399-52ED4FE3E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571" y="1550503"/>
            <a:ext cx="1351722" cy="13517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DB6D7C-AEF7-4ECC-87D8-9E336A85FD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602" y="2975236"/>
            <a:ext cx="1266691" cy="1240535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0E869D6D-1B5B-4A0D-8808-59B0645760A6}"/>
              </a:ext>
            </a:extLst>
          </p:cNvPr>
          <p:cNvSpPr/>
          <p:nvPr/>
        </p:nvSpPr>
        <p:spPr>
          <a:xfrm>
            <a:off x="5246712" y="2616650"/>
            <a:ext cx="1167051" cy="232568"/>
          </a:xfrm>
          <a:prstGeom prst="rightArrow">
            <a:avLst/>
          </a:prstGeom>
          <a:solidFill>
            <a:srgbClr val="19BBD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5CD1B2C-59C4-46A4-88D8-D347E0273612}"/>
              </a:ext>
            </a:extLst>
          </p:cNvPr>
          <p:cNvSpPr/>
          <p:nvPr/>
        </p:nvSpPr>
        <p:spPr>
          <a:xfrm>
            <a:off x="9021648" y="2093735"/>
            <a:ext cx="1209030" cy="238648"/>
          </a:xfrm>
          <a:prstGeom prst="rightArrow">
            <a:avLst/>
          </a:prstGeom>
          <a:solidFill>
            <a:srgbClr val="19BBD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7EE4F1D-9A1E-47F6-9D24-E10FF1B0BCCB}"/>
              </a:ext>
            </a:extLst>
          </p:cNvPr>
          <p:cNvSpPr/>
          <p:nvPr/>
        </p:nvSpPr>
        <p:spPr>
          <a:xfrm>
            <a:off x="9010778" y="3392341"/>
            <a:ext cx="993823" cy="265258"/>
          </a:xfrm>
          <a:prstGeom prst="rightArrow">
            <a:avLst/>
          </a:prstGeom>
          <a:solidFill>
            <a:srgbClr val="19BBD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22A50D-F7A7-44E0-8E3B-9E36B6284D47}"/>
              </a:ext>
            </a:extLst>
          </p:cNvPr>
          <p:cNvSpPr txBox="1"/>
          <p:nvPr/>
        </p:nvSpPr>
        <p:spPr>
          <a:xfrm>
            <a:off x="490441" y="1429440"/>
            <a:ext cx="181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Ultrasonic Sensor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EBE6BF-772A-406B-9011-D922F2E63775}"/>
              </a:ext>
            </a:extLst>
          </p:cNvPr>
          <p:cNvSpPr txBox="1"/>
          <p:nvPr/>
        </p:nvSpPr>
        <p:spPr>
          <a:xfrm>
            <a:off x="3180522" y="963820"/>
            <a:ext cx="262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NodeMcu</a:t>
            </a:r>
            <a:r>
              <a:rPr lang="en-IN" dirty="0"/>
              <a:t> Microcontroller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3766C7-EF10-404E-853E-6802292EBFCF}"/>
              </a:ext>
            </a:extLst>
          </p:cNvPr>
          <p:cNvSpPr txBox="1"/>
          <p:nvPr/>
        </p:nvSpPr>
        <p:spPr>
          <a:xfrm>
            <a:off x="6875438" y="1215610"/>
            <a:ext cx="16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Cloud Database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52B6506-AF8F-48A4-B604-8F0500DB82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1" r="32250"/>
          <a:stretch/>
        </p:blipFill>
        <p:spPr>
          <a:xfrm>
            <a:off x="3426604" y="1429440"/>
            <a:ext cx="1788462" cy="32662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167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56067E-A378-4E44-A1CD-F830CE116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3" y="709095"/>
            <a:ext cx="1429372" cy="14293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2DCCE7-0E06-4C57-AA83-02C969163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139" y="561302"/>
            <a:ext cx="1429374" cy="1429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11545B-DAD0-487E-A4CA-631FE3758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964" y="561302"/>
            <a:ext cx="2420466" cy="17578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B388A7-20B5-41AC-B30E-8B228A6CC4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04" y="2963517"/>
            <a:ext cx="2562225" cy="1790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C4A7D3-05AB-406F-A118-FF49CA41EE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2" r="31334"/>
          <a:stretch/>
        </p:blipFill>
        <p:spPr>
          <a:xfrm>
            <a:off x="6434971" y="2609512"/>
            <a:ext cx="1285461" cy="27564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48A448E-6E7B-4969-B10D-4A83B0BB0D4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80" b="30058"/>
          <a:stretch/>
        </p:blipFill>
        <p:spPr>
          <a:xfrm>
            <a:off x="2014205" y="5365964"/>
            <a:ext cx="3211897" cy="10755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31FC799-15EA-4C77-84B8-6A13760CEA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4" y="2058246"/>
            <a:ext cx="2295939" cy="22959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689D726-FA06-4A08-9870-8F0CDFB6ED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249" y="5108706"/>
            <a:ext cx="1623588" cy="1590063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C424C5A2-C137-45E6-A514-A7018EE8EB34}"/>
              </a:ext>
            </a:extLst>
          </p:cNvPr>
          <p:cNvSpPr/>
          <p:nvPr/>
        </p:nvSpPr>
        <p:spPr>
          <a:xfrm rot="5400000">
            <a:off x="1035417" y="2442594"/>
            <a:ext cx="776589" cy="265258"/>
          </a:xfrm>
          <a:prstGeom prst="rightArrow">
            <a:avLst/>
          </a:prstGeom>
          <a:solidFill>
            <a:srgbClr val="19BBD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19BBD5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C59F6B1-3824-4B82-B39B-AA1ED90CF86D}"/>
              </a:ext>
            </a:extLst>
          </p:cNvPr>
          <p:cNvSpPr/>
          <p:nvPr/>
        </p:nvSpPr>
        <p:spPr>
          <a:xfrm rot="5400000">
            <a:off x="7076084" y="2167464"/>
            <a:ext cx="618836" cy="265259"/>
          </a:xfrm>
          <a:prstGeom prst="rightArrow">
            <a:avLst/>
          </a:prstGeom>
          <a:solidFill>
            <a:srgbClr val="19BBD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19BBD5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C0DA254-31E8-40D9-A4A8-BAC34CE7323C}"/>
              </a:ext>
            </a:extLst>
          </p:cNvPr>
          <p:cNvSpPr/>
          <p:nvPr/>
        </p:nvSpPr>
        <p:spPr>
          <a:xfrm rot="10800000">
            <a:off x="3779529" y="3606246"/>
            <a:ext cx="2655442" cy="342902"/>
          </a:xfrm>
          <a:prstGeom prst="rightArrow">
            <a:avLst/>
          </a:prstGeom>
          <a:solidFill>
            <a:srgbClr val="19BBD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19BBD5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AF0E7DA-25A1-4EBA-8231-40C46551C419}"/>
              </a:ext>
            </a:extLst>
          </p:cNvPr>
          <p:cNvSpPr/>
          <p:nvPr/>
        </p:nvSpPr>
        <p:spPr>
          <a:xfrm>
            <a:off x="7729852" y="3606246"/>
            <a:ext cx="1285461" cy="265258"/>
          </a:xfrm>
          <a:prstGeom prst="rightArrow">
            <a:avLst/>
          </a:prstGeom>
          <a:solidFill>
            <a:srgbClr val="19BBD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19BBD5"/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0B39D93-639B-4E9D-8134-DE410D5C4E9D}"/>
              </a:ext>
            </a:extLst>
          </p:cNvPr>
          <p:cNvSpPr/>
          <p:nvPr/>
        </p:nvSpPr>
        <p:spPr>
          <a:xfrm rot="5400000">
            <a:off x="3349360" y="4935795"/>
            <a:ext cx="611748" cy="248589"/>
          </a:xfrm>
          <a:prstGeom prst="rightArrow">
            <a:avLst/>
          </a:prstGeom>
          <a:solidFill>
            <a:srgbClr val="19BBD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19BBD5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7FBB8E8-84B9-45ED-92FF-5665FE28360E}"/>
              </a:ext>
            </a:extLst>
          </p:cNvPr>
          <p:cNvSpPr/>
          <p:nvPr/>
        </p:nvSpPr>
        <p:spPr>
          <a:xfrm rot="16200000">
            <a:off x="3275808" y="2488830"/>
            <a:ext cx="618838" cy="265259"/>
          </a:xfrm>
          <a:prstGeom prst="rightArrow">
            <a:avLst/>
          </a:prstGeom>
          <a:solidFill>
            <a:srgbClr val="19BBD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19BBD5"/>
              </a:solidFill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A1041E1-61C9-4B6A-AD5B-F67A19F5A4E9}"/>
              </a:ext>
            </a:extLst>
          </p:cNvPr>
          <p:cNvSpPr/>
          <p:nvPr/>
        </p:nvSpPr>
        <p:spPr>
          <a:xfrm rot="5400000">
            <a:off x="9853883" y="4586716"/>
            <a:ext cx="754521" cy="289460"/>
          </a:xfrm>
          <a:prstGeom prst="rightArrow">
            <a:avLst/>
          </a:prstGeom>
          <a:solidFill>
            <a:srgbClr val="19BBD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19BBD5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4D427C-EF3D-4AA0-9F96-4B3DD0ACC009}"/>
              </a:ext>
            </a:extLst>
          </p:cNvPr>
          <p:cNvSpPr txBox="1"/>
          <p:nvPr/>
        </p:nvSpPr>
        <p:spPr>
          <a:xfrm>
            <a:off x="584833" y="56130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89FF88-AD09-43D4-B089-38499F658411}"/>
              </a:ext>
            </a:extLst>
          </p:cNvPr>
          <p:cNvSpPr txBox="1"/>
          <p:nvPr/>
        </p:nvSpPr>
        <p:spPr>
          <a:xfrm>
            <a:off x="424070" y="278296"/>
            <a:ext cx="181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Ultrasonic Sensor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6AB817-2B71-4169-81E2-C64C5A561728}"/>
              </a:ext>
            </a:extLst>
          </p:cNvPr>
          <p:cNvSpPr txBox="1"/>
          <p:nvPr/>
        </p:nvSpPr>
        <p:spPr>
          <a:xfrm>
            <a:off x="3037542" y="185836"/>
            <a:ext cx="136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Servo Motor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E572E2-4540-4A2B-96AD-6683607CD438}"/>
              </a:ext>
            </a:extLst>
          </p:cNvPr>
          <p:cNvSpPr txBox="1"/>
          <p:nvPr/>
        </p:nvSpPr>
        <p:spPr>
          <a:xfrm>
            <a:off x="1119324" y="4754215"/>
            <a:ext cx="13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Arduino Uno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357BED-3596-4B48-B462-390BC5F08DD5}"/>
              </a:ext>
            </a:extLst>
          </p:cNvPr>
          <p:cNvSpPr txBox="1"/>
          <p:nvPr/>
        </p:nvSpPr>
        <p:spPr>
          <a:xfrm>
            <a:off x="2725709" y="6441513"/>
            <a:ext cx="178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16*2 LCD Display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22BDAE-24FD-4A49-8F43-8EE436ECB40F}"/>
              </a:ext>
            </a:extLst>
          </p:cNvPr>
          <p:cNvSpPr txBox="1"/>
          <p:nvPr/>
        </p:nvSpPr>
        <p:spPr>
          <a:xfrm>
            <a:off x="7077701" y="185836"/>
            <a:ext cx="190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Ultrasonic Sensors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C50FCC-08F5-4407-A82F-0B61D892F254}"/>
              </a:ext>
            </a:extLst>
          </p:cNvPr>
          <p:cNvSpPr txBox="1"/>
          <p:nvPr/>
        </p:nvSpPr>
        <p:spPr>
          <a:xfrm>
            <a:off x="9332334" y="1621343"/>
            <a:ext cx="16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Cloud Database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236B8F-E3B8-4AB9-8345-C84E22DC3B7F}"/>
              </a:ext>
            </a:extLst>
          </p:cNvPr>
          <p:cNvSpPr txBox="1"/>
          <p:nvPr/>
        </p:nvSpPr>
        <p:spPr>
          <a:xfrm>
            <a:off x="6522901" y="5378050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NodeMcu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34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E2CBAC1-2937-4743-94F5-FE4A7FBA9B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5" t="28453" r="28701" b="21043"/>
          <a:stretch/>
        </p:blipFill>
        <p:spPr>
          <a:xfrm rot="10800000">
            <a:off x="874644" y="768626"/>
            <a:ext cx="3114260" cy="9541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FC3B75-641A-457B-9686-C4FC7FD9FE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7" r="18886"/>
          <a:stretch/>
        </p:blipFill>
        <p:spPr>
          <a:xfrm>
            <a:off x="5711687" y="2713620"/>
            <a:ext cx="1470992" cy="1847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8B8F93-07CB-4243-86D5-C33033B35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8969" y="3169149"/>
            <a:ext cx="3025608" cy="21145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59A546AD-3FB1-47C0-B9CC-0D2180A76B6E}"/>
              </a:ext>
            </a:extLst>
          </p:cNvPr>
          <p:cNvSpPr/>
          <p:nvPr/>
        </p:nvSpPr>
        <p:spPr>
          <a:xfrm rot="5400000">
            <a:off x="1844749" y="2044551"/>
            <a:ext cx="908792" cy="265258"/>
          </a:xfrm>
          <a:prstGeom prst="rightArrow">
            <a:avLst/>
          </a:prstGeom>
          <a:solidFill>
            <a:srgbClr val="19BBD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19BBD5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86D1FAF-B84B-4B64-AB8C-933AC76D39E0}"/>
              </a:ext>
            </a:extLst>
          </p:cNvPr>
          <p:cNvSpPr/>
          <p:nvPr/>
        </p:nvSpPr>
        <p:spPr>
          <a:xfrm>
            <a:off x="3489049" y="3912119"/>
            <a:ext cx="2177179" cy="314305"/>
          </a:xfrm>
          <a:prstGeom prst="rightArrow">
            <a:avLst/>
          </a:prstGeom>
          <a:solidFill>
            <a:srgbClr val="19BBD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19BBD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EB9D66-DFBD-4C15-8759-2F1659E10510}"/>
              </a:ext>
            </a:extLst>
          </p:cNvPr>
          <p:cNvSpPr txBox="1"/>
          <p:nvPr/>
        </p:nvSpPr>
        <p:spPr>
          <a:xfrm>
            <a:off x="1638967" y="372389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IR Sensor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7E97F-EE05-4983-AA38-FC8E223FC86C}"/>
              </a:ext>
            </a:extLst>
          </p:cNvPr>
          <p:cNvSpPr txBox="1"/>
          <p:nvPr/>
        </p:nvSpPr>
        <p:spPr>
          <a:xfrm>
            <a:off x="1638967" y="5821273"/>
            <a:ext cx="13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Arduino Uno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5A4BA5-BB7A-4557-AE1B-3784ACD89A2D}"/>
              </a:ext>
            </a:extLst>
          </p:cNvPr>
          <p:cNvSpPr txBox="1"/>
          <p:nvPr/>
        </p:nvSpPr>
        <p:spPr>
          <a:xfrm>
            <a:off x="5879014" y="4561470"/>
            <a:ext cx="113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LED Lights</a:t>
            </a:r>
          </a:p>
        </p:txBody>
      </p:sp>
    </p:spTree>
    <p:extLst>
      <p:ext uri="{BB962C8B-B14F-4D97-AF65-F5344CB8AC3E}">
        <p14:creationId xmlns:p14="http://schemas.microsoft.com/office/powerpoint/2010/main" val="268422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00122-A6F2-4509-B54D-FC82A79AB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9" y="2682425"/>
            <a:ext cx="3478668" cy="14952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010BA8-8A63-4E0E-B334-72BDB7AFE6A6}"/>
              </a:ext>
            </a:extLst>
          </p:cNvPr>
          <p:cNvSpPr/>
          <p:nvPr/>
        </p:nvSpPr>
        <p:spPr>
          <a:xfrm>
            <a:off x="1233590" y="651454"/>
            <a:ext cx="1762539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</a:rPr>
              <a:t>Water Level Sensor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0B1A0F-DBEC-4D75-BFB9-11DDD525BB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9" t="21485" r="24881" b="17851"/>
          <a:stretch/>
        </p:blipFill>
        <p:spPr>
          <a:xfrm rot="5400000">
            <a:off x="5467443" y="4733523"/>
            <a:ext cx="1470991" cy="18703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D41E0E-BDEF-4898-9035-ECBD5C216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89" y="4933227"/>
            <a:ext cx="1561893" cy="15618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3C5F85-5C40-4DC8-A1B8-85B089D388E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0" r="31463"/>
          <a:stretch/>
        </p:blipFill>
        <p:spPr>
          <a:xfrm>
            <a:off x="5267739" y="1189277"/>
            <a:ext cx="1656522" cy="29883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A47A4AA-168C-42D0-89B0-3778EA488D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023" y="114741"/>
            <a:ext cx="2292626" cy="22926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54B9C22-6E90-43BB-80C5-8C944F658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276" y="2934801"/>
            <a:ext cx="1502006" cy="1470991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022A626B-E567-487B-8E72-3529BB83BE87}"/>
              </a:ext>
            </a:extLst>
          </p:cNvPr>
          <p:cNvSpPr/>
          <p:nvPr/>
        </p:nvSpPr>
        <p:spPr>
          <a:xfrm rot="5400000">
            <a:off x="1691786" y="2161098"/>
            <a:ext cx="811771" cy="230883"/>
          </a:xfrm>
          <a:prstGeom prst="rightArrow">
            <a:avLst/>
          </a:prstGeom>
          <a:solidFill>
            <a:srgbClr val="19BBD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19BBD5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55B4654-9D4F-4893-B764-691F2DF22DA9}"/>
              </a:ext>
            </a:extLst>
          </p:cNvPr>
          <p:cNvSpPr/>
          <p:nvPr/>
        </p:nvSpPr>
        <p:spPr>
          <a:xfrm>
            <a:off x="4052977" y="3163742"/>
            <a:ext cx="1214762" cy="265258"/>
          </a:xfrm>
          <a:prstGeom prst="rightArrow">
            <a:avLst/>
          </a:prstGeom>
          <a:solidFill>
            <a:srgbClr val="19BBD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19BBD5"/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6C56E24-7598-4878-8E90-182FF88957D7}"/>
              </a:ext>
            </a:extLst>
          </p:cNvPr>
          <p:cNvSpPr/>
          <p:nvPr/>
        </p:nvSpPr>
        <p:spPr>
          <a:xfrm>
            <a:off x="6924261" y="1261054"/>
            <a:ext cx="1214762" cy="209937"/>
          </a:xfrm>
          <a:prstGeom prst="rightArrow">
            <a:avLst/>
          </a:prstGeom>
          <a:solidFill>
            <a:srgbClr val="19BBD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19BBD5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40F60D5-7B62-4497-B373-7A812AE01DC3}"/>
              </a:ext>
            </a:extLst>
          </p:cNvPr>
          <p:cNvSpPr/>
          <p:nvPr/>
        </p:nvSpPr>
        <p:spPr>
          <a:xfrm rot="10800000">
            <a:off x="6924261" y="1660717"/>
            <a:ext cx="1214762" cy="209937"/>
          </a:xfrm>
          <a:prstGeom prst="rightArrow">
            <a:avLst/>
          </a:prstGeom>
          <a:solidFill>
            <a:srgbClr val="19BBD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19BBD5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0060460-EF9E-42DD-AFA2-FD07FF93915D}"/>
              </a:ext>
            </a:extLst>
          </p:cNvPr>
          <p:cNvSpPr/>
          <p:nvPr/>
        </p:nvSpPr>
        <p:spPr>
          <a:xfrm rot="5400000">
            <a:off x="9026373" y="2565385"/>
            <a:ext cx="527436" cy="211400"/>
          </a:xfrm>
          <a:prstGeom prst="rightArrow">
            <a:avLst/>
          </a:prstGeom>
          <a:solidFill>
            <a:srgbClr val="19BBD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19BBD5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053FC69-1FF6-43FC-B9AD-F62B19084838}"/>
              </a:ext>
            </a:extLst>
          </p:cNvPr>
          <p:cNvSpPr/>
          <p:nvPr/>
        </p:nvSpPr>
        <p:spPr>
          <a:xfrm rot="5400000">
            <a:off x="5848890" y="4434734"/>
            <a:ext cx="688218" cy="223981"/>
          </a:xfrm>
          <a:prstGeom prst="rightArrow">
            <a:avLst/>
          </a:prstGeom>
          <a:solidFill>
            <a:srgbClr val="19BBD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19BBD5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98928D4-C139-42B3-8C65-363A667E88FC}"/>
              </a:ext>
            </a:extLst>
          </p:cNvPr>
          <p:cNvSpPr/>
          <p:nvPr/>
        </p:nvSpPr>
        <p:spPr>
          <a:xfrm>
            <a:off x="7213882" y="5491977"/>
            <a:ext cx="1214762" cy="209937"/>
          </a:xfrm>
          <a:prstGeom prst="rightArrow">
            <a:avLst/>
          </a:prstGeom>
          <a:solidFill>
            <a:srgbClr val="19BBD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19BBD5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6E07E7-FE12-4DEA-AD1B-4000CE5E3484}"/>
              </a:ext>
            </a:extLst>
          </p:cNvPr>
          <p:cNvSpPr txBox="1"/>
          <p:nvPr/>
        </p:nvSpPr>
        <p:spPr>
          <a:xfrm>
            <a:off x="1380129" y="4229172"/>
            <a:ext cx="149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Arduino Nano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A23ACB-3477-4F07-B2F6-1B0F188AF80B}"/>
              </a:ext>
            </a:extLst>
          </p:cNvPr>
          <p:cNvSpPr txBox="1"/>
          <p:nvPr/>
        </p:nvSpPr>
        <p:spPr>
          <a:xfrm>
            <a:off x="5526208" y="753145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NodeMcu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621151-24BC-4494-9CFE-5B628C26DCC7}"/>
              </a:ext>
            </a:extLst>
          </p:cNvPr>
          <p:cNvSpPr txBox="1"/>
          <p:nvPr/>
        </p:nvSpPr>
        <p:spPr>
          <a:xfrm>
            <a:off x="5458823" y="6495120"/>
            <a:ext cx="146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Relay Module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8D9AD8-5551-4B78-863C-8BA7C1ADABAF}"/>
              </a:ext>
            </a:extLst>
          </p:cNvPr>
          <p:cNvSpPr txBox="1"/>
          <p:nvPr/>
        </p:nvSpPr>
        <p:spPr>
          <a:xfrm>
            <a:off x="8605405" y="6495810"/>
            <a:ext cx="13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Water Pump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EBBDBF-0DD0-4CF0-8B19-5232786E3DE1}"/>
              </a:ext>
            </a:extLst>
          </p:cNvPr>
          <p:cNvSpPr txBox="1"/>
          <p:nvPr/>
        </p:nvSpPr>
        <p:spPr>
          <a:xfrm>
            <a:off x="9285334" y="2399287"/>
            <a:ext cx="16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Cloud Database</a:t>
            </a:r>
          </a:p>
        </p:txBody>
      </p:sp>
    </p:spTree>
    <p:extLst>
      <p:ext uri="{BB962C8B-B14F-4D97-AF65-F5344CB8AC3E}">
        <p14:creationId xmlns:p14="http://schemas.microsoft.com/office/powerpoint/2010/main" val="424606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180163107002</dc:creator>
  <cp:lastModifiedBy>180163107002</cp:lastModifiedBy>
  <cp:revision>13</cp:revision>
  <dcterms:created xsi:type="dcterms:W3CDTF">2021-04-21T09:31:32Z</dcterms:created>
  <dcterms:modified xsi:type="dcterms:W3CDTF">2021-04-21T11:05:14Z</dcterms:modified>
</cp:coreProperties>
</file>