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3B4"/>
    <a:srgbClr val="379FE6"/>
    <a:srgbClr val="052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9830-5663-E2B5-6B1B-B0B1DA873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124A2-46F4-24FB-4F52-505528658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878E-A690-B6CC-A1FE-1E72EB8C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1D9B-ECC0-7279-55BB-2065E963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91C4-ABED-1EF2-76CB-244C488F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97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4823-7D5B-004F-6BE7-9611EB68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E4B12-B56B-2F08-C172-BF713F99D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FFC5-B69D-0BF1-5796-64CD0FB4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27DE9-9974-471B-F9D4-CE8E4905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20F0-013B-F61D-05F2-AE1597D8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38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2B953-AAEA-2C9E-1CA1-4C8779911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14D4-C0CD-32E1-52C7-E5EA153A9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6EDE-E15E-1693-FC3F-81B50DC5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4D03-FCC5-69A9-C1D5-4274A4BC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66C7-1DD9-D18D-4985-CDCD11BA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21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3045-E753-4E97-8420-8F46B9D3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6FF7-5112-0FD9-2F5A-9A196CD5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4FF1-6935-8035-BDFD-231868ED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F117-FA68-AFCA-FE0E-98072285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61B9-E5B0-2D17-0AC2-4006A13D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5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26D5-D8A6-D72C-AF90-0A0EE3A2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5E5E7-ACAE-9AA3-B5E9-D716CF11E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794E-91AD-4033-BE5B-33BE7934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5028A-081A-F7FF-1C13-EC779AFF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63AE-5DAF-4FDD-2C48-59CEBC14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9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C551-6468-2274-BBA9-5DE1BFF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27AA-340D-EB86-E300-3F2CE6CDA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F4B98-FDA1-F965-23F7-5409144D4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58867-AC04-B03A-3E5B-82A02612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EDFB-C77F-59D7-E489-F9E9CA44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C8C52-2D9E-78C6-74D4-9D32AE5E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8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CD55-8E73-1A42-89D6-D83F46AF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7E24-7CEC-40D3-D9F2-64103615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63E39-20D2-BC54-2411-C3F2309C1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E2881-98C4-539C-940F-DA69BB0B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72962-9E51-F96B-40B6-3B0DC3BD8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1F213-5C43-534D-08BB-220D1B19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1F5E3-89FB-EB28-E6A4-EBDDFEEC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0DF74-8B7A-632C-5317-75708CBA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3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2CAE-3B83-0782-88B5-9A1CE41F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05BD6-2B6F-DAF3-8EDC-8C35D154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F0AFD-627E-E692-C480-7D39AC61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2C1A1-2ABC-0896-6187-BB51B3CF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2E818-BE68-63E5-1E18-5967DF9D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E2B26-EC49-B472-F8FB-615D551B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0D6AA-41E9-A66E-35E9-7FC704F9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5885-2473-4DBE-19AA-2324098C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93EC-8CC3-8F6E-4CC8-C7CB833C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17F37-1158-0BA6-5567-74BD5548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42880-037F-DAF2-9923-3168BC49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8342E-C9AE-E240-C7E2-1D892E56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3062-0A1F-F911-271D-AA512498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6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6527-5CFD-7990-AF67-634B5D1F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374C3-A2BA-60D6-FDB6-288BF55A0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7C961-965D-A365-F805-D2D187D6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B25BD-D219-1F95-BBF0-69CB5153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EC5D3-0C2B-0173-09F1-ACA501B0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F3BF-6951-C324-592F-DF0A9854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6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F3FAC-2D3E-733A-AEE8-F3308A0E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5843A-3E8C-2C0B-891B-DA80DC5ED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88F4-F90F-AD21-A762-B744C576E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F1FD-3F21-4780-806A-58F335C95C32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A7F68-43DB-1832-9334-FB6495DD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7BFCF-4A36-1926-E3C8-947CF058C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B2DB-F63A-4055-ACE1-41593E063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2263">
            <a:extLst>
              <a:ext uri="{FF2B5EF4-FFF2-40B4-BE49-F238E27FC236}">
                <a16:creationId xmlns:a16="http://schemas.microsoft.com/office/drawing/2014/main" id="{E22A6CAA-2F4A-28EA-67B7-FAAF8E6D83ED}"/>
              </a:ext>
            </a:extLst>
          </p:cNvPr>
          <p:cNvGrpSpPr/>
          <p:nvPr/>
        </p:nvGrpSpPr>
        <p:grpSpPr>
          <a:xfrm>
            <a:off x="244739" y="160549"/>
            <a:ext cx="11622142" cy="6372332"/>
            <a:chOff x="301160" y="251988"/>
            <a:chExt cx="11781126" cy="643984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272624-5DDB-24AF-EE8B-107A7DEC85CE}"/>
                </a:ext>
              </a:extLst>
            </p:cNvPr>
            <p:cNvGrpSpPr/>
            <p:nvPr/>
          </p:nvGrpSpPr>
          <p:grpSpPr>
            <a:xfrm>
              <a:off x="2275867" y="545548"/>
              <a:ext cx="2418053" cy="897404"/>
              <a:chOff x="1224307" y="1114508"/>
              <a:chExt cx="2418053" cy="897404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9F4A9B3-F31F-CFED-F3EE-9379F18EAD78}"/>
                  </a:ext>
                </a:extLst>
              </p:cNvPr>
              <p:cNvSpPr/>
              <p:nvPr/>
            </p:nvSpPr>
            <p:spPr>
              <a:xfrm>
                <a:off x="1224307" y="1114508"/>
                <a:ext cx="2418053" cy="89740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pic>
            <p:nvPicPr>
              <p:cNvPr id="2050" name="Picture 2" descr="Document Vector Art, Icons, and Graphics for Free Download">
                <a:extLst>
                  <a:ext uri="{FF2B5EF4-FFF2-40B4-BE49-F238E27FC236}">
                    <a16:creationId xmlns:a16="http://schemas.microsoft.com/office/drawing/2014/main" id="{8DED8EF4-BC71-F525-71DB-ADAB0D133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941" y="1167848"/>
                <a:ext cx="780090" cy="771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D9D723-5EC3-CA04-2BB0-509DF2C36FEE}"/>
                </a:ext>
              </a:extLst>
            </p:cNvPr>
            <p:cNvSpPr txBox="1"/>
            <p:nvPr/>
          </p:nvSpPr>
          <p:spPr>
            <a:xfrm>
              <a:off x="785198" y="860384"/>
              <a:ext cx="119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Indexing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A4BED04-466F-EC94-D1A0-E419E34559D3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4693920" y="984506"/>
              <a:ext cx="1016393" cy="97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5203BE6-25B2-45AD-47C1-9E577CB830EE}"/>
                </a:ext>
              </a:extLst>
            </p:cNvPr>
            <p:cNvSpPr/>
            <p:nvPr/>
          </p:nvSpPr>
          <p:spPr>
            <a:xfrm>
              <a:off x="5854700" y="559033"/>
              <a:ext cx="2316480" cy="8229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03415D-7F04-74F1-3240-654C58BB1610}"/>
                </a:ext>
              </a:extLst>
            </p:cNvPr>
            <p:cNvSpPr txBox="1"/>
            <p:nvPr/>
          </p:nvSpPr>
          <p:spPr>
            <a:xfrm>
              <a:off x="2415878" y="799840"/>
              <a:ext cx="1310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Documents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C6C453-EB16-D4A9-FB90-610B43A3465F}"/>
                </a:ext>
              </a:extLst>
            </p:cNvPr>
            <p:cNvSpPr txBox="1"/>
            <p:nvPr/>
          </p:nvSpPr>
          <p:spPr>
            <a:xfrm>
              <a:off x="5985510" y="738880"/>
              <a:ext cx="119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Chunks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9AEB7F-3562-9D04-AAFF-935CB2ADB96C}"/>
                </a:ext>
              </a:extLst>
            </p:cNvPr>
            <p:cNvSpPr/>
            <p:nvPr/>
          </p:nvSpPr>
          <p:spPr>
            <a:xfrm>
              <a:off x="6926580" y="689620"/>
              <a:ext cx="1112520" cy="985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ABE123-A292-0AFC-7664-A56AF3324C1A}"/>
                </a:ext>
              </a:extLst>
            </p:cNvPr>
            <p:cNvSpPr/>
            <p:nvPr/>
          </p:nvSpPr>
          <p:spPr>
            <a:xfrm>
              <a:off x="6926580" y="842020"/>
              <a:ext cx="1112520" cy="985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260A05-C278-BF8A-A93C-F4A1CA5FA3B0}"/>
                </a:ext>
              </a:extLst>
            </p:cNvPr>
            <p:cNvSpPr/>
            <p:nvPr/>
          </p:nvSpPr>
          <p:spPr>
            <a:xfrm>
              <a:off x="6918960" y="1009660"/>
              <a:ext cx="1112520" cy="985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11677A-7205-267C-E63C-3002D704732D}"/>
                </a:ext>
              </a:extLst>
            </p:cNvPr>
            <p:cNvSpPr/>
            <p:nvPr/>
          </p:nvSpPr>
          <p:spPr>
            <a:xfrm>
              <a:off x="6926580" y="1169680"/>
              <a:ext cx="1112520" cy="985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081" name="Group 2080">
              <a:extLst>
                <a:ext uri="{FF2B5EF4-FFF2-40B4-BE49-F238E27FC236}">
                  <a16:creationId xmlns:a16="http://schemas.microsoft.com/office/drawing/2014/main" id="{A971F563-BFCF-C58A-AE33-F8183BCDC77C}"/>
                </a:ext>
              </a:extLst>
            </p:cNvPr>
            <p:cNvGrpSpPr/>
            <p:nvPr/>
          </p:nvGrpSpPr>
          <p:grpSpPr>
            <a:xfrm>
              <a:off x="9587922" y="388842"/>
              <a:ext cx="1563555" cy="1136346"/>
              <a:chOff x="5215890" y="1874520"/>
              <a:chExt cx="3143250" cy="2140756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9E0B4B5-52AD-A21B-0234-4E3756CCA7F6}"/>
                  </a:ext>
                </a:extLst>
              </p:cNvPr>
              <p:cNvSpPr/>
              <p:nvPr/>
            </p:nvSpPr>
            <p:spPr>
              <a:xfrm>
                <a:off x="6096000" y="187452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8C3E1D-9281-120F-8655-03D06769D819}"/>
                  </a:ext>
                </a:extLst>
              </p:cNvPr>
              <p:cNvSpPr/>
              <p:nvPr/>
            </p:nvSpPr>
            <p:spPr>
              <a:xfrm>
                <a:off x="6111240" y="246888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B15E37-81AA-4EA6-02D5-852E48CD807B}"/>
                  </a:ext>
                </a:extLst>
              </p:cNvPr>
              <p:cNvSpPr/>
              <p:nvPr/>
            </p:nvSpPr>
            <p:spPr>
              <a:xfrm>
                <a:off x="6118860" y="3123968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3E52368-6228-D8AC-8EA7-D44C4224CFFE}"/>
                  </a:ext>
                </a:extLst>
              </p:cNvPr>
              <p:cNvSpPr/>
              <p:nvPr/>
            </p:nvSpPr>
            <p:spPr>
              <a:xfrm>
                <a:off x="6111240" y="3756196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9359F5C-F24F-D129-A79D-30ADB9D82E24}"/>
                  </a:ext>
                </a:extLst>
              </p:cNvPr>
              <p:cNvSpPr/>
              <p:nvPr/>
            </p:nvSpPr>
            <p:spPr>
              <a:xfrm>
                <a:off x="5215890" y="217932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7749EFF-CBAA-E5B0-A944-8AECCCFD0AFD}"/>
                  </a:ext>
                </a:extLst>
              </p:cNvPr>
              <p:cNvSpPr/>
              <p:nvPr/>
            </p:nvSpPr>
            <p:spPr>
              <a:xfrm>
                <a:off x="7132320" y="213360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845BAA-9EE5-6BE3-D7C6-0606E080D268}"/>
                  </a:ext>
                </a:extLst>
              </p:cNvPr>
              <p:cNvSpPr/>
              <p:nvPr/>
            </p:nvSpPr>
            <p:spPr>
              <a:xfrm>
                <a:off x="5215890" y="3337328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8783E6E-3A4D-5F60-3AC8-6D18E44DF148}"/>
                  </a:ext>
                </a:extLst>
              </p:cNvPr>
              <p:cNvSpPr/>
              <p:nvPr/>
            </p:nvSpPr>
            <p:spPr>
              <a:xfrm>
                <a:off x="7132320" y="3337328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6EC412-AE1A-9861-93C9-C288F9E90D03}"/>
                  </a:ext>
                </a:extLst>
              </p:cNvPr>
              <p:cNvSpPr/>
              <p:nvPr/>
            </p:nvSpPr>
            <p:spPr>
              <a:xfrm>
                <a:off x="8100060" y="272796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C6A13FB-0453-EA33-984B-E275B1E0E71E}"/>
                  </a:ext>
                </a:extLst>
              </p:cNvPr>
              <p:cNvCxnSpPr>
                <a:stCxn id="21" idx="7"/>
                <a:endCxn id="15" idx="3"/>
              </p:cNvCxnSpPr>
              <p:nvPr/>
            </p:nvCxnSpPr>
            <p:spPr>
              <a:xfrm flipV="1">
                <a:off x="5437029" y="2095659"/>
                <a:ext cx="696912" cy="127961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500122C-9DFC-5CC8-DD55-E176498675A4}"/>
                  </a:ext>
                </a:extLst>
              </p:cNvPr>
              <p:cNvCxnSpPr>
                <a:cxnSpLocks/>
                <a:endCxn id="16" idx="3"/>
              </p:cNvCxnSpPr>
              <p:nvPr/>
            </p:nvCxnSpPr>
            <p:spPr>
              <a:xfrm flipV="1">
                <a:off x="5448459" y="2690019"/>
                <a:ext cx="700722" cy="76891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00BA861-E231-5F13-FEC7-0A9956EB4B67}"/>
                  </a:ext>
                </a:extLst>
              </p:cNvPr>
              <p:cNvCxnSpPr>
                <a:cxnSpLocks/>
                <a:stCxn id="21" idx="6"/>
                <a:endCxn id="17" idx="2"/>
              </p:cNvCxnSpPr>
              <p:nvPr/>
            </p:nvCxnSpPr>
            <p:spPr>
              <a:xfrm flipV="1">
                <a:off x="5474970" y="3253508"/>
                <a:ext cx="643890" cy="21336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96C2F45-17BE-B686-1B38-649845A6E19A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5406708" y="3535594"/>
                <a:ext cx="704532" cy="350142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B6FB5EB-821D-A2BA-779B-A7514C409EC7}"/>
                  </a:ext>
                </a:extLst>
              </p:cNvPr>
              <p:cNvCxnSpPr>
                <a:cxnSpLocks/>
                <a:endCxn id="23" idx="3"/>
              </p:cNvCxnSpPr>
              <p:nvPr/>
            </p:nvCxnSpPr>
            <p:spPr>
              <a:xfrm flipV="1">
                <a:off x="7353459" y="2949099"/>
                <a:ext cx="784542" cy="47189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3A6CC70-6CED-5D5E-3667-8AA2C8E72E26}"/>
                  </a:ext>
                </a:extLst>
              </p:cNvPr>
              <p:cNvCxnSpPr>
                <a:cxnSpLocks/>
                <a:stCxn id="20" idx="6"/>
                <a:endCxn id="23" idx="1"/>
              </p:cNvCxnSpPr>
              <p:nvPr/>
            </p:nvCxnSpPr>
            <p:spPr>
              <a:xfrm>
                <a:off x="7391400" y="2263140"/>
                <a:ext cx="746601" cy="50276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B0EC5E5-D7C3-B6D5-C7D5-6945B4581DB4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6377940" y="3253508"/>
                <a:ext cx="754380" cy="21336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6DD6BB9-8421-DAE1-702C-8D7643C24E11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6355080" y="2004060"/>
                <a:ext cx="815181" cy="183198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A1D92F7-F840-9B54-233C-9494DFC12080}"/>
                  </a:ext>
                </a:extLst>
              </p:cNvPr>
              <p:cNvCxnSpPr>
                <a:cxnSpLocks/>
                <a:stCxn id="16" idx="5"/>
                <a:endCxn id="22" idx="1"/>
              </p:cNvCxnSpPr>
              <p:nvPr/>
            </p:nvCxnSpPr>
            <p:spPr>
              <a:xfrm>
                <a:off x="6332379" y="2690019"/>
                <a:ext cx="837882" cy="68525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45849C4-6FE4-92ED-73DA-EFBA21465002}"/>
                  </a:ext>
                </a:extLst>
              </p:cNvPr>
              <p:cNvCxnSpPr>
                <a:cxnSpLocks/>
                <a:stCxn id="15" idx="5"/>
                <a:endCxn id="22" idx="1"/>
              </p:cNvCxnSpPr>
              <p:nvPr/>
            </p:nvCxnSpPr>
            <p:spPr>
              <a:xfrm>
                <a:off x="6317139" y="2095659"/>
                <a:ext cx="853122" cy="127961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B7E8713-9B0F-731B-003C-1E4B025C1A7B}"/>
                  </a:ext>
                </a:extLst>
              </p:cNvPr>
              <p:cNvCxnSpPr>
                <a:cxnSpLocks/>
                <a:stCxn id="18" idx="6"/>
                <a:endCxn id="22" idx="3"/>
              </p:cNvCxnSpPr>
              <p:nvPr/>
            </p:nvCxnSpPr>
            <p:spPr>
              <a:xfrm flipV="1">
                <a:off x="6370320" y="3558467"/>
                <a:ext cx="799941" cy="327269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33C0A0-766F-28BA-4A63-7303B195A3AE}"/>
                  </a:ext>
                </a:extLst>
              </p:cNvPr>
              <p:cNvCxnSpPr>
                <a:cxnSpLocks/>
                <a:stCxn id="18" idx="6"/>
                <a:endCxn id="20" idx="3"/>
              </p:cNvCxnSpPr>
              <p:nvPr/>
            </p:nvCxnSpPr>
            <p:spPr>
              <a:xfrm flipV="1">
                <a:off x="6370320" y="2354739"/>
                <a:ext cx="799941" cy="1530997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59DA9B6-0C7F-168E-0A6F-498DAB7D6183}"/>
                  </a:ext>
                </a:extLst>
              </p:cNvPr>
              <p:cNvCxnSpPr>
                <a:cxnSpLocks/>
                <a:stCxn id="17" idx="7"/>
              </p:cNvCxnSpPr>
              <p:nvPr/>
            </p:nvCxnSpPr>
            <p:spPr>
              <a:xfrm flipV="1">
                <a:off x="6339999" y="2293779"/>
                <a:ext cx="830262" cy="86813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8" name="Straight Connector 2047">
                <a:extLst>
                  <a:ext uri="{FF2B5EF4-FFF2-40B4-BE49-F238E27FC236}">
                    <a16:creationId xmlns:a16="http://schemas.microsoft.com/office/drawing/2014/main" id="{84F0F73C-5385-4180-94F5-3D50AF60F3C3}"/>
                  </a:ext>
                </a:extLst>
              </p:cNvPr>
              <p:cNvCxnSpPr>
                <a:cxnSpLocks/>
                <a:stCxn id="16" idx="7"/>
                <a:endCxn id="20" idx="2"/>
              </p:cNvCxnSpPr>
              <p:nvPr/>
            </p:nvCxnSpPr>
            <p:spPr>
              <a:xfrm flipV="1">
                <a:off x="6332379" y="2263140"/>
                <a:ext cx="799941" cy="24368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9" name="Straight Connector 2048">
                <a:extLst>
                  <a:ext uri="{FF2B5EF4-FFF2-40B4-BE49-F238E27FC236}">
                    <a16:creationId xmlns:a16="http://schemas.microsoft.com/office/drawing/2014/main" id="{48B88354-5589-2210-A4E5-834B8B64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7029" y="2377599"/>
                <a:ext cx="697071" cy="19796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5" name="Straight Connector 2064">
                <a:extLst>
                  <a:ext uri="{FF2B5EF4-FFF2-40B4-BE49-F238E27FC236}">
                    <a16:creationId xmlns:a16="http://schemas.microsoft.com/office/drawing/2014/main" id="{DB572DA5-D000-FACF-7FBD-69ABDA7CF561}"/>
                  </a:ext>
                </a:extLst>
              </p:cNvPr>
              <p:cNvCxnSpPr>
                <a:cxnSpLocks/>
                <a:stCxn id="19" idx="5"/>
                <a:endCxn id="17" idx="1"/>
              </p:cNvCxnSpPr>
              <p:nvPr/>
            </p:nvCxnSpPr>
            <p:spPr>
              <a:xfrm>
                <a:off x="5437029" y="2400459"/>
                <a:ext cx="719772" cy="76145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6" name="Straight Connector 2065">
                <a:extLst>
                  <a:ext uri="{FF2B5EF4-FFF2-40B4-BE49-F238E27FC236}">
                    <a16:creationId xmlns:a16="http://schemas.microsoft.com/office/drawing/2014/main" id="{1DCCF574-8B0A-44D9-5E20-D177AF97C325}"/>
                  </a:ext>
                </a:extLst>
              </p:cNvPr>
              <p:cNvCxnSpPr>
                <a:cxnSpLocks/>
                <a:stCxn id="19" idx="6"/>
                <a:endCxn id="15" idx="3"/>
              </p:cNvCxnSpPr>
              <p:nvPr/>
            </p:nvCxnSpPr>
            <p:spPr>
              <a:xfrm flipV="1">
                <a:off x="5474970" y="2095659"/>
                <a:ext cx="658971" cy="21320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7" name="Straight Connector 2066">
                <a:extLst>
                  <a:ext uri="{FF2B5EF4-FFF2-40B4-BE49-F238E27FC236}">
                    <a16:creationId xmlns:a16="http://schemas.microsoft.com/office/drawing/2014/main" id="{19FB6547-DD59-E391-2ACB-F57EDC3A9798}"/>
                  </a:ext>
                </a:extLst>
              </p:cNvPr>
              <p:cNvCxnSpPr>
                <a:cxnSpLocks/>
                <a:stCxn id="19" idx="5"/>
                <a:endCxn id="18" idx="2"/>
              </p:cNvCxnSpPr>
              <p:nvPr/>
            </p:nvCxnSpPr>
            <p:spPr>
              <a:xfrm>
                <a:off x="5437029" y="2400459"/>
                <a:ext cx="674211" cy="1485277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2" name="Straight Arrow Connector 2081">
              <a:extLst>
                <a:ext uri="{FF2B5EF4-FFF2-40B4-BE49-F238E27FC236}">
                  <a16:creationId xmlns:a16="http://schemas.microsoft.com/office/drawing/2014/main" id="{6FCD0C3A-4FFD-6AB7-6D87-BA96E576BC3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171180" y="970512"/>
              <a:ext cx="14605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0" name="Group 2109">
              <a:extLst>
                <a:ext uri="{FF2B5EF4-FFF2-40B4-BE49-F238E27FC236}">
                  <a16:creationId xmlns:a16="http://schemas.microsoft.com/office/drawing/2014/main" id="{B26CEE3F-457B-16EA-937E-7AA897A7AA24}"/>
                </a:ext>
              </a:extLst>
            </p:cNvPr>
            <p:cNvGrpSpPr/>
            <p:nvPr/>
          </p:nvGrpSpPr>
          <p:grpSpPr>
            <a:xfrm>
              <a:off x="9195743" y="2129429"/>
              <a:ext cx="2382505" cy="1018449"/>
              <a:chOff x="8559794" y="2606041"/>
              <a:chExt cx="2382505" cy="1018449"/>
            </a:xfrm>
          </p:grpSpPr>
          <p:sp>
            <p:nvSpPr>
              <p:cNvPr id="2084" name="Rectangle: Rounded Corners 2083">
                <a:extLst>
                  <a:ext uri="{FF2B5EF4-FFF2-40B4-BE49-F238E27FC236}">
                    <a16:creationId xmlns:a16="http://schemas.microsoft.com/office/drawing/2014/main" id="{745A4B9F-3372-4C0B-B916-7A0E06F4C0A8}"/>
                  </a:ext>
                </a:extLst>
              </p:cNvPr>
              <p:cNvSpPr/>
              <p:nvPr/>
            </p:nvSpPr>
            <p:spPr>
              <a:xfrm>
                <a:off x="8559794" y="2606041"/>
                <a:ext cx="2382505" cy="10184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093" name="Group 2092">
                <a:extLst>
                  <a:ext uri="{FF2B5EF4-FFF2-40B4-BE49-F238E27FC236}">
                    <a16:creationId xmlns:a16="http://schemas.microsoft.com/office/drawing/2014/main" id="{58CEFD08-DA04-5A46-4FAD-B746F9BC3415}"/>
                  </a:ext>
                </a:extLst>
              </p:cNvPr>
              <p:cNvGrpSpPr/>
              <p:nvPr/>
            </p:nvGrpSpPr>
            <p:grpSpPr>
              <a:xfrm>
                <a:off x="8750737" y="3141401"/>
                <a:ext cx="1966029" cy="321096"/>
                <a:chOff x="2415878" y="4043680"/>
                <a:chExt cx="2186602" cy="436880"/>
              </a:xfrm>
              <a:gradFill flip="none" rotWithShape="1">
                <a:gsLst>
                  <a:gs pos="0">
                    <a:srgbClr val="1473B4"/>
                  </a:gs>
                  <a:gs pos="50000">
                    <a:srgbClr val="1473B4"/>
                  </a:gs>
                  <a:gs pos="100000">
                    <a:srgbClr val="379FE6"/>
                  </a:gs>
                </a:gsLst>
                <a:path path="circle">
                  <a:fillToRect l="100000" t="100000"/>
                </a:path>
                <a:tileRect r="-100000" b="-100000"/>
              </a:gradFill>
            </p:grpSpPr>
            <p:sp>
              <p:nvSpPr>
                <p:cNvPr id="2085" name="Rectangle 2084">
                  <a:extLst>
                    <a:ext uri="{FF2B5EF4-FFF2-40B4-BE49-F238E27FC236}">
                      <a16:creationId xmlns:a16="http://schemas.microsoft.com/office/drawing/2014/main" id="{0E4EE656-7F21-5FEA-4199-D962876DBAC6}"/>
                    </a:ext>
                  </a:extLst>
                </p:cNvPr>
                <p:cNvSpPr/>
                <p:nvPr/>
              </p:nvSpPr>
              <p:spPr>
                <a:xfrm>
                  <a:off x="2415878" y="4043680"/>
                  <a:ext cx="2186602" cy="43688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cxnSp>
              <p:nvCxnSpPr>
                <p:cNvPr id="2087" name="Straight Connector 2086">
                  <a:extLst>
                    <a:ext uri="{FF2B5EF4-FFF2-40B4-BE49-F238E27FC236}">
                      <a16:creationId xmlns:a16="http://schemas.microsoft.com/office/drawing/2014/main" id="{64174E8E-EAD0-2C11-7814-82617F447EB5}"/>
                    </a:ext>
                  </a:extLst>
                </p:cNvPr>
                <p:cNvCxnSpPr/>
                <p:nvPr/>
              </p:nvCxnSpPr>
              <p:spPr>
                <a:xfrm>
                  <a:off x="2794000" y="404368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9" name="Straight Connector 2088">
                  <a:extLst>
                    <a:ext uri="{FF2B5EF4-FFF2-40B4-BE49-F238E27FC236}">
                      <a16:creationId xmlns:a16="http://schemas.microsoft.com/office/drawing/2014/main" id="{91B04C2A-1CBE-9D97-3CFA-9867FE87DD25}"/>
                    </a:ext>
                  </a:extLst>
                </p:cNvPr>
                <p:cNvCxnSpPr/>
                <p:nvPr/>
              </p:nvCxnSpPr>
              <p:spPr>
                <a:xfrm>
                  <a:off x="3190240" y="404368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0" name="Straight Connector 2089">
                  <a:extLst>
                    <a:ext uri="{FF2B5EF4-FFF2-40B4-BE49-F238E27FC236}">
                      <a16:creationId xmlns:a16="http://schemas.microsoft.com/office/drawing/2014/main" id="{E452B695-D0C6-0250-CCB9-035ABD06CC29}"/>
                    </a:ext>
                  </a:extLst>
                </p:cNvPr>
                <p:cNvCxnSpPr/>
                <p:nvPr/>
              </p:nvCxnSpPr>
              <p:spPr>
                <a:xfrm>
                  <a:off x="357632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1" name="Straight Connector 2090">
                  <a:extLst>
                    <a:ext uri="{FF2B5EF4-FFF2-40B4-BE49-F238E27FC236}">
                      <a16:creationId xmlns:a16="http://schemas.microsoft.com/office/drawing/2014/main" id="{8F32E580-F2A6-58B9-AEED-F68E4223C29D}"/>
                    </a:ext>
                  </a:extLst>
                </p:cNvPr>
                <p:cNvCxnSpPr/>
                <p:nvPr/>
              </p:nvCxnSpPr>
              <p:spPr>
                <a:xfrm>
                  <a:off x="393192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2" name="Straight Connector 2091">
                  <a:extLst>
                    <a:ext uri="{FF2B5EF4-FFF2-40B4-BE49-F238E27FC236}">
                      <a16:creationId xmlns:a16="http://schemas.microsoft.com/office/drawing/2014/main" id="{BC57F503-6052-52C4-A8FD-E1AB670BCF43}"/>
                    </a:ext>
                  </a:extLst>
                </p:cNvPr>
                <p:cNvCxnSpPr/>
                <p:nvPr/>
              </p:nvCxnSpPr>
              <p:spPr>
                <a:xfrm>
                  <a:off x="425704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3" name="Group 2102">
                <a:extLst>
                  <a:ext uri="{FF2B5EF4-FFF2-40B4-BE49-F238E27FC236}">
                    <a16:creationId xmlns:a16="http://schemas.microsoft.com/office/drawing/2014/main" id="{9808ADD9-31AC-A1A0-F322-778AC6F51E22}"/>
                  </a:ext>
                </a:extLst>
              </p:cNvPr>
              <p:cNvGrpSpPr/>
              <p:nvPr/>
            </p:nvGrpSpPr>
            <p:grpSpPr>
              <a:xfrm>
                <a:off x="8750737" y="2757310"/>
                <a:ext cx="1966029" cy="321096"/>
                <a:chOff x="2415878" y="4043680"/>
                <a:chExt cx="2186602" cy="436880"/>
              </a:xfrm>
              <a:gradFill flip="none" rotWithShape="1">
                <a:gsLst>
                  <a:gs pos="0">
                    <a:srgbClr val="1473B4"/>
                  </a:gs>
                  <a:gs pos="50000">
                    <a:srgbClr val="1473B4"/>
                  </a:gs>
                  <a:gs pos="100000">
                    <a:srgbClr val="379FE6"/>
                  </a:gs>
                </a:gsLst>
                <a:path path="circle">
                  <a:fillToRect l="100000" t="100000"/>
                </a:path>
                <a:tileRect r="-100000" b="-100000"/>
              </a:gradFill>
            </p:grpSpPr>
            <p:sp>
              <p:nvSpPr>
                <p:cNvPr id="2104" name="Rectangle 2103">
                  <a:extLst>
                    <a:ext uri="{FF2B5EF4-FFF2-40B4-BE49-F238E27FC236}">
                      <a16:creationId xmlns:a16="http://schemas.microsoft.com/office/drawing/2014/main" id="{D8750D42-276F-B317-5D07-F40E6B13F759}"/>
                    </a:ext>
                  </a:extLst>
                </p:cNvPr>
                <p:cNvSpPr/>
                <p:nvPr/>
              </p:nvSpPr>
              <p:spPr>
                <a:xfrm>
                  <a:off x="2415878" y="4043680"/>
                  <a:ext cx="2186602" cy="43688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105" name="Straight Connector 2104">
                  <a:extLst>
                    <a:ext uri="{FF2B5EF4-FFF2-40B4-BE49-F238E27FC236}">
                      <a16:creationId xmlns:a16="http://schemas.microsoft.com/office/drawing/2014/main" id="{319062DD-5AE6-500E-3B8E-B9A75F034C79}"/>
                    </a:ext>
                  </a:extLst>
                </p:cNvPr>
                <p:cNvCxnSpPr/>
                <p:nvPr/>
              </p:nvCxnSpPr>
              <p:spPr>
                <a:xfrm>
                  <a:off x="2794000" y="404368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6" name="Straight Connector 2105">
                  <a:extLst>
                    <a:ext uri="{FF2B5EF4-FFF2-40B4-BE49-F238E27FC236}">
                      <a16:creationId xmlns:a16="http://schemas.microsoft.com/office/drawing/2014/main" id="{6648C047-20E8-108A-3CD4-F0BE69605C05}"/>
                    </a:ext>
                  </a:extLst>
                </p:cNvPr>
                <p:cNvCxnSpPr/>
                <p:nvPr/>
              </p:nvCxnSpPr>
              <p:spPr>
                <a:xfrm>
                  <a:off x="3190240" y="404368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7" name="Straight Connector 2106">
                  <a:extLst>
                    <a:ext uri="{FF2B5EF4-FFF2-40B4-BE49-F238E27FC236}">
                      <a16:creationId xmlns:a16="http://schemas.microsoft.com/office/drawing/2014/main" id="{5B85E3D1-B42D-1AF2-1442-8B943B607077}"/>
                    </a:ext>
                  </a:extLst>
                </p:cNvPr>
                <p:cNvCxnSpPr/>
                <p:nvPr/>
              </p:nvCxnSpPr>
              <p:spPr>
                <a:xfrm>
                  <a:off x="357632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8" name="Straight Connector 2107">
                  <a:extLst>
                    <a:ext uri="{FF2B5EF4-FFF2-40B4-BE49-F238E27FC236}">
                      <a16:creationId xmlns:a16="http://schemas.microsoft.com/office/drawing/2014/main" id="{91629818-B52C-22E7-0060-697D85E92880}"/>
                    </a:ext>
                  </a:extLst>
                </p:cNvPr>
                <p:cNvCxnSpPr/>
                <p:nvPr/>
              </p:nvCxnSpPr>
              <p:spPr>
                <a:xfrm>
                  <a:off x="393192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9" name="Straight Connector 2108">
                  <a:extLst>
                    <a:ext uri="{FF2B5EF4-FFF2-40B4-BE49-F238E27FC236}">
                      <a16:creationId xmlns:a16="http://schemas.microsoft.com/office/drawing/2014/main" id="{5EFF755A-7EB1-AAE3-66A2-63C6C66B736D}"/>
                    </a:ext>
                  </a:extLst>
                </p:cNvPr>
                <p:cNvCxnSpPr/>
                <p:nvPr/>
              </p:nvCxnSpPr>
              <p:spPr>
                <a:xfrm>
                  <a:off x="425704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11" name="Straight Arrow Connector 2110">
              <a:extLst>
                <a:ext uri="{FF2B5EF4-FFF2-40B4-BE49-F238E27FC236}">
                  <a16:creationId xmlns:a16="http://schemas.microsoft.com/office/drawing/2014/main" id="{62330262-E893-6E5D-12AF-22A9745457C8}"/>
                </a:ext>
              </a:extLst>
            </p:cNvPr>
            <p:cNvCxnSpPr>
              <a:cxnSpLocks/>
            </p:cNvCxnSpPr>
            <p:nvPr/>
          </p:nvCxnSpPr>
          <p:spPr>
            <a:xfrm>
              <a:off x="10375148" y="1459372"/>
              <a:ext cx="11848" cy="607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6" name="Straight Arrow Connector 2115">
              <a:extLst>
                <a:ext uri="{FF2B5EF4-FFF2-40B4-BE49-F238E27FC236}">
                  <a16:creationId xmlns:a16="http://schemas.microsoft.com/office/drawing/2014/main" id="{7EACD407-946C-0B2B-913F-36EDF9B1DD9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5061" y="3182651"/>
              <a:ext cx="11848" cy="607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7" name="Group 2116">
              <a:extLst>
                <a:ext uri="{FF2B5EF4-FFF2-40B4-BE49-F238E27FC236}">
                  <a16:creationId xmlns:a16="http://schemas.microsoft.com/office/drawing/2014/main" id="{45489448-1305-A292-A163-1F829CE85327}"/>
                </a:ext>
              </a:extLst>
            </p:cNvPr>
            <p:cNvGrpSpPr/>
            <p:nvPr/>
          </p:nvGrpSpPr>
          <p:grpSpPr>
            <a:xfrm>
              <a:off x="6235707" y="4039126"/>
              <a:ext cx="2382505" cy="1018449"/>
              <a:chOff x="8559794" y="2606041"/>
              <a:chExt cx="2382505" cy="1018449"/>
            </a:xfrm>
          </p:grpSpPr>
          <p:sp>
            <p:nvSpPr>
              <p:cNvPr id="2118" name="Rectangle: Rounded Corners 2117">
                <a:extLst>
                  <a:ext uri="{FF2B5EF4-FFF2-40B4-BE49-F238E27FC236}">
                    <a16:creationId xmlns:a16="http://schemas.microsoft.com/office/drawing/2014/main" id="{1D18F43A-B2E7-2250-4D15-1C6D69B7A256}"/>
                  </a:ext>
                </a:extLst>
              </p:cNvPr>
              <p:cNvSpPr/>
              <p:nvPr/>
            </p:nvSpPr>
            <p:spPr>
              <a:xfrm>
                <a:off x="8559794" y="2606041"/>
                <a:ext cx="2382505" cy="101844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119" name="Group 2118">
                <a:extLst>
                  <a:ext uri="{FF2B5EF4-FFF2-40B4-BE49-F238E27FC236}">
                    <a16:creationId xmlns:a16="http://schemas.microsoft.com/office/drawing/2014/main" id="{6B573598-882B-C4CF-583B-1E7E485EA5AD}"/>
                  </a:ext>
                </a:extLst>
              </p:cNvPr>
              <p:cNvGrpSpPr/>
              <p:nvPr/>
            </p:nvGrpSpPr>
            <p:grpSpPr>
              <a:xfrm>
                <a:off x="8750737" y="3141401"/>
                <a:ext cx="1966029" cy="321096"/>
                <a:chOff x="2415878" y="4043680"/>
                <a:chExt cx="2186602" cy="436880"/>
              </a:xfrm>
              <a:gradFill flip="none" rotWithShape="1">
                <a:gsLst>
                  <a:gs pos="0">
                    <a:srgbClr val="1473B4"/>
                  </a:gs>
                  <a:gs pos="50000">
                    <a:srgbClr val="1473B4"/>
                  </a:gs>
                  <a:gs pos="100000">
                    <a:srgbClr val="379FE6"/>
                  </a:gs>
                </a:gsLst>
                <a:path path="circle">
                  <a:fillToRect l="100000" t="100000"/>
                </a:path>
                <a:tileRect r="-100000" b="-100000"/>
              </a:gradFill>
            </p:grpSpPr>
            <p:sp>
              <p:nvSpPr>
                <p:cNvPr id="2127" name="Rectangle 2126">
                  <a:extLst>
                    <a:ext uri="{FF2B5EF4-FFF2-40B4-BE49-F238E27FC236}">
                      <a16:creationId xmlns:a16="http://schemas.microsoft.com/office/drawing/2014/main" id="{C044EA21-6D91-80B6-F4D5-A99B0DB1C33C}"/>
                    </a:ext>
                  </a:extLst>
                </p:cNvPr>
                <p:cNvSpPr/>
                <p:nvPr/>
              </p:nvSpPr>
              <p:spPr>
                <a:xfrm>
                  <a:off x="2415878" y="4043680"/>
                  <a:ext cx="2186602" cy="43688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128" name="Straight Connector 2127">
                  <a:extLst>
                    <a:ext uri="{FF2B5EF4-FFF2-40B4-BE49-F238E27FC236}">
                      <a16:creationId xmlns:a16="http://schemas.microsoft.com/office/drawing/2014/main" id="{5A4A9996-2CE8-6E58-D8CB-A809ABFA9FB3}"/>
                    </a:ext>
                  </a:extLst>
                </p:cNvPr>
                <p:cNvCxnSpPr/>
                <p:nvPr/>
              </p:nvCxnSpPr>
              <p:spPr>
                <a:xfrm>
                  <a:off x="2794000" y="404368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9" name="Straight Connector 2128">
                  <a:extLst>
                    <a:ext uri="{FF2B5EF4-FFF2-40B4-BE49-F238E27FC236}">
                      <a16:creationId xmlns:a16="http://schemas.microsoft.com/office/drawing/2014/main" id="{FBF8B6F4-154C-D2F7-7669-F14898518EEE}"/>
                    </a:ext>
                  </a:extLst>
                </p:cNvPr>
                <p:cNvCxnSpPr/>
                <p:nvPr/>
              </p:nvCxnSpPr>
              <p:spPr>
                <a:xfrm>
                  <a:off x="3190240" y="404368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0" name="Straight Connector 2129">
                  <a:extLst>
                    <a:ext uri="{FF2B5EF4-FFF2-40B4-BE49-F238E27FC236}">
                      <a16:creationId xmlns:a16="http://schemas.microsoft.com/office/drawing/2014/main" id="{0457C44E-B892-1A64-EE0D-4BE8F88DD4D6}"/>
                    </a:ext>
                  </a:extLst>
                </p:cNvPr>
                <p:cNvCxnSpPr/>
                <p:nvPr/>
              </p:nvCxnSpPr>
              <p:spPr>
                <a:xfrm>
                  <a:off x="357632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1" name="Straight Connector 2130">
                  <a:extLst>
                    <a:ext uri="{FF2B5EF4-FFF2-40B4-BE49-F238E27FC236}">
                      <a16:creationId xmlns:a16="http://schemas.microsoft.com/office/drawing/2014/main" id="{3D1BAE1D-569D-7124-D40E-A9A44C83ACC3}"/>
                    </a:ext>
                  </a:extLst>
                </p:cNvPr>
                <p:cNvCxnSpPr/>
                <p:nvPr/>
              </p:nvCxnSpPr>
              <p:spPr>
                <a:xfrm>
                  <a:off x="393192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2" name="Straight Connector 2131">
                  <a:extLst>
                    <a:ext uri="{FF2B5EF4-FFF2-40B4-BE49-F238E27FC236}">
                      <a16:creationId xmlns:a16="http://schemas.microsoft.com/office/drawing/2014/main" id="{04BCA656-E8F8-5635-6B8B-88958D58E4E0}"/>
                    </a:ext>
                  </a:extLst>
                </p:cNvPr>
                <p:cNvCxnSpPr/>
                <p:nvPr/>
              </p:nvCxnSpPr>
              <p:spPr>
                <a:xfrm>
                  <a:off x="425704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0" name="Group 2119">
                <a:extLst>
                  <a:ext uri="{FF2B5EF4-FFF2-40B4-BE49-F238E27FC236}">
                    <a16:creationId xmlns:a16="http://schemas.microsoft.com/office/drawing/2014/main" id="{50B62A09-1BFB-E697-2CAD-4B4353193583}"/>
                  </a:ext>
                </a:extLst>
              </p:cNvPr>
              <p:cNvGrpSpPr/>
              <p:nvPr/>
            </p:nvGrpSpPr>
            <p:grpSpPr>
              <a:xfrm>
                <a:off x="8750737" y="2757310"/>
                <a:ext cx="1966029" cy="321096"/>
                <a:chOff x="2415878" y="4043680"/>
                <a:chExt cx="2186602" cy="436880"/>
              </a:xfrm>
              <a:gradFill flip="none" rotWithShape="1">
                <a:gsLst>
                  <a:gs pos="0">
                    <a:srgbClr val="1473B4"/>
                  </a:gs>
                  <a:gs pos="50000">
                    <a:srgbClr val="1473B4"/>
                  </a:gs>
                  <a:gs pos="100000">
                    <a:srgbClr val="379FE6"/>
                  </a:gs>
                </a:gsLst>
                <a:path path="circle">
                  <a:fillToRect l="100000" t="100000"/>
                </a:path>
                <a:tileRect r="-100000" b="-100000"/>
              </a:gradFill>
            </p:grpSpPr>
            <p:sp>
              <p:nvSpPr>
                <p:cNvPr id="2121" name="Rectangle 2120">
                  <a:extLst>
                    <a:ext uri="{FF2B5EF4-FFF2-40B4-BE49-F238E27FC236}">
                      <a16:creationId xmlns:a16="http://schemas.microsoft.com/office/drawing/2014/main" id="{C8A8A7B8-F4DF-B4AC-CC3C-60FAB195A308}"/>
                    </a:ext>
                  </a:extLst>
                </p:cNvPr>
                <p:cNvSpPr/>
                <p:nvPr/>
              </p:nvSpPr>
              <p:spPr>
                <a:xfrm>
                  <a:off x="2415878" y="4043680"/>
                  <a:ext cx="2186602" cy="436880"/>
                </a:xfrm>
                <a:prstGeom prst="rect">
                  <a:avLst/>
                </a:prstGeom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50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path path="circle">
                    <a:fillToRect l="100000" t="100000"/>
                  </a:path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2122" name="Straight Connector 2121">
                  <a:extLst>
                    <a:ext uri="{FF2B5EF4-FFF2-40B4-BE49-F238E27FC236}">
                      <a16:creationId xmlns:a16="http://schemas.microsoft.com/office/drawing/2014/main" id="{43D03C99-5893-F8B7-B0B9-FA37BF8E6D0D}"/>
                    </a:ext>
                  </a:extLst>
                </p:cNvPr>
                <p:cNvCxnSpPr/>
                <p:nvPr/>
              </p:nvCxnSpPr>
              <p:spPr>
                <a:xfrm>
                  <a:off x="2794000" y="404368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3" name="Straight Connector 2122">
                  <a:extLst>
                    <a:ext uri="{FF2B5EF4-FFF2-40B4-BE49-F238E27FC236}">
                      <a16:creationId xmlns:a16="http://schemas.microsoft.com/office/drawing/2014/main" id="{3C260469-33BC-F325-E17A-86B80878827D}"/>
                    </a:ext>
                  </a:extLst>
                </p:cNvPr>
                <p:cNvCxnSpPr/>
                <p:nvPr/>
              </p:nvCxnSpPr>
              <p:spPr>
                <a:xfrm>
                  <a:off x="3190240" y="404368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4" name="Straight Connector 2123">
                  <a:extLst>
                    <a:ext uri="{FF2B5EF4-FFF2-40B4-BE49-F238E27FC236}">
                      <a16:creationId xmlns:a16="http://schemas.microsoft.com/office/drawing/2014/main" id="{7A8CB7B9-C1C9-579A-0B11-8B29864186BC}"/>
                    </a:ext>
                  </a:extLst>
                </p:cNvPr>
                <p:cNvCxnSpPr/>
                <p:nvPr/>
              </p:nvCxnSpPr>
              <p:spPr>
                <a:xfrm>
                  <a:off x="357632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5" name="Straight Connector 2124">
                  <a:extLst>
                    <a:ext uri="{FF2B5EF4-FFF2-40B4-BE49-F238E27FC236}">
                      <a16:creationId xmlns:a16="http://schemas.microsoft.com/office/drawing/2014/main" id="{164EDE70-256B-B24B-802E-0FB34960E190}"/>
                    </a:ext>
                  </a:extLst>
                </p:cNvPr>
                <p:cNvCxnSpPr/>
                <p:nvPr/>
              </p:nvCxnSpPr>
              <p:spPr>
                <a:xfrm>
                  <a:off x="393192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6" name="Straight Connector 2125">
                  <a:extLst>
                    <a:ext uri="{FF2B5EF4-FFF2-40B4-BE49-F238E27FC236}">
                      <a16:creationId xmlns:a16="http://schemas.microsoft.com/office/drawing/2014/main" id="{0DE1A729-4632-6261-321C-F897F752B785}"/>
                    </a:ext>
                  </a:extLst>
                </p:cNvPr>
                <p:cNvCxnSpPr/>
                <p:nvPr/>
              </p:nvCxnSpPr>
              <p:spPr>
                <a:xfrm>
                  <a:off x="4257040" y="4064000"/>
                  <a:ext cx="0" cy="41656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1" name="Rectangle: Rounded Corners 2160">
              <a:extLst>
                <a:ext uri="{FF2B5EF4-FFF2-40B4-BE49-F238E27FC236}">
                  <a16:creationId xmlns:a16="http://schemas.microsoft.com/office/drawing/2014/main" id="{D9F43C53-6C56-3504-6112-33738CF0D080}"/>
                </a:ext>
              </a:extLst>
            </p:cNvPr>
            <p:cNvSpPr/>
            <p:nvPr/>
          </p:nvSpPr>
          <p:spPr>
            <a:xfrm>
              <a:off x="2277786" y="4107044"/>
              <a:ext cx="1247912" cy="9083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65" name="Group 2164">
              <a:extLst>
                <a:ext uri="{FF2B5EF4-FFF2-40B4-BE49-F238E27FC236}">
                  <a16:creationId xmlns:a16="http://schemas.microsoft.com/office/drawing/2014/main" id="{08EBFBEC-15CC-116F-8C83-4AAC67AB2726}"/>
                </a:ext>
              </a:extLst>
            </p:cNvPr>
            <p:cNvGrpSpPr/>
            <p:nvPr/>
          </p:nvGrpSpPr>
          <p:grpSpPr>
            <a:xfrm>
              <a:off x="316789" y="4095722"/>
              <a:ext cx="1366793" cy="930178"/>
              <a:chOff x="316789" y="4095722"/>
              <a:chExt cx="1366793" cy="930178"/>
            </a:xfrm>
          </p:grpSpPr>
          <p:sp>
            <p:nvSpPr>
              <p:cNvPr id="2162" name="Rectangle: Rounded Corners 2161">
                <a:extLst>
                  <a:ext uri="{FF2B5EF4-FFF2-40B4-BE49-F238E27FC236}">
                    <a16:creationId xmlns:a16="http://schemas.microsoft.com/office/drawing/2014/main" id="{8738497A-DE97-0475-F7F8-CDFD5B2D1F4D}"/>
                  </a:ext>
                </a:extLst>
              </p:cNvPr>
              <p:cNvSpPr/>
              <p:nvPr/>
            </p:nvSpPr>
            <p:spPr>
              <a:xfrm>
                <a:off x="316789" y="4095722"/>
                <a:ext cx="1366793" cy="9301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3" name="TextBox 2162">
                <a:extLst>
                  <a:ext uri="{FF2B5EF4-FFF2-40B4-BE49-F238E27FC236}">
                    <a16:creationId xmlns:a16="http://schemas.microsoft.com/office/drawing/2014/main" id="{A7EC1C9A-4A3C-E678-D384-A0503EBC1820}"/>
                  </a:ext>
                </a:extLst>
              </p:cNvPr>
              <p:cNvSpPr txBox="1"/>
              <p:nvPr/>
            </p:nvSpPr>
            <p:spPr>
              <a:xfrm>
                <a:off x="400251" y="4256958"/>
                <a:ext cx="1196340" cy="653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User</a:t>
                </a:r>
                <a:br>
                  <a:rPr lang="en-IN" b="1" dirty="0"/>
                </a:br>
                <a:r>
                  <a:rPr lang="en-IN" b="1" dirty="0"/>
                  <a:t>Input</a:t>
                </a:r>
              </a:p>
            </p:txBody>
          </p:sp>
        </p:grpSp>
        <p:sp>
          <p:nvSpPr>
            <p:cNvPr id="2164" name="TextBox 2163">
              <a:extLst>
                <a:ext uri="{FF2B5EF4-FFF2-40B4-BE49-F238E27FC236}">
                  <a16:creationId xmlns:a16="http://schemas.microsoft.com/office/drawing/2014/main" id="{DB605E53-13B0-10CD-1584-7CC7464EA971}"/>
                </a:ext>
              </a:extLst>
            </p:cNvPr>
            <p:cNvSpPr txBox="1"/>
            <p:nvPr/>
          </p:nvSpPr>
          <p:spPr>
            <a:xfrm>
              <a:off x="2305556" y="4358566"/>
              <a:ext cx="119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Query</a:t>
              </a:r>
            </a:p>
          </p:txBody>
        </p:sp>
        <p:grpSp>
          <p:nvGrpSpPr>
            <p:cNvPr id="2166" name="Group 2165">
              <a:extLst>
                <a:ext uri="{FF2B5EF4-FFF2-40B4-BE49-F238E27FC236}">
                  <a16:creationId xmlns:a16="http://schemas.microsoft.com/office/drawing/2014/main" id="{E9EC360E-7F7F-6F3C-C521-AE1462BFB775}"/>
                </a:ext>
              </a:extLst>
            </p:cNvPr>
            <p:cNvGrpSpPr/>
            <p:nvPr/>
          </p:nvGrpSpPr>
          <p:grpSpPr>
            <a:xfrm>
              <a:off x="315025" y="5699350"/>
              <a:ext cx="1366793" cy="930178"/>
              <a:chOff x="316789" y="4095722"/>
              <a:chExt cx="1366793" cy="930178"/>
            </a:xfrm>
          </p:grpSpPr>
          <p:sp>
            <p:nvSpPr>
              <p:cNvPr id="2167" name="Rectangle: Rounded Corners 2166">
                <a:extLst>
                  <a:ext uri="{FF2B5EF4-FFF2-40B4-BE49-F238E27FC236}">
                    <a16:creationId xmlns:a16="http://schemas.microsoft.com/office/drawing/2014/main" id="{440A0F6C-6959-708F-40EF-D2A8E326D56B}"/>
                  </a:ext>
                </a:extLst>
              </p:cNvPr>
              <p:cNvSpPr/>
              <p:nvPr/>
            </p:nvSpPr>
            <p:spPr>
              <a:xfrm>
                <a:off x="316789" y="4095722"/>
                <a:ext cx="1366793" cy="9301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8" name="TextBox 2167">
                <a:extLst>
                  <a:ext uri="{FF2B5EF4-FFF2-40B4-BE49-F238E27FC236}">
                    <a16:creationId xmlns:a16="http://schemas.microsoft.com/office/drawing/2014/main" id="{0E0BFF37-5C81-E71D-5C4A-E7B58700B59E}"/>
                  </a:ext>
                </a:extLst>
              </p:cNvPr>
              <p:cNvSpPr txBox="1"/>
              <p:nvPr/>
            </p:nvSpPr>
            <p:spPr>
              <a:xfrm>
                <a:off x="402015" y="4355403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Response</a:t>
                </a:r>
              </a:p>
            </p:txBody>
          </p:sp>
        </p:grpSp>
        <p:grpSp>
          <p:nvGrpSpPr>
            <p:cNvPr id="2169" name="Group 2168">
              <a:extLst>
                <a:ext uri="{FF2B5EF4-FFF2-40B4-BE49-F238E27FC236}">
                  <a16:creationId xmlns:a16="http://schemas.microsoft.com/office/drawing/2014/main" id="{0AB0AEB1-7141-2745-4EF0-EEEA0892ED77}"/>
                </a:ext>
              </a:extLst>
            </p:cNvPr>
            <p:cNvGrpSpPr/>
            <p:nvPr/>
          </p:nvGrpSpPr>
          <p:grpSpPr>
            <a:xfrm>
              <a:off x="8408160" y="5633049"/>
              <a:ext cx="1366793" cy="930178"/>
              <a:chOff x="316789" y="4095722"/>
              <a:chExt cx="1366793" cy="930178"/>
            </a:xfrm>
          </p:grpSpPr>
          <p:sp>
            <p:nvSpPr>
              <p:cNvPr id="2170" name="Rectangle: Rounded Corners 2169">
                <a:extLst>
                  <a:ext uri="{FF2B5EF4-FFF2-40B4-BE49-F238E27FC236}">
                    <a16:creationId xmlns:a16="http://schemas.microsoft.com/office/drawing/2014/main" id="{942B3708-2069-24E9-28A0-A1E6A70B4ECA}"/>
                  </a:ext>
                </a:extLst>
              </p:cNvPr>
              <p:cNvSpPr/>
              <p:nvPr/>
            </p:nvSpPr>
            <p:spPr>
              <a:xfrm>
                <a:off x="316789" y="4095722"/>
                <a:ext cx="1366793" cy="9301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1" name="TextBox 2170">
                <a:extLst>
                  <a:ext uri="{FF2B5EF4-FFF2-40B4-BE49-F238E27FC236}">
                    <a16:creationId xmlns:a16="http://schemas.microsoft.com/office/drawing/2014/main" id="{640EA677-4062-CCDB-AB00-F422354367FA}"/>
                  </a:ext>
                </a:extLst>
              </p:cNvPr>
              <p:cNvSpPr txBox="1"/>
              <p:nvPr/>
            </p:nvSpPr>
            <p:spPr>
              <a:xfrm>
                <a:off x="402015" y="4355403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Query</a:t>
                </a:r>
              </a:p>
            </p:txBody>
          </p:sp>
        </p:grpSp>
        <p:grpSp>
          <p:nvGrpSpPr>
            <p:cNvPr id="2172" name="Group 2171">
              <a:extLst>
                <a:ext uri="{FF2B5EF4-FFF2-40B4-BE49-F238E27FC236}">
                  <a16:creationId xmlns:a16="http://schemas.microsoft.com/office/drawing/2014/main" id="{D4666084-1A49-2773-2154-5CFBA0D9FF7D}"/>
                </a:ext>
              </a:extLst>
            </p:cNvPr>
            <p:cNvGrpSpPr/>
            <p:nvPr/>
          </p:nvGrpSpPr>
          <p:grpSpPr>
            <a:xfrm>
              <a:off x="4235813" y="5705898"/>
              <a:ext cx="1366793" cy="930178"/>
              <a:chOff x="316789" y="4095722"/>
              <a:chExt cx="1366793" cy="930178"/>
            </a:xfrm>
          </p:grpSpPr>
          <p:sp>
            <p:nvSpPr>
              <p:cNvPr id="2173" name="Rectangle: Rounded Corners 2172">
                <a:extLst>
                  <a:ext uri="{FF2B5EF4-FFF2-40B4-BE49-F238E27FC236}">
                    <a16:creationId xmlns:a16="http://schemas.microsoft.com/office/drawing/2014/main" id="{268DD30E-6F3B-4199-AC64-02BBD897405F}"/>
                  </a:ext>
                </a:extLst>
              </p:cNvPr>
              <p:cNvSpPr/>
              <p:nvPr/>
            </p:nvSpPr>
            <p:spPr>
              <a:xfrm>
                <a:off x="316789" y="4095722"/>
                <a:ext cx="1366793" cy="93017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4" name="TextBox 2173">
                <a:extLst>
                  <a:ext uri="{FF2B5EF4-FFF2-40B4-BE49-F238E27FC236}">
                    <a16:creationId xmlns:a16="http://schemas.microsoft.com/office/drawing/2014/main" id="{31D1F404-5CE4-3366-5462-D1F0BE23754C}"/>
                  </a:ext>
                </a:extLst>
              </p:cNvPr>
              <p:cNvSpPr txBox="1"/>
              <p:nvPr/>
            </p:nvSpPr>
            <p:spPr>
              <a:xfrm>
                <a:off x="402015" y="4355403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/>
                  <a:t>LLM</a:t>
                </a:r>
              </a:p>
            </p:txBody>
          </p:sp>
        </p:grpSp>
        <p:sp>
          <p:nvSpPr>
            <p:cNvPr id="2175" name="Rectangle 2174">
              <a:extLst>
                <a:ext uri="{FF2B5EF4-FFF2-40B4-BE49-F238E27FC236}">
                  <a16:creationId xmlns:a16="http://schemas.microsoft.com/office/drawing/2014/main" id="{A164E526-B860-FE17-B61C-18DD551AB57A}"/>
                </a:ext>
              </a:extLst>
            </p:cNvPr>
            <p:cNvSpPr/>
            <p:nvPr/>
          </p:nvSpPr>
          <p:spPr>
            <a:xfrm>
              <a:off x="10447684" y="6244710"/>
              <a:ext cx="1168099" cy="66297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ADD66B8C-6AC2-D7F9-934F-FCF46A7E4AAF}"/>
                </a:ext>
              </a:extLst>
            </p:cNvPr>
            <p:cNvSpPr/>
            <p:nvPr/>
          </p:nvSpPr>
          <p:spPr>
            <a:xfrm>
              <a:off x="10447684" y="6386664"/>
              <a:ext cx="1250675" cy="6995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7" name="Rectangle 2176">
              <a:extLst>
                <a:ext uri="{FF2B5EF4-FFF2-40B4-BE49-F238E27FC236}">
                  <a16:creationId xmlns:a16="http://schemas.microsoft.com/office/drawing/2014/main" id="{C2649B75-AB8D-4B7F-77FA-F3BF7619632A}"/>
                </a:ext>
              </a:extLst>
            </p:cNvPr>
            <p:cNvSpPr/>
            <p:nvPr/>
          </p:nvSpPr>
          <p:spPr>
            <a:xfrm>
              <a:off x="10447684" y="6536062"/>
              <a:ext cx="1379884" cy="6995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8" name="TextBox 2177">
              <a:extLst>
                <a:ext uri="{FF2B5EF4-FFF2-40B4-BE49-F238E27FC236}">
                  <a16:creationId xmlns:a16="http://schemas.microsoft.com/office/drawing/2014/main" id="{042E497B-27A4-9745-34C8-18806F3F894C}"/>
                </a:ext>
              </a:extLst>
            </p:cNvPr>
            <p:cNvSpPr txBox="1"/>
            <p:nvPr/>
          </p:nvSpPr>
          <p:spPr>
            <a:xfrm>
              <a:off x="10783250" y="5854546"/>
              <a:ext cx="119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Prompt</a:t>
              </a:r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3EE4303C-92F6-EE30-1EF3-5709D3FDD865}"/>
                </a:ext>
              </a:extLst>
            </p:cNvPr>
            <p:cNvSpPr txBox="1"/>
            <p:nvPr/>
          </p:nvSpPr>
          <p:spPr>
            <a:xfrm>
              <a:off x="9827778" y="5396499"/>
              <a:ext cx="1196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Relevant</a:t>
              </a:r>
              <a:br>
                <a:rPr lang="en-IN" dirty="0"/>
              </a:br>
              <a:r>
                <a:rPr lang="en-IN" dirty="0"/>
                <a:t>Contexts</a:t>
              </a:r>
            </a:p>
          </p:txBody>
        </p:sp>
        <p:grpSp>
          <p:nvGrpSpPr>
            <p:cNvPr id="2183" name="Group 2182">
              <a:extLst>
                <a:ext uri="{FF2B5EF4-FFF2-40B4-BE49-F238E27FC236}">
                  <a16:creationId xmlns:a16="http://schemas.microsoft.com/office/drawing/2014/main" id="{4C200D78-31C3-4382-ACBA-83B2E64E3AF2}"/>
                </a:ext>
              </a:extLst>
            </p:cNvPr>
            <p:cNvGrpSpPr/>
            <p:nvPr/>
          </p:nvGrpSpPr>
          <p:grpSpPr>
            <a:xfrm>
              <a:off x="9310567" y="3863395"/>
              <a:ext cx="2129162" cy="1110615"/>
              <a:chOff x="9310567" y="4013364"/>
              <a:chExt cx="2129162" cy="1110615"/>
            </a:xfrm>
          </p:grpSpPr>
          <p:sp>
            <p:nvSpPr>
              <p:cNvPr id="2114" name="Flowchart: Direct Access Storage 2113">
                <a:extLst>
                  <a:ext uri="{FF2B5EF4-FFF2-40B4-BE49-F238E27FC236}">
                    <a16:creationId xmlns:a16="http://schemas.microsoft.com/office/drawing/2014/main" id="{824FDC43-E645-1752-1756-C4C3769AC712}"/>
                  </a:ext>
                </a:extLst>
              </p:cNvPr>
              <p:cNvSpPr/>
              <p:nvPr/>
            </p:nvSpPr>
            <p:spPr>
              <a:xfrm>
                <a:off x="9310567" y="4013364"/>
                <a:ext cx="2129162" cy="1110615"/>
              </a:xfrm>
              <a:prstGeom prst="flowChartMagneticDrum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0" name="TextBox 2179">
                <a:extLst>
                  <a:ext uri="{FF2B5EF4-FFF2-40B4-BE49-F238E27FC236}">
                    <a16:creationId xmlns:a16="http://schemas.microsoft.com/office/drawing/2014/main" id="{C9A7A8B9-C56A-1C74-BD21-3112C33D07FA}"/>
                  </a:ext>
                </a:extLst>
              </p:cNvPr>
              <p:cNvSpPr txBox="1"/>
              <p:nvPr/>
            </p:nvSpPr>
            <p:spPr>
              <a:xfrm>
                <a:off x="9525950" y="4013364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Node 1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FC9F527F-65A0-8AE2-20D1-03EC5CADA724}"/>
                  </a:ext>
                </a:extLst>
              </p:cNvPr>
              <p:cNvSpPr txBox="1"/>
              <p:nvPr/>
            </p:nvSpPr>
            <p:spPr>
              <a:xfrm>
                <a:off x="9525950" y="4745868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Node 3</a:t>
                </a:r>
              </a:p>
            </p:txBody>
          </p:sp>
          <p:sp>
            <p:nvSpPr>
              <p:cNvPr id="2182" name="TextBox 2181">
                <a:extLst>
                  <a:ext uri="{FF2B5EF4-FFF2-40B4-BE49-F238E27FC236}">
                    <a16:creationId xmlns:a16="http://schemas.microsoft.com/office/drawing/2014/main" id="{807A3181-F0B6-C222-D149-3B3FECB30243}"/>
                  </a:ext>
                </a:extLst>
              </p:cNvPr>
              <p:cNvSpPr txBox="1"/>
              <p:nvPr/>
            </p:nvSpPr>
            <p:spPr>
              <a:xfrm>
                <a:off x="9923939" y="4356658"/>
                <a:ext cx="1196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Node 2</a:t>
                </a:r>
              </a:p>
            </p:txBody>
          </p:sp>
        </p:grpSp>
        <p:sp>
          <p:nvSpPr>
            <p:cNvPr id="2184" name="Rectangle: Rounded Corners 2183">
              <a:extLst>
                <a:ext uri="{FF2B5EF4-FFF2-40B4-BE49-F238E27FC236}">
                  <a16:creationId xmlns:a16="http://schemas.microsoft.com/office/drawing/2014/main" id="{6B9935FB-DD4E-C6CF-8A20-F517F63F9AD2}"/>
                </a:ext>
              </a:extLst>
            </p:cNvPr>
            <p:cNvSpPr/>
            <p:nvPr/>
          </p:nvSpPr>
          <p:spPr>
            <a:xfrm>
              <a:off x="8120270" y="5439268"/>
              <a:ext cx="3960251" cy="1252561"/>
            </a:xfrm>
            <a:prstGeom prst="roundRect">
              <a:avLst>
                <a:gd name="adj" fmla="val 923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5" name="Rectangle: Rounded Corners 2184">
              <a:extLst>
                <a:ext uri="{FF2B5EF4-FFF2-40B4-BE49-F238E27FC236}">
                  <a16:creationId xmlns:a16="http://schemas.microsoft.com/office/drawing/2014/main" id="{4F3A3135-F025-2652-10F3-2B156BA46899}"/>
                </a:ext>
              </a:extLst>
            </p:cNvPr>
            <p:cNvSpPr/>
            <p:nvPr/>
          </p:nvSpPr>
          <p:spPr>
            <a:xfrm>
              <a:off x="301160" y="251988"/>
              <a:ext cx="11781126" cy="5044743"/>
            </a:xfrm>
            <a:custGeom>
              <a:avLst/>
              <a:gdLst>
                <a:gd name="connsiteX0" fmla="*/ 0 w 11449878"/>
                <a:gd name="connsiteY0" fmla="*/ 277873 h 1667204"/>
                <a:gd name="connsiteX1" fmla="*/ 277873 w 11449878"/>
                <a:gd name="connsiteY1" fmla="*/ 0 h 1667204"/>
                <a:gd name="connsiteX2" fmla="*/ 11172005 w 11449878"/>
                <a:gd name="connsiteY2" fmla="*/ 0 h 1667204"/>
                <a:gd name="connsiteX3" fmla="*/ 11449878 w 11449878"/>
                <a:gd name="connsiteY3" fmla="*/ 277873 h 1667204"/>
                <a:gd name="connsiteX4" fmla="*/ 11449878 w 11449878"/>
                <a:gd name="connsiteY4" fmla="*/ 1389331 h 1667204"/>
                <a:gd name="connsiteX5" fmla="*/ 11172005 w 11449878"/>
                <a:gd name="connsiteY5" fmla="*/ 1667204 h 1667204"/>
                <a:gd name="connsiteX6" fmla="*/ 277873 w 11449878"/>
                <a:gd name="connsiteY6" fmla="*/ 1667204 h 1667204"/>
                <a:gd name="connsiteX7" fmla="*/ 0 w 11449878"/>
                <a:gd name="connsiteY7" fmla="*/ 1389331 h 1667204"/>
                <a:gd name="connsiteX8" fmla="*/ 0 w 11449878"/>
                <a:gd name="connsiteY8" fmla="*/ 277873 h 1667204"/>
                <a:gd name="connsiteX0" fmla="*/ 0 w 11451339"/>
                <a:gd name="connsiteY0" fmla="*/ 277873 h 4887483"/>
                <a:gd name="connsiteX1" fmla="*/ 277873 w 11451339"/>
                <a:gd name="connsiteY1" fmla="*/ 0 h 4887483"/>
                <a:gd name="connsiteX2" fmla="*/ 11172005 w 11451339"/>
                <a:gd name="connsiteY2" fmla="*/ 0 h 4887483"/>
                <a:gd name="connsiteX3" fmla="*/ 11449878 w 11451339"/>
                <a:gd name="connsiteY3" fmla="*/ 277873 h 4887483"/>
                <a:gd name="connsiteX4" fmla="*/ 11449878 w 11451339"/>
                <a:gd name="connsiteY4" fmla="*/ 1389331 h 4887483"/>
                <a:gd name="connsiteX5" fmla="*/ 11321092 w 11451339"/>
                <a:gd name="connsiteY5" fmla="*/ 4887483 h 4887483"/>
                <a:gd name="connsiteX6" fmla="*/ 277873 w 11451339"/>
                <a:gd name="connsiteY6" fmla="*/ 1667204 h 4887483"/>
                <a:gd name="connsiteX7" fmla="*/ 0 w 11451339"/>
                <a:gd name="connsiteY7" fmla="*/ 1389331 h 4887483"/>
                <a:gd name="connsiteX8" fmla="*/ 0 w 11451339"/>
                <a:gd name="connsiteY8" fmla="*/ 277873 h 4887483"/>
                <a:gd name="connsiteX0" fmla="*/ 0 w 11451339"/>
                <a:gd name="connsiteY0" fmla="*/ 277873 h 4887483"/>
                <a:gd name="connsiteX1" fmla="*/ 277873 w 11451339"/>
                <a:gd name="connsiteY1" fmla="*/ 0 h 4887483"/>
                <a:gd name="connsiteX2" fmla="*/ 11172005 w 11451339"/>
                <a:gd name="connsiteY2" fmla="*/ 0 h 4887483"/>
                <a:gd name="connsiteX3" fmla="*/ 11449878 w 11451339"/>
                <a:gd name="connsiteY3" fmla="*/ 277873 h 4887483"/>
                <a:gd name="connsiteX4" fmla="*/ 11449878 w 11451339"/>
                <a:gd name="connsiteY4" fmla="*/ 1389331 h 4887483"/>
                <a:gd name="connsiteX5" fmla="*/ 11321092 w 11451339"/>
                <a:gd name="connsiteY5" fmla="*/ 4887483 h 4887483"/>
                <a:gd name="connsiteX6" fmla="*/ 277873 w 11451339"/>
                <a:gd name="connsiteY6" fmla="*/ 1667204 h 4887483"/>
                <a:gd name="connsiteX7" fmla="*/ 0 w 11451339"/>
                <a:gd name="connsiteY7" fmla="*/ 1389331 h 4887483"/>
                <a:gd name="connsiteX8" fmla="*/ 0 w 11451339"/>
                <a:gd name="connsiteY8" fmla="*/ 277873 h 4887483"/>
                <a:gd name="connsiteX0" fmla="*/ 0 w 11451339"/>
                <a:gd name="connsiteY0" fmla="*/ 277873 h 4887483"/>
                <a:gd name="connsiteX1" fmla="*/ 277873 w 11451339"/>
                <a:gd name="connsiteY1" fmla="*/ 0 h 4887483"/>
                <a:gd name="connsiteX2" fmla="*/ 11172005 w 11451339"/>
                <a:gd name="connsiteY2" fmla="*/ 0 h 4887483"/>
                <a:gd name="connsiteX3" fmla="*/ 11449878 w 11451339"/>
                <a:gd name="connsiteY3" fmla="*/ 277873 h 4887483"/>
                <a:gd name="connsiteX4" fmla="*/ 11449878 w 11451339"/>
                <a:gd name="connsiteY4" fmla="*/ 1389331 h 4887483"/>
                <a:gd name="connsiteX5" fmla="*/ 11321092 w 11451339"/>
                <a:gd name="connsiteY5" fmla="*/ 4887483 h 4887483"/>
                <a:gd name="connsiteX6" fmla="*/ 7811734 w 11451339"/>
                <a:gd name="connsiteY6" fmla="*/ 1398847 h 4887483"/>
                <a:gd name="connsiteX7" fmla="*/ 0 w 11451339"/>
                <a:gd name="connsiteY7" fmla="*/ 1389331 h 4887483"/>
                <a:gd name="connsiteX8" fmla="*/ 0 w 11451339"/>
                <a:gd name="connsiteY8" fmla="*/ 277873 h 4887483"/>
                <a:gd name="connsiteX0" fmla="*/ 0 w 11451339"/>
                <a:gd name="connsiteY0" fmla="*/ 277873 h 4982809"/>
                <a:gd name="connsiteX1" fmla="*/ 277873 w 11451339"/>
                <a:gd name="connsiteY1" fmla="*/ 0 h 4982809"/>
                <a:gd name="connsiteX2" fmla="*/ 11172005 w 11451339"/>
                <a:gd name="connsiteY2" fmla="*/ 0 h 4982809"/>
                <a:gd name="connsiteX3" fmla="*/ 11449878 w 11451339"/>
                <a:gd name="connsiteY3" fmla="*/ 277873 h 4982809"/>
                <a:gd name="connsiteX4" fmla="*/ 11449878 w 11451339"/>
                <a:gd name="connsiteY4" fmla="*/ 1389331 h 4982809"/>
                <a:gd name="connsiteX5" fmla="*/ 11321092 w 11451339"/>
                <a:gd name="connsiteY5" fmla="*/ 4887483 h 4982809"/>
                <a:gd name="connsiteX6" fmla="*/ 8410413 w 11451339"/>
                <a:gd name="connsiteY6" fmla="*/ 4313999 h 4982809"/>
                <a:gd name="connsiteX7" fmla="*/ 7811734 w 11451339"/>
                <a:gd name="connsiteY7" fmla="*/ 1398847 h 4982809"/>
                <a:gd name="connsiteX8" fmla="*/ 0 w 11451339"/>
                <a:gd name="connsiteY8" fmla="*/ 1389331 h 4982809"/>
                <a:gd name="connsiteX9" fmla="*/ 0 w 11451339"/>
                <a:gd name="connsiteY9" fmla="*/ 277873 h 4982809"/>
                <a:gd name="connsiteX0" fmla="*/ 0 w 11451339"/>
                <a:gd name="connsiteY0" fmla="*/ 277873 h 4976349"/>
                <a:gd name="connsiteX1" fmla="*/ 277873 w 11451339"/>
                <a:gd name="connsiteY1" fmla="*/ 0 h 4976349"/>
                <a:gd name="connsiteX2" fmla="*/ 11172005 w 11451339"/>
                <a:gd name="connsiteY2" fmla="*/ 0 h 4976349"/>
                <a:gd name="connsiteX3" fmla="*/ 11449878 w 11451339"/>
                <a:gd name="connsiteY3" fmla="*/ 277873 h 4976349"/>
                <a:gd name="connsiteX4" fmla="*/ 11449878 w 11451339"/>
                <a:gd name="connsiteY4" fmla="*/ 1389331 h 4976349"/>
                <a:gd name="connsiteX5" fmla="*/ 11321092 w 11451339"/>
                <a:gd name="connsiteY5" fmla="*/ 4887483 h 4976349"/>
                <a:gd name="connsiteX6" fmla="*/ 8430291 w 11451339"/>
                <a:gd name="connsiteY6" fmla="*/ 4274242 h 4976349"/>
                <a:gd name="connsiteX7" fmla="*/ 7811734 w 11451339"/>
                <a:gd name="connsiteY7" fmla="*/ 1398847 h 4976349"/>
                <a:gd name="connsiteX8" fmla="*/ 0 w 11451339"/>
                <a:gd name="connsiteY8" fmla="*/ 1389331 h 4976349"/>
                <a:gd name="connsiteX9" fmla="*/ 0 w 11451339"/>
                <a:gd name="connsiteY9" fmla="*/ 277873 h 4976349"/>
                <a:gd name="connsiteX0" fmla="*/ 0 w 11451339"/>
                <a:gd name="connsiteY0" fmla="*/ 277873 h 4991696"/>
                <a:gd name="connsiteX1" fmla="*/ 277873 w 11451339"/>
                <a:gd name="connsiteY1" fmla="*/ 0 h 4991696"/>
                <a:gd name="connsiteX2" fmla="*/ 11172005 w 11451339"/>
                <a:gd name="connsiteY2" fmla="*/ 0 h 4991696"/>
                <a:gd name="connsiteX3" fmla="*/ 11449878 w 11451339"/>
                <a:gd name="connsiteY3" fmla="*/ 277873 h 4991696"/>
                <a:gd name="connsiteX4" fmla="*/ 11449878 w 11451339"/>
                <a:gd name="connsiteY4" fmla="*/ 1389331 h 4991696"/>
                <a:gd name="connsiteX5" fmla="*/ 11321092 w 11451339"/>
                <a:gd name="connsiteY5" fmla="*/ 4887483 h 4991696"/>
                <a:gd name="connsiteX6" fmla="*/ 8430291 w 11451339"/>
                <a:gd name="connsiteY6" fmla="*/ 4274242 h 4991696"/>
                <a:gd name="connsiteX7" fmla="*/ 7811734 w 11451339"/>
                <a:gd name="connsiteY7" fmla="*/ 1398847 h 4991696"/>
                <a:gd name="connsiteX8" fmla="*/ 0 w 11451339"/>
                <a:gd name="connsiteY8" fmla="*/ 1389331 h 4991696"/>
                <a:gd name="connsiteX9" fmla="*/ 0 w 11451339"/>
                <a:gd name="connsiteY9" fmla="*/ 277873 h 4991696"/>
                <a:gd name="connsiteX0" fmla="*/ 0 w 11451339"/>
                <a:gd name="connsiteY0" fmla="*/ 277873 h 5185972"/>
                <a:gd name="connsiteX1" fmla="*/ 277873 w 11451339"/>
                <a:gd name="connsiteY1" fmla="*/ 0 h 5185972"/>
                <a:gd name="connsiteX2" fmla="*/ 11172005 w 11451339"/>
                <a:gd name="connsiteY2" fmla="*/ 0 h 5185972"/>
                <a:gd name="connsiteX3" fmla="*/ 11449878 w 11451339"/>
                <a:gd name="connsiteY3" fmla="*/ 277873 h 5185972"/>
                <a:gd name="connsiteX4" fmla="*/ 11449878 w 11451339"/>
                <a:gd name="connsiteY4" fmla="*/ 1389331 h 5185972"/>
                <a:gd name="connsiteX5" fmla="*/ 11321092 w 11451339"/>
                <a:gd name="connsiteY5" fmla="*/ 4887483 h 5185972"/>
                <a:gd name="connsiteX6" fmla="*/ 8420352 w 11451339"/>
                <a:gd name="connsiteY6" fmla="*/ 4781138 h 5185972"/>
                <a:gd name="connsiteX7" fmla="*/ 7811734 w 11451339"/>
                <a:gd name="connsiteY7" fmla="*/ 1398847 h 5185972"/>
                <a:gd name="connsiteX8" fmla="*/ 0 w 11451339"/>
                <a:gd name="connsiteY8" fmla="*/ 1389331 h 5185972"/>
                <a:gd name="connsiteX9" fmla="*/ 0 w 11451339"/>
                <a:gd name="connsiteY9" fmla="*/ 277873 h 5185972"/>
                <a:gd name="connsiteX0" fmla="*/ 0 w 11451339"/>
                <a:gd name="connsiteY0" fmla="*/ 277873 h 4977673"/>
                <a:gd name="connsiteX1" fmla="*/ 277873 w 11451339"/>
                <a:gd name="connsiteY1" fmla="*/ 0 h 4977673"/>
                <a:gd name="connsiteX2" fmla="*/ 11172005 w 11451339"/>
                <a:gd name="connsiteY2" fmla="*/ 0 h 4977673"/>
                <a:gd name="connsiteX3" fmla="*/ 11449878 w 11451339"/>
                <a:gd name="connsiteY3" fmla="*/ 277873 h 4977673"/>
                <a:gd name="connsiteX4" fmla="*/ 11449878 w 11451339"/>
                <a:gd name="connsiteY4" fmla="*/ 1389331 h 4977673"/>
                <a:gd name="connsiteX5" fmla="*/ 11321092 w 11451339"/>
                <a:gd name="connsiteY5" fmla="*/ 4887483 h 4977673"/>
                <a:gd name="connsiteX6" fmla="*/ 8420352 w 11451339"/>
                <a:gd name="connsiteY6" fmla="*/ 4781138 h 4977673"/>
                <a:gd name="connsiteX7" fmla="*/ 7811734 w 11451339"/>
                <a:gd name="connsiteY7" fmla="*/ 1398847 h 4977673"/>
                <a:gd name="connsiteX8" fmla="*/ 0 w 11451339"/>
                <a:gd name="connsiteY8" fmla="*/ 1389331 h 4977673"/>
                <a:gd name="connsiteX9" fmla="*/ 0 w 11451339"/>
                <a:gd name="connsiteY9" fmla="*/ 277873 h 4977673"/>
                <a:gd name="connsiteX0" fmla="*/ 0 w 11449878"/>
                <a:gd name="connsiteY0" fmla="*/ 277873 h 4865980"/>
                <a:gd name="connsiteX1" fmla="*/ 277873 w 11449878"/>
                <a:gd name="connsiteY1" fmla="*/ 0 h 4865980"/>
                <a:gd name="connsiteX2" fmla="*/ 11172005 w 11449878"/>
                <a:gd name="connsiteY2" fmla="*/ 0 h 4865980"/>
                <a:gd name="connsiteX3" fmla="*/ 11449878 w 11449878"/>
                <a:gd name="connsiteY3" fmla="*/ 277873 h 4865980"/>
                <a:gd name="connsiteX4" fmla="*/ 11449878 w 11449878"/>
                <a:gd name="connsiteY4" fmla="*/ 1389331 h 4865980"/>
                <a:gd name="connsiteX5" fmla="*/ 11291274 w 11449878"/>
                <a:gd name="connsiteY5" fmla="*/ 4738396 h 4865980"/>
                <a:gd name="connsiteX6" fmla="*/ 8420352 w 11449878"/>
                <a:gd name="connsiteY6" fmla="*/ 4781138 h 4865980"/>
                <a:gd name="connsiteX7" fmla="*/ 7811734 w 11449878"/>
                <a:gd name="connsiteY7" fmla="*/ 1398847 h 4865980"/>
                <a:gd name="connsiteX8" fmla="*/ 0 w 11449878"/>
                <a:gd name="connsiteY8" fmla="*/ 1389331 h 4865980"/>
                <a:gd name="connsiteX9" fmla="*/ 0 w 11449878"/>
                <a:gd name="connsiteY9" fmla="*/ 277873 h 4865980"/>
                <a:gd name="connsiteX0" fmla="*/ 0 w 11449878"/>
                <a:gd name="connsiteY0" fmla="*/ 277873 h 4801498"/>
                <a:gd name="connsiteX1" fmla="*/ 277873 w 11449878"/>
                <a:gd name="connsiteY1" fmla="*/ 0 h 4801498"/>
                <a:gd name="connsiteX2" fmla="*/ 11172005 w 11449878"/>
                <a:gd name="connsiteY2" fmla="*/ 0 h 4801498"/>
                <a:gd name="connsiteX3" fmla="*/ 11449878 w 11449878"/>
                <a:gd name="connsiteY3" fmla="*/ 277873 h 4801498"/>
                <a:gd name="connsiteX4" fmla="*/ 11449878 w 11449878"/>
                <a:gd name="connsiteY4" fmla="*/ 1389331 h 4801498"/>
                <a:gd name="connsiteX5" fmla="*/ 11291274 w 11449878"/>
                <a:gd name="connsiteY5" fmla="*/ 4738396 h 4801498"/>
                <a:gd name="connsiteX6" fmla="*/ 8420352 w 11449878"/>
                <a:gd name="connsiteY6" fmla="*/ 4781138 h 4801498"/>
                <a:gd name="connsiteX7" fmla="*/ 7811734 w 11449878"/>
                <a:gd name="connsiteY7" fmla="*/ 1398847 h 4801498"/>
                <a:gd name="connsiteX8" fmla="*/ 0 w 11449878"/>
                <a:gd name="connsiteY8" fmla="*/ 1389331 h 4801498"/>
                <a:gd name="connsiteX9" fmla="*/ 0 w 11449878"/>
                <a:gd name="connsiteY9" fmla="*/ 277873 h 4801498"/>
                <a:gd name="connsiteX0" fmla="*/ 0 w 11464033"/>
                <a:gd name="connsiteY0" fmla="*/ 277873 h 4801498"/>
                <a:gd name="connsiteX1" fmla="*/ 277873 w 11464033"/>
                <a:gd name="connsiteY1" fmla="*/ 0 h 4801498"/>
                <a:gd name="connsiteX2" fmla="*/ 11172005 w 11464033"/>
                <a:gd name="connsiteY2" fmla="*/ 0 h 4801498"/>
                <a:gd name="connsiteX3" fmla="*/ 11449878 w 11464033"/>
                <a:gd name="connsiteY3" fmla="*/ 277873 h 4801498"/>
                <a:gd name="connsiteX4" fmla="*/ 11449878 w 11464033"/>
                <a:gd name="connsiteY4" fmla="*/ 1389331 h 4801498"/>
                <a:gd name="connsiteX5" fmla="*/ 11291274 w 11464033"/>
                <a:gd name="connsiteY5" fmla="*/ 4738396 h 4801498"/>
                <a:gd name="connsiteX6" fmla="*/ 8420352 w 11464033"/>
                <a:gd name="connsiteY6" fmla="*/ 4781138 h 4801498"/>
                <a:gd name="connsiteX7" fmla="*/ 7811734 w 11464033"/>
                <a:gd name="connsiteY7" fmla="*/ 1398847 h 4801498"/>
                <a:gd name="connsiteX8" fmla="*/ 0 w 11464033"/>
                <a:gd name="connsiteY8" fmla="*/ 1389331 h 4801498"/>
                <a:gd name="connsiteX9" fmla="*/ 0 w 11464033"/>
                <a:gd name="connsiteY9" fmla="*/ 277873 h 4801498"/>
                <a:gd name="connsiteX0" fmla="*/ 0 w 11464033"/>
                <a:gd name="connsiteY0" fmla="*/ 277873 h 4801498"/>
                <a:gd name="connsiteX1" fmla="*/ 277873 w 11464033"/>
                <a:gd name="connsiteY1" fmla="*/ 0 h 4801498"/>
                <a:gd name="connsiteX2" fmla="*/ 11172005 w 11464033"/>
                <a:gd name="connsiteY2" fmla="*/ 0 h 4801498"/>
                <a:gd name="connsiteX3" fmla="*/ 11449878 w 11464033"/>
                <a:gd name="connsiteY3" fmla="*/ 277873 h 4801498"/>
                <a:gd name="connsiteX4" fmla="*/ 11449878 w 11464033"/>
                <a:gd name="connsiteY4" fmla="*/ 1389331 h 4801498"/>
                <a:gd name="connsiteX5" fmla="*/ 11291274 w 11464033"/>
                <a:gd name="connsiteY5" fmla="*/ 4738396 h 4801498"/>
                <a:gd name="connsiteX6" fmla="*/ 8420352 w 11464033"/>
                <a:gd name="connsiteY6" fmla="*/ 4781138 h 4801498"/>
                <a:gd name="connsiteX7" fmla="*/ 7841552 w 11464033"/>
                <a:gd name="connsiteY7" fmla="*/ 1398847 h 4801498"/>
                <a:gd name="connsiteX8" fmla="*/ 0 w 11464033"/>
                <a:gd name="connsiteY8" fmla="*/ 1389331 h 4801498"/>
                <a:gd name="connsiteX9" fmla="*/ 0 w 11464033"/>
                <a:gd name="connsiteY9" fmla="*/ 277873 h 4801498"/>
                <a:gd name="connsiteX0" fmla="*/ 0 w 11464033"/>
                <a:gd name="connsiteY0" fmla="*/ 277873 h 4801498"/>
                <a:gd name="connsiteX1" fmla="*/ 277873 w 11464033"/>
                <a:gd name="connsiteY1" fmla="*/ 0 h 4801498"/>
                <a:gd name="connsiteX2" fmla="*/ 11172005 w 11464033"/>
                <a:gd name="connsiteY2" fmla="*/ 0 h 4801498"/>
                <a:gd name="connsiteX3" fmla="*/ 11449878 w 11464033"/>
                <a:gd name="connsiteY3" fmla="*/ 277873 h 4801498"/>
                <a:gd name="connsiteX4" fmla="*/ 11449878 w 11464033"/>
                <a:gd name="connsiteY4" fmla="*/ 1389331 h 4801498"/>
                <a:gd name="connsiteX5" fmla="*/ 11291274 w 11464033"/>
                <a:gd name="connsiteY5" fmla="*/ 4738396 h 4801498"/>
                <a:gd name="connsiteX6" fmla="*/ 8420352 w 11464033"/>
                <a:gd name="connsiteY6" fmla="*/ 4781138 h 4801498"/>
                <a:gd name="connsiteX7" fmla="*/ 7841552 w 11464033"/>
                <a:gd name="connsiteY7" fmla="*/ 1398847 h 4801498"/>
                <a:gd name="connsiteX8" fmla="*/ 0 w 11464033"/>
                <a:gd name="connsiteY8" fmla="*/ 1389331 h 4801498"/>
                <a:gd name="connsiteX9" fmla="*/ 0 w 11464033"/>
                <a:gd name="connsiteY9" fmla="*/ 277873 h 4801498"/>
                <a:gd name="connsiteX0" fmla="*/ 0 w 11464033"/>
                <a:gd name="connsiteY0" fmla="*/ 277873 h 4801498"/>
                <a:gd name="connsiteX1" fmla="*/ 277873 w 11464033"/>
                <a:gd name="connsiteY1" fmla="*/ 0 h 4801498"/>
                <a:gd name="connsiteX2" fmla="*/ 11172005 w 11464033"/>
                <a:gd name="connsiteY2" fmla="*/ 0 h 4801498"/>
                <a:gd name="connsiteX3" fmla="*/ 11449878 w 11464033"/>
                <a:gd name="connsiteY3" fmla="*/ 277873 h 4801498"/>
                <a:gd name="connsiteX4" fmla="*/ 11449878 w 11464033"/>
                <a:gd name="connsiteY4" fmla="*/ 1389331 h 4801498"/>
                <a:gd name="connsiteX5" fmla="*/ 11291274 w 11464033"/>
                <a:gd name="connsiteY5" fmla="*/ 4738396 h 4801498"/>
                <a:gd name="connsiteX6" fmla="*/ 8420352 w 11464033"/>
                <a:gd name="connsiteY6" fmla="*/ 4781138 h 4801498"/>
                <a:gd name="connsiteX7" fmla="*/ 8288812 w 11464033"/>
                <a:gd name="connsiteY7" fmla="*/ 1398847 h 4801498"/>
                <a:gd name="connsiteX8" fmla="*/ 0 w 11464033"/>
                <a:gd name="connsiteY8" fmla="*/ 1389331 h 4801498"/>
                <a:gd name="connsiteX9" fmla="*/ 0 w 11464033"/>
                <a:gd name="connsiteY9" fmla="*/ 277873 h 4801498"/>
                <a:gd name="connsiteX0" fmla="*/ 0 w 11464033"/>
                <a:gd name="connsiteY0" fmla="*/ 277873 h 4801498"/>
                <a:gd name="connsiteX1" fmla="*/ 277873 w 11464033"/>
                <a:gd name="connsiteY1" fmla="*/ 0 h 4801498"/>
                <a:gd name="connsiteX2" fmla="*/ 11172005 w 11464033"/>
                <a:gd name="connsiteY2" fmla="*/ 0 h 4801498"/>
                <a:gd name="connsiteX3" fmla="*/ 11449878 w 11464033"/>
                <a:gd name="connsiteY3" fmla="*/ 277873 h 4801498"/>
                <a:gd name="connsiteX4" fmla="*/ 11449878 w 11464033"/>
                <a:gd name="connsiteY4" fmla="*/ 1389331 h 4801498"/>
                <a:gd name="connsiteX5" fmla="*/ 11291274 w 11464033"/>
                <a:gd name="connsiteY5" fmla="*/ 4738396 h 4801498"/>
                <a:gd name="connsiteX6" fmla="*/ 8420352 w 11464033"/>
                <a:gd name="connsiteY6" fmla="*/ 4781138 h 4801498"/>
                <a:gd name="connsiteX7" fmla="*/ 8288812 w 11464033"/>
                <a:gd name="connsiteY7" fmla="*/ 1398847 h 4801498"/>
                <a:gd name="connsiteX8" fmla="*/ 0 w 11464033"/>
                <a:gd name="connsiteY8" fmla="*/ 1389331 h 4801498"/>
                <a:gd name="connsiteX9" fmla="*/ 0 w 11464033"/>
                <a:gd name="connsiteY9" fmla="*/ 277873 h 4801498"/>
                <a:gd name="connsiteX0" fmla="*/ 0 w 11464033"/>
                <a:gd name="connsiteY0" fmla="*/ 277873 h 4814697"/>
                <a:gd name="connsiteX1" fmla="*/ 277873 w 11464033"/>
                <a:gd name="connsiteY1" fmla="*/ 0 h 4814697"/>
                <a:gd name="connsiteX2" fmla="*/ 11172005 w 11464033"/>
                <a:gd name="connsiteY2" fmla="*/ 0 h 4814697"/>
                <a:gd name="connsiteX3" fmla="*/ 11449878 w 11464033"/>
                <a:gd name="connsiteY3" fmla="*/ 277873 h 4814697"/>
                <a:gd name="connsiteX4" fmla="*/ 11449878 w 11464033"/>
                <a:gd name="connsiteY4" fmla="*/ 1389331 h 4814697"/>
                <a:gd name="connsiteX5" fmla="*/ 11291274 w 11464033"/>
                <a:gd name="connsiteY5" fmla="*/ 4738396 h 4814697"/>
                <a:gd name="connsiteX6" fmla="*/ 8271265 w 11464033"/>
                <a:gd name="connsiteY6" fmla="*/ 4801016 h 4814697"/>
                <a:gd name="connsiteX7" fmla="*/ 8288812 w 11464033"/>
                <a:gd name="connsiteY7" fmla="*/ 1398847 h 4814697"/>
                <a:gd name="connsiteX8" fmla="*/ 0 w 11464033"/>
                <a:gd name="connsiteY8" fmla="*/ 1389331 h 4814697"/>
                <a:gd name="connsiteX9" fmla="*/ 0 w 11464033"/>
                <a:gd name="connsiteY9" fmla="*/ 277873 h 4814697"/>
                <a:gd name="connsiteX0" fmla="*/ 0 w 11464033"/>
                <a:gd name="connsiteY0" fmla="*/ 277873 h 4814697"/>
                <a:gd name="connsiteX1" fmla="*/ 277873 w 11464033"/>
                <a:gd name="connsiteY1" fmla="*/ 0 h 4814697"/>
                <a:gd name="connsiteX2" fmla="*/ 11172005 w 11464033"/>
                <a:gd name="connsiteY2" fmla="*/ 0 h 4814697"/>
                <a:gd name="connsiteX3" fmla="*/ 11449878 w 11464033"/>
                <a:gd name="connsiteY3" fmla="*/ 277873 h 4814697"/>
                <a:gd name="connsiteX4" fmla="*/ 11449878 w 11464033"/>
                <a:gd name="connsiteY4" fmla="*/ 1389331 h 4814697"/>
                <a:gd name="connsiteX5" fmla="*/ 11291274 w 11464033"/>
                <a:gd name="connsiteY5" fmla="*/ 4738396 h 4814697"/>
                <a:gd name="connsiteX6" fmla="*/ 8271265 w 11464033"/>
                <a:gd name="connsiteY6" fmla="*/ 4801016 h 4814697"/>
                <a:gd name="connsiteX7" fmla="*/ 8288812 w 11464033"/>
                <a:gd name="connsiteY7" fmla="*/ 1398847 h 4814697"/>
                <a:gd name="connsiteX8" fmla="*/ 0 w 11464033"/>
                <a:gd name="connsiteY8" fmla="*/ 1389331 h 4814697"/>
                <a:gd name="connsiteX9" fmla="*/ 0 w 11464033"/>
                <a:gd name="connsiteY9" fmla="*/ 277873 h 4814697"/>
                <a:gd name="connsiteX0" fmla="*/ 0 w 11464033"/>
                <a:gd name="connsiteY0" fmla="*/ 277873 h 4801016"/>
                <a:gd name="connsiteX1" fmla="*/ 277873 w 11464033"/>
                <a:gd name="connsiteY1" fmla="*/ 0 h 4801016"/>
                <a:gd name="connsiteX2" fmla="*/ 11172005 w 11464033"/>
                <a:gd name="connsiteY2" fmla="*/ 0 h 4801016"/>
                <a:gd name="connsiteX3" fmla="*/ 11449878 w 11464033"/>
                <a:gd name="connsiteY3" fmla="*/ 277873 h 4801016"/>
                <a:gd name="connsiteX4" fmla="*/ 11449878 w 11464033"/>
                <a:gd name="connsiteY4" fmla="*/ 1389331 h 4801016"/>
                <a:gd name="connsiteX5" fmla="*/ 11291274 w 11464033"/>
                <a:gd name="connsiteY5" fmla="*/ 4738396 h 4801016"/>
                <a:gd name="connsiteX6" fmla="*/ 8271265 w 11464033"/>
                <a:gd name="connsiteY6" fmla="*/ 4801016 h 4801016"/>
                <a:gd name="connsiteX7" fmla="*/ 8288812 w 11464033"/>
                <a:gd name="connsiteY7" fmla="*/ 1398847 h 4801016"/>
                <a:gd name="connsiteX8" fmla="*/ 0 w 11464033"/>
                <a:gd name="connsiteY8" fmla="*/ 1389331 h 4801016"/>
                <a:gd name="connsiteX9" fmla="*/ 0 w 11464033"/>
                <a:gd name="connsiteY9" fmla="*/ 277873 h 4801016"/>
                <a:gd name="connsiteX0" fmla="*/ 0 w 11457619"/>
                <a:gd name="connsiteY0" fmla="*/ 277873 h 4870268"/>
                <a:gd name="connsiteX1" fmla="*/ 277873 w 11457619"/>
                <a:gd name="connsiteY1" fmla="*/ 0 h 4870268"/>
                <a:gd name="connsiteX2" fmla="*/ 11172005 w 11457619"/>
                <a:gd name="connsiteY2" fmla="*/ 0 h 4870268"/>
                <a:gd name="connsiteX3" fmla="*/ 11449878 w 11457619"/>
                <a:gd name="connsiteY3" fmla="*/ 277873 h 4870268"/>
                <a:gd name="connsiteX4" fmla="*/ 11449878 w 11457619"/>
                <a:gd name="connsiteY4" fmla="*/ 1389331 h 4870268"/>
                <a:gd name="connsiteX5" fmla="*/ 11271395 w 11457619"/>
                <a:gd name="connsiteY5" fmla="*/ 4847727 h 4870268"/>
                <a:gd name="connsiteX6" fmla="*/ 8271265 w 11457619"/>
                <a:gd name="connsiteY6" fmla="*/ 4801016 h 4870268"/>
                <a:gd name="connsiteX7" fmla="*/ 8288812 w 11457619"/>
                <a:gd name="connsiteY7" fmla="*/ 1398847 h 4870268"/>
                <a:gd name="connsiteX8" fmla="*/ 0 w 11457619"/>
                <a:gd name="connsiteY8" fmla="*/ 1389331 h 4870268"/>
                <a:gd name="connsiteX9" fmla="*/ 0 w 11457619"/>
                <a:gd name="connsiteY9" fmla="*/ 277873 h 4870268"/>
                <a:gd name="connsiteX0" fmla="*/ 0 w 11457619"/>
                <a:gd name="connsiteY0" fmla="*/ 277873 h 4848510"/>
                <a:gd name="connsiteX1" fmla="*/ 277873 w 11457619"/>
                <a:gd name="connsiteY1" fmla="*/ 0 h 4848510"/>
                <a:gd name="connsiteX2" fmla="*/ 11172005 w 11457619"/>
                <a:gd name="connsiteY2" fmla="*/ 0 h 4848510"/>
                <a:gd name="connsiteX3" fmla="*/ 11449878 w 11457619"/>
                <a:gd name="connsiteY3" fmla="*/ 277873 h 4848510"/>
                <a:gd name="connsiteX4" fmla="*/ 11449878 w 11457619"/>
                <a:gd name="connsiteY4" fmla="*/ 1389331 h 4848510"/>
                <a:gd name="connsiteX5" fmla="*/ 11271395 w 11457619"/>
                <a:gd name="connsiteY5" fmla="*/ 4847727 h 4848510"/>
                <a:gd name="connsiteX6" fmla="*/ 8271265 w 11457619"/>
                <a:gd name="connsiteY6" fmla="*/ 4801016 h 4848510"/>
                <a:gd name="connsiteX7" fmla="*/ 8288812 w 11457619"/>
                <a:gd name="connsiteY7" fmla="*/ 1398847 h 4848510"/>
                <a:gd name="connsiteX8" fmla="*/ 0 w 11457619"/>
                <a:gd name="connsiteY8" fmla="*/ 1389331 h 4848510"/>
                <a:gd name="connsiteX9" fmla="*/ 0 w 11457619"/>
                <a:gd name="connsiteY9" fmla="*/ 277873 h 4848510"/>
                <a:gd name="connsiteX0" fmla="*/ 0 w 11449878"/>
                <a:gd name="connsiteY0" fmla="*/ 277873 h 4847727"/>
                <a:gd name="connsiteX1" fmla="*/ 277873 w 11449878"/>
                <a:gd name="connsiteY1" fmla="*/ 0 h 4847727"/>
                <a:gd name="connsiteX2" fmla="*/ 11172005 w 11449878"/>
                <a:gd name="connsiteY2" fmla="*/ 0 h 4847727"/>
                <a:gd name="connsiteX3" fmla="*/ 11449878 w 11449878"/>
                <a:gd name="connsiteY3" fmla="*/ 277873 h 4847727"/>
                <a:gd name="connsiteX4" fmla="*/ 11449878 w 11449878"/>
                <a:gd name="connsiteY4" fmla="*/ 1389331 h 4847727"/>
                <a:gd name="connsiteX5" fmla="*/ 11271395 w 11449878"/>
                <a:gd name="connsiteY5" fmla="*/ 4847727 h 4847727"/>
                <a:gd name="connsiteX6" fmla="*/ 8271265 w 11449878"/>
                <a:gd name="connsiteY6" fmla="*/ 4801016 h 4847727"/>
                <a:gd name="connsiteX7" fmla="*/ 8288812 w 11449878"/>
                <a:gd name="connsiteY7" fmla="*/ 1398847 h 4847727"/>
                <a:gd name="connsiteX8" fmla="*/ 0 w 11449878"/>
                <a:gd name="connsiteY8" fmla="*/ 1389331 h 4847727"/>
                <a:gd name="connsiteX9" fmla="*/ 0 w 11449878"/>
                <a:gd name="connsiteY9" fmla="*/ 277873 h 4847727"/>
                <a:gd name="connsiteX0" fmla="*/ 0 w 11449878"/>
                <a:gd name="connsiteY0" fmla="*/ 277873 h 4847727"/>
                <a:gd name="connsiteX1" fmla="*/ 277873 w 11449878"/>
                <a:gd name="connsiteY1" fmla="*/ 0 h 4847727"/>
                <a:gd name="connsiteX2" fmla="*/ 11172005 w 11449878"/>
                <a:gd name="connsiteY2" fmla="*/ 0 h 4847727"/>
                <a:gd name="connsiteX3" fmla="*/ 11449878 w 11449878"/>
                <a:gd name="connsiteY3" fmla="*/ 277873 h 4847727"/>
                <a:gd name="connsiteX4" fmla="*/ 11449878 w 11449878"/>
                <a:gd name="connsiteY4" fmla="*/ 1389331 h 4847727"/>
                <a:gd name="connsiteX5" fmla="*/ 11380726 w 11449878"/>
                <a:gd name="connsiteY5" fmla="*/ 4847727 h 4847727"/>
                <a:gd name="connsiteX6" fmla="*/ 8271265 w 11449878"/>
                <a:gd name="connsiteY6" fmla="*/ 4801016 h 4847727"/>
                <a:gd name="connsiteX7" fmla="*/ 8288812 w 11449878"/>
                <a:gd name="connsiteY7" fmla="*/ 1398847 h 4847727"/>
                <a:gd name="connsiteX8" fmla="*/ 0 w 11449878"/>
                <a:gd name="connsiteY8" fmla="*/ 1389331 h 4847727"/>
                <a:gd name="connsiteX9" fmla="*/ 0 w 11449878"/>
                <a:gd name="connsiteY9" fmla="*/ 277873 h 4847727"/>
                <a:gd name="connsiteX0" fmla="*/ 0 w 11449878"/>
                <a:gd name="connsiteY0" fmla="*/ 277873 h 4847727"/>
                <a:gd name="connsiteX1" fmla="*/ 277873 w 11449878"/>
                <a:gd name="connsiteY1" fmla="*/ 0 h 4847727"/>
                <a:gd name="connsiteX2" fmla="*/ 11172005 w 11449878"/>
                <a:gd name="connsiteY2" fmla="*/ 0 h 4847727"/>
                <a:gd name="connsiteX3" fmla="*/ 11449878 w 11449878"/>
                <a:gd name="connsiteY3" fmla="*/ 277873 h 4847727"/>
                <a:gd name="connsiteX4" fmla="*/ 11449878 w 11449878"/>
                <a:gd name="connsiteY4" fmla="*/ 1389331 h 4847727"/>
                <a:gd name="connsiteX5" fmla="*/ 11380726 w 11449878"/>
                <a:gd name="connsiteY5" fmla="*/ 4847727 h 4847727"/>
                <a:gd name="connsiteX6" fmla="*/ 8271265 w 11449878"/>
                <a:gd name="connsiteY6" fmla="*/ 4801016 h 4847727"/>
                <a:gd name="connsiteX7" fmla="*/ 8288812 w 11449878"/>
                <a:gd name="connsiteY7" fmla="*/ 1398847 h 4847727"/>
                <a:gd name="connsiteX8" fmla="*/ 0 w 11449878"/>
                <a:gd name="connsiteY8" fmla="*/ 1389331 h 4847727"/>
                <a:gd name="connsiteX9" fmla="*/ 0 w 11449878"/>
                <a:gd name="connsiteY9" fmla="*/ 277873 h 4847727"/>
                <a:gd name="connsiteX0" fmla="*/ 0 w 11449878"/>
                <a:gd name="connsiteY0" fmla="*/ 277873 h 4847727"/>
                <a:gd name="connsiteX1" fmla="*/ 277873 w 11449878"/>
                <a:gd name="connsiteY1" fmla="*/ 0 h 4847727"/>
                <a:gd name="connsiteX2" fmla="*/ 11172005 w 11449878"/>
                <a:gd name="connsiteY2" fmla="*/ 0 h 4847727"/>
                <a:gd name="connsiteX3" fmla="*/ 11449878 w 11449878"/>
                <a:gd name="connsiteY3" fmla="*/ 277873 h 4847727"/>
                <a:gd name="connsiteX4" fmla="*/ 11449878 w 11449878"/>
                <a:gd name="connsiteY4" fmla="*/ 1389331 h 4847727"/>
                <a:gd name="connsiteX5" fmla="*/ 11380726 w 11449878"/>
                <a:gd name="connsiteY5" fmla="*/ 4847727 h 4847727"/>
                <a:gd name="connsiteX6" fmla="*/ 8271265 w 11449878"/>
                <a:gd name="connsiteY6" fmla="*/ 4801016 h 4847727"/>
                <a:gd name="connsiteX7" fmla="*/ 8288812 w 11449878"/>
                <a:gd name="connsiteY7" fmla="*/ 1398847 h 4847727"/>
                <a:gd name="connsiteX8" fmla="*/ 0 w 11449878"/>
                <a:gd name="connsiteY8" fmla="*/ 1389331 h 4847727"/>
                <a:gd name="connsiteX9" fmla="*/ 0 w 11449878"/>
                <a:gd name="connsiteY9" fmla="*/ 277873 h 4847727"/>
                <a:gd name="connsiteX0" fmla="*/ 0 w 11449878"/>
                <a:gd name="connsiteY0" fmla="*/ 277873 h 4847727"/>
                <a:gd name="connsiteX1" fmla="*/ 277873 w 11449878"/>
                <a:gd name="connsiteY1" fmla="*/ 0 h 4847727"/>
                <a:gd name="connsiteX2" fmla="*/ 11172005 w 11449878"/>
                <a:gd name="connsiteY2" fmla="*/ 0 h 4847727"/>
                <a:gd name="connsiteX3" fmla="*/ 11449878 w 11449878"/>
                <a:gd name="connsiteY3" fmla="*/ 277873 h 4847727"/>
                <a:gd name="connsiteX4" fmla="*/ 11449878 w 11449878"/>
                <a:gd name="connsiteY4" fmla="*/ 1389331 h 4847727"/>
                <a:gd name="connsiteX5" fmla="*/ 11380726 w 11449878"/>
                <a:gd name="connsiteY5" fmla="*/ 4847727 h 4847727"/>
                <a:gd name="connsiteX6" fmla="*/ 8271265 w 11449878"/>
                <a:gd name="connsiteY6" fmla="*/ 4801016 h 4847727"/>
                <a:gd name="connsiteX7" fmla="*/ 8288812 w 11449878"/>
                <a:gd name="connsiteY7" fmla="*/ 1398847 h 4847727"/>
                <a:gd name="connsiteX8" fmla="*/ 0 w 11449878"/>
                <a:gd name="connsiteY8" fmla="*/ 1389331 h 4847727"/>
                <a:gd name="connsiteX9" fmla="*/ 0 w 11449878"/>
                <a:gd name="connsiteY9" fmla="*/ 277873 h 4847727"/>
                <a:gd name="connsiteX0" fmla="*/ 0 w 11449878"/>
                <a:gd name="connsiteY0" fmla="*/ 277873 h 4847727"/>
                <a:gd name="connsiteX1" fmla="*/ 277873 w 11449878"/>
                <a:gd name="connsiteY1" fmla="*/ 0 h 4847727"/>
                <a:gd name="connsiteX2" fmla="*/ 11172005 w 11449878"/>
                <a:gd name="connsiteY2" fmla="*/ 0 h 4847727"/>
                <a:gd name="connsiteX3" fmla="*/ 11449878 w 11449878"/>
                <a:gd name="connsiteY3" fmla="*/ 277873 h 4847727"/>
                <a:gd name="connsiteX4" fmla="*/ 11449878 w 11449878"/>
                <a:gd name="connsiteY4" fmla="*/ 1389331 h 4847727"/>
                <a:gd name="connsiteX5" fmla="*/ 11380726 w 11449878"/>
                <a:gd name="connsiteY5" fmla="*/ 4847727 h 4847727"/>
                <a:gd name="connsiteX6" fmla="*/ 8271265 w 11449878"/>
                <a:gd name="connsiteY6" fmla="*/ 4801016 h 4847727"/>
                <a:gd name="connsiteX7" fmla="*/ 8288812 w 11449878"/>
                <a:gd name="connsiteY7" fmla="*/ 1398847 h 4847727"/>
                <a:gd name="connsiteX8" fmla="*/ 0 w 11449878"/>
                <a:gd name="connsiteY8" fmla="*/ 1508600 h 4847727"/>
                <a:gd name="connsiteX9" fmla="*/ 0 w 11449878"/>
                <a:gd name="connsiteY9" fmla="*/ 277873 h 4847727"/>
                <a:gd name="connsiteX0" fmla="*/ 0 w 11449878"/>
                <a:gd name="connsiteY0" fmla="*/ 277873 h 4847727"/>
                <a:gd name="connsiteX1" fmla="*/ 277873 w 11449878"/>
                <a:gd name="connsiteY1" fmla="*/ 0 h 4847727"/>
                <a:gd name="connsiteX2" fmla="*/ 11172005 w 11449878"/>
                <a:gd name="connsiteY2" fmla="*/ 0 h 4847727"/>
                <a:gd name="connsiteX3" fmla="*/ 11449878 w 11449878"/>
                <a:gd name="connsiteY3" fmla="*/ 277873 h 4847727"/>
                <a:gd name="connsiteX4" fmla="*/ 11449878 w 11449878"/>
                <a:gd name="connsiteY4" fmla="*/ 1389331 h 4847727"/>
                <a:gd name="connsiteX5" fmla="*/ 11380726 w 11449878"/>
                <a:gd name="connsiteY5" fmla="*/ 4847727 h 4847727"/>
                <a:gd name="connsiteX6" fmla="*/ 8271265 w 11449878"/>
                <a:gd name="connsiteY6" fmla="*/ 4801016 h 4847727"/>
                <a:gd name="connsiteX7" fmla="*/ 8288812 w 11449878"/>
                <a:gd name="connsiteY7" fmla="*/ 1468421 h 4847727"/>
                <a:gd name="connsiteX8" fmla="*/ 0 w 11449878"/>
                <a:gd name="connsiteY8" fmla="*/ 1508600 h 4847727"/>
                <a:gd name="connsiteX9" fmla="*/ 0 w 11449878"/>
                <a:gd name="connsiteY9" fmla="*/ 277873 h 4847727"/>
                <a:gd name="connsiteX0" fmla="*/ 0 w 11449878"/>
                <a:gd name="connsiteY0" fmla="*/ 277873 h 4852788"/>
                <a:gd name="connsiteX1" fmla="*/ 277873 w 11449878"/>
                <a:gd name="connsiteY1" fmla="*/ 0 h 4852788"/>
                <a:gd name="connsiteX2" fmla="*/ 11172005 w 11449878"/>
                <a:gd name="connsiteY2" fmla="*/ 0 h 4852788"/>
                <a:gd name="connsiteX3" fmla="*/ 11449878 w 11449878"/>
                <a:gd name="connsiteY3" fmla="*/ 277873 h 4852788"/>
                <a:gd name="connsiteX4" fmla="*/ 11449878 w 11449878"/>
                <a:gd name="connsiteY4" fmla="*/ 1389331 h 4852788"/>
                <a:gd name="connsiteX5" fmla="*/ 11380726 w 11449878"/>
                <a:gd name="connsiteY5" fmla="*/ 4847727 h 4852788"/>
                <a:gd name="connsiteX6" fmla="*/ 8271265 w 11449878"/>
                <a:gd name="connsiteY6" fmla="*/ 4850712 h 4852788"/>
                <a:gd name="connsiteX7" fmla="*/ 8288812 w 11449878"/>
                <a:gd name="connsiteY7" fmla="*/ 1468421 h 4852788"/>
                <a:gd name="connsiteX8" fmla="*/ 0 w 11449878"/>
                <a:gd name="connsiteY8" fmla="*/ 1508600 h 4852788"/>
                <a:gd name="connsiteX9" fmla="*/ 0 w 11449878"/>
                <a:gd name="connsiteY9" fmla="*/ 277873 h 4852788"/>
                <a:gd name="connsiteX0" fmla="*/ 0 w 11497786"/>
                <a:gd name="connsiteY0" fmla="*/ 277873 h 4852932"/>
                <a:gd name="connsiteX1" fmla="*/ 277873 w 11497786"/>
                <a:gd name="connsiteY1" fmla="*/ 0 h 4852932"/>
                <a:gd name="connsiteX2" fmla="*/ 11172005 w 11497786"/>
                <a:gd name="connsiteY2" fmla="*/ 0 h 4852932"/>
                <a:gd name="connsiteX3" fmla="*/ 11449878 w 11497786"/>
                <a:gd name="connsiteY3" fmla="*/ 277873 h 4852932"/>
                <a:gd name="connsiteX4" fmla="*/ 11449878 w 11497786"/>
                <a:gd name="connsiteY4" fmla="*/ 1389331 h 4852932"/>
                <a:gd name="connsiteX5" fmla="*/ 11492486 w 11497786"/>
                <a:gd name="connsiteY5" fmla="*/ 4852807 h 4852932"/>
                <a:gd name="connsiteX6" fmla="*/ 8271265 w 11497786"/>
                <a:gd name="connsiteY6" fmla="*/ 4850712 h 4852932"/>
                <a:gd name="connsiteX7" fmla="*/ 8288812 w 11497786"/>
                <a:gd name="connsiteY7" fmla="*/ 1468421 h 4852932"/>
                <a:gd name="connsiteX8" fmla="*/ 0 w 11497786"/>
                <a:gd name="connsiteY8" fmla="*/ 1508600 h 4852932"/>
                <a:gd name="connsiteX9" fmla="*/ 0 w 11497786"/>
                <a:gd name="connsiteY9" fmla="*/ 277873 h 4852932"/>
                <a:gd name="connsiteX0" fmla="*/ 0 w 11497786"/>
                <a:gd name="connsiteY0" fmla="*/ 277873 h 4855432"/>
                <a:gd name="connsiteX1" fmla="*/ 277873 w 11497786"/>
                <a:gd name="connsiteY1" fmla="*/ 0 h 4855432"/>
                <a:gd name="connsiteX2" fmla="*/ 11172005 w 11497786"/>
                <a:gd name="connsiteY2" fmla="*/ 0 h 4855432"/>
                <a:gd name="connsiteX3" fmla="*/ 11449878 w 11497786"/>
                <a:gd name="connsiteY3" fmla="*/ 277873 h 4855432"/>
                <a:gd name="connsiteX4" fmla="*/ 11449878 w 11497786"/>
                <a:gd name="connsiteY4" fmla="*/ 1389331 h 4855432"/>
                <a:gd name="connsiteX5" fmla="*/ 11492486 w 11497786"/>
                <a:gd name="connsiteY5" fmla="*/ 4852807 h 4855432"/>
                <a:gd name="connsiteX6" fmla="*/ 8271265 w 11497786"/>
                <a:gd name="connsiteY6" fmla="*/ 4850712 h 4855432"/>
                <a:gd name="connsiteX7" fmla="*/ 8288812 w 11497786"/>
                <a:gd name="connsiteY7" fmla="*/ 1468421 h 4855432"/>
                <a:gd name="connsiteX8" fmla="*/ 0 w 11497786"/>
                <a:gd name="connsiteY8" fmla="*/ 1508600 h 4855432"/>
                <a:gd name="connsiteX9" fmla="*/ 0 w 11497786"/>
                <a:gd name="connsiteY9" fmla="*/ 277873 h 4855432"/>
                <a:gd name="connsiteX0" fmla="*/ 0 w 11497786"/>
                <a:gd name="connsiteY0" fmla="*/ 277873 h 4852807"/>
                <a:gd name="connsiteX1" fmla="*/ 277873 w 11497786"/>
                <a:gd name="connsiteY1" fmla="*/ 0 h 4852807"/>
                <a:gd name="connsiteX2" fmla="*/ 11172005 w 11497786"/>
                <a:gd name="connsiteY2" fmla="*/ 0 h 4852807"/>
                <a:gd name="connsiteX3" fmla="*/ 11449878 w 11497786"/>
                <a:gd name="connsiteY3" fmla="*/ 277873 h 4852807"/>
                <a:gd name="connsiteX4" fmla="*/ 11449878 w 11497786"/>
                <a:gd name="connsiteY4" fmla="*/ 1389331 h 4852807"/>
                <a:gd name="connsiteX5" fmla="*/ 11492486 w 11497786"/>
                <a:gd name="connsiteY5" fmla="*/ 4852807 h 4852807"/>
                <a:gd name="connsiteX6" fmla="*/ 8271265 w 11497786"/>
                <a:gd name="connsiteY6" fmla="*/ 4850712 h 4852807"/>
                <a:gd name="connsiteX7" fmla="*/ 8288812 w 11497786"/>
                <a:gd name="connsiteY7" fmla="*/ 1468421 h 4852807"/>
                <a:gd name="connsiteX8" fmla="*/ 0 w 11497786"/>
                <a:gd name="connsiteY8" fmla="*/ 1508600 h 4852807"/>
                <a:gd name="connsiteX9" fmla="*/ 0 w 11497786"/>
                <a:gd name="connsiteY9" fmla="*/ 277873 h 4852807"/>
                <a:gd name="connsiteX0" fmla="*/ 0 w 11497786"/>
                <a:gd name="connsiteY0" fmla="*/ 277873 h 4852807"/>
                <a:gd name="connsiteX1" fmla="*/ 277873 w 11497786"/>
                <a:gd name="connsiteY1" fmla="*/ 0 h 4852807"/>
                <a:gd name="connsiteX2" fmla="*/ 11172005 w 11497786"/>
                <a:gd name="connsiteY2" fmla="*/ 0 h 4852807"/>
                <a:gd name="connsiteX3" fmla="*/ 11449878 w 11497786"/>
                <a:gd name="connsiteY3" fmla="*/ 277873 h 4852807"/>
                <a:gd name="connsiteX4" fmla="*/ 11449878 w 11497786"/>
                <a:gd name="connsiteY4" fmla="*/ 1389331 h 4852807"/>
                <a:gd name="connsiteX5" fmla="*/ 11492486 w 11497786"/>
                <a:gd name="connsiteY5" fmla="*/ 4852807 h 4852807"/>
                <a:gd name="connsiteX6" fmla="*/ 8271265 w 11497786"/>
                <a:gd name="connsiteY6" fmla="*/ 4850712 h 4852807"/>
                <a:gd name="connsiteX7" fmla="*/ 8288812 w 11497786"/>
                <a:gd name="connsiteY7" fmla="*/ 1468421 h 4852807"/>
                <a:gd name="connsiteX8" fmla="*/ 29817 w 11497786"/>
                <a:gd name="connsiteY8" fmla="*/ 1528479 h 4852807"/>
                <a:gd name="connsiteX9" fmla="*/ 0 w 11497786"/>
                <a:gd name="connsiteY9" fmla="*/ 277873 h 4852807"/>
                <a:gd name="connsiteX0" fmla="*/ 8283 w 11506069"/>
                <a:gd name="connsiteY0" fmla="*/ 277873 h 4852807"/>
                <a:gd name="connsiteX1" fmla="*/ 286156 w 11506069"/>
                <a:gd name="connsiteY1" fmla="*/ 0 h 4852807"/>
                <a:gd name="connsiteX2" fmla="*/ 11180288 w 11506069"/>
                <a:gd name="connsiteY2" fmla="*/ 0 h 4852807"/>
                <a:gd name="connsiteX3" fmla="*/ 11458161 w 11506069"/>
                <a:gd name="connsiteY3" fmla="*/ 277873 h 4852807"/>
                <a:gd name="connsiteX4" fmla="*/ 11458161 w 11506069"/>
                <a:gd name="connsiteY4" fmla="*/ 1389331 h 4852807"/>
                <a:gd name="connsiteX5" fmla="*/ 11500769 w 11506069"/>
                <a:gd name="connsiteY5" fmla="*/ 4852807 h 4852807"/>
                <a:gd name="connsiteX6" fmla="*/ 8279548 w 11506069"/>
                <a:gd name="connsiteY6" fmla="*/ 4850712 h 4852807"/>
                <a:gd name="connsiteX7" fmla="*/ 8297095 w 11506069"/>
                <a:gd name="connsiteY7" fmla="*/ 1468421 h 4852807"/>
                <a:gd name="connsiteX8" fmla="*/ 0 w 11506069"/>
                <a:gd name="connsiteY8" fmla="*/ 1528479 h 4852807"/>
                <a:gd name="connsiteX9" fmla="*/ 8283 w 11506069"/>
                <a:gd name="connsiteY9" fmla="*/ 277873 h 4852807"/>
                <a:gd name="connsiteX0" fmla="*/ 8283 w 11506069"/>
                <a:gd name="connsiteY0" fmla="*/ 277873 h 4852807"/>
                <a:gd name="connsiteX1" fmla="*/ 286156 w 11506069"/>
                <a:gd name="connsiteY1" fmla="*/ 0 h 4852807"/>
                <a:gd name="connsiteX2" fmla="*/ 11180288 w 11506069"/>
                <a:gd name="connsiteY2" fmla="*/ 0 h 4852807"/>
                <a:gd name="connsiteX3" fmla="*/ 11458161 w 11506069"/>
                <a:gd name="connsiteY3" fmla="*/ 277873 h 4852807"/>
                <a:gd name="connsiteX4" fmla="*/ 11458161 w 11506069"/>
                <a:gd name="connsiteY4" fmla="*/ 1389331 h 4852807"/>
                <a:gd name="connsiteX5" fmla="*/ 11500769 w 11506069"/>
                <a:gd name="connsiteY5" fmla="*/ 4852807 h 4852807"/>
                <a:gd name="connsiteX6" fmla="*/ 8279548 w 11506069"/>
                <a:gd name="connsiteY6" fmla="*/ 4850712 h 4852807"/>
                <a:gd name="connsiteX7" fmla="*/ 8297095 w 11506069"/>
                <a:gd name="connsiteY7" fmla="*/ 1468421 h 4852807"/>
                <a:gd name="connsiteX8" fmla="*/ 0 w 11506069"/>
                <a:gd name="connsiteY8" fmla="*/ 1528479 h 4852807"/>
                <a:gd name="connsiteX9" fmla="*/ 8283 w 11506069"/>
                <a:gd name="connsiteY9" fmla="*/ 277873 h 4852807"/>
                <a:gd name="connsiteX0" fmla="*/ 8283 w 11506069"/>
                <a:gd name="connsiteY0" fmla="*/ 277873 h 4852807"/>
                <a:gd name="connsiteX1" fmla="*/ 286156 w 11506069"/>
                <a:gd name="connsiteY1" fmla="*/ 0 h 4852807"/>
                <a:gd name="connsiteX2" fmla="*/ 11180288 w 11506069"/>
                <a:gd name="connsiteY2" fmla="*/ 0 h 4852807"/>
                <a:gd name="connsiteX3" fmla="*/ 11458161 w 11506069"/>
                <a:gd name="connsiteY3" fmla="*/ 277873 h 4852807"/>
                <a:gd name="connsiteX4" fmla="*/ 11458161 w 11506069"/>
                <a:gd name="connsiteY4" fmla="*/ 1389331 h 4852807"/>
                <a:gd name="connsiteX5" fmla="*/ 11500769 w 11506069"/>
                <a:gd name="connsiteY5" fmla="*/ 4852807 h 4852807"/>
                <a:gd name="connsiteX6" fmla="*/ 8279548 w 11506069"/>
                <a:gd name="connsiteY6" fmla="*/ 4850712 h 4852807"/>
                <a:gd name="connsiteX7" fmla="*/ 8297095 w 11506069"/>
                <a:gd name="connsiteY7" fmla="*/ 1468421 h 4852807"/>
                <a:gd name="connsiteX8" fmla="*/ 0 w 11506069"/>
                <a:gd name="connsiteY8" fmla="*/ 1528479 h 4852807"/>
                <a:gd name="connsiteX9" fmla="*/ 8283 w 11506069"/>
                <a:gd name="connsiteY9" fmla="*/ 277873 h 4852807"/>
                <a:gd name="connsiteX0" fmla="*/ 8283 w 11506069"/>
                <a:gd name="connsiteY0" fmla="*/ 277873 h 4852807"/>
                <a:gd name="connsiteX1" fmla="*/ 286156 w 11506069"/>
                <a:gd name="connsiteY1" fmla="*/ 0 h 4852807"/>
                <a:gd name="connsiteX2" fmla="*/ 11180288 w 11506069"/>
                <a:gd name="connsiteY2" fmla="*/ 0 h 4852807"/>
                <a:gd name="connsiteX3" fmla="*/ 11458161 w 11506069"/>
                <a:gd name="connsiteY3" fmla="*/ 277873 h 4852807"/>
                <a:gd name="connsiteX4" fmla="*/ 11458161 w 11506069"/>
                <a:gd name="connsiteY4" fmla="*/ 1389331 h 4852807"/>
                <a:gd name="connsiteX5" fmla="*/ 11500769 w 11506069"/>
                <a:gd name="connsiteY5" fmla="*/ 4852807 h 4852807"/>
                <a:gd name="connsiteX6" fmla="*/ 8279548 w 11506069"/>
                <a:gd name="connsiteY6" fmla="*/ 4850712 h 4852807"/>
                <a:gd name="connsiteX7" fmla="*/ 8297095 w 11506069"/>
                <a:gd name="connsiteY7" fmla="*/ 1468421 h 4852807"/>
                <a:gd name="connsiteX8" fmla="*/ 0 w 11506069"/>
                <a:gd name="connsiteY8" fmla="*/ 1558959 h 4852807"/>
                <a:gd name="connsiteX9" fmla="*/ 8283 w 11506069"/>
                <a:gd name="connsiteY9" fmla="*/ 277873 h 485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06069" h="4852807">
                  <a:moveTo>
                    <a:pt x="8283" y="277873"/>
                  </a:moveTo>
                  <a:cubicBezTo>
                    <a:pt x="8283" y="124408"/>
                    <a:pt x="132691" y="0"/>
                    <a:pt x="286156" y="0"/>
                  </a:cubicBezTo>
                  <a:lnTo>
                    <a:pt x="11180288" y="0"/>
                  </a:lnTo>
                  <a:cubicBezTo>
                    <a:pt x="11333753" y="0"/>
                    <a:pt x="11458161" y="124408"/>
                    <a:pt x="11458161" y="277873"/>
                  </a:cubicBezTo>
                  <a:lnTo>
                    <a:pt x="11458161" y="1389331"/>
                  </a:lnTo>
                  <a:cubicBezTo>
                    <a:pt x="11458161" y="1542796"/>
                    <a:pt x="11525025" y="4852807"/>
                    <a:pt x="11500769" y="4852807"/>
                  </a:cubicBezTo>
                  <a:cubicBezTo>
                    <a:pt x="8303670" y="4839209"/>
                    <a:pt x="11541821" y="4855461"/>
                    <a:pt x="8279548" y="4850712"/>
                  </a:cubicBezTo>
                  <a:cubicBezTo>
                    <a:pt x="8281063" y="1476377"/>
                    <a:pt x="8289130" y="3123714"/>
                    <a:pt x="8297095" y="1468421"/>
                  </a:cubicBezTo>
                  <a:lnTo>
                    <a:pt x="0" y="1558959"/>
                  </a:lnTo>
                  <a:cubicBezTo>
                    <a:pt x="19878" y="1160644"/>
                    <a:pt x="8283" y="648359"/>
                    <a:pt x="8283" y="277873"/>
                  </a:cubicBezTo>
                  <a:close/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88" name="Group 2187">
              <a:extLst>
                <a:ext uri="{FF2B5EF4-FFF2-40B4-BE49-F238E27FC236}">
                  <a16:creationId xmlns:a16="http://schemas.microsoft.com/office/drawing/2014/main" id="{E626DD66-D92B-AFA7-B7D9-28742E9EABE8}"/>
                </a:ext>
              </a:extLst>
            </p:cNvPr>
            <p:cNvGrpSpPr/>
            <p:nvPr/>
          </p:nvGrpSpPr>
          <p:grpSpPr>
            <a:xfrm>
              <a:off x="4069215" y="4035012"/>
              <a:ext cx="1563555" cy="1136346"/>
              <a:chOff x="5215890" y="1874520"/>
              <a:chExt cx="3143250" cy="2140756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2189" name="Oval 2188">
                <a:extLst>
                  <a:ext uri="{FF2B5EF4-FFF2-40B4-BE49-F238E27FC236}">
                    <a16:creationId xmlns:a16="http://schemas.microsoft.com/office/drawing/2014/main" id="{F006118F-78C3-2A28-7A4A-98EAA2564B8B}"/>
                  </a:ext>
                </a:extLst>
              </p:cNvPr>
              <p:cNvSpPr/>
              <p:nvPr/>
            </p:nvSpPr>
            <p:spPr>
              <a:xfrm>
                <a:off x="6096000" y="187452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90" name="Oval 2189">
                <a:extLst>
                  <a:ext uri="{FF2B5EF4-FFF2-40B4-BE49-F238E27FC236}">
                    <a16:creationId xmlns:a16="http://schemas.microsoft.com/office/drawing/2014/main" id="{62772406-3185-09BA-933E-B1D1D0CA8F8F}"/>
                  </a:ext>
                </a:extLst>
              </p:cNvPr>
              <p:cNvSpPr/>
              <p:nvPr/>
            </p:nvSpPr>
            <p:spPr>
              <a:xfrm>
                <a:off x="6111240" y="246888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91" name="Oval 2190">
                <a:extLst>
                  <a:ext uri="{FF2B5EF4-FFF2-40B4-BE49-F238E27FC236}">
                    <a16:creationId xmlns:a16="http://schemas.microsoft.com/office/drawing/2014/main" id="{4E1F33B8-D183-C556-DCD8-A6E06CC73D26}"/>
                  </a:ext>
                </a:extLst>
              </p:cNvPr>
              <p:cNvSpPr/>
              <p:nvPr/>
            </p:nvSpPr>
            <p:spPr>
              <a:xfrm>
                <a:off x="6118860" y="3123968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92" name="Oval 2191">
                <a:extLst>
                  <a:ext uri="{FF2B5EF4-FFF2-40B4-BE49-F238E27FC236}">
                    <a16:creationId xmlns:a16="http://schemas.microsoft.com/office/drawing/2014/main" id="{56A40826-8CD6-081E-EAD6-CFFA184EE553}"/>
                  </a:ext>
                </a:extLst>
              </p:cNvPr>
              <p:cNvSpPr/>
              <p:nvPr/>
            </p:nvSpPr>
            <p:spPr>
              <a:xfrm>
                <a:off x="6111240" y="3756196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93" name="Oval 2192">
                <a:extLst>
                  <a:ext uri="{FF2B5EF4-FFF2-40B4-BE49-F238E27FC236}">
                    <a16:creationId xmlns:a16="http://schemas.microsoft.com/office/drawing/2014/main" id="{7F8B28EF-6322-DBB6-3E15-945772A1670C}"/>
                  </a:ext>
                </a:extLst>
              </p:cNvPr>
              <p:cNvSpPr/>
              <p:nvPr/>
            </p:nvSpPr>
            <p:spPr>
              <a:xfrm>
                <a:off x="5215890" y="217932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94" name="Oval 2193">
                <a:extLst>
                  <a:ext uri="{FF2B5EF4-FFF2-40B4-BE49-F238E27FC236}">
                    <a16:creationId xmlns:a16="http://schemas.microsoft.com/office/drawing/2014/main" id="{98FB2630-3152-0D17-9AF5-D5E2797A7F68}"/>
                  </a:ext>
                </a:extLst>
              </p:cNvPr>
              <p:cNvSpPr/>
              <p:nvPr/>
            </p:nvSpPr>
            <p:spPr>
              <a:xfrm>
                <a:off x="7132320" y="213360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95" name="Oval 2194">
                <a:extLst>
                  <a:ext uri="{FF2B5EF4-FFF2-40B4-BE49-F238E27FC236}">
                    <a16:creationId xmlns:a16="http://schemas.microsoft.com/office/drawing/2014/main" id="{27392A8E-9852-77F7-4A83-DC6B96FBE0C7}"/>
                  </a:ext>
                </a:extLst>
              </p:cNvPr>
              <p:cNvSpPr/>
              <p:nvPr/>
            </p:nvSpPr>
            <p:spPr>
              <a:xfrm>
                <a:off x="5215890" y="3337328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96" name="Oval 2195">
                <a:extLst>
                  <a:ext uri="{FF2B5EF4-FFF2-40B4-BE49-F238E27FC236}">
                    <a16:creationId xmlns:a16="http://schemas.microsoft.com/office/drawing/2014/main" id="{DBA77354-997D-BF38-4745-77A1BEA3740E}"/>
                  </a:ext>
                </a:extLst>
              </p:cNvPr>
              <p:cNvSpPr/>
              <p:nvPr/>
            </p:nvSpPr>
            <p:spPr>
              <a:xfrm>
                <a:off x="7132320" y="3337328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97" name="Oval 2196">
                <a:extLst>
                  <a:ext uri="{FF2B5EF4-FFF2-40B4-BE49-F238E27FC236}">
                    <a16:creationId xmlns:a16="http://schemas.microsoft.com/office/drawing/2014/main" id="{16C2F1AF-0C43-D1A7-D8E7-B03185AF1728}"/>
                  </a:ext>
                </a:extLst>
              </p:cNvPr>
              <p:cNvSpPr/>
              <p:nvPr/>
            </p:nvSpPr>
            <p:spPr>
              <a:xfrm>
                <a:off x="8100060" y="2727960"/>
                <a:ext cx="259080" cy="259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2198" name="Straight Connector 2197">
                <a:extLst>
                  <a:ext uri="{FF2B5EF4-FFF2-40B4-BE49-F238E27FC236}">
                    <a16:creationId xmlns:a16="http://schemas.microsoft.com/office/drawing/2014/main" id="{6425F903-C1E4-55BA-0228-2BDB9DC2352F}"/>
                  </a:ext>
                </a:extLst>
              </p:cNvPr>
              <p:cNvCxnSpPr>
                <a:stCxn id="2195" idx="7"/>
                <a:endCxn id="2189" idx="3"/>
              </p:cNvCxnSpPr>
              <p:nvPr/>
            </p:nvCxnSpPr>
            <p:spPr>
              <a:xfrm flipV="1">
                <a:off x="5437029" y="2095659"/>
                <a:ext cx="696912" cy="127961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9" name="Straight Connector 2198">
                <a:extLst>
                  <a:ext uri="{FF2B5EF4-FFF2-40B4-BE49-F238E27FC236}">
                    <a16:creationId xmlns:a16="http://schemas.microsoft.com/office/drawing/2014/main" id="{F9D213B0-20A9-BC74-8648-AB3851BD2757}"/>
                  </a:ext>
                </a:extLst>
              </p:cNvPr>
              <p:cNvCxnSpPr>
                <a:cxnSpLocks/>
                <a:endCxn id="2190" idx="3"/>
              </p:cNvCxnSpPr>
              <p:nvPr/>
            </p:nvCxnSpPr>
            <p:spPr>
              <a:xfrm flipV="1">
                <a:off x="5448459" y="2690019"/>
                <a:ext cx="700722" cy="76891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0" name="Straight Connector 2199">
                <a:extLst>
                  <a:ext uri="{FF2B5EF4-FFF2-40B4-BE49-F238E27FC236}">
                    <a16:creationId xmlns:a16="http://schemas.microsoft.com/office/drawing/2014/main" id="{20D222D7-6A89-CFFC-0544-A8D50976CF50}"/>
                  </a:ext>
                </a:extLst>
              </p:cNvPr>
              <p:cNvCxnSpPr>
                <a:cxnSpLocks/>
                <a:stCxn id="2195" idx="6"/>
                <a:endCxn id="2191" idx="2"/>
              </p:cNvCxnSpPr>
              <p:nvPr/>
            </p:nvCxnSpPr>
            <p:spPr>
              <a:xfrm flipV="1">
                <a:off x="5474970" y="3253508"/>
                <a:ext cx="643890" cy="21336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1" name="Straight Connector 2200">
                <a:extLst>
                  <a:ext uri="{FF2B5EF4-FFF2-40B4-BE49-F238E27FC236}">
                    <a16:creationId xmlns:a16="http://schemas.microsoft.com/office/drawing/2014/main" id="{827B3A83-A203-2936-BA8A-1467813C2000}"/>
                  </a:ext>
                </a:extLst>
              </p:cNvPr>
              <p:cNvCxnSpPr>
                <a:cxnSpLocks/>
                <a:endCxn id="2192" idx="2"/>
              </p:cNvCxnSpPr>
              <p:nvPr/>
            </p:nvCxnSpPr>
            <p:spPr>
              <a:xfrm>
                <a:off x="5406708" y="3535594"/>
                <a:ext cx="704532" cy="350142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2" name="Straight Connector 2201">
                <a:extLst>
                  <a:ext uri="{FF2B5EF4-FFF2-40B4-BE49-F238E27FC236}">
                    <a16:creationId xmlns:a16="http://schemas.microsoft.com/office/drawing/2014/main" id="{077D361E-E43E-00F4-ED04-B652FB83BFF3}"/>
                  </a:ext>
                </a:extLst>
              </p:cNvPr>
              <p:cNvCxnSpPr>
                <a:cxnSpLocks/>
                <a:endCxn id="2197" idx="3"/>
              </p:cNvCxnSpPr>
              <p:nvPr/>
            </p:nvCxnSpPr>
            <p:spPr>
              <a:xfrm flipV="1">
                <a:off x="7353459" y="2949099"/>
                <a:ext cx="784542" cy="47189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3" name="Straight Connector 2202">
                <a:extLst>
                  <a:ext uri="{FF2B5EF4-FFF2-40B4-BE49-F238E27FC236}">
                    <a16:creationId xmlns:a16="http://schemas.microsoft.com/office/drawing/2014/main" id="{19B465E6-77AE-95A0-B089-1F009E47AB84}"/>
                  </a:ext>
                </a:extLst>
              </p:cNvPr>
              <p:cNvCxnSpPr>
                <a:cxnSpLocks/>
                <a:stCxn id="2194" idx="6"/>
                <a:endCxn id="2197" idx="1"/>
              </p:cNvCxnSpPr>
              <p:nvPr/>
            </p:nvCxnSpPr>
            <p:spPr>
              <a:xfrm>
                <a:off x="7391400" y="2263140"/>
                <a:ext cx="746601" cy="50276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4" name="Straight Connector 2203">
                <a:extLst>
                  <a:ext uri="{FF2B5EF4-FFF2-40B4-BE49-F238E27FC236}">
                    <a16:creationId xmlns:a16="http://schemas.microsoft.com/office/drawing/2014/main" id="{CD0480C2-768C-B429-FAC2-3964FAD9C8A1}"/>
                  </a:ext>
                </a:extLst>
              </p:cNvPr>
              <p:cNvCxnSpPr>
                <a:cxnSpLocks/>
                <a:stCxn id="2191" idx="6"/>
                <a:endCxn id="2196" idx="2"/>
              </p:cNvCxnSpPr>
              <p:nvPr/>
            </p:nvCxnSpPr>
            <p:spPr>
              <a:xfrm>
                <a:off x="6377940" y="3253508"/>
                <a:ext cx="754380" cy="21336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5" name="Straight Connector 2204">
                <a:extLst>
                  <a:ext uri="{FF2B5EF4-FFF2-40B4-BE49-F238E27FC236}">
                    <a16:creationId xmlns:a16="http://schemas.microsoft.com/office/drawing/2014/main" id="{676170DE-523A-0068-4841-1BD43B6A73B2}"/>
                  </a:ext>
                </a:extLst>
              </p:cNvPr>
              <p:cNvCxnSpPr>
                <a:cxnSpLocks/>
                <a:stCxn id="2189" idx="6"/>
              </p:cNvCxnSpPr>
              <p:nvPr/>
            </p:nvCxnSpPr>
            <p:spPr>
              <a:xfrm>
                <a:off x="6355080" y="2004060"/>
                <a:ext cx="815181" cy="183198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Straight Connector 2205">
                <a:extLst>
                  <a:ext uri="{FF2B5EF4-FFF2-40B4-BE49-F238E27FC236}">
                    <a16:creationId xmlns:a16="http://schemas.microsoft.com/office/drawing/2014/main" id="{B5B0D44D-C678-ECE0-35EC-563C2E62C0A6}"/>
                  </a:ext>
                </a:extLst>
              </p:cNvPr>
              <p:cNvCxnSpPr>
                <a:cxnSpLocks/>
                <a:stCxn id="2190" idx="5"/>
                <a:endCxn id="2196" idx="1"/>
              </p:cNvCxnSpPr>
              <p:nvPr/>
            </p:nvCxnSpPr>
            <p:spPr>
              <a:xfrm>
                <a:off x="6332379" y="2690019"/>
                <a:ext cx="837882" cy="68525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Straight Connector 2206">
                <a:extLst>
                  <a:ext uri="{FF2B5EF4-FFF2-40B4-BE49-F238E27FC236}">
                    <a16:creationId xmlns:a16="http://schemas.microsoft.com/office/drawing/2014/main" id="{A2A10BE7-A007-FD52-CE03-3B639D973B02}"/>
                  </a:ext>
                </a:extLst>
              </p:cNvPr>
              <p:cNvCxnSpPr>
                <a:cxnSpLocks/>
                <a:stCxn id="2189" idx="5"/>
                <a:endCxn id="2196" idx="1"/>
              </p:cNvCxnSpPr>
              <p:nvPr/>
            </p:nvCxnSpPr>
            <p:spPr>
              <a:xfrm>
                <a:off x="6317139" y="2095659"/>
                <a:ext cx="853122" cy="127961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Straight Connector 2207">
                <a:extLst>
                  <a:ext uri="{FF2B5EF4-FFF2-40B4-BE49-F238E27FC236}">
                    <a16:creationId xmlns:a16="http://schemas.microsoft.com/office/drawing/2014/main" id="{492E1805-F6F9-F188-7302-0A8A8E4166EF}"/>
                  </a:ext>
                </a:extLst>
              </p:cNvPr>
              <p:cNvCxnSpPr>
                <a:cxnSpLocks/>
                <a:stCxn id="2192" idx="6"/>
                <a:endCxn id="2196" idx="3"/>
              </p:cNvCxnSpPr>
              <p:nvPr/>
            </p:nvCxnSpPr>
            <p:spPr>
              <a:xfrm flipV="1">
                <a:off x="6370320" y="3558467"/>
                <a:ext cx="799941" cy="327269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Straight Connector 2208">
                <a:extLst>
                  <a:ext uri="{FF2B5EF4-FFF2-40B4-BE49-F238E27FC236}">
                    <a16:creationId xmlns:a16="http://schemas.microsoft.com/office/drawing/2014/main" id="{73B4A223-B204-44C1-8663-6CA04C398E4B}"/>
                  </a:ext>
                </a:extLst>
              </p:cNvPr>
              <p:cNvCxnSpPr>
                <a:cxnSpLocks/>
                <a:stCxn id="2192" idx="6"/>
                <a:endCxn id="2194" idx="3"/>
              </p:cNvCxnSpPr>
              <p:nvPr/>
            </p:nvCxnSpPr>
            <p:spPr>
              <a:xfrm flipV="1">
                <a:off x="6370320" y="2354739"/>
                <a:ext cx="799941" cy="1530997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0" name="Straight Connector 2209">
                <a:extLst>
                  <a:ext uri="{FF2B5EF4-FFF2-40B4-BE49-F238E27FC236}">
                    <a16:creationId xmlns:a16="http://schemas.microsoft.com/office/drawing/2014/main" id="{D7FC442D-A23D-2FA6-1825-D21427DA3AA8}"/>
                  </a:ext>
                </a:extLst>
              </p:cNvPr>
              <p:cNvCxnSpPr>
                <a:cxnSpLocks/>
                <a:stCxn id="2191" idx="7"/>
              </p:cNvCxnSpPr>
              <p:nvPr/>
            </p:nvCxnSpPr>
            <p:spPr>
              <a:xfrm flipV="1">
                <a:off x="6339999" y="2293779"/>
                <a:ext cx="830262" cy="86813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1" name="Straight Connector 2210">
                <a:extLst>
                  <a:ext uri="{FF2B5EF4-FFF2-40B4-BE49-F238E27FC236}">
                    <a16:creationId xmlns:a16="http://schemas.microsoft.com/office/drawing/2014/main" id="{EB35DBF7-C297-1155-C393-C5888A5D642F}"/>
                  </a:ext>
                </a:extLst>
              </p:cNvPr>
              <p:cNvCxnSpPr>
                <a:cxnSpLocks/>
                <a:stCxn id="2190" idx="7"/>
                <a:endCxn id="2194" idx="2"/>
              </p:cNvCxnSpPr>
              <p:nvPr/>
            </p:nvCxnSpPr>
            <p:spPr>
              <a:xfrm flipV="1">
                <a:off x="6332379" y="2263140"/>
                <a:ext cx="799941" cy="24368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2" name="Straight Connector 2211">
                <a:extLst>
                  <a:ext uri="{FF2B5EF4-FFF2-40B4-BE49-F238E27FC236}">
                    <a16:creationId xmlns:a16="http://schemas.microsoft.com/office/drawing/2014/main" id="{880665B9-09D1-8EA8-62D7-6226D2397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7029" y="2377599"/>
                <a:ext cx="697071" cy="19796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3" name="Straight Connector 2212">
                <a:extLst>
                  <a:ext uri="{FF2B5EF4-FFF2-40B4-BE49-F238E27FC236}">
                    <a16:creationId xmlns:a16="http://schemas.microsoft.com/office/drawing/2014/main" id="{8DFD400C-710A-6E0A-72C2-E3EA329E173D}"/>
                  </a:ext>
                </a:extLst>
              </p:cNvPr>
              <p:cNvCxnSpPr>
                <a:cxnSpLocks/>
                <a:stCxn id="2193" idx="5"/>
                <a:endCxn id="2191" idx="1"/>
              </p:cNvCxnSpPr>
              <p:nvPr/>
            </p:nvCxnSpPr>
            <p:spPr>
              <a:xfrm>
                <a:off x="5437029" y="2400459"/>
                <a:ext cx="719772" cy="761450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Straight Connector 2213">
                <a:extLst>
                  <a:ext uri="{FF2B5EF4-FFF2-40B4-BE49-F238E27FC236}">
                    <a16:creationId xmlns:a16="http://schemas.microsoft.com/office/drawing/2014/main" id="{F4466841-2B4B-66CF-62FC-77A8441EA550}"/>
                  </a:ext>
                </a:extLst>
              </p:cNvPr>
              <p:cNvCxnSpPr>
                <a:cxnSpLocks/>
                <a:stCxn id="2193" idx="6"/>
                <a:endCxn id="2189" idx="3"/>
              </p:cNvCxnSpPr>
              <p:nvPr/>
            </p:nvCxnSpPr>
            <p:spPr>
              <a:xfrm flipV="1">
                <a:off x="5474970" y="2095659"/>
                <a:ext cx="658971" cy="213201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5" name="Straight Connector 2214">
                <a:extLst>
                  <a:ext uri="{FF2B5EF4-FFF2-40B4-BE49-F238E27FC236}">
                    <a16:creationId xmlns:a16="http://schemas.microsoft.com/office/drawing/2014/main" id="{F32ADCE8-8A2D-2C50-E04D-2722F3266F90}"/>
                  </a:ext>
                </a:extLst>
              </p:cNvPr>
              <p:cNvCxnSpPr>
                <a:cxnSpLocks/>
                <a:stCxn id="2193" idx="5"/>
                <a:endCxn id="2192" idx="2"/>
              </p:cNvCxnSpPr>
              <p:nvPr/>
            </p:nvCxnSpPr>
            <p:spPr>
              <a:xfrm>
                <a:off x="5437029" y="2400459"/>
                <a:ext cx="674211" cy="1485277"/>
              </a:xfrm>
              <a:prstGeom prst="line">
                <a:avLst/>
              </a:prstGeom>
              <a:grp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6" name="Straight Arrow Connector 2215">
              <a:extLst>
                <a:ext uri="{FF2B5EF4-FFF2-40B4-BE49-F238E27FC236}">
                  <a16:creationId xmlns:a16="http://schemas.microsoft.com/office/drawing/2014/main" id="{1F754EDA-1825-4A2C-5705-67386EC13945}"/>
                </a:ext>
              </a:extLst>
            </p:cNvPr>
            <p:cNvCxnSpPr>
              <a:cxnSpLocks/>
            </p:cNvCxnSpPr>
            <p:nvPr/>
          </p:nvCxnSpPr>
          <p:spPr>
            <a:xfrm>
              <a:off x="1722458" y="4574571"/>
              <a:ext cx="555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8" name="Straight Arrow Connector 2217">
              <a:extLst>
                <a:ext uri="{FF2B5EF4-FFF2-40B4-BE49-F238E27FC236}">
                  <a16:creationId xmlns:a16="http://schemas.microsoft.com/office/drawing/2014/main" id="{1EC2534A-D67A-0D32-8A5E-22FF21FAEBB5}"/>
                </a:ext>
              </a:extLst>
            </p:cNvPr>
            <p:cNvCxnSpPr>
              <a:cxnSpLocks/>
            </p:cNvCxnSpPr>
            <p:nvPr/>
          </p:nvCxnSpPr>
          <p:spPr>
            <a:xfrm>
              <a:off x="3525698" y="4574571"/>
              <a:ext cx="555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9" name="Straight Arrow Connector 2218">
              <a:extLst>
                <a:ext uri="{FF2B5EF4-FFF2-40B4-BE49-F238E27FC236}">
                  <a16:creationId xmlns:a16="http://schemas.microsoft.com/office/drawing/2014/main" id="{4CA6BF13-AFB2-4BDF-0C8A-AD8D81F2B4FA}"/>
                </a:ext>
              </a:extLst>
            </p:cNvPr>
            <p:cNvCxnSpPr>
              <a:cxnSpLocks/>
            </p:cNvCxnSpPr>
            <p:nvPr/>
          </p:nvCxnSpPr>
          <p:spPr>
            <a:xfrm>
              <a:off x="5634058" y="4566982"/>
              <a:ext cx="555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0" name="Straight Arrow Connector 2219">
              <a:extLst>
                <a:ext uri="{FF2B5EF4-FFF2-40B4-BE49-F238E27FC236}">
                  <a16:creationId xmlns:a16="http://schemas.microsoft.com/office/drawing/2014/main" id="{15F21FA5-7237-010F-74D2-76A979902CED}"/>
                </a:ext>
              </a:extLst>
            </p:cNvPr>
            <p:cNvCxnSpPr>
              <a:cxnSpLocks/>
            </p:cNvCxnSpPr>
            <p:nvPr/>
          </p:nvCxnSpPr>
          <p:spPr>
            <a:xfrm>
              <a:off x="8692218" y="4566982"/>
              <a:ext cx="555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1" name="Straight Arrow Connector 2220">
              <a:extLst>
                <a:ext uri="{FF2B5EF4-FFF2-40B4-BE49-F238E27FC236}">
                  <a16:creationId xmlns:a16="http://schemas.microsoft.com/office/drawing/2014/main" id="{EF2045ED-184D-E36C-8645-27F0ABF9CD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2458" y="6221787"/>
              <a:ext cx="2513355" cy="137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7" name="Straight Arrow Connector 2226">
              <a:extLst>
                <a:ext uri="{FF2B5EF4-FFF2-40B4-BE49-F238E27FC236}">
                  <a16:creationId xmlns:a16="http://schemas.microsoft.com/office/drawing/2014/main" id="{4B97D753-3827-FF65-EF43-4CA38B7C0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2606" y="6191307"/>
              <a:ext cx="28357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2" name="Straight Arrow Connector 2231">
              <a:extLst>
                <a:ext uri="{FF2B5EF4-FFF2-40B4-BE49-F238E27FC236}">
                  <a16:creationId xmlns:a16="http://schemas.microsoft.com/office/drawing/2014/main" id="{E4D83F9F-6373-1DBB-BC62-74F6D2C05C4B}"/>
                </a:ext>
              </a:extLst>
            </p:cNvPr>
            <p:cNvCxnSpPr>
              <a:cxnSpLocks/>
            </p:cNvCxnSpPr>
            <p:nvPr/>
          </p:nvCxnSpPr>
          <p:spPr>
            <a:xfrm>
              <a:off x="10383213" y="5023332"/>
              <a:ext cx="0" cy="463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4" name="TextBox 2233">
              <a:extLst>
                <a:ext uri="{FF2B5EF4-FFF2-40B4-BE49-F238E27FC236}">
                  <a16:creationId xmlns:a16="http://schemas.microsoft.com/office/drawing/2014/main" id="{624A163C-57C4-C25E-9052-2620604BC817}"/>
                </a:ext>
              </a:extLst>
            </p:cNvPr>
            <p:cNvSpPr txBox="1"/>
            <p:nvPr/>
          </p:nvSpPr>
          <p:spPr>
            <a:xfrm rot="16200000">
              <a:off x="11130068" y="4142604"/>
              <a:ext cx="143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Vector Store</a:t>
              </a:r>
            </a:p>
          </p:txBody>
        </p:sp>
        <p:sp>
          <p:nvSpPr>
            <p:cNvPr id="2235" name="TextBox 2234">
              <a:extLst>
                <a:ext uri="{FF2B5EF4-FFF2-40B4-BE49-F238E27FC236}">
                  <a16:creationId xmlns:a16="http://schemas.microsoft.com/office/drawing/2014/main" id="{8E72E9D2-88FD-7A98-F46F-5A4B964317A8}"/>
                </a:ext>
              </a:extLst>
            </p:cNvPr>
            <p:cNvSpPr txBox="1"/>
            <p:nvPr/>
          </p:nvSpPr>
          <p:spPr>
            <a:xfrm rot="16200000">
              <a:off x="10800960" y="1091780"/>
              <a:ext cx="1998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Embedding Model</a:t>
              </a:r>
            </a:p>
          </p:txBody>
        </p:sp>
        <p:sp>
          <p:nvSpPr>
            <p:cNvPr id="2236" name="TextBox 2235">
              <a:extLst>
                <a:ext uri="{FF2B5EF4-FFF2-40B4-BE49-F238E27FC236}">
                  <a16:creationId xmlns:a16="http://schemas.microsoft.com/office/drawing/2014/main" id="{6BF3055E-1233-12D2-7A4C-50C1FED44639}"/>
                </a:ext>
              </a:extLst>
            </p:cNvPr>
            <p:cNvSpPr txBox="1"/>
            <p:nvPr/>
          </p:nvSpPr>
          <p:spPr>
            <a:xfrm>
              <a:off x="3881922" y="3233451"/>
              <a:ext cx="1406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Embedding</a:t>
              </a:r>
            </a:p>
            <a:p>
              <a:pPr algn="ctr"/>
              <a:r>
                <a:rPr lang="en-IN" dirty="0"/>
                <a:t> Model</a:t>
              </a:r>
            </a:p>
          </p:txBody>
        </p:sp>
        <p:sp>
          <p:nvSpPr>
            <p:cNvPr id="2237" name="TextBox 2236">
              <a:extLst>
                <a:ext uri="{FF2B5EF4-FFF2-40B4-BE49-F238E27FC236}">
                  <a16:creationId xmlns:a16="http://schemas.microsoft.com/office/drawing/2014/main" id="{0E15ADC5-1689-0DDC-948C-C74883D5D864}"/>
                </a:ext>
              </a:extLst>
            </p:cNvPr>
            <p:cNvSpPr txBox="1"/>
            <p:nvPr/>
          </p:nvSpPr>
          <p:spPr>
            <a:xfrm>
              <a:off x="4563626" y="574736"/>
              <a:ext cx="1406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Chunking</a:t>
              </a:r>
            </a:p>
          </p:txBody>
        </p:sp>
        <p:sp>
          <p:nvSpPr>
            <p:cNvPr id="2238" name="TextBox 2237">
              <a:extLst>
                <a:ext uri="{FF2B5EF4-FFF2-40B4-BE49-F238E27FC236}">
                  <a16:creationId xmlns:a16="http://schemas.microsoft.com/office/drawing/2014/main" id="{8D7074BA-818E-0AAC-2BB7-7EB5E80D6BA1}"/>
                </a:ext>
              </a:extLst>
            </p:cNvPr>
            <p:cNvSpPr txBox="1"/>
            <p:nvPr/>
          </p:nvSpPr>
          <p:spPr>
            <a:xfrm>
              <a:off x="5007126" y="3956205"/>
              <a:ext cx="1406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Vectorize</a:t>
              </a:r>
            </a:p>
          </p:txBody>
        </p:sp>
        <p:sp>
          <p:nvSpPr>
            <p:cNvPr id="2239" name="TextBox 2238">
              <a:extLst>
                <a:ext uri="{FF2B5EF4-FFF2-40B4-BE49-F238E27FC236}">
                  <a16:creationId xmlns:a16="http://schemas.microsoft.com/office/drawing/2014/main" id="{72290977-9244-2719-0F25-7611DCA851F2}"/>
                </a:ext>
              </a:extLst>
            </p:cNvPr>
            <p:cNvSpPr txBox="1"/>
            <p:nvPr/>
          </p:nvSpPr>
          <p:spPr>
            <a:xfrm>
              <a:off x="8253818" y="4060754"/>
              <a:ext cx="1406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Search</a:t>
              </a:r>
            </a:p>
          </p:txBody>
        </p:sp>
        <p:sp>
          <p:nvSpPr>
            <p:cNvPr id="2240" name="TextBox 2239">
              <a:extLst>
                <a:ext uri="{FF2B5EF4-FFF2-40B4-BE49-F238E27FC236}">
                  <a16:creationId xmlns:a16="http://schemas.microsoft.com/office/drawing/2014/main" id="{6E55D7BC-7C4C-7508-0031-0348A8A2C02D}"/>
                </a:ext>
              </a:extLst>
            </p:cNvPr>
            <p:cNvSpPr txBox="1"/>
            <p:nvPr/>
          </p:nvSpPr>
          <p:spPr>
            <a:xfrm>
              <a:off x="10440009" y="1493752"/>
              <a:ext cx="1406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Vectorize</a:t>
              </a:r>
            </a:p>
          </p:txBody>
        </p:sp>
        <p:sp>
          <p:nvSpPr>
            <p:cNvPr id="2241" name="TextBox 2240">
              <a:extLst>
                <a:ext uri="{FF2B5EF4-FFF2-40B4-BE49-F238E27FC236}">
                  <a16:creationId xmlns:a16="http://schemas.microsoft.com/office/drawing/2014/main" id="{ECF8A643-54A1-8368-37A2-FC29CC6A1D83}"/>
                </a:ext>
              </a:extLst>
            </p:cNvPr>
            <p:cNvSpPr txBox="1"/>
            <p:nvPr/>
          </p:nvSpPr>
          <p:spPr>
            <a:xfrm>
              <a:off x="10550517" y="4953723"/>
              <a:ext cx="1406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Retrieve</a:t>
              </a:r>
            </a:p>
          </p:txBody>
        </p:sp>
        <p:sp>
          <p:nvSpPr>
            <p:cNvPr id="2242" name="TextBox 2241">
              <a:extLst>
                <a:ext uri="{FF2B5EF4-FFF2-40B4-BE49-F238E27FC236}">
                  <a16:creationId xmlns:a16="http://schemas.microsoft.com/office/drawing/2014/main" id="{53A17865-1E82-754B-6895-1738EB171373}"/>
                </a:ext>
              </a:extLst>
            </p:cNvPr>
            <p:cNvSpPr txBox="1"/>
            <p:nvPr/>
          </p:nvSpPr>
          <p:spPr>
            <a:xfrm>
              <a:off x="10550517" y="3428161"/>
              <a:ext cx="1406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Indexing</a:t>
              </a:r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87C61EDC-62D8-3773-4EBE-92060709391E}"/>
                </a:ext>
              </a:extLst>
            </p:cNvPr>
            <p:cNvSpPr txBox="1"/>
            <p:nvPr/>
          </p:nvSpPr>
          <p:spPr>
            <a:xfrm>
              <a:off x="2336821" y="5692969"/>
              <a:ext cx="1406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Generate</a:t>
              </a:r>
            </a:p>
          </p:txBody>
        </p:sp>
        <p:cxnSp>
          <p:nvCxnSpPr>
            <p:cNvPr id="2246" name="Straight Arrow Connector 2245">
              <a:extLst>
                <a:ext uri="{FF2B5EF4-FFF2-40B4-BE49-F238E27FC236}">
                  <a16:creationId xmlns:a16="http://schemas.microsoft.com/office/drawing/2014/main" id="{13CC0579-D404-5B47-23E4-F7A8C037F071}"/>
                </a:ext>
              </a:extLst>
            </p:cNvPr>
            <p:cNvCxnSpPr>
              <a:cxnSpLocks/>
              <a:stCxn id="2167" idx="0"/>
              <a:endCxn id="2162" idx="2"/>
            </p:cNvCxnSpPr>
            <p:nvPr/>
          </p:nvCxnSpPr>
          <p:spPr>
            <a:xfrm flipV="1">
              <a:off x="998422" y="5025900"/>
              <a:ext cx="1764" cy="6734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7" name="Connector: Elbow 2256">
              <a:extLst>
                <a:ext uri="{FF2B5EF4-FFF2-40B4-BE49-F238E27FC236}">
                  <a16:creationId xmlns:a16="http://schemas.microsoft.com/office/drawing/2014/main" id="{DF566C62-60E5-835F-3211-F1E3DBEBAE1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71887" y="2955308"/>
              <a:ext cx="440808" cy="4581098"/>
            </a:xfrm>
            <a:prstGeom prst="bent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9" name="Connector: Elbow 2258">
              <a:extLst>
                <a:ext uri="{FF2B5EF4-FFF2-40B4-BE49-F238E27FC236}">
                  <a16:creationId xmlns:a16="http://schemas.microsoft.com/office/drawing/2014/main" id="{E9F3600A-8B2B-8861-E951-D92699861F25}"/>
                </a:ext>
              </a:extLst>
            </p:cNvPr>
            <p:cNvCxnSpPr>
              <a:cxnSpLocks/>
            </p:cNvCxnSpPr>
            <p:nvPr/>
          </p:nvCxnSpPr>
          <p:spPr>
            <a:xfrm>
              <a:off x="7475220" y="5461058"/>
              <a:ext cx="963092" cy="44358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1E3CFA-78C0-9B93-012C-1CFECC3217A3}"/>
              </a:ext>
            </a:extLst>
          </p:cNvPr>
          <p:cNvSpPr/>
          <p:nvPr/>
        </p:nvSpPr>
        <p:spPr>
          <a:xfrm>
            <a:off x="244738" y="2551513"/>
            <a:ext cx="1375707" cy="8988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4B1DE-36C0-9283-4BD9-3E4853EE202C}"/>
              </a:ext>
            </a:extLst>
          </p:cNvPr>
          <p:cNvSpPr txBox="1"/>
          <p:nvPr/>
        </p:nvSpPr>
        <p:spPr>
          <a:xfrm>
            <a:off x="442472" y="2809240"/>
            <a:ext cx="11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Chatbot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7A0F9D-57E7-1131-8894-705BA5CD6F55}"/>
              </a:ext>
            </a:extLst>
          </p:cNvPr>
          <p:cNvCxnSpPr>
            <a:cxnSpLocks/>
            <a:stCxn id="2162" idx="0"/>
            <a:endCxn id="5" idx="2"/>
          </p:cNvCxnSpPr>
          <p:nvPr/>
        </p:nvCxnSpPr>
        <p:spPr>
          <a:xfrm flipH="1" flipV="1">
            <a:off x="932592" y="3450355"/>
            <a:ext cx="1739" cy="513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4CB078-D11D-FB48-40AC-970FD25CDC09}"/>
              </a:ext>
            </a:extLst>
          </p:cNvPr>
          <p:cNvCxnSpPr>
            <a:cxnSpLocks/>
          </p:cNvCxnSpPr>
          <p:nvPr/>
        </p:nvCxnSpPr>
        <p:spPr>
          <a:xfrm>
            <a:off x="938022" y="3509989"/>
            <a:ext cx="0" cy="479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4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Amarakannan r</dc:creator>
  <cp:lastModifiedBy>Amarakannan r</cp:lastModifiedBy>
  <cp:revision>3</cp:revision>
  <dcterms:created xsi:type="dcterms:W3CDTF">2024-11-12T08:16:16Z</dcterms:created>
  <dcterms:modified xsi:type="dcterms:W3CDTF">2024-11-12T11:17:54Z</dcterms:modified>
</cp:coreProperties>
</file>