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1853" r:id="rId3"/>
    <p:sldId id="1854" r:id="rId4"/>
    <p:sldId id="662" r:id="rId5"/>
    <p:sldId id="1133" r:id="rId6"/>
    <p:sldId id="377" r:id="rId7"/>
    <p:sldId id="1595" r:id="rId8"/>
    <p:sldId id="1439" r:id="rId9"/>
    <p:sldId id="1591" r:id="rId10"/>
    <p:sldId id="876" r:id="rId11"/>
    <p:sldId id="1852" r:id="rId12"/>
    <p:sldId id="562" r:id="rId13"/>
    <p:sldId id="759" r:id="rId14"/>
    <p:sldId id="1494" r:id="rId15"/>
    <p:sldId id="1156" r:id="rId16"/>
    <p:sldId id="1473" r:id="rId17"/>
    <p:sldId id="293" r:id="rId18"/>
    <p:sldId id="402" r:id="rId19"/>
    <p:sldId id="1052" r:id="rId20"/>
    <p:sldId id="426" r:id="rId21"/>
    <p:sldId id="1511" r:id="rId22"/>
    <p:sldId id="1855" r:id="rId23"/>
    <p:sldId id="18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7"/>
    <p:restoredTop sz="96314" autoAdjust="0"/>
  </p:normalViewPr>
  <p:slideViewPr>
    <p:cSldViewPr snapToGrid="0">
      <p:cViewPr>
        <p:scale>
          <a:sx n="116" d="100"/>
          <a:sy n="116" d="100"/>
        </p:scale>
        <p:origin x="-40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pPr>
            <a:r>
              <a:rPr lang="en-US"/>
              <a:t>Series 1</a:t>
            </a:r>
          </a:p>
        </c:rich>
      </c:tx>
      <c:layout>
        <c:manualLayout>
          <c:xMode val="edge"/>
          <c:yMode val="edge"/>
          <c:x val="0.47284399999999999"/>
          <c:y val="0"/>
          <c:w val="5.43118E-2"/>
          <c:h val="6.99901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1.68833E-2"/>
          <c:y val="6.99901E-2"/>
          <c:w val="0.97811700000000001"/>
          <c:h val="0.8139239999999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Series 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35862"/>
            </a:soli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{"HD","ML","NH","PO","GD","TY"}</c:f>
              <c:strCache>
                <c:ptCount val="6"/>
                <c:pt idx="0">
                  <c:v>HD</c:v>
                </c:pt>
                <c:pt idx="1">
                  <c:v>ML</c:v>
                </c:pt>
                <c:pt idx="2">
                  <c:v>NH</c:v>
                </c:pt>
                <c:pt idx="3">
                  <c:v>PO</c:v>
                </c:pt>
                <c:pt idx="4">
                  <c:v>GD</c:v>
                </c:pt>
                <c:pt idx="5">
                  <c:v>TY</c:v>
                </c:pt>
              </c:strCache>
            </c:strRef>
          </c:cat>
          <c:val>
            <c:numRef>
              <c:f>{45,60,25,30,60,80}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2">
                  <c:v>25</c:v>
                </c:pt>
                <c:pt idx="3">
                  <c:v>30</c:v>
                </c:pt>
                <c:pt idx="4">
                  <c:v>60</c:v>
                </c:pt>
                <c:pt idx="5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266819456"/>
        <c:axId val="266820992"/>
      </c:barChart>
      <c:catAx>
        <c:axId val="266819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 cmpd="sng" algn="ctr">
            <a:solidFill>
              <a:srgbClr val="888888"/>
            </a:solidFill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pPr>
            <a:endParaRPr lang="zh-CN"/>
          </a:p>
        </c:txPr>
        <c:crossAx val="266820992"/>
        <c:crosses val="autoZero"/>
        <c:auto val="1"/>
        <c:lblAlgn val="ctr"/>
        <c:lblOffset val="100"/>
        <c:noMultiLvlLbl val="1"/>
      </c:catAx>
      <c:valAx>
        <c:axId val="266820992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 cmpd="sng" algn="ctr">
            <a:noFill/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pPr>
            <a:endParaRPr lang="zh-CN"/>
          </a:p>
        </c:txPr>
        <c:crossAx val="266819456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z="800">
          <a:solidFill>
            <a:schemeClr val="bg1">
              <a:lumMod val="50000"/>
            </a:schemeClr>
          </a:solidFill>
          <a:latin typeface="Source Han Sans SC" panose="020B0500000000000000" pitchFamily="34" charset="-128"/>
          <a:ea typeface="Source Han Sans SC" panose="020B0500000000000000" pitchFamily="34" charset="-128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22</c:v>
                </c:pt>
                <c:pt idx="2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7309824"/>
        <c:axId val="267311360"/>
      </c:barChart>
      <c:catAx>
        <c:axId val="267309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311360"/>
        <c:crosses val="autoZero"/>
        <c:auto val="1"/>
        <c:lblAlgn val="ctr"/>
        <c:lblOffset val="100"/>
        <c:noMultiLvlLbl val="0"/>
      </c:catAx>
      <c:valAx>
        <c:axId val="26731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30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7397376"/>
        <c:axId val="267407360"/>
      </c:barChart>
      <c:catAx>
        <c:axId val="26739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407360"/>
        <c:crosses val="autoZero"/>
        <c:auto val="1"/>
        <c:lblAlgn val="ctr"/>
        <c:lblOffset val="100"/>
        <c:noMultiLvlLbl val="0"/>
      </c:catAx>
      <c:valAx>
        <c:axId val="26740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39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AC4C-AA4B-49DA-A846-033AD3E91B5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25B8B-3784-46F6-964B-E71104D32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4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3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4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03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7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6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4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1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06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89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FB5-4EB1-49B0-A09D-841C3778DD41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7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12"/>
          <p:cNvSpPr/>
          <p:nvPr/>
        </p:nvSpPr>
        <p:spPr>
          <a:xfrm rot="10800000" flipV="1">
            <a:off x="3675326" y="1646620"/>
            <a:ext cx="1255240" cy="3436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59403" y="2291149"/>
            <a:ext cx="731965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000" spc="-300" dirty="0" smtClean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数据库实践汇报</a:t>
            </a:r>
            <a:endParaRPr lang="zh-CN" altLang="en-US" sz="80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latin typeface="优设标题黑" panose="00000500000000000000" pitchFamily="2" charset="-122"/>
              <a:ea typeface="优设标题黑" panose="00000500000000000000" pitchFamily="2" charset="-122"/>
              <a:cs typeface="OPPOSans L" panose="00020600040101010101" pitchFamily="18" charset="-122"/>
              <a:sym typeface="优设标题黑" panose="00000500000000000000" pitchFamily="2" charset="-122"/>
            </a:endParaRPr>
          </a:p>
        </p:txBody>
      </p:sp>
      <p:sp>
        <p:nvSpPr>
          <p:cNvPr id="15" name="TextBox 26"/>
          <p:cNvSpPr txBox="1"/>
          <p:nvPr/>
        </p:nvSpPr>
        <p:spPr>
          <a:xfrm>
            <a:off x="3409906" y="3806011"/>
            <a:ext cx="4875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字魂58号-创中黑" panose="00000500000000000000" pitchFamily="2" charset="-122"/>
              </a:rPr>
              <a:t>REPORT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字魂58号-创中黑" panose="00000500000000000000" pitchFamily="2" charset="-122"/>
              </a:rPr>
              <a:t>OR PLAY FOR WORK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6" name="矩形: 圆角 23"/>
          <p:cNvSpPr/>
          <p:nvPr/>
        </p:nvSpPr>
        <p:spPr>
          <a:xfrm rot="10800000" flipV="1">
            <a:off x="4395327" y="4454584"/>
            <a:ext cx="3265296" cy="4050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2541" y="4487169"/>
            <a:ext cx="299086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600" dirty="0" smtClean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组员：林堃 纪宗尧 郭永旭  </a:t>
            </a:r>
            <a:endParaRPr lang="en-US" altLang="zh-CN" sz="1600" dirty="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  <a:cs typeface="+mn-ea"/>
              <a:sym typeface="OPPOSans R" panose="00020600040101010101" pitchFamily="18" charset="-122"/>
            </a:endParaRPr>
          </a:p>
        </p:txBody>
      </p:sp>
      <p:sp>
        <p:nvSpPr>
          <p:cNvPr id="18" name="矩形: 圆角 12"/>
          <p:cNvSpPr/>
          <p:nvPr/>
        </p:nvSpPr>
        <p:spPr>
          <a:xfrm rot="10800000" flipV="1">
            <a:off x="5057503" y="1673986"/>
            <a:ext cx="1255240" cy="3436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9" name="矩形: 圆角 12"/>
          <p:cNvSpPr/>
          <p:nvPr/>
        </p:nvSpPr>
        <p:spPr>
          <a:xfrm rot="10800000" flipV="1">
            <a:off x="6405383" y="1673986"/>
            <a:ext cx="1255240" cy="3436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矩形: 圆角 12"/>
          <p:cNvSpPr/>
          <p:nvPr/>
        </p:nvSpPr>
        <p:spPr>
          <a:xfrm rot="10800000" flipV="1">
            <a:off x="7781888" y="1681591"/>
            <a:ext cx="1255240" cy="3436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8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31" name="Shape 1497"/>
          <p:cNvSpPr/>
          <p:nvPr/>
        </p:nvSpPr>
        <p:spPr>
          <a:xfrm>
            <a:off x="7881053" y="1237790"/>
            <a:ext cx="1007435" cy="1007435"/>
          </a:xfrm>
          <a:prstGeom prst="ellipse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2" name="Shape 1498"/>
          <p:cNvSpPr/>
          <p:nvPr/>
        </p:nvSpPr>
        <p:spPr>
          <a:xfrm>
            <a:off x="7881053" y="3075310"/>
            <a:ext cx="1007435" cy="1007435"/>
          </a:xfrm>
          <a:prstGeom prst="ellipse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3" name="Shape 1499"/>
          <p:cNvSpPr/>
          <p:nvPr/>
        </p:nvSpPr>
        <p:spPr>
          <a:xfrm>
            <a:off x="7881053" y="4925831"/>
            <a:ext cx="1007435" cy="1007435"/>
          </a:xfrm>
          <a:prstGeom prst="ellipse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41" name="Shape 1507"/>
          <p:cNvSpPr/>
          <p:nvPr/>
        </p:nvSpPr>
        <p:spPr>
          <a:xfrm>
            <a:off x="6280294" y="1538985"/>
            <a:ext cx="1120500" cy="40504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sz="10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Function ID Name</a:t>
            </a:r>
          </a:p>
          <a:p>
            <a: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0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2010</a:t>
            </a:r>
          </a:p>
        </p:txBody>
      </p:sp>
      <p:sp>
        <p:nvSpPr>
          <p:cNvPr id="42" name="Shape 1508"/>
          <p:cNvSpPr/>
          <p:nvPr/>
        </p:nvSpPr>
        <p:spPr>
          <a:xfrm>
            <a:off x="6280294" y="3513484"/>
            <a:ext cx="1120500" cy="40504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sz="10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Function ID Name</a:t>
            </a:r>
          </a:p>
          <a:p>
            <a: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0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2011</a:t>
            </a:r>
          </a:p>
        </p:txBody>
      </p:sp>
      <p:sp>
        <p:nvSpPr>
          <p:cNvPr id="43" name="Shape 1509"/>
          <p:cNvSpPr/>
          <p:nvPr/>
        </p:nvSpPr>
        <p:spPr>
          <a:xfrm>
            <a:off x="6280294" y="5227025"/>
            <a:ext cx="1120500" cy="40504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sz="10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Function ID Name</a:t>
            </a:r>
          </a:p>
          <a:p>
            <a: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0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2012</a:t>
            </a:r>
          </a:p>
        </p:txBody>
      </p:sp>
      <p:graphicFrame>
        <p:nvGraphicFramePr>
          <p:cNvPr id="44" name="Chart 1510"/>
          <p:cNvGraphicFramePr/>
          <p:nvPr/>
        </p:nvGraphicFramePr>
        <p:xfrm>
          <a:off x="753363" y="3769059"/>
          <a:ext cx="4064139" cy="2313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Shape 1511"/>
          <p:cNvSpPr/>
          <p:nvPr/>
        </p:nvSpPr>
        <p:spPr>
          <a:xfrm>
            <a:off x="8241739" y="1624490"/>
            <a:ext cx="286064" cy="234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00"/>
          </a:p>
        </p:txBody>
      </p:sp>
      <p:sp>
        <p:nvSpPr>
          <p:cNvPr id="46" name="Shape 1512"/>
          <p:cNvSpPr/>
          <p:nvPr/>
        </p:nvSpPr>
        <p:spPr>
          <a:xfrm>
            <a:off x="8241739" y="3488013"/>
            <a:ext cx="286064" cy="18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00"/>
          </a:p>
        </p:txBody>
      </p:sp>
      <p:sp>
        <p:nvSpPr>
          <p:cNvPr id="47" name="Shape 1513"/>
          <p:cNvSpPr/>
          <p:nvPr/>
        </p:nvSpPr>
        <p:spPr>
          <a:xfrm>
            <a:off x="8241739" y="5299528"/>
            <a:ext cx="286064" cy="260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00"/>
          </a:p>
        </p:txBody>
      </p:sp>
      <p:sp>
        <p:nvSpPr>
          <p:cNvPr id="48" name="Shape 1514"/>
          <p:cNvSpPr/>
          <p:nvPr/>
        </p:nvSpPr>
        <p:spPr>
          <a:xfrm flipV="1">
            <a:off x="8384771" y="2476738"/>
            <a:ext cx="1" cy="36705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9" name="Shape 1515"/>
          <p:cNvSpPr/>
          <p:nvPr/>
        </p:nvSpPr>
        <p:spPr>
          <a:xfrm flipV="1">
            <a:off x="8384771" y="4301256"/>
            <a:ext cx="1" cy="36705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54" name="Shape 1520"/>
          <p:cNvSpPr/>
          <p:nvPr/>
        </p:nvSpPr>
        <p:spPr>
          <a:xfrm flipV="1">
            <a:off x="8384770" y="6190783"/>
            <a:ext cx="1" cy="71974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custDash>
              <a:ds d="200000" sp="200000"/>
            </a:custDash>
            <a:miter lim="400000"/>
            <a:tailEnd type="oval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56" name="Google Shape;86;p19"/>
          <p:cNvSpPr txBox="1"/>
          <p:nvPr/>
        </p:nvSpPr>
        <p:spPr>
          <a:xfrm>
            <a:off x="741520" y="155723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1519" y="2184694"/>
            <a:ext cx="4161765" cy="57789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8" name="Shape 746"/>
          <p:cNvSpPr/>
          <p:nvPr/>
        </p:nvSpPr>
        <p:spPr>
          <a:xfrm>
            <a:off x="753363" y="3206813"/>
            <a:ext cx="461120" cy="46112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000">
                <a:solidFill>
                  <a:srgbClr val="2F3139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000"/>
          </a:p>
        </p:txBody>
      </p:sp>
      <p:sp>
        <p:nvSpPr>
          <p:cNvPr id="59" name="Shape 747"/>
          <p:cNvSpPr/>
          <p:nvPr/>
        </p:nvSpPr>
        <p:spPr>
          <a:xfrm>
            <a:off x="2290005" y="3206813"/>
            <a:ext cx="461120" cy="4611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000"/>
          </a:p>
        </p:txBody>
      </p:sp>
      <p:sp>
        <p:nvSpPr>
          <p:cNvPr id="60" name="Rectangle 30"/>
          <p:cNvSpPr/>
          <p:nvPr/>
        </p:nvSpPr>
        <p:spPr>
          <a:xfrm>
            <a:off x="1214483" y="3298873"/>
            <a:ext cx="1092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1" name="Rectangle 30"/>
          <p:cNvSpPr/>
          <p:nvPr/>
        </p:nvSpPr>
        <p:spPr>
          <a:xfrm>
            <a:off x="2767744" y="3298873"/>
            <a:ext cx="1092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2" name="Shape 687"/>
          <p:cNvSpPr/>
          <p:nvPr/>
        </p:nvSpPr>
        <p:spPr>
          <a:xfrm>
            <a:off x="839091" y="3310709"/>
            <a:ext cx="286064" cy="234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00"/>
          </a:p>
        </p:txBody>
      </p:sp>
      <p:sp>
        <p:nvSpPr>
          <p:cNvPr id="63" name="Shape 688"/>
          <p:cNvSpPr/>
          <p:nvPr/>
        </p:nvSpPr>
        <p:spPr>
          <a:xfrm>
            <a:off x="2368573" y="3284608"/>
            <a:ext cx="286064" cy="286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00"/>
          </a:p>
        </p:txBody>
      </p:sp>
      <p:sp>
        <p:nvSpPr>
          <p:cNvPr id="64" name="Rectangle 29"/>
          <p:cNvSpPr/>
          <p:nvPr/>
        </p:nvSpPr>
        <p:spPr>
          <a:xfrm>
            <a:off x="9368747" y="1325848"/>
            <a:ext cx="1795269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65" name="Rectangle 29"/>
          <p:cNvSpPr/>
          <p:nvPr/>
        </p:nvSpPr>
        <p:spPr>
          <a:xfrm>
            <a:off x="9368747" y="3097825"/>
            <a:ext cx="1795269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66" name="Rectangle 29"/>
          <p:cNvSpPr/>
          <p:nvPr/>
        </p:nvSpPr>
        <p:spPr>
          <a:xfrm>
            <a:off x="9368747" y="5013888"/>
            <a:ext cx="1795269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1" grpId="0"/>
      <p:bldP spid="64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2480358" y="2477926"/>
            <a:ext cx="2302565" cy="2510313"/>
            <a:chOff x="2162908" y="2760785"/>
            <a:chExt cx="2302565" cy="2510313"/>
          </a:xfrm>
        </p:grpSpPr>
        <p:sp>
          <p:nvSpPr>
            <p:cNvPr id="3" name="Rectangle 5"/>
            <p:cNvSpPr/>
            <p:nvPr/>
          </p:nvSpPr>
          <p:spPr>
            <a:xfrm>
              <a:off x="2162908" y="2760785"/>
              <a:ext cx="1987061" cy="105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5"/>
            <p:cNvSpPr/>
            <p:nvPr/>
          </p:nvSpPr>
          <p:spPr>
            <a:xfrm>
              <a:off x="2259766" y="5165591"/>
              <a:ext cx="1987061" cy="105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6"/>
            <p:cNvSpPr/>
            <p:nvPr/>
          </p:nvSpPr>
          <p:spPr>
            <a:xfrm rot="5400000">
              <a:off x="3419189" y="4119307"/>
              <a:ext cx="1987061" cy="1055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4"/>
          <p:cNvSpPr/>
          <p:nvPr/>
        </p:nvSpPr>
        <p:spPr>
          <a:xfrm>
            <a:off x="1561256" y="1686620"/>
            <a:ext cx="1742380" cy="1742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/>
          <p:cNvSpPr/>
          <p:nvPr/>
        </p:nvSpPr>
        <p:spPr>
          <a:xfrm>
            <a:off x="3858980" y="1686620"/>
            <a:ext cx="1742380" cy="1742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2"/>
          <p:cNvSpPr/>
          <p:nvPr/>
        </p:nvSpPr>
        <p:spPr>
          <a:xfrm>
            <a:off x="1561256" y="4064296"/>
            <a:ext cx="1742380" cy="1742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3"/>
          <p:cNvSpPr/>
          <p:nvPr/>
        </p:nvSpPr>
        <p:spPr>
          <a:xfrm>
            <a:off x="3858980" y="4064296"/>
            <a:ext cx="1742380" cy="1742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9"/>
          <p:cNvSpPr/>
          <p:nvPr/>
        </p:nvSpPr>
        <p:spPr>
          <a:xfrm>
            <a:off x="1755397" y="2040598"/>
            <a:ext cx="1364676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15" name="Rectangle 29"/>
          <p:cNvSpPr/>
          <p:nvPr/>
        </p:nvSpPr>
        <p:spPr>
          <a:xfrm>
            <a:off x="4047831" y="2040598"/>
            <a:ext cx="1364676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16" name="Rectangle 29"/>
          <p:cNvSpPr/>
          <p:nvPr/>
        </p:nvSpPr>
        <p:spPr>
          <a:xfrm>
            <a:off x="1755397" y="4454479"/>
            <a:ext cx="1364676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17" name="Rectangle 29"/>
          <p:cNvSpPr/>
          <p:nvPr/>
        </p:nvSpPr>
        <p:spPr>
          <a:xfrm>
            <a:off x="4047831" y="4454479"/>
            <a:ext cx="1364676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grpSp>
        <p:nvGrpSpPr>
          <p:cNvPr id="18" name="Group 29"/>
          <p:cNvGrpSpPr/>
          <p:nvPr/>
        </p:nvGrpSpPr>
        <p:grpSpPr>
          <a:xfrm>
            <a:off x="6514765" y="2537395"/>
            <a:ext cx="464344" cy="465138"/>
            <a:chOff x="7275629" y="3973834"/>
            <a:chExt cx="464344" cy="465138"/>
          </a:xfrm>
          <a:solidFill>
            <a:schemeClr val="accent2">
              <a:alpha val="99000"/>
            </a:schemeClr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  <p:sp>
          <p:nvSpPr>
            <p:cNvPr id="21" name="AutoShape 39"/>
            <p:cNvSpPr/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  <p:sp>
          <p:nvSpPr>
            <p:cNvPr id="22" name="AutoShape 40"/>
            <p:cNvSpPr/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  <p:sp>
          <p:nvSpPr>
            <p:cNvPr id="23" name="AutoShape 41"/>
            <p:cNvSpPr/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  <p:sp>
          <p:nvSpPr>
            <p:cNvPr id="24" name="AutoShape 42"/>
            <p:cNvSpPr/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</p:grpSp>
      <p:grpSp>
        <p:nvGrpSpPr>
          <p:cNvPr id="25" name="Group 39"/>
          <p:cNvGrpSpPr/>
          <p:nvPr/>
        </p:nvGrpSpPr>
        <p:grpSpPr>
          <a:xfrm>
            <a:off x="6566755" y="4410745"/>
            <a:ext cx="319088" cy="465138"/>
            <a:chOff x="5429367" y="4908078"/>
            <a:chExt cx="319088" cy="465138"/>
          </a:xfrm>
          <a:solidFill>
            <a:schemeClr val="accent2">
              <a:alpha val="99000"/>
            </a:schemeClr>
          </a:solidFill>
        </p:grpSpPr>
        <p:sp>
          <p:nvSpPr>
            <p:cNvPr id="26" name="AutoShape 97"/>
            <p:cNvSpPr/>
            <p:nvPr/>
          </p:nvSpPr>
          <p:spPr bwMode="auto">
            <a:xfrm>
              <a:off x="5429367" y="490807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  <p:sp>
          <p:nvSpPr>
            <p:cNvPr id="27" name="AutoShape 98"/>
            <p:cNvSpPr/>
            <p:nvPr/>
          </p:nvSpPr>
          <p:spPr bwMode="auto">
            <a:xfrm>
              <a:off x="5559542" y="495173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  <p:sp>
          <p:nvSpPr>
            <p:cNvPr id="28" name="AutoShape 99"/>
            <p:cNvSpPr/>
            <p:nvPr/>
          </p:nvSpPr>
          <p:spPr bwMode="auto">
            <a:xfrm>
              <a:off x="5574623" y="531527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Gill Sans" charset="0"/>
              </a:endParaRPr>
            </a:p>
          </p:txBody>
        </p:sp>
      </p:grpSp>
      <p:sp>
        <p:nvSpPr>
          <p:cNvPr id="29" name="Rectangle 29"/>
          <p:cNvSpPr/>
          <p:nvPr/>
        </p:nvSpPr>
        <p:spPr>
          <a:xfrm>
            <a:off x="7329947" y="2596701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30" name="Rectangle 30"/>
          <p:cNvSpPr/>
          <p:nvPr/>
        </p:nvSpPr>
        <p:spPr>
          <a:xfrm>
            <a:off x="7329947" y="229354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7329947" y="4468689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32" name="Rectangle 30"/>
          <p:cNvSpPr/>
          <p:nvPr/>
        </p:nvSpPr>
        <p:spPr>
          <a:xfrm>
            <a:off x="7329947" y="4165532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34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6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graphicFrame>
        <p:nvGraphicFramePr>
          <p:cNvPr id="2" name="Chart 7"/>
          <p:cNvGraphicFramePr/>
          <p:nvPr/>
        </p:nvGraphicFramePr>
        <p:xfrm>
          <a:off x="615950" y="1860099"/>
          <a:ext cx="3835400" cy="3890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5"/>
          <p:cNvGrpSpPr/>
          <p:nvPr/>
        </p:nvGrpSpPr>
        <p:grpSpPr>
          <a:xfrm>
            <a:off x="2902243" y="5191129"/>
            <a:ext cx="2442341" cy="130940"/>
            <a:chOff x="5652086" y="10039725"/>
            <a:chExt cx="4884682" cy="261880"/>
          </a:xfrm>
        </p:grpSpPr>
        <p:sp>
          <p:nvSpPr>
            <p:cNvPr id="4" name="Oval 14"/>
            <p:cNvSpPr/>
            <p:nvPr/>
          </p:nvSpPr>
          <p:spPr>
            <a:xfrm>
              <a:off x="5652086" y="10039725"/>
              <a:ext cx="261880" cy="261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5" name="Straight Connector 15"/>
            <p:cNvCxnSpPr>
              <a:endCxn id="4" idx="6"/>
            </p:cNvCxnSpPr>
            <p:nvPr/>
          </p:nvCxnSpPr>
          <p:spPr>
            <a:xfrm flipH="1">
              <a:off x="5913966" y="10170665"/>
              <a:ext cx="4622802" cy="0"/>
            </a:xfrm>
            <a:prstGeom prst="line">
              <a:avLst/>
            </a:prstGeom>
            <a:ln w="285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6"/>
          <p:cNvGrpSpPr/>
          <p:nvPr/>
        </p:nvGrpSpPr>
        <p:grpSpPr>
          <a:xfrm>
            <a:off x="2902243" y="3719815"/>
            <a:ext cx="2442341" cy="130940"/>
            <a:chOff x="5652086" y="7177992"/>
            <a:chExt cx="4884682" cy="261880"/>
          </a:xfrm>
        </p:grpSpPr>
        <p:sp>
          <p:nvSpPr>
            <p:cNvPr id="7" name="Oval 19"/>
            <p:cNvSpPr/>
            <p:nvPr/>
          </p:nvSpPr>
          <p:spPr>
            <a:xfrm>
              <a:off x="5652086" y="7177992"/>
              <a:ext cx="261880" cy="261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8" name="Straight Connector 20"/>
            <p:cNvCxnSpPr>
              <a:endCxn id="7" idx="6"/>
            </p:cNvCxnSpPr>
            <p:nvPr/>
          </p:nvCxnSpPr>
          <p:spPr>
            <a:xfrm flipH="1">
              <a:off x="5913966" y="7308932"/>
              <a:ext cx="4622802" cy="0"/>
            </a:xfrm>
            <a:prstGeom prst="line">
              <a:avLst/>
            </a:prstGeom>
            <a:ln w="285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7"/>
          <p:cNvGrpSpPr/>
          <p:nvPr/>
        </p:nvGrpSpPr>
        <p:grpSpPr>
          <a:xfrm>
            <a:off x="2902243" y="2313971"/>
            <a:ext cx="2442341" cy="130940"/>
            <a:chOff x="5652086" y="5052859"/>
            <a:chExt cx="4884682" cy="261880"/>
          </a:xfrm>
        </p:grpSpPr>
        <p:sp>
          <p:nvSpPr>
            <p:cNvPr id="10" name="Oval 21"/>
            <p:cNvSpPr/>
            <p:nvPr/>
          </p:nvSpPr>
          <p:spPr>
            <a:xfrm>
              <a:off x="5652086" y="5052859"/>
              <a:ext cx="261880" cy="261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1" name="Straight Connector 22"/>
            <p:cNvCxnSpPr>
              <a:endCxn id="10" idx="6"/>
            </p:cNvCxnSpPr>
            <p:nvPr/>
          </p:nvCxnSpPr>
          <p:spPr>
            <a:xfrm flipH="1">
              <a:off x="5913966" y="5183799"/>
              <a:ext cx="4622802" cy="0"/>
            </a:xfrm>
            <a:prstGeom prst="line">
              <a:avLst/>
            </a:prstGeom>
            <a:ln w="285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3"/>
          <p:cNvSpPr txBox="1"/>
          <p:nvPr/>
        </p:nvSpPr>
        <p:spPr>
          <a:xfrm>
            <a:off x="5564265" y="2103415"/>
            <a:ext cx="23080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cap="all" spc="2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Open Sans Light" panose="020B0306030504020204" pitchFamily="34" charset="0"/>
              </a:rPr>
              <a:t>8.3%</a:t>
            </a:r>
          </a:p>
        </p:txBody>
      </p:sp>
      <p:sp>
        <p:nvSpPr>
          <p:cNvPr id="14" name="TextBox 45"/>
          <p:cNvSpPr txBox="1"/>
          <p:nvPr/>
        </p:nvSpPr>
        <p:spPr>
          <a:xfrm>
            <a:off x="5564265" y="3506765"/>
            <a:ext cx="23080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cap="all" spc="2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Open Sans Light" panose="020B0306030504020204" pitchFamily="34" charset="0"/>
              </a:rPr>
              <a:t>22.1%</a:t>
            </a:r>
          </a:p>
        </p:txBody>
      </p:sp>
      <p:sp>
        <p:nvSpPr>
          <p:cNvPr id="16" name="TextBox 49"/>
          <p:cNvSpPr txBox="1"/>
          <p:nvPr/>
        </p:nvSpPr>
        <p:spPr>
          <a:xfrm>
            <a:off x="5564265" y="4973615"/>
            <a:ext cx="23080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cap="all" spc="2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Open Sans Light" panose="020B0306030504020204" pitchFamily="34" charset="0"/>
              </a:rPr>
              <a:t>70.2%</a:t>
            </a:r>
          </a:p>
        </p:txBody>
      </p:sp>
      <p:cxnSp>
        <p:nvCxnSpPr>
          <p:cNvPr id="18" name="Straight Connector 52"/>
          <p:cNvCxnSpPr/>
          <p:nvPr/>
        </p:nvCxnSpPr>
        <p:spPr>
          <a:xfrm>
            <a:off x="8343900" y="1993900"/>
            <a:ext cx="0" cy="37577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0"/>
          <p:cNvSpPr/>
          <p:nvPr/>
        </p:nvSpPr>
        <p:spPr>
          <a:xfrm>
            <a:off x="5455030" y="2657413"/>
            <a:ext cx="160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0" name="Rectangle 30"/>
          <p:cNvSpPr/>
          <p:nvPr/>
        </p:nvSpPr>
        <p:spPr>
          <a:xfrm>
            <a:off x="5455030" y="4060763"/>
            <a:ext cx="160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Rectangle 30"/>
          <p:cNvSpPr/>
          <p:nvPr/>
        </p:nvSpPr>
        <p:spPr>
          <a:xfrm>
            <a:off x="5455030" y="5527613"/>
            <a:ext cx="160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8985249" y="2046730"/>
            <a:ext cx="2257373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23" name="Rectangle 29"/>
          <p:cNvSpPr/>
          <p:nvPr/>
        </p:nvSpPr>
        <p:spPr>
          <a:xfrm>
            <a:off x="8985249" y="3388249"/>
            <a:ext cx="2257373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24" name="Rectangle 29"/>
          <p:cNvSpPr/>
          <p:nvPr/>
        </p:nvSpPr>
        <p:spPr>
          <a:xfrm>
            <a:off x="8985249" y="4833480"/>
            <a:ext cx="2257373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6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3" name="Rectangle 4"/>
          <p:cNvSpPr/>
          <p:nvPr/>
        </p:nvSpPr>
        <p:spPr>
          <a:xfrm>
            <a:off x="799628" y="3930310"/>
            <a:ext cx="198483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$43.000.000</a:t>
            </a:r>
          </a:p>
        </p:txBody>
      </p:sp>
      <p:graphicFrame>
        <p:nvGraphicFramePr>
          <p:cNvPr id="4" name="Chart 5"/>
          <p:cNvGraphicFramePr/>
          <p:nvPr/>
        </p:nvGraphicFramePr>
        <p:xfrm>
          <a:off x="335916" y="1724901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799628" y="2274915"/>
            <a:ext cx="15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4.6%</a:t>
            </a:r>
          </a:p>
        </p:txBody>
      </p:sp>
      <p:graphicFrame>
        <p:nvGraphicFramePr>
          <p:cNvPr id="6" name="Chart 7"/>
          <p:cNvGraphicFramePr/>
          <p:nvPr/>
        </p:nvGraphicFramePr>
        <p:xfrm>
          <a:off x="2751911" y="1340464"/>
          <a:ext cx="2794278" cy="25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9"/>
          <p:cNvSpPr/>
          <p:nvPr/>
        </p:nvSpPr>
        <p:spPr>
          <a:xfrm>
            <a:off x="6785435" y="3930310"/>
            <a:ext cx="198483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$43.000.000</a:t>
            </a:r>
          </a:p>
        </p:txBody>
      </p:sp>
      <p:graphicFrame>
        <p:nvGraphicFramePr>
          <p:cNvPr id="9" name="Chart 10"/>
          <p:cNvGraphicFramePr/>
          <p:nvPr/>
        </p:nvGraphicFramePr>
        <p:xfrm>
          <a:off x="6321723" y="1724901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11"/>
          <p:cNvSpPr txBox="1"/>
          <p:nvPr/>
        </p:nvSpPr>
        <p:spPr>
          <a:xfrm>
            <a:off x="6785435" y="2274915"/>
            <a:ext cx="15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4.6%</a:t>
            </a:r>
          </a:p>
        </p:txBody>
      </p:sp>
      <p:graphicFrame>
        <p:nvGraphicFramePr>
          <p:cNvPr id="11" name="Chart 12"/>
          <p:cNvGraphicFramePr/>
          <p:nvPr/>
        </p:nvGraphicFramePr>
        <p:xfrm>
          <a:off x="8737718" y="1340464"/>
          <a:ext cx="2794278" cy="25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Straight Connector 2"/>
          <p:cNvCxnSpPr/>
          <p:nvPr/>
        </p:nvCxnSpPr>
        <p:spPr>
          <a:xfrm>
            <a:off x="6096000" y="1724901"/>
            <a:ext cx="0" cy="349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4"/>
          <p:cNvSpPr txBox="1"/>
          <p:nvPr/>
        </p:nvSpPr>
        <p:spPr>
          <a:xfrm>
            <a:off x="653416" y="4645854"/>
            <a:ext cx="4892764" cy="84047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6785435" y="4645854"/>
            <a:ext cx="4892764" cy="84047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6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2" name="Rectangle: Rounded Corners 45"/>
          <p:cNvSpPr/>
          <p:nvPr/>
        </p:nvSpPr>
        <p:spPr>
          <a:xfrm>
            <a:off x="1378634" y="1713035"/>
            <a:ext cx="5188867" cy="3834856"/>
          </a:xfrm>
          <a:prstGeom prst="roundRect">
            <a:avLst>
              <a:gd name="adj" fmla="val 1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/>
          <p:cNvSpPr txBox="1"/>
          <p:nvPr/>
        </p:nvSpPr>
        <p:spPr>
          <a:xfrm>
            <a:off x="6711011" y="1713036"/>
            <a:ext cx="1881550" cy="1849660"/>
          </a:xfrm>
          <a:custGeom>
            <a:avLst/>
            <a:gdLst>
              <a:gd name="connsiteX0" fmla="*/ 175555 w 2087453"/>
              <a:gd name="connsiteY0" fmla="*/ 0 h 2807675"/>
              <a:gd name="connsiteX1" fmla="*/ 1911898 w 2087453"/>
              <a:gd name="connsiteY1" fmla="*/ 0 h 2807675"/>
              <a:gd name="connsiteX2" fmla="*/ 2087453 w 2087453"/>
              <a:gd name="connsiteY2" fmla="*/ 175555 h 2807675"/>
              <a:gd name="connsiteX3" fmla="*/ 2087453 w 2087453"/>
              <a:gd name="connsiteY3" fmla="*/ 2632120 h 2807675"/>
              <a:gd name="connsiteX4" fmla="*/ 1911898 w 2087453"/>
              <a:gd name="connsiteY4" fmla="*/ 2807675 h 2807675"/>
              <a:gd name="connsiteX5" fmla="*/ 175555 w 2087453"/>
              <a:gd name="connsiteY5" fmla="*/ 2807675 h 2807675"/>
              <a:gd name="connsiteX6" fmla="*/ 0 w 2087453"/>
              <a:gd name="connsiteY6" fmla="*/ 2632120 h 2807675"/>
              <a:gd name="connsiteX7" fmla="*/ 0 w 2087453"/>
              <a:gd name="connsiteY7" fmla="*/ 175555 h 2807675"/>
              <a:gd name="connsiteX8" fmla="*/ 175555 w 2087453"/>
              <a:gd name="connsiteY8" fmla="*/ 0 h 280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453" h="2807675">
                <a:moveTo>
                  <a:pt x="175555" y="0"/>
                </a:moveTo>
                <a:lnTo>
                  <a:pt x="1911898" y="0"/>
                </a:lnTo>
                <a:cubicBezTo>
                  <a:pt x="2008854" y="0"/>
                  <a:pt x="2087453" y="78599"/>
                  <a:pt x="2087453" y="175555"/>
                </a:cubicBezTo>
                <a:lnTo>
                  <a:pt x="2087453" y="2632120"/>
                </a:lnTo>
                <a:cubicBezTo>
                  <a:pt x="2087453" y="2729076"/>
                  <a:pt x="2008854" y="2807675"/>
                  <a:pt x="1911898" y="2807675"/>
                </a:cubicBezTo>
                <a:lnTo>
                  <a:pt x="175555" y="2807675"/>
                </a:lnTo>
                <a:cubicBezTo>
                  <a:pt x="78599" y="2807675"/>
                  <a:pt x="0" y="2729076"/>
                  <a:pt x="0" y="2632120"/>
                </a:cubicBezTo>
                <a:lnTo>
                  <a:pt x="0" y="175555"/>
                </a:lnTo>
                <a:cubicBezTo>
                  <a:pt x="0" y="78599"/>
                  <a:pt x="78599" y="0"/>
                  <a:pt x="175555" y="0"/>
                </a:cubicBezTo>
                <a:close/>
              </a:path>
            </a:pathLst>
          </a:custGeom>
          <a:blipFill>
            <a:blip r:embed="rId2"/>
            <a:stretch>
              <a:fillRect l="-23874" r="-23874"/>
            </a:stretch>
          </a:blipFill>
        </p:spPr>
      </p:sp>
      <p:sp>
        <p:nvSpPr>
          <p:cNvPr id="4" name="Picture Placeholder 4"/>
          <p:cNvSpPr txBox="1"/>
          <p:nvPr/>
        </p:nvSpPr>
        <p:spPr>
          <a:xfrm>
            <a:off x="8736069" y="1713036"/>
            <a:ext cx="1881550" cy="1849660"/>
          </a:xfrm>
          <a:custGeom>
            <a:avLst/>
            <a:gdLst>
              <a:gd name="connsiteX0" fmla="*/ 175555 w 2087453"/>
              <a:gd name="connsiteY0" fmla="*/ 0 h 2807675"/>
              <a:gd name="connsiteX1" fmla="*/ 1911898 w 2087453"/>
              <a:gd name="connsiteY1" fmla="*/ 0 h 2807675"/>
              <a:gd name="connsiteX2" fmla="*/ 2087453 w 2087453"/>
              <a:gd name="connsiteY2" fmla="*/ 175555 h 2807675"/>
              <a:gd name="connsiteX3" fmla="*/ 2087453 w 2087453"/>
              <a:gd name="connsiteY3" fmla="*/ 2632120 h 2807675"/>
              <a:gd name="connsiteX4" fmla="*/ 1911898 w 2087453"/>
              <a:gd name="connsiteY4" fmla="*/ 2807675 h 2807675"/>
              <a:gd name="connsiteX5" fmla="*/ 175555 w 2087453"/>
              <a:gd name="connsiteY5" fmla="*/ 2807675 h 2807675"/>
              <a:gd name="connsiteX6" fmla="*/ 0 w 2087453"/>
              <a:gd name="connsiteY6" fmla="*/ 2632120 h 2807675"/>
              <a:gd name="connsiteX7" fmla="*/ 0 w 2087453"/>
              <a:gd name="connsiteY7" fmla="*/ 175555 h 2807675"/>
              <a:gd name="connsiteX8" fmla="*/ 175555 w 2087453"/>
              <a:gd name="connsiteY8" fmla="*/ 0 h 280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453" h="2807675">
                <a:moveTo>
                  <a:pt x="175555" y="0"/>
                </a:moveTo>
                <a:lnTo>
                  <a:pt x="1911898" y="0"/>
                </a:lnTo>
                <a:cubicBezTo>
                  <a:pt x="2008854" y="0"/>
                  <a:pt x="2087453" y="78599"/>
                  <a:pt x="2087453" y="175555"/>
                </a:cubicBezTo>
                <a:lnTo>
                  <a:pt x="2087453" y="2632120"/>
                </a:lnTo>
                <a:cubicBezTo>
                  <a:pt x="2087453" y="2729076"/>
                  <a:pt x="2008854" y="2807675"/>
                  <a:pt x="1911898" y="2807675"/>
                </a:cubicBezTo>
                <a:lnTo>
                  <a:pt x="175555" y="2807675"/>
                </a:lnTo>
                <a:cubicBezTo>
                  <a:pt x="78599" y="2807675"/>
                  <a:pt x="0" y="2729076"/>
                  <a:pt x="0" y="2632120"/>
                </a:cubicBezTo>
                <a:lnTo>
                  <a:pt x="0" y="175555"/>
                </a:lnTo>
                <a:cubicBezTo>
                  <a:pt x="0" y="78599"/>
                  <a:pt x="78599" y="0"/>
                  <a:pt x="175555" y="0"/>
                </a:cubicBezTo>
                <a:close/>
              </a:path>
            </a:pathLst>
          </a:custGeom>
          <a:blipFill>
            <a:blip r:embed="rId3"/>
            <a:stretch>
              <a:fillRect l="-23729" r="-23729"/>
            </a:stretch>
          </a:blipFill>
        </p:spPr>
      </p:sp>
      <p:sp>
        <p:nvSpPr>
          <p:cNvPr id="5" name="Picture Placeholder 4"/>
          <p:cNvSpPr txBox="1"/>
          <p:nvPr/>
        </p:nvSpPr>
        <p:spPr>
          <a:xfrm>
            <a:off x="6711011" y="3721024"/>
            <a:ext cx="1881550" cy="1849660"/>
          </a:xfrm>
          <a:custGeom>
            <a:avLst/>
            <a:gdLst>
              <a:gd name="connsiteX0" fmla="*/ 175555 w 2087453"/>
              <a:gd name="connsiteY0" fmla="*/ 0 h 2807675"/>
              <a:gd name="connsiteX1" fmla="*/ 1911898 w 2087453"/>
              <a:gd name="connsiteY1" fmla="*/ 0 h 2807675"/>
              <a:gd name="connsiteX2" fmla="*/ 2087453 w 2087453"/>
              <a:gd name="connsiteY2" fmla="*/ 175555 h 2807675"/>
              <a:gd name="connsiteX3" fmla="*/ 2087453 w 2087453"/>
              <a:gd name="connsiteY3" fmla="*/ 2632120 h 2807675"/>
              <a:gd name="connsiteX4" fmla="*/ 1911898 w 2087453"/>
              <a:gd name="connsiteY4" fmla="*/ 2807675 h 2807675"/>
              <a:gd name="connsiteX5" fmla="*/ 175555 w 2087453"/>
              <a:gd name="connsiteY5" fmla="*/ 2807675 h 2807675"/>
              <a:gd name="connsiteX6" fmla="*/ 0 w 2087453"/>
              <a:gd name="connsiteY6" fmla="*/ 2632120 h 2807675"/>
              <a:gd name="connsiteX7" fmla="*/ 0 w 2087453"/>
              <a:gd name="connsiteY7" fmla="*/ 175555 h 2807675"/>
              <a:gd name="connsiteX8" fmla="*/ 175555 w 2087453"/>
              <a:gd name="connsiteY8" fmla="*/ 0 h 280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453" h="2807675">
                <a:moveTo>
                  <a:pt x="175555" y="0"/>
                </a:moveTo>
                <a:lnTo>
                  <a:pt x="1911898" y="0"/>
                </a:lnTo>
                <a:cubicBezTo>
                  <a:pt x="2008854" y="0"/>
                  <a:pt x="2087453" y="78599"/>
                  <a:pt x="2087453" y="175555"/>
                </a:cubicBezTo>
                <a:lnTo>
                  <a:pt x="2087453" y="2632120"/>
                </a:lnTo>
                <a:cubicBezTo>
                  <a:pt x="2087453" y="2729076"/>
                  <a:pt x="2008854" y="2807675"/>
                  <a:pt x="1911898" y="2807675"/>
                </a:cubicBezTo>
                <a:lnTo>
                  <a:pt x="175555" y="2807675"/>
                </a:lnTo>
                <a:cubicBezTo>
                  <a:pt x="78599" y="2807675"/>
                  <a:pt x="0" y="2729076"/>
                  <a:pt x="0" y="2632120"/>
                </a:cubicBezTo>
                <a:lnTo>
                  <a:pt x="0" y="175555"/>
                </a:lnTo>
                <a:cubicBezTo>
                  <a:pt x="0" y="78599"/>
                  <a:pt x="78599" y="0"/>
                  <a:pt x="175555" y="0"/>
                </a:cubicBezTo>
                <a:close/>
              </a:path>
            </a:pathLst>
          </a:custGeom>
          <a:blipFill>
            <a:blip r:embed="rId4"/>
            <a:stretch>
              <a:fillRect t="-26293" b="-26293"/>
            </a:stretch>
          </a:blipFill>
        </p:spPr>
      </p:sp>
      <p:sp>
        <p:nvSpPr>
          <p:cNvPr id="6" name="Picture Placeholder 4"/>
          <p:cNvSpPr txBox="1"/>
          <p:nvPr/>
        </p:nvSpPr>
        <p:spPr>
          <a:xfrm>
            <a:off x="8736069" y="3721024"/>
            <a:ext cx="1881550" cy="1849660"/>
          </a:xfrm>
          <a:custGeom>
            <a:avLst/>
            <a:gdLst>
              <a:gd name="connsiteX0" fmla="*/ 175555 w 2087453"/>
              <a:gd name="connsiteY0" fmla="*/ 0 h 2807675"/>
              <a:gd name="connsiteX1" fmla="*/ 1911898 w 2087453"/>
              <a:gd name="connsiteY1" fmla="*/ 0 h 2807675"/>
              <a:gd name="connsiteX2" fmla="*/ 2087453 w 2087453"/>
              <a:gd name="connsiteY2" fmla="*/ 175555 h 2807675"/>
              <a:gd name="connsiteX3" fmla="*/ 2087453 w 2087453"/>
              <a:gd name="connsiteY3" fmla="*/ 2632120 h 2807675"/>
              <a:gd name="connsiteX4" fmla="*/ 1911898 w 2087453"/>
              <a:gd name="connsiteY4" fmla="*/ 2807675 h 2807675"/>
              <a:gd name="connsiteX5" fmla="*/ 175555 w 2087453"/>
              <a:gd name="connsiteY5" fmla="*/ 2807675 h 2807675"/>
              <a:gd name="connsiteX6" fmla="*/ 0 w 2087453"/>
              <a:gd name="connsiteY6" fmla="*/ 2632120 h 2807675"/>
              <a:gd name="connsiteX7" fmla="*/ 0 w 2087453"/>
              <a:gd name="connsiteY7" fmla="*/ 175555 h 2807675"/>
              <a:gd name="connsiteX8" fmla="*/ 175555 w 2087453"/>
              <a:gd name="connsiteY8" fmla="*/ 0 h 280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453" h="2807675">
                <a:moveTo>
                  <a:pt x="175555" y="0"/>
                </a:moveTo>
                <a:lnTo>
                  <a:pt x="1911898" y="0"/>
                </a:lnTo>
                <a:cubicBezTo>
                  <a:pt x="2008854" y="0"/>
                  <a:pt x="2087453" y="78599"/>
                  <a:pt x="2087453" y="175555"/>
                </a:cubicBezTo>
                <a:lnTo>
                  <a:pt x="2087453" y="2632120"/>
                </a:lnTo>
                <a:cubicBezTo>
                  <a:pt x="2087453" y="2729076"/>
                  <a:pt x="2008854" y="2807675"/>
                  <a:pt x="1911898" y="2807675"/>
                </a:cubicBezTo>
                <a:lnTo>
                  <a:pt x="175555" y="2807675"/>
                </a:lnTo>
                <a:cubicBezTo>
                  <a:pt x="78599" y="2807675"/>
                  <a:pt x="0" y="2729076"/>
                  <a:pt x="0" y="2632120"/>
                </a:cubicBezTo>
                <a:lnTo>
                  <a:pt x="0" y="175555"/>
                </a:lnTo>
                <a:cubicBezTo>
                  <a:pt x="0" y="78599"/>
                  <a:pt x="78599" y="0"/>
                  <a:pt x="175555" y="0"/>
                </a:cubicBezTo>
                <a:close/>
              </a:path>
            </a:pathLst>
          </a:custGeom>
          <a:blipFill>
            <a:blip r:embed="rId5"/>
            <a:stretch>
              <a:fillRect t="-17856" b="-17856"/>
            </a:stretch>
          </a:blipFill>
        </p:spPr>
      </p:sp>
      <p:sp>
        <p:nvSpPr>
          <p:cNvPr id="7" name="Rectangle 29"/>
          <p:cNvSpPr/>
          <p:nvPr/>
        </p:nvSpPr>
        <p:spPr>
          <a:xfrm>
            <a:off x="1946751" y="2728429"/>
            <a:ext cx="1910354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8" name="Rectangle 30"/>
          <p:cNvSpPr/>
          <p:nvPr/>
        </p:nvSpPr>
        <p:spPr>
          <a:xfrm>
            <a:off x="1946751" y="240718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185646" y="2728429"/>
            <a:ext cx="1910354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10" name="Rectangle 30"/>
          <p:cNvSpPr/>
          <p:nvPr/>
        </p:nvSpPr>
        <p:spPr>
          <a:xfrm>
            <a:off x="4185646" y="240718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1946751" y="4246587"/>
            <a:ext cx="1910354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12" name="Rectangle 30"/>
          <p:cNvSpPr/>
          <p:nvPr/>
        </p:nvSpPr>
        <p:spPr>
          <a:xfrm>
            <a:off x="1946751" y="392534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3" name="Rectangle 29"/>
          <p:cNvSpPr/>
          <p:nvPr/>
        </p:nvSpPr>
        <p:spPr>
          <a:xfrm>
            <a:off x="4185646" y="4246587"/>
            <a:ext cx="1910354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14" name="Rectangle 30"/>
          <p:cNvSpPr/>
          <p:nvPr/>
        </p:nvSpPr>
        <p:spPr>
          <a:xfrm>
            <a:off x="4185646" y="392534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40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grpSp>
        <p:nvGrpSpPr>
          <p:cNvPr id="2" name="Group 29"/>
          <p:cNvGrpSpPr/>
          <p:nvPr/>
        </p:nvGrpSpPr>
        <p:grpSpPr>
          <a:xfrm>
            <a:off x="1204805" y="1536417"/>
            <a:ext cx="9873673" cy="2265419"/>
            <a:chOff x="1912606" y="3369688"/>
            <a:chExt cx="15797877" cy="3624671"/>
          </a:xfrm>
        </p:grpSpPr>
        <p:sp>
          <p:nvSpPr>
            <p:cNvPr id="3" name="Notched Right Arrow 30"/>
            <p:cNvSpPr/>
            <p:nvPr/>
          </p:nvSpPr>
          <p:spPr>
            <a:xfrm>
              <a:off x="1912606" y="3369688"/>
              <a:ext cx="15797877" cy="3624671"/>
            </a:xfrm>
            <a:prstGeom prst="notchedRightArrow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Oval 31"/>
            <p:cNvSpPr/>
            <p:nvPr/>
          </p:nvSpPr>
          <p:spPr>
            <a:xfrm>
              <a:off x="3040630" y="4278978"/>
              <a:ext cx="1806092" cy="18060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32"/>
            <p:cNvSpPr/>
            <p:nvPr/>
          </p:nvSpPr>
          <p:spPr>
            <a:xfrm>
              <a:off x="5676770" y="4278978"/>
              <a:ext cx="1806092" cy="18060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33"/>
            <p:cNvSpPr/>
            <p:nvPr/>
          </p:nvSpPr>
          <p:spPr>
            <a:xfrm>
              <a:off x="8312911" y="4278978"/>
              <a:ext cx="1806092" cy="18060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34"/>
            <p:cNvSpPr/>
            <p:nvPr/>
          </p:nvSpPr>
          <p:spPr>
            <a:xfrm>
              <a:off x="10949052" y="4278978"/>
              <a:ext cx="1806092" cy="18060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35"/>
            <p:cNvSpPr/>
            <p:nvPr/>
          </p:nvSpPr>
          <p:spPr>
            <a:xfrm>
              <a:off x="13585192" y="4278978"/>
              <a:ext cx="1806092" cy="18060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36"/>
            <p:cNvSpPr>
              <a:spLocks noEditPoints="1"/>
            </p:cNvSpPr>
            <p:nvPr/>
          </p:nvSpPr>
          <p:spPr bwMode="auto">
            <a:xfrm>
              <a:off x="3707844" y="4865766"/>
              <a:ext cx="471665" cy="632517"/>
            </a:xfrm>
            <a:custGeom>
              <a:avLst/>
              <a:gdLst>
                <a:gd name="T0" fmla="*/ 429 w 558"/>
                <a:gd name="T1" fmla="*/ 456 h 744"/>
                <a:gd name="T2" fmla="*/ 382 w 558"/>
                <a:gd name="T3" fmla="*/ 511 h 744"/>
                <a:gd name="T4" fmla="*/ 178 w 558"/>
                <a:gd name="T5" fmla="*/ 511 h 744"/>
                <a:gd name="T6" fmla="*/ 144 w 558"/>
                <a:gd name="T7" fmla="*/ 467 h 744"/>
                <a:gd name="T8" fmla="*/ 47 w 558"/>
                <a:gd name="T9" fmla="*/ 278 h 744"/>
                <a:gd name="T10" fmla="*/ 279 w 558"/>
                <a:gd name="T11" fmla="*/ 46 h 744"/>
                <a:gd name="T12" fmla="*/ 511 w 558"/>
                <a:gd name="T13" fmla="*/ 278 h 744"/>
                <a:gd name="T14" fmla="*/ 429 w 558"/>
                <a:gd name="T15" fmla="*/ 456 h 744"/>
                <a:gd name="T16" fmla="*/ 302 w 558"/>
                <a:gd name="T17" fmla="*/ 93 h 744"/>
                <a:gd name="T18" fmla="*/ 279 w 558"/>
                <a:gd name="T19" fmla="*/ 116 h 744"/>
                <a:gd name="T20" fmla="*/ 302 w 558"/>
                <a:gd name="T21" fmla="*/ 139 h 744"/>
                <a:gd name="T22" fmla="*/ 418 w 558"/>
                <a:gd name="T23" fmla="*/ 257 h 744"/>
                <a:gd name="T24" fmla="*/ 441 w 558"/>
                <a:gd name="T25" fmla="*/ 281 h 744"/>
                <a:gd name="T26" fmla="*/ 465 w 558"/>
                <a:gd name="T27" fmla="*/ 257 h 744"/>
                <a:gd name="T28" fmla="*/ 302 w 558"/>
                <a:gd name="T29" fmla="*/ 93 h 744"/>
                <a:gd name="T30" fmla="*/ 374 w 558"/>
                <a:gd name="T31" fmla="*/ 559 h 744"/>
                <a:gd name="T32" fmla="*/ 374 w 558"/>
                <a:gd name="T33" fmla="*/ 604 h 744"/>
                <a:gd name="T34" fmla="*/ 185 w 558"/>
                <a:gd name="T35" fmla="*/ 604 h 744"/>
                <a:gd name="T36" fmla="*/ 185 w 558"/>
                <a:gd name="T37" fmla="*/ 559 h 744"/>
                <a:gd name="T38" fmla="*/ 185 w 558"/>
                <a:gd name="T39" fmla="*/ 557 h 744"/>
                <a:gd name="T40" fmla="*/ 374 w 558"/>
                <a:gd name="T41" fmla="*/ 557 h 744"/>
                <a:gd name="T42" fmla="*/ 374 w 558"/>
                <a:gd name="T43" fmla="*/ 559 h 744"/>
                <a:gd name="T44" fmla="*/ 279 w 558"/>
                <a:gd name="T45" fmla="*/ 698 h 744"/>
                <a:gd name="T46" fmla="*/ 185 w 558"/>
                <a:gd name="T47" fmla="*/ 650 h 744"/>
                <a:gd name="T48" fmla="*/ 374 w 558"/>
                <a:gd name="T49" fmla="*/ 650 h 744"/>
                <a:gd name="T50" fmla="*/ 279 w 558"/>
                <a:gd name="T51" fmla="*/ 698 h 744"/>
                <a:gd name="T52" fmla="*/ 279 w 558"/>
                <a:gd name="T53" fmla="*/ 0 h 744"/>
                <a:gd name="T54" fmla="*/ 0 w 558"/>
                <a:gd name="T55" fmla="*/ 278 h 744"/>
                <a:gd name="T56" fmla="*/ 117 w 558"/>
                <a:gd name="T57" fmla="*/ 505 h 744"/>
                <a:gd name="T58" fmla="*/ 121 w 558"/>
                <a:gd name="T59" fmla="*/ 508 h 744"/>
                <a:gd name="T60" fmla="*/ 139 w 558"/>
                <a:gd name="T61" fmla="*/ 556 h 744"/>
                <a:gd name="T62" fmla="*/ 139 w 558"/>
                <a:gd name="T63" fmla="*/ 558 h 744"/>
                <a:gd name="T64" fmla="*/ 139 w 558"/>
                <a:gd name="T65" fmla="*/ 650 h 744"/>
                <a:gd name="T66" fmla="*/ 164 w 558"/>
                <a:gd name="T67" fmla="*/ 691 h 744"/>
                <a:gd name="T68" fmla="*/ 258 w 558"/>
                <a:gd name="T69" fmla="*/ 739 h 744"/>
                <a:gd name="T70" fmla="*/ 279 w 558"/>
                <a:gd name="T71" fmla="*/ 744 h 744"/>
                <a:gd name="T72" fmla="*/ 300 w 558"/>
                <a:gd name="T73" fmla="*/ 739 h 744"/>
                <a:gd name="T74" fmla="*/ 395 w 558"/>
                <a:gd name="T75" fmla="*/ 691 h 744"/>
                <a:gd name="T76" fmla="*/ 420 w 558"/>
                <a:gd name="T77" fmla="*/ 650 h 744"/>
                <a:gd name="T78" fmla="*/ 420 w 558"/>
                <a:gd name="T79" fmla="*/ 559 h 744"/>
                <a:gd name="T80" fmla="*/ 448 w 558"/>
                <a:gd name="T81" fmla="*/ 498 h 744"/>
                <a:gd name="T82" fmla="*/ 459 w 558"/>
                <a:gd name="T83" fmla="*/ 491 h 744"/>
                <a:gd name="T84" fmla="*/ 558 w 558"/>
                <a:gd name="T85" fmla="*/ 278 h 744"/>
                <a:gd name="T86" fmla="*/ 279 w 558"/>
                <a:gd name="T87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8" h="744">
                  <a:moveTo>
                    <a:pt x="429" y="456"/>
                  </a:moveTo>
                  <a:cubicBezTo>
                    <a:pt x="429" y="456"/>
                    <a:pt x="398" y="470"/>
                    <a:pt x="382" y="511"/>
                  </a:cubicBezTo>
                  <a:lnTo>
                    <a:pt x="178" y="511"/>
                  </a:lnTo>
                  <a:cubicBezTo>
                    <a:pt x="172" y="495"/>
                    <a:pt x="162" y="478"/>
                    <a:pt x="144" y="467"/>
                  </a:cubicBezTo>
                  <a:cubicBezTo>
                    <a:pt x="85" y="425"/>
                    <a:pt x="47" y="356"/>
                    <a:pt x="47" y="278"/>
                  </a:cubicBezTo>
                  <a:cubicBezTo>
                    <a:pt x="47" y="150"/>
                    <a:pt x="151" y="46"/>
                    <a:pt x="279" y="46"/>
                  </a:cubicBezTo>
                  <a:cubicBezTo>
                    <a:pt x="407" y="46"/>
                    <a:pt x="511" y="150"/>
                    <a:pt x="511" y="278"/>
                  </a:cubicBezTo>
                  <a:cubicBezTo>
                    <a:pt x="511" y="350"/>
                    <a:pt x="479" y="413"/>
                    <a:pt x="429" y="456"/>
                  </a:cubicBezTo>
                  <a:close/>
                  <a:moveTo>
                    <a:pt x="302" y="93"/>
                  </a:moveTo>
                  <a:cubicBezTo>
                    <a:pt x="289" y="93"/>
                    <a:pt x="279" y="103"/>
                    <a:pt x="279" y="116"/>
                  </a:cubicBezTo>
                  <a:cubicBezTo>
                    <a:pt x="279" y="129"/>
                    <a:pt x="289" y="139"/>
                    <a:pt x="302" y="139"/>
                  </a:cubicBezTo>
                  <a:cubicBezTo>
                    <a:pt x="354" y="139"/>
                    <a:pt x="418" y="187"/>
                    <a:pt x="418" y="257"/>
                  </a:cubicBezTo>
                  <a:cubicBezTo>
                    <a:pt x="418" y="270"/>
                    <a:pt x="429" y="281"/>
                    <a:pt x="441" y="281"/>
                  </a:cubicBezTo>
                  <a:cubicBezTo>
                    <a:pt x="454" y="281"/>
                    <a:pt x="465" y="270"/>
                    <a:pt x="465" y="257"/>
                  </a:cubicBezTo>
                  <a:cubicBezTo>
                    <a:pt x="465" y="151"/>
                    <a:pt x="382" y="93"/>
                    <a:pt x="302" y="93"/>
                  </a:cubicBezTo>
                  <a:close/>
                  <a:moveTo>
                    <a:pt x="374" y="559"/>
                  </a:moveTo>
                  <a:lnTo>
                    <a:pt x="374" y="604"/>
                  </a:lnTo>
                  <a:lnTo>
                    <a:pt x="185" y="604"/>
                  </a:lnTo>
                  <a:lnTo>
                    <a:pt x="185" y="559"/>
                  </a:lnTo>
                  <a:lnTo>
                    <a:pt x="185" y="557"/>
                  </a:lnTo>
                  <a:lnTo>
                    <a:pt x="374" y="557"/>
                  </a:lnTo>
                  <a:lnTo>
                    <a:pt x="374" y="559"/>
                  </a:lnTo>
                  <a:close/>
                  <a:moveTo>
                    <a:pt x="279" y="698"/>
                  </a:moveTo>
                  <a:lnTo>
                    <a:pt x="185" y="650"/>
                  </a:lnTo>
                  <a:lnTo>
                    <a:pt x="374" y="650"/>
                  </a:lnTo>
                  <a:lnTo>
                    <a:pt x="279" y="698"/>
                  </a:lnTo>
                  <a:close/>
                  <a:moveTo>
                    <a:pt x="279" y="0"/>
                  </a:moveTo>
                  <a:cubicBezTo>
                    <a:pt x="125" y="0"/>
                    <a:pt x="0" y="125"/>
                    <a:pt x="0" y="278"/>
                  </a:cubicBezTo>
                  <a:cubicBezTo>
                    <a:pt x="0" y="368"/>
                    <a:pt x="44" y="453"/>
                    <a:pt x="117" y="505"/>
                  </a:cubicBezTo>
                  <a:lnTo>
                    <a:pt x="121" y="508"/>
                  </a:lnTo>
                  <a:cubicBezTo>
                    <a:pt x="138" y="518"/>
                    <a:pt x="139" y="550"/>
                    <a:pt x="139" y="556"/>
                  </a:cubicBezTo>
                  <a:lnTo>
                    <a:pt x="139" y="558"/>
                  </a:lnTo>
                  <a:lnTo>
                    <a:pt x="139" y="650"/>
                  </a:lnTo>
                  <a:cubicBezTo>
                    <a:pt x="139" y="667"/>
                    <a:pt x="148" y="683"/>
                    <a:pt x="164" y="691"/>
                  </a:cubicBezTo>
                  <a:lnTo>
                    <a:pt x="258" y="739"/>
                  </a:lnTo>
                  <a:cubicBezTo>
                    <a:pt x="264" y="743"/>
                    <a:pt x="272" y="744"/>
                    <a:pt x="279" y="744"/>
                  </a:cubicBezTo>
                  <a:cubicBezTo>
                    <a:pt x="286" y="744"/>
                    <a:pt x="293" y="743"/>
                    <a:pt x="300" y="739"/>
                  </a:cubicBezTo>
                  <a:lnTo>
                    <a:pt x="395" y="691"/>
                  </a:lnTo>
                  <a:cubicBezTo>
                    <a:pt x="410" y="684"/>
                    <a:pt x="420" y="668"/>
                    <a:pt x="420" y="650"/>
                  </a:cubicBezTo>
                  <a:lnTo>
                    <a:pt x="420" y="559"/>
                  </a:lnTo>
                  <a:cubicBezTo>
                    <a:pt x="420" y="513"/>
                    <a:pt x="448" y="498"/>
                    <a:pt x="448" y="498"/>
                  </a:cubicBezTo>
                  <a:lnTo>
                    <a:pt x="459" y="491"/>
                  </a:lnTo>
                  <a:cubicBezTo>
                    <a:pt x="522" y="438"/>
                    <a:pt x="558" y="361"/>
                    <a:pt x="558" y="278"/>
                  </a:cubicBezTo>
                  <a:cubicBezTo>
                    <a:pt x="558" y="125"/>
                    <a:pt x="433" y="0"/>
                    <a:pt x="2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Freeform 37"/>
            <p:cNvSpPr>
              <a:spLocks noEditPoints="1"/>
            </p:cNvSpPr>
            <p:nvPr/>
          </p:nvSpPr>
          <p:spPr bwMode="auto">
            <a:xfrm>
              <a:off x="6336527" y="4901060"/>
              <a:ext cx="486578" cy="561928"/>
            </a:xfrm>
            <a:custGeom>
              <a:avLst/>
              <a:gdLst>
                <a:gd name="T0" fmla="*/ 646 w 696"/>
                <a:gd name="T1" fmla="*/ 746 h 796"/>
                <a:gd name="T2" fmla="*/ 149 w 696"/>
                <a:gd name="T3" fmla="*/ 746 h 796"/>
                <a:gd name="T4" fmla="*/ 149 w 696"/>
                <a:gd name="T5" fmla="*/ 696 h 796"/>
                <a:gd name="T6" fmla="*/ 547 w 696"/>
                <a:gd name="T7" fmla="*/ 696 h 796"/>
                <a:gd name="T8" fmla="*/ 597 w 696"/>
                <a:gd name="T9" fmla="*/ 646 h 796"/>
                <a:gd name="T10" fmla="*/ 597 w 696"/>
                <a:gd name="T11" fmla="*/ 149 h 796"/>
                <a:gd name="T12" fmla="*/ 646 w 696"/>
                <a:gd name="T13" fmla="*/ 149 h 796"/>
                <a:gd name="T14" fmla="*/ 646 w 696"/>
                <a:gd name="T15" fmla="*/ 746 h 796"/>
                <a:gd name="T16" fmla="*/ 472 w 696"/>
                <a:gd name="T17" fmla="*/ 290 h 796"/>
                <a:gd name="T18" fmla="*/ 124 w 696"/>
                <a:gd name="T19" fmla="*/ 290 h 796"/>
                <a:gd name="T20" fmla="*/ 99 w 696"/>
                <a:gd name="T21" fmla="*/ 315 h 796"/>
                <a:gd name="T22" fmla="*/ 124 w 696"/>
                <a:gd name="T23" fmla="*/ 340 h 796"/>
                <a:gd name="T24" fmla="*/ 472 w 696"/>
                <a:gd name="T25" fmla="*/ 340 h 796"/>
                <a:gd name="T26" fmla="*/ 497 w 696"/>
                <a:gd name="T27" fmla="*/ 315 h 796"/>
                <a:gd name="T28" fmla="*/ 472 w 696"/>
                <a:gd name="T29" fmla="*/ 290 h 796"/>
                <a:gd name="T30" fmla="*/ 472 w 696"/>
                <a:gd name="T31" fmla="*/ 190 h 796"/>
                <a:gd name="T32" fmla="*/ 124 w 696"/>
                <a:gd name="T33" fmla="*/ 190 h 796"/>
                <a:gd name="T34" fmla="*/ 99 w 696"/>
                <a:gd name="T35" fmla="*/ 215 h 796"/>
                <a:gd name="T36" fmla="*/ 124 w 696"/>
                <a:gd name="T37" fmla="*/ 240 h 796"/>
                <a:gd name="T38" fmla="*/ 472 w 696"/>
                <a:gd name="T39" fmla="*/ 240 h 796"/>
                <a:gd name="T40" fmla="*/ 497 w 696"/>
                <a:gd name="T41" fmla="*/ 215 h 796"/>
                <a:gd name="T42" fmla="*/ 472 w 696"/>
                <a:gd name="T43" fmla="*/ 190 h 796"/>
                <a:gd name="T44" fmla="*/ 472 w 696"/>
                <a:gd name="T45" fmla="*/ 497 h 796"/>
                <a:gd name="T46" fmla="*/ 124 w 696"/>
                <a:gd name="T47" fmla="*/ 497 h 796"/>
                <a:gd name="T48" fmla="*/ 99 w 696"/>
                <a:gd name="T49" fmla="*/ 522 h 796"/>
                <a:gd name="T50" fmla="*/ 124 w 696"/>
                <a:gd name="T51" fmla="*/ 547 h 796"/>
                <a:gd name="T52" fmla="*/ 472 w 696"/>
                <a:gd name="T53" fmla="*/ 547 h 796"/>
                <a:gd name="T54" fmla="*/ 497 w 696"/>
                <a:gd name="T55" fmla="*/ 522 h 796"/>
                <a:gd name="T56" fmla="*/ 472 w 696"/>
                <a:gd name="T57" fmla="*/ 497 h 796"/>
                <a:gd name="T58" fmla="*/ 472 w 696"/>
                <a:gd name="T59" fmla="*/ 397 h 796"/>
                <a:gd name="T60" fmla="*/ 124 w 696"/>
                <a:gd name="T61" fmla="*/ 397 h 796"/>
                <a:gd name="T62" fmla="*/ 99 w 696"/>
                <a:gd name="T63" fmla="*/ 422 h 796"/>
                <a:gd name="T64" fmla="*/ 124 w 696"/>
                <a:gd name="T65" fmla="*/ 447 h 796"/>
                <a:gd name="T66" fmla="*/ 472 w 696"/>
                <a:gd name="T67" fmla="*/ 447 h 796"/>
                <a:gd name="T68" fmla="*/ 497 w 696"/>
                <a:gd name="T69" fmla="*/ 422 h 796"/>
                <a:gd name="T70" fmla="*/ 472 w 696"/>
                <a:gd name="T71" fmla="*/ 397 h 796"/>
                <a:gd name="T72" fmla="*/ 49 w 696"/>
                <a:gd name="T73" fmla="*/ 646 h 796"/>
                <a:gd name="T74" fmla="*/ 49 w 696"/>
                <a:gd name="T75" fmla="*/ 49 h 796"/>
                <a:gd name="T76" fmla="*/ 547 w 696"/>
                <a:gd name="T77" fmla="*/ 49 h 796"/>
                <a:gd name="T78" fmla="*/ 547 w 696"/>
                <a:gd name="T79" fmla="*/ 646 h 796"/>
                <a:gd name="T80" fmla="*/ 49 w 696"/>
                <a:gd name="T81" fmla="*/ 646 h 796"/>
                <a:gd name="T82" fmla="*/ 646 w 696"/>
                <a:gd name="T83" fmla="*/ 99 h 796"/>
                <a:gd name="T84" fmla="*/ 597 w 696"/>
                <a:gd name="T85" fmla="*/ 99 h 796"/>
                <a:gd name="T86" fmla="*/ 597 w 696"/>
                <a:gd name="T87" fmla="*/ 49 h 796"/>
                <a:gd name="T88" fmla="*/ 547 w 696"/>
                <a:gd name="T89" fmla="*/ 0 h 796"/>
                <a:gd name="T90" fmla="*/ 49 w 696"/>
                <a:gd name="T91" fmla="*/ 0 h 796"/>
                <a:gd name="T92" fmla="*/ 0 w 696"/>
                <a:gd name="T93" fmla="*/ 49 h 796"/>
                <a:gd name="T94" fmla="*/ 0 w 696"/>
                <a:gd name="T95" fmla="*/ 646 h 796"/>
                <a:gd name="T96" fmla="*/ 49 w 696"/>
                <a:gd name="T97" fmla="*/ 696 h 796"/>
                <a:gd name="T98" fmla="*/ 99 w 696"/>
                <a:gd name="T99" fmla="*/ 696 h 796"/>
                <a:gd name="T100" fmla="*/ 99 w 696"/>
                <a:gd name="T101" fmla="*/ 746 h 796"/>
                <a:gd name="T102" fmla="*/ 149 w 696"/>
                <a:gd name="T103" fmla="*/ 796 h 796"/>
                <a:gd name="T104" fmla="*/ 646 w 696"/>
                <a:gd name="T105" fmla="*/ 796 h 796"/>
                <a:gd name="T106" fmla="*/ 696 w 696"/>
                <a:gd name="T107" fmla="*/ 746 h 796"/>
                <a:gd name="T108" fmla="*/ 696 w 696"/>
                <a:gd name="T109" fmla="*/ 149 h 796"/>
                <a:gd name="T110" fmla="*/ 646 w 696"/>
                <a:gd name="T111" fmla="*/ 99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6" h="796">
                  <a:moveTo>
                    <a:pt x="646" y="746"/>
                  </a:moveTo>
                  <a:lnTo>
                    <a:pt x="149" y="746"/>
                  </a:lnTo>
                  <a:lnTo>
                    <a:pt x="149" y="696"/>
                  </a:lnTo>
                  <a:lnTo>
                    <a:pt x="547" y="696"/>
                  </a:lnTo>
                  <a:cubicBezTo>
                    <a:pt x="574" y="696"/>
                    <a:pt x="597" y="674"/>
                    <a:pt x="597" y="646"/>
                  </a:cubicBezTo>
                  <a:lnTo>
                    <a:pt x="597" y="149"/>
                  </a:lnTo>
                  <a:lnTo>
                    <a:pt x="646" y="149"/>
                  </a:lnTo>
                  <a:lnTo>
                    <a:pt x="646" y="746"/>
                  </a:lnTo>
                  <a:close/>
                  <a:moveTo>
                    <a:pt x="472" y="290"/>
                  </a:moveTo>
                  <a:lnTo>
                    <a:pt x="124" y="290"/>
                  </a:lnTo>
                  <a:cubicBezTo>
                    <a:pt x="110" y="290"/>
                    <a:pt x="99" y="301"/>
                    <a:pt x="99" y="315"/>
                  </a:cubicBezTo>
                  <a:cubicBezTo>
                    <a:pt x="99" y="328"/>
                    <a:pt x="110" y="340"/>
                    <a:pt x="124" y="340"/>
                  </a:cubicBezTo>
                  <a:lnTo>
                    <a:pt x="472" y="340"/>
                  </a:lnTo>
                  <a:cubicBezTo>
                    <a:pt x="486" y="340"/>
                    <a:pt x="497" y="328"/>
                    <a:pt x="497" y="315"/>
                  </a:cubicBezTo>
                  <a:cubicBezTo>
                    <a:pt x="497" y="301"/>
                    <a:pt x="486" y="290"/>
                    <a:pt x="472" y="290"/>
                  </a:cubicBezTo>
                  <a:close/>
                  <a:moveTo>
                    <a:pt x="472" y="190"/>
                  </a:moveTo>
                  <a:lnTo>
                    <a:pt x="124" y="190"/>
                  </a:lnTo>
                  <a:cubicBezTo>
                    <a:pt x="110" y="190"/>
                    <a:pt x="99" y="202"/>
                    <a:pt x="99" y="215"/>
                  </a:cubicBezTo>
                  <a:cubicBezTo>
                    <a:pt x="99" y="229"/>
                    <a:pt x="110" y="240"/>
                    <a:pt x="124" y="240"/>
                  </a:cubicBezTo>
                  <a:lnTo>
                    <a:pt x="472" y="240"/>
                  </a:lnTo>
                  <a:cubicBezTo>
                    <a:pt x="486" y="240"/>
                    <a:pt x="497" y="229"/>
                    <a:pt x="497" y="215"/>
                  </a:cubicBezTo>
                  <a:cubicBezTo>
                    <a:pt x="497" y="202"/>
                    <a:pt x="486" y="190"/>
                    <a:pt x="472" y="190"/>
                  </a:cubicBezTo>
                  <a:close/>
                  <a:moveTo>
                    <a:pt x="472" y="497"/>
                  </a:moveTo>
                  <a:lnTo>
                    <a:pt x="124" y="497"/>
                  </a:lnTo>
                  <a:cubicBezTo>
                    <a:pt x="110" y="497"/>
                    <a:pt x="99" y="508"/>
                    <a:pt x="99" y="522"/>
                  </a:cubicBezTo>
                  <a:cubicBezTo>
                    <a:pt x="99" y="536"/>
                    <a:pt x="110" y="547"/>
                    <a:pt x="124" y="547"/>
                  </a:cubicBezTo>
                  <a:lnTo>
                    <a:pt x="472" y="547"/>
                  </a:lnTo>
                  <a:cubicBezTo>
                    <a:pt x="486" y="547"/>
                    <a:pt x="497" y="536"/>
                    <a:pt x="497" y="522"/>
                  </a:cubicBezTo>
                  <a:cubicBezTo>
                    <a:pt x="497" y="508"/>
                    <a:pt x="486" y="497"/>
                    <a:pt x="472" y="497"/>
                  </a:cubicBezTo>
                  <a:close/>
                  <a:moveTo>
                    <a:pt x="472" y="397"/>
                  </a:moveTo>
                  <a:lnTo>
                    <a:pt x="124" y="397"/>
                  </a:lnTo>
                  <a:cubicBezTo>
                    <a:pt x="110" y="397"/>
                    <a:pt x="99" y="409"/>
                    <a:pt x="99" y="422"/>
                  </a:cubicBezTo>
                  <a:cubicBezTo>
                    <a:pt x="99" y="436"/>
                    <a:pt x="110" y="447"/>
                    <a:pt x="124" y="447"/>
                  </a:cubicBezTo>
                  <a:lnTo>
                    <a:pt x="472" y="447"/>
                  </a:lnTo>
                  <a:cubicBezTo>
                    <a:pt x="486" y="447"/>
                    <a:pt x="497" y="436"/>
                    <a:pt x="497" y="422"/>
                  </a:cubicBezTo>
                  <a:cubicBezTo>
                    <a:pt x="497" y="409"/>
                    <a:pt x="486" y="397"/>
                    <a:pt x="472" y="397"/>
                  </a:cubicBezTo>
                  <a:close/>
                  <a:moveTo>
                    <a:pt x="49" y="646"/>
                  </a:moveTo>
                  <a:lnTo>
                    <a:pt x="49" y="49"/>
                  </a:lnTo>
                  <a:lnTo>
                    <a:pt x="547" y="49"/>
                  </a:lnTo>
                  <a:lnTo>
                    <a:pt x="547" y="646"/>
                  </a:lnTo>
                  <a:lnTo>
                    <a:pt x="49" y="646"/>
                  </a:lnTo>
                  <a:close/>
                  <a:moveTo>
                    <a:pt x="646" y="99"/>
                  </a:moveTo>
                  <a:lnTo>
                    <a:pt x="597" y="99"/>
                  </a:lnTo>
                  <a:lnTo>
                    <a:pt x="597" y="49"/>
                  </a:lnTo>
                  <a:cubicBezTo>
                    <a:pt x="597" y="22"/>
                    <a:pt x="574" y="0"/>
                    <a:pt x="547" y="0"/>
                  </a:cubicBezTo>
                  <a:lnTo>
                    <a:pt x="49" y="0"/>
                  </a:lnTo>
                  <a:cubicBezTo>
                    <a:pt x="22" y="0"/>
                    <a:pt x="0" y="22"/>
                    <a:pt x="0" y="49"/>
                  </a:cubicBezTo>
                  <a:lnTo>
                    <a:pt x="0" y="646"/>
                  </a:lnTo>
                  <a:cubicBezTo>
                    <a:pt x="0" y="674"/>
                    <a:pt x="22" y="696"/>
                    <a:pt x="49" y="696"/>
                  </a:cubicBezTo>
                  <a:lnTo>
                    <a:pt x="99" y="696"/>
                  </a:lnTo>
                  <a:lnTo>
                    <a:pt x="99" y="746"/>
                  </a:lnTo>
                  <a:cubicBezTo>
                    <a:pt x="99" y="773"/>
                    <a:pt x="121" y="796"/>
                    <a:pt x="149" y="796"/>
                  </a:cubicBezTo>
                  <a:lnTo>
                    <a:pt x="646" y="796"/>
                  </a:lnTo>
                  <a:cubicBezTo>
                    <a:pt x="674" y="796"/>
                    <a:pt x="696" y="773"/>
                    <a:pt x="696" y="746"/>
                  </a:cubicBezTo>
                  <a:lnTo>
                    <a:pt x="696" y="149"/>
                  </a:lnTo>
                  <a:cubicBezTo>
                    <a:pt x="696" y="121"/>
                    <a:pt x="674" y="99"/>
                    <a:pt x="646" y="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Freeform 38"/>
            <p:cNvSpPr>
              <a:spLocks noEditPoints="1"/>
            </p:cNvSpPr>
            <p:nvPr/>
          </p:nvSpPr>
          <p:spPr bwMode="auto">
            <a:xfrm>
              <a:off x="8927229" y="4928127"/>
              <a:ext cx="577457" cy="507795"/>
            </a:xfrm>
            <a:custGeom>
              <a:avLst/>
              <a:gdLst>
                <a:gd name="T0" fmla="*/ 343 w 687"/>
                <a:gd name="T1" fmla="*/ 429 h 601"/>
                <a:gd name="T2" fmla="*/ 429 w 687"/>
                <a:gd name="T3" fmla="*/ 343 h 601"/>
                <a:gd name="T4" fmla="*/ 343 w 687"/>
                <a:gd name="T5" fmla="*/ 257 h 601"/>
                <a:gd name="T6" fmla="*/ 257 w 687"/>
                <a:gd name="T7" fmla="*/ 343 h 601"/>
                <a:gd name="T8" fmla="*/ 343 w 687"/>
                <a:gd name="T9" fmla="*/ 429 h 601"/>
                <a:gd name="T10" fmla="*/ 343 w 687"/>
                <a:gd name="T11" fmla="*/ 214 h 601"/>
                <a:gd name="T12" fmla="*/ 472 w 687"/>
                <a:gd name="T13" fmla="*/ 343 h 601"/>
                <a:gd name="T14" fmla="*/ 343 w 687"/>
                <a:gd name="T15" fmla="*/ 472 h 601"/>
                <a:gd name="T16" fmla="*/ 214 w 687"/>
                <a:gd name="T17" fmla="*/ 343 h 601"/>
                <a:gd name="T18" fmla="*/ 343 w 687"/>
                <a:gd name="T19" fmla="*/ 214 h 601"/>
                <a:gd name="T20" fmla="*/ 150 w 687"/>
                <a:gd name="T21" fmla="*/ 214 h 601"/>
                <a:gd name="T22" fmla="*/ 171 w 687"/>
                <a:gd name="T23" fmla="*/ 236 h 601"/>
                <a:gd name="T24" fmla="*/ 150 w 687"/>
                <a:gd name="T25" fmla="*/ 257 h 601"/>
                <a:gd name="T26" fmla="*/ 128 w 687"/>
                <a:gd name="T27" fmla="*/ 236 h 601"/>
                <a:gd name="T28" fmla="*/ 150 w 687"/>
                <a:gd name="T29" fmla="*/ 214 h 601"/>
                <a:gd name="T30" fmla="*/ 601 w 687"/>
                <a:gd name="T31" fmla="*/ 172 h 601"/>
                <a:gd name="T32" fmla="*/ 472 w 687"/>
                <a:gd name="T33" fmla="*/ 172 h 601"/>
                <a:gd name="T34" fmla="*/ 429 w 687"/>
                <a:gd name="T35" fmla="*/ 172 h 601"/>
                <a:gd name="T36" fmla="*/ 429 w 687"/>
                <a:gd name="T37" fmla="*/ 86 h 601"/>
                <a:gd name="T38" fmla="*/ 257 w 687"/>
                <a:gd name="T39" fmla="*/ 86 h 601"/>
                <a:gd name="T40" fmla="*/ 257 w 687"/>
                <a:gd name="T41" fmla="*/ 172 h 601"/>
                <a:gd name="T42" fmla="*/ 214 w 687"/>
                <a:gd name="T43" fmla="*/ 172 h 601"/>
                <a:gd name="T44" fmla="*/ 86 w 687"/>
                <a:gd name="T45" fmla="*/ 172 h 601"/>
                <a:gd name="T46" fmla="*/ 86 w 687"/>
                <a:gd name="T47" fmla="*/ 515 h 601"/>
                <a:gd name="T48" fmla="*/ 601 w 687"/>
                <a:gd name="T49" fmla="*/ 515 h 601"/>
                <a:gd name="T50" fmla="*/ 601 w 687"/>
                <a:gd name="T51" fmla="*/ 172 h 601"/>
                <a:gd name="T52" fmla="*/ 644 w 687"/>
                <a:gd name="T53" fmla="*/ 601 h 601"/>
                <a:gd name="T54" fmla="*/ 43 w 687"/>
                <a:gd name="T55" fmla="*/ 601 h 601"/>
                <a:gd name="T56" fmla="*/ 0 w 687"/>
                <a:gd name="T57" fmla="*/ 558 h 601"/>
                <a:gd name="T58" fmla="*/ 0 w 687"/>
                <a:gd name="T59" fmla="*/ 129 h 601"/>
                <a:gd name="T60" fmla="*/ 43 w 687"/>
                <a:gd name="T61" fmla="*/ 86 h 601"/>
                <a:gd name="T62" fmla="*/ 171 w 687"/>
                <a:gd name="T63" fmla="*/ 86 h 601"/>
                <a:gd name="T64" fmla="*/ 171 w 687"/>
                <a:gd name="T65" fmla="*/ 43 h 601"/>
                <a:gd name="T66" fmla="*/ 214 w 687"/>
                <a:gd name="T67" fmla="*/ 0 h 601"/>
                <a:gd name="T68" fmla="*/ 472 w 687"/>
                <a:gd name="T69" fmla="*/ 0 h 601"/>
                <a:gd name="T70" fmla="*/ 515 w 687"/>
                <a:gd name="T71" fmla="*/ 43 h 601"/>
                <a:gd name="T72" fmla="*/ 515 w 687"/>
                <a:gd name="T73" fmla="*/ 86 h 601"/>
                <a:gd name="T74" fmla="*/ 644 w 687"/>
                <a:gd name="T75" fmla="*/ 86 h 601"/>
                <a:gd name="T76" fmla="*/ 687 w 687"/>
                <a:gd name="T77" fmla="*/ 129 h 601"/>
                <a:gd name="T78" fmla="*/ 687 w 687"/>
                <a:gd name="T79" fmla="*/ 558 h 601"/>
                <a:gd name="T80" fmla="*/ 644 w 687"/>
                <a:gd name="T81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7" h="601">
                  <a:moveTo>
                    <a:pt x="343" y="429"/>
                  </a:moveTo>
                  <a:cubicBezTo>
                    <a:pt x="391" y="429"/>
                    <a:pt x="429" y="391"/>
                    <a:pt x="429" y="343"/>
                  </a:cubicBezTo>
                  <a:cubicBezTo>
                    <a:pt x="429" y="296"/>
                    <a:pt x="391" y="257"/>
                    <a:pt x="343" y="257"/>
                  </a:cubicBezTo>
                  <a:cubicBezTo>
                    <a:pt x="296" y="257"/>
                    <a:pt x="257" y="296"/>
                    <a:pt x="257" y="343"/>
                  </a:cubicBezTo>
                  <a:cubicBezTo>
                    <a:pt x="257" y="391"/>
                    <a:pt x="296" y="429"/>
                    <a:pt x="343" y="429"/>
                  </a:cubicBezTo>
                  <a:close/>
                  <a:moveTo>
                    <a:pt x="343" y="214"/>
                  </a:moveTo>
                  <a:cubicBezTo>
                    <a:pt x="414" y="214"/>
                    <a:pt x="472" y="272"/>
                    <a:pt x="472" y="343"/>
                  </a:cubicBezTo>
                  <a:cubicBezTo>
                    <a:pt x="472" y="414"/>
                    <a:pt x="414" y="472"/>
                    <a:pt x="343" y="472"/>
                  </a:cubicBezTo>
                  <a:cubicBezTo>
                    <a:pt x="272" y="472"/>
                    <a:pt x="214" y="414"/>
                    <a:pt x="214" y="343"/>
                  </a:cubicBezTo>
                  <a:cubicBezTo>
                    <a:pt x="214" y="272"/>
                    <a:pt x="272" y="214"/>
                    <a:pt x="343" y="214"/>
                  </a:cubicBezTo>
                  <a:close/>
                  <a:moveTo>
                    <a:pt x="150" y="214"/>
                  </a:moveTo>
                  <a:cubicBezTo>
                    <a:pt x="162" y="214"/>
                    <a:pt x="171" y="224"/>
                    <a:pt x="171" y="236"/>
                  </a:cubicBezTo>
                  <a:cubicBezTo>
                    <a:pt x="171" y="248"/>
                    <a:pt x="162" y="257"/>
                    <a:pt x="150" y="257"/>
                  </a:cubicBezTo>
                  <a:cubicBezTo>
                    <a:pt x="138" y="257"/>
                    <a:pt x="128" y="248"/>
                    <a:pt x="128" y="236"/>
                  </a:cubicBezTo>
                  <a:cubicBezTo>
                    <a:pt x="128" y="224"/>
                    <a:pt x="138" y="214"/>
                    <a:pt x="150" y="214"/>
                  </a:cubicBezTo>
                  <a:close/>
                  <a:moveTo>
                    <a:pt x="601" y="172"/>
                  </a:moveTo>
                  <a:lnTo>
                    <a:pt x="472" y="172"/>
                  </a:lnTo>
                  <a:lnTo>
                    <a:pt x="429" y="172"/>
                  </a:lnTo>
                  <a:lnTo>
                    <a:pt x="429" y="86"/>
                  </a:lnTo>
                  <a:lnTo>
                    <a:pt x="257" y="86"/>
                  </a:lnTo>
                  <a:lnTo>
                    <a:pt x="257" y="172"/>
                  </a:lnTo>
                  <a:lnTo>
                    <a:pt x="214" y="172"/>
                  </a:lnTo>
                  <a:lnTo>
                    <a:pt x="86" y="172"/>
                  </a:lnTo>
                  <a:lnTo>
                    <a:pt x="86" y="515"/>
                  </a:lnTo>
                  <a:lnTo>
                    <a:pt x="601" y="515"/>
                  </a:lnTo>
                  <a:lnTo>
                    <a:pt x="601" y="172"/>
                  </a:lnTo>
                  <a:close/>
                  <a:moveTo>
                    <a:pt x="644" y="601"/>
                  </a:moveTo>
                  <a:lnTo>
                    <a:pt x="43" y="601"/>
                  </a:lnTo>
                  <a:cubicBezTo>
                    <a:pt x="19" y="601"/>
                    <a:pt x="0" y="582"/>
                    <a:pt x="0" y="558"/>
                  </a:cubicBezTo>
                  <a:lnTo>
                    <a:pt x="0" y="129"/>
                  </a:lnTo>
                  <a:cubicBezTo>
                    <a:pt x="0" y="105"/>
                    <a:pt x="19" y="86"/>
                    <a:pt x="43" y="86"/>
                  </a:cubicBezTo>
                  <a:lnTo>
                    <a:pt x="171" y="86"/>
                  </a:lnTo>
                  <a:lnTo>
                    <a:pt x="171" y="43"/>
                  </a:lnTo>
                  <a:cubicBezTo>
                    <a:pt x="171" y="19"/>
                    <a:pt x="191" y="0"/>
                    <a:pt x="214" y="0"/>
                  </a:cubicBezTo>
                  <a:lnTo>
                    <a:pt x="472" y="0"/>
                  </a:lnTo>
                  <a:cubicBezTo>
                    <a:pt x="496" y="0"/>
                    <a:pt x="515" y="19"/>
                    <a:pt x="515" y="43"/>
                  </a:cubicBezTo>
                  <a:lnTo>
                    <a:pt x="515" y="86"/>
                  </a:lnTo>
                  <a:lnTo>
                    <a:pt x="644" y="86"/>
                  </a:lnTo>
                  <a:cubicBezTo>
                    <a:pt x="668" y="86"/>
                    <a:pt x="687" y="105"/>
                    <a:pt x="687" y="129"/>
                  </a:cubicBezTo>
                  <a:lnTo>
                    <a:pt x="687" y="558"/>
                  </a:lnTo>
                  <a:cubicBezTo>
                    <a:pt x="687" y="582"/>
                    <a:pt x="668" y="601"/>
                    <a:pt x="644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Freeform 39"/>
            <p:cNvSpPr>
              <a:spLocks noEditPoints="1"/>
            </p:cNvSpPr>
            <p:nvPr/>
          </p:nvSpPr>
          <p:spPr bwMode="auto">
            <a:xfrm>
              <a:off x="11644094" y="4971836"/>
              <a:ext cx="416008" cy="420376"/>
            </a:xfrm>
            <a:custGeom>
              <a:avLst/>
              <a:gdLst>
                <a:gd name="T0" fmla="*/ 406 w 496"/>
                <a:gd name="T1" fmla="*/ 492 h 496"/>
                <a:gd name="T2" fmla="*/ 5 w 496"/>
                <a:gd name="T3" fmla="*/ 89 h 496"/>
                <a:gd name="T4" fmla="*/ 6 w 496"/>
                <a:gd name="T5" fmla="*/ 0 h 496"/>
                <a:gd name="T6" fmla="*/ 495 w 496"/>
                <a:gd name="T7" fmla="*/ 493 h 496"/>
                <a:gd name="T8" fmla="*/ 406 w 496"/>
                <a:gd name="T9" fmla="*/ 492 h 496"/>
                <a:gd name="T10" fmla="*/ 78 w 496"/>
                <a:gd name="T11" fmla="*/ 419 h 496"/>
                <a:gd name="T12" fmla="*/ 78 w 496"/>
                <a:gd name="T13" fmla="*/ 479 h 496"/>
                <a:gd name="T14" fmla="*/ 17 w 496"/>
                <a:gd name="T15" fmla="*/ 479 h 496"/>
                <a:gd name="T16" fmla="*/ 17 w 496"/>
                <a:gd name="T17" fmla="*/ 419 h 496"/>
                <a:gd name="T18" fmla="*/ 78 w 496"/>
                <a:gd name="T19" fmla="*/ 419 h 496"/>
                <a:gd name="T20" fmla="*/ 227 w 496"/>
                <a:gd name="T21" fmla="*/ 492 h 496"/>
                <a:gd name="T22" fmla="*/ 138 w 496"/>
                <a:gd name="T23" fmla="*/ 492 h 496"/>
                <a:gd name="T24" fmla="*/ 4 w 496"/>
                <a:gd name="T25" fmla="*/ 357 h 496"/>
                <a:gd name="T26" fmla="*/ 5 w 496"/>
                <a:gd name="T27" fmla="*/ 268 h 496"/>
                <a:gd name="T28" fmla="*/ 227 w 496"/>
                <a:gd name="T29" fmla="*/ 492 h 496"/>
                <a:gd name="T30" fmla="*/ 361 w 496"/>
                <a:gd name="T31" fmla="*/ 492 h 496"/>
                <a:gd name="T32" fmla="*/ 272 w 496"/>
                <a:gd name="T33" fmla="*/ 492 h 496"/>
                <a:gd name="T34" fmla="*/ 5 w 496"/>
                <a:gd name="T35" fmla="*/ 223 h 496"/>
                <a:gd name="T36" fmla="*/ 5 w 496"/>
                <a:gd name="T37" fmla="*/ 134 h 496"/>
                <a:gd name="T38" fmla="*/ 361 w 496"/>
                <a:gd name="T39" fmla="*/ 49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6" h="496">
                  <a:moveTo>
                    <a:pt x="406" y="492"/>
                  </a:moveTo>
                  <a:cubicBezTo>
                    <a:pt x="407" y="271"/>
                    <a:pt x="227" y="90"/>
                    <a:pt x="5" y="89"/>
                  </a:cubicBezTo>
                  <a:lnTo>
                    <a:pt x="6" y="0"/>
                  </a:lnTo>
                  <a:cubicBezTo>
                    <a:pt x="277" y="1"/>
                    <a:pt x="496" y="222"/>
                    <a:pt x="495" y="493"/>
                  </a:cubicBezTo>
                  <a:lnTo>
                    <a:pt x="406" y="492"/>
                  </a:lnTo>
                  <a:close/>
                  <a:moveTo>
                    <a:pt x="78" y="419"/>
                  </a:moveTo>
                  <a:cubicBezTo>
                    <a:pt x="94" y="436"/>
                    <a:pt x="94" y="463"/>
                    <a:pt x="78" y="479"/>
                  </a:cubicBezTo>
                  <a:cubicBezTo>
                    <a:pt x="61" y="496"/>
                    <a:pt x="34" y="496"/>
                    <a:pt x="17" y="479"/>
                  </a:cubicBezTo>
                  <a:cubicBezTo>
                    <a:pt x="0" y="462"/>
                    <a:pt x="0" y="435"/>
                    <a:pt x="17" y="419"/>
                  </a:cubicBezTo>
                  <a:cubicBezTo>
                    <a:pt x="34" y="402"/>
                    <a:pt x="61" y="402"/>
                    <a:pt x="78" y="419"/>
                  </a:cubicBezTo>
                  <a:close/>
                  <a:moveTo>
                    <a:pt x="227" y="492"/>
                  </a:moveTo>
                  <a:lnTo>
                    <a:pt x="138" y="492"/>
                  </a:lnTo>
                  <a:cubicBezTo>
                    <a:pt x="138" y="418"/>
                    <a:pt x="78" y="357"/>
                    <a:pt x="4" y="357"/>
                  </a:cubicBezTo>
                  <a:lnTo>
                    <a:pt x="5" y="268"/>
                  </a:lnTo>
                  <a:cubicBezTo>
                    <a:pt x="128" y="268"/>
                    <a:pt x="228" y="369"/>
                    <a:pt x="227" y="492"/>
                  </a:cubicBezTo>
                  <a:close/>
                  <a:moveTo>
                    <a:pt x="361" y="492"/>
                  </a:moveTo>
                  <a:lnTo>
                    <a:pt x="272" y="492"/>
                  </a:lnTo>
                  <a:cubicBezTo>
                    <a:pt x="272" y="344"/>
                    <a:pt x="153" y="224"/>
                    <a:pt x="5" y="223"/>
                  </a:cubicBezTo>
                  <a:lnTo>
                    <a:pt x="5" y="134"/>
                  </a:lnTo>
                  <a:cubicBezTo>
                    <a:pt x="202" y="135"/>
                    <a:pt x="362" y="295"/>
                    <a:pt x="361" y="4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40"/>
            <p:cNvSpPr>
              <a:spLocks noEditPoints="1"/>
            </p:cNvSpPr>
            <p:nvPr/>
          </p:nvSpPr>
          <p:spPr bwMode="auto">
            <a:xfrm>
              <a:off x="14180190" y="4952580"/>
              <a:ext cx="616096" cy="458888"/>
            </a:xfrm>
            <a:custGeom>
              <a:avLst/>
              <a:gdLst>
                <a:gd name="T0" fmla="*/ 467 w 763"/>
                <a:gd name="T1" fmla="*/ 502 h 568"/>
                <a:gd name="T2" fmla="*/ 312 w 763"/>
                <a:gd name="T3" fmla="*/ 502 h 568"/>
                <a:gd name="T4" fmla="*/ 312 w 763"/>
                <a:gd name="T5" fmla="*/ 484 h 568"/>
                <a:gd name="T6" fmla="*/ 467 w 763"/>
                <a:gd name="T7" fmla="*/ 484 h 568"/>
                <a:gd name="T8" fmla="*/ 467 w 763"/>
                <a:gd name="T9" fmla="*/ 502 h 568"/>
                <a:gd name="T10" fmla="*/ 0 w 763"/>
                <a:gd name="T11" fmla="*/ 473 h 568"/>
                <a:gd name="T12" fmla="*/ 0 w 763"/>
                <a:gd name="T13" fmla="*/ 533 h 568"/>
                <a:gd name="T14" fmla="*/ 763 w 763"/>
                <a:gd name="T15" fmla="*/ 533 h 568"/>
                <a:gd name="T16" fmla="*/ 763 w 763"/>
                <a:gd name="T17" fmla="*/ 473 h 568"/>
                <a:gd name="T18" fmla="*/ 0 w 763"/>
                <a:gd name="T19" fmla="*/ 473 h 568"/>
                <a:gd name="T20" fmla="*/ 660 w 763"/>
                <a:gd name="T21" fmla="*/ 405 h 568"/>
                <a:gd name="T22" fmla="*/ 84 w 763"/>
                <a:gd name="T23" fmla="*/ 405 h 568"/>
                <a:gd name="T24" fmla="*/ 84 w 763"/>
                <a:gd name="T25" fmla="*/ 43 h 568"/>
                <a:gd name="T26" fmla="*/ 660 w 763"/>
                <a:gd name="T27" fmla="*/ 43 h 568"/>
                <a:gd name="T28" fmla="*/ 660 w 763"/>
                <a:gd name="T29" fmla="*/ 405 h 568"/>
                <a:gd name="T30" fmla="*/ 703 w 763"/>
                <a:gd name="T31" fmla="*/ 0 h 568"/>
                <a:gd name="T32" fmla="*/ 41 w 763"/>
                <a:gd name="T33" fmla="*/ 0 h 568"/>
                <a:gd name="T34" fmla="*/ 41 w 763"/>
                <a:gd name="T35" fmla="*/ 448 h 568"/>
                <a:gd name="T36" fmla="*/ 703 w 763"/>
                <a:gd name="T37" fmla="*/ 448 h 568"/>
                <a:gd name="T38" fmla="*/ 703 w 763"/>
                <a:gd name="T3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3" h="568">
                  <a:moveTo>
                    <a:pt x="467" y="502"/>
                  </a:moveTo>
                  <a:lnTo>
                    <a:pt x="312" y="502"/>
                  </a:lnTo>
                  <a:lnTo>
                    <a:pt x="312" y="484"/>
                  </a:lnTo>
                  <a:lnTo>
                    <a:pt x="467" y="484"/>
                  </a:lnTo>
                  <a:lnTo>
                    <a:pt x="467" y="502"/>
                  </a:lnTo>
                  <a:close/>
                  <a:moveTo>
                    <a:pt x="0" y="473"/>
                  </a:moveTo>
                  <a:lnTo>
                    <a:pt x="0" y="533"/>
                  </a:lnTo>
                  <a:cubicBezTo>
                    <a:pt x="107" y="568"/>
                    <a:pt x="737" y="549"/>
                    <a:pt x="763" y="533"/>
                  </a:cubicBezTo>
                  <a:lnTo>
                    <a:pt x="763" y="473"/>
                  </a:lnTo>
                  <a:lnTo>
                    <a:pt x="0" y="473"/>
                  </a:lnTo>
                  <a:close/>
                  <a:moveTo>
                    <a:pt x="660" y="405"/>
                  </a:moveTo>
                  <a:lnTo>
                    <a:pt x="84" y="405"/>
                  </a:lnTo>
                  <a:lnTo>
                    <a:pt x="84" y="43"/>
                  </a:lnTo>
                  <a:lnTo>
                    <a:pt x="660" y="43"/>
                  </a:lnTo>
                  <a:lnTo>
                    <a:pt x="660" y="405"/>
                  </a:lnTo>
                  <a:close/>
                  <a:moveTo>
                    <a:pt x="703" y="0"/>
                  </a:moveTo>
                  <a:lnTo>
                    <a:pt x="41" y="0"/>
                  </a:lnTo>
                  <a:lnTo>
                    <a:pt x="41" y="448"/>
                  </a:lnTo>
                  <a:lnTo>
                    <a:pt x="703" y="448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887271" y="4393745"/>
            <a:ext cx="275130" cy="275130"/>
            <a:chOff x="14057726" y="2228584"/>
            <a:chExt cx="558159" cy="558159"/>
          </a:xfrm>
        </p:grpSpPr>
        <p:sp>
          <p:nvSpPr>
            <p:cNvPr id="15" name="Oval 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7" name="Group 11"/>
          <p:cNvGrpSpPr/>
          <p:nvPr/>
        </p:nvGrpSpPr>
        <p:grpSpPr>
          <a:xfrm>
            <a:off x="2990199" y="4393745"/>
            <a:ext cx="275130" cy="275130"/>
            <a:chOff x="14057726" y="2228584"/>
            <a:chExt cx="558159" cy="558159"/>
          </a:xfrm>
        </p:grpSpPr>
        <p:sp>
          <p:nvSpPr>
            <p:cNvPr id="18" name="Oval 12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0" name="Group 16"/>
          <p:cNvGrpSpPr/>
          <p:nvPr/>
        </p:nvGrpSpPr>
        <p:grpSpPr>
          <a:xfrm>
            <a:off x="5081862" y="4393745"/>
            <a:ext cx="275130" cy="275130"/>
            <a:chOff x="14057726" y="2228584"/>
            <a:chExt cx="558159" cy="558159"/>
          </a:xfrm>
        </p:grpSpPr>
        <p:sp>
          <p:nvSpPr>
            <p:cNvPr id="21" name="Oval 1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3" name="Group 21"/>
          <p:cNvGrpSpPr/>
          <p:nvPr/>
        </p:nvGrpSpPr>
        <p:grpSpPr>
          <a:xfrm>
            <a:off x="7150389" y="4393745"/>
            <a:ext cx="275130" cy="275130"/>
            <a:chOff x="14057726" y="2228584"/>
            <a:chExt cx="558159" cy="558159"/>
          </a:xfrm>
        </p:grpSpPr>
        <p:sp>
          <p:nvSpPr>
            <p:cNvPr id="24" name="Oval 22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224671" y="4393745"/>
            <a:ext cx="275130" cy="275130"/>
            <a:chOff x="14057726" y="2228584"/>
            <a:chExt cx="558159" cy="558159"/>
          </a:xfrm>
        </p:grpSpPr>
        <p:sp>
          <p:nvSpPr>
            <p:cNvPr id="27" name="Oval 2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Rectangle 29"/>
          <p:cNvSpPr/>
          <p:nvPr/>
        </p:nvSpPr>
        <p:spPr>
          <a:xfrm>
            <a:off x="1224566" y="4597683"/>
            <a:ext cx="1679680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30" name="Rectangle 30"/>
          <p:cNvSpPr/>
          <p:nvPr/>
        </p:nvSpPr>
        <p:spPr>
          <a:xfrm>
            <a:off x="1224566" y="4276440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3347637" y="4597683"/>
            <a:ext cx="1679680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32" name="Rectangle 30"/>
          <p:cNvSpPr/>
          <p:nvPr/>
        </p:nvSpPr>
        <p:spPr>
          <a:xfrm>
            <a:off x="3347637" y="4276440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33" name="Rectangle 29"/>
          <p:cNvSpPr/>
          <p:nvPr/>
        </p:nvSpPr>
        <p:spPr>
          <a:xfrm>
            <a:off x="5351237" y="4597683"/>
            <a:ext cx="1679680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34" name="Rectangle 30"/>
          <p:cNvSpPr/>
          <p:nvPr/>
        </p:nvSpPr>
        <p:spPr>
          <a:xfrm>
            <a:off x="5351237" y="4276440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35" name="Rectangle 29"/>
          <p:cNvSpPr/>
          <p:nvPr/>
        </p:nvSpPr>
        <p:spPr>
          <a:xfrm>
            <a:off x="7477070" y="4597683"/>
            <a:ext cx="1679680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36" name="Rectangle 30"/>
          <p:cNvSpPr/>
          <p:nvPr/>
        </p:nvSpPr>
        <p:spPr>
          <a:xfrm>
            <a:off x="7477070" y="4276440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9602903" y="4597683"/>
            <a:ext cx="1679680" cy="83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</a:t>
            </a:r>
          </a:p>
        </p:txBody>
      </p:sp>
      <p:sp>
        <p:nvSpPr>
          <p:cNvPr id="38" name="Rectangle 30"/>
          <p:cNvSpPr/>
          <p:nvPr/>
        </p:nvSpPr>
        <p:spPr>
          <a:xfrm>
            <a:off x="9602903" y="4276440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785985" y="532791"/>
          <a:ext cx="5725652" cy="545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3"/>
          <p:cNvSpPr txBox="1"/>
          <p:nvPr/>
        </p:nvSpPr>
        <p:spPr>
          <a:xfrm>
            <a:off x="6797646" y="1922986"/>
            <a:ext cx="4161299" cy="553998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6797645" y="3124200"/>
            <a:ext cx="3967337" cy="133002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" name="Google Shape;86;p19"/>
          <p:cNvSpPr txBox="1"/>
          <p:nvPr/>
        </p:nvSpPr>
        <p:spPr>
          <a:xfrm>
            <a:off x="6797646" y="2476984"/>
            <a:ext cx="3183654" cy="47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7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319085" y="353216"/>
            <a:ext cx="11550816" cy="6149960"/>
          </a:xfrm>
          <a:prstGeom prst="rect">
            <a:avLst/>
          </a:prstGeom>
          <a:blipFill>
            <a:blip r:embed="rId2"/>
            <a:stretch>
              <a:fillRect t="-12606" b="-126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6"/>
          <p:cNvSpPr/>
          <p:nvPr/>
        </p:nvSpPr>
        <p:spPr>
          <a:xfrm>
            <a:off x="574430" y="354021"/>
            <a:ext cx="11296979" cy="6149961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6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96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3540" dirty="0"/>
          </a:p>
        </p:txBody>
      </p:sp>
      <p:sp>
        <p:nvSpPr>
          <p:cNvPr id="4" name="Rectangle 5"/>
          <p:cNvSpPr/>
          <p:nvPr/>
        </p:nvSpPr>
        <p:spPr>
          <a:xfrm>
            <a:off x="320594" y="3676302"/>
            <a:ext cx="11550816" cy="221585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66700" dist="1143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3540" dirty="0"/>
          </a:p>
        </p:txBody>
      </p:sp>
      <p:sp>
        <p:nvSpPr>
          <p:cNvPr id="5" name="矩形 4"/>
          <p:cNvSpPr/>
          <p:nvPr/>
        </p:nvSpPr>
        <p:spPr>
          <a:xfrm>
            <a:off x="1079183" y="4493427"/>
            <a:ext cx="4085245" cy="563351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6" name="矩形 5"/>
          <p:cNvSpPr/>
          <p:nvPr/>
        </p:nvSpPr>
        <p:spPr>
          <a:xfrm>
            <a:off x="1079184" y="4117224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35831" y="28442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添加页面标题内容</a:t>
            </a:r>
          </a:p>
        </p:txBody>
      </p:sp>
      <p:sp>
        <p:nvSpPr>
          <p:cNvPr id="8" name="Google Shape;86;p19"/>
          <p:cNvSpPr txBox="1"/>
          <p:nvPr/>
        </p:nvSpPr>
        <p:spPr>
          <a:xfrm>
            <a:off x="7835831" y="2409955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8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grpSp>
        <p:nvGrpSpPr>
          <p:cNvPr id="8" name="Group 20"/>
          <p:cNvGrpSpPr/>
          <p:nvPr/>
        </p:nvGrpSpPr>
        <p:grpSpPr>
          <a:xfrm rot="5400000" flipV="1">
            <a:off x="9948713" y="1129981"/>
            <a:ext cx="719028" cy="715241"/>
            <a:chOff x="8532745" y="456688"/>
            <a:chExt cx="1931367" cy="1960684"/>
          </a:xfrm>
        </p:grpSpPr>
        <p:sp>
          <p:nvSpPr>
            <p:cNvPr id="9" name="Right Triangle 21"/>
            <p:cNvSpPr/>
            <p:nvPr/>
          </p:nvSpPr>
          <p:spPr>
            <a:xfrm>
              <a:off x="8532745" y="855272"/>
              <a:ext cx="1562100" cy="1562100"/>
            </a:xfrm>
            <a:prstGeom prst="rtTriangl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ight Triangle 22"/>
            <p:cNvSpPr/>
            <p:nvPr/>
          </p:nvSpPr>
          <p:spPr>
            <a:xfrm>
              <a:off x="8902012" y="456688"/>
              <a:ext cx="1562100" cy="1562099"/>
            </a:xfrm>
            <a:prstGeom prst="rtTriangl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任意形状 10"/>
          <p:cNvSpPr/>
          <p:nvPr/>
        </p:nvSpPr>
        <p:spPr>
          <a:xfrm>
            <a:off x="1533034" y="2657971"/>
            <a:ext cx="3499718" cy="3566703"/>
          </a:xfrm>
          <a:custGeom>
            <a:avLst/>
            <a:gdLst>
              <a:gd name="connsiteX0" fmla="*/ 1306194 w 3499718"/>
              <a:gd name="connsiteY0" fmla="*/ 0 h 3566703"/>
              <a:gd name="connsiteX1" fmla="*/ 1781342 w 3499718"/>
              <a:gd name="connsiteY1" fmla="*/ 0 h 3566703"/>
              <a:gd name="connsiteX2" fmla="*/ 3499718 w 3499718"/>
              <a:gd name="connsiteY2" fmla="*/ 2520678 h 3566703"/>
              <a:gd name="connsiteX3" fmla="*/ 1725940 w 3499718"/>
              <a:gd name="connsiteY3" fmla="*/ 3566703 h 3566703"/>
              <a:gd name="connsiteX4" fmla="*/ 0 w 3499718"/>
              <a:gd name="connsiteY4" fmla="*/ 592089 h 356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18" h="3566703">
                <a:moveTo>
                  <a:pt x="1306194" y="0"/>
                </a:moveTo>
                <a:lnTo>
                  <a:pt x="1781342" y="0"/>
                </a:lnTo>
                <a:lnTo>
                  <a:pt x="3499718" y="2520678"/>
                </a:lnTo>
                <a:lnTo>
                  <a:pt x="1725940" y="3566703"/>
                </a:lnTo>
                <a:lnTo>
                  <a:pt x="0" y="592089"/>
                </a:lnTo>
                <a:close/>
              </a:path>
            </a:pathLst>
          </a:custGeom>
          <a:blipFill>
            <a:blip r:embed="rId2"/>
            <a:stretch>
              <a:fillRect t="-11203" b="-112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任意形状 11"/>
          <p:cNvSpPr/>
          <p:nvPr/>
        </p:nvSpPr>
        <p:spPr>
          <a:xfrm rot="19763258">
            <a:off x="2757594" y="1313799"/>
            <a:ext cx="2258890" cy="3759949"/>
          </a:xfrm>
          <a:custGeom>
            <a:avLst/>
            <a:gdLst>
              <a:gd name="connsiteX0" fmla="*/ 1955909 w 2258890"/>
              <a:gd name="connsiteY0" fmla="*/ 234433 h 3759949"/>
              <a:gd name="connsiteX1" fmla="*/ 2258890 w 2258890"/>
              <a:gd name="connsiteY1" fmla="*/ 3755236 h 3759949"/>
              <a:gd name="connsiteX2" fmla="*/ 27843 w 2258890"/>
              <a:gd name="connsiteY2" fmla="*/ 3759949 h 3759949"/>
              <a:gd name="connsiteX3" fmla="*/ 0 w 2258890"/>
              <a:gd name="connsiteY3" fmla="*/ 0 h 375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890" h="3759949">
                <a:moveTo>
                  <a:pt x="1955909" y="234433"/>
                </a:moveTo>
                <a:lnTo>
                  <a:pt x="2258890" y="3755236"/>
                </a:lnTo>
                <a:lnTo>
                  <a:pt x="27843" y="375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2495" r="-724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3" name="Rectangle: Rounded Corners 22"/>
          <p:cNvSpPr/>
          <p:nvPr/>
        </p:nvSpPr>
        <p:spPr>
          <a:xfrm>
            <a:off x="6580649" y="5045057"/>
            <a:ext cx="1879600" cy="437543"/>
          </a:xfrm>
          <a:prstGeom prst="roundRect">
            <a:avLst>
              <a:gd name="adj" fmla="val 202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CHECK THIS OUT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6482990" y="216435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添加页面标题内容</a:t>
            </a:r>
          </a:p>
        </p:txBody>
      </p:sp>
      <p:sp>
        <p:nvSpPr>
          <p:cNvPr id="15" name="Google Shape;86;p19"/>
          <p:cNvSpPr txBox="1"/>
          <p:nvPr/>
        </p:nvSpPr>
        <p:spPr>
          <a:xfrm>
            <a:off x="6482990" y="173008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6482990" y="3087428"/>
            <a:ext cx="3467616" cy="133644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8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grpSp>
        <p:nvGrpSpPr>
          <p:cNvPr id="2" name="Group 52"/>
          <p:cNvGrpSpPr/>
          <p:nvPr/>
        </p:nvGrpSpPr>
        <p:grpSpPr>
          <a:xfrm>
            <a:off x="4829330" y="2284142"/>
            <a:ext cx="2743200" cy="2743200"/>
            <a:chOff x="5291528" y="2563317"/>
            <a:chExt cx="1828800" cy="1828800"/>
          </a:xfrm>
        </p:grpSpPr>
        <p:sp>
          <p:nvSpPr>
            <p:cNvPr id="3" name="Right Triangle 41"/>
            <p:cNvSpPr/>
            <p:nvPr/>
          </p:nvSpPr>
          <p:spPr>
            <a:xfrm>
              <a:off x="6205928" y="2563317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Triangle 42"/>
            <p:cNvSpPr/>
            <p:nvPr/>
          </p:nvSpPr>
          <p:spPr>
            <a:xfrm flipH="1">
              <a:off x="5291528" y="2563317"/>
              <a:ext cx="914400" cy="914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6"/>
            <p:cNvGrpSpPr/>
            <p:nvPr/>
          </p:nvGrpSpPr>
          <p:grpSpPr>
            <a:xfrm rot="10800000">
              <a:off x="5291528" y="3477717"/>
              <a:ext cx="1828800" cy="914400"/>
              <a:chOff x="5443928" y="2715717"/>
              <a:chExt cx="1828800" cy="914400"/>
            </a:xfrm>
            <a:solidFill>
              <a:schemeClr val="accent4"/>
            </a:solidFill>
          </p:grpSpPr>
          <p:sp>
            <p:nvSpPr>
              <p:cNvPr id="6" name="Right Triangle 44"/>
              <p:cNvSpPr/>
              <p:nvPr/>
            </p:nvSpPr>
            <p:spPr>
              <a:xfrm>
                <a:off x="6358328" y="2715717"/>
                <a:ext cx="914400" cy="9144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Triangle 45"/>
              <p:cNvSpPr/>
              <p:nvPr/>
            </p:nvSpPr>
            <p:spPr>
              <a:xfrm flipH="1">
                <a:off x="5443928" y="2715717"/>
                <a:ext cx="914400" cy="9144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ight Triangle 24"/>
          <p:cNvSpPr/>
          <p:nvPr/>
        </p:nvSpPr>
        <p:spPr>
          <a:xfrm flipH="1">
            <a:off x="5585422" y="3043734"/>
            <a:ext cx="615506" cy="61550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25"/>
          <p:cNvSpPr/>
          <p:nvPr/>
        </p:nvSpPr>
        <p:spPr>
          <a:xfrm>
            <a:off x="6200928" y="3035329"/>
            <a:ext cx="629364" cy="6204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26"/>
          <p:cNvSpPr/>
          <p:nvPr/>
        </p:nvSpPr>
        <p:spPr>
          <a:xfrm rot="10800000">
            <a:off x="5557214" y="3658502"/>
            <a:ext cx="643713" cy="6437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27"/>
          <p:cNvSpPr/>
          <p:nvPr/>
        </p:nvSpPr>
        <p:spPr>
          <a:xfrm rot="10800000" flipH="1">
            <a:off x="6200926" y="3658501"/>
            <a:ext cx="643713" cy="6437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8"/>
          <p:cNvSpPr txBox="1"/>
          <p:nvPr/>
        </p:nvSpPr>
        <p:spPr>
          <a:xfrm>
            <a:off x="5648782" y="3286690"/>
            <a:ext cx="51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" name="TextBox 29"/>
          <p:cNvSpPr txBox="1"/>
          <p:nvPr/>
        </p:nvSpPr>
        <p:spPr>
          <a:xfrm>
            <a:off x="6078281" y="3286685"/>
            <a:ext cx="51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4" name="TextBox 30"/>
          <p:cNvSpPr txBox="1"/>
          <p:nvPr/>
        </p:nvSpPr>
        <p:spPr>
          <a:xfrm>
            <a:off x="5662632" y="3674625"/>
            <a:ext cx="51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15" name="TextBox 31"/>
          <p:cNvSpPr txBox="1"/>
          <p:nvPr/>
        </p:nvSpPr>
        <p:spPr>
          <a:xfrm>
            <a:off x="6036711" y="3674620"/>
            <a:ext cx="51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4362192" y="86662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添加页面标题内容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3117448" y="1423897"/>
            <a:ext cx="5957104" cy="30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单击此处添加文字阐述，添加简短问题说明文字，具体添加文字在此处添加单击</a:t>
            </a:r>
          </a:p>
        </p:txBody>
      </p:sp>
      <p:sp>
        <p:nvSpPr>
          <p:cNvPr id="18" name="矩形 17"/>
          <p:cNvSpPr/>
          <p:nvPr/>
        </p:nvSpPr>
        <p:spPr>
          <a:xfrm>
            <a:off x="2206748" y="5564697"/>
            <a:ext cx="7864342" cy="53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</a:p>
        </p:txBody>
      </p:sp>
      <p:sp>
        <p:nvSpPr>
          <p:cNvPr id="19" name="Rectangle 29"/>
          <p:cNvSpPr/>
          <p:nvPr/>
        </p:nvSpPr>
        <p:spPr>
          <a:xfrm>
            <a:off x="8061602" y="2530068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20" name="Rectangle 30"/>
          <p:cNvSpPr/>
          <p:nvPr/>
        </p:nvSpPr>
        <p:spPr>
          <a:xfrm>
            <a:off x="8061602" y="220053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8061602" y="4474246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22" name="Rectangle 30"/>
          <p:cNvSpPr/>
          <p:nvPr/>
        </p:nvSpPr>
        <p:spPr>
          <a:xfrm>
            <a:off x="8061602" y="414471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2324761" y="2481754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24" name="Rectangle 30"/>
          <p:cNvSpPr/>
          <p:nvPr/>
        </p:nvSpPr>
        <p:spPr>
          <a:xfrm>
            <a:off x="3242108" y="215222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2324761" y="4425932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</a:p>
        </p:txBody>
      </p:sp>
      <p:sp>
        <p:nvSpPr>
          <p:cNvPr id="26" name="Rectangle 30"/>
          <p:cNvSpPr/>
          <p:nvPr/>
        </p:nvSpPr>
        <p:spPr>
          <a:xfrm>
            <a:off x="3242108" y="4096402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64987" y="1217566"/>
            <a:ext cx="177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总体设计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1817" y="121756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01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763" y="1248344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9127" y="511721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分工情况与总结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1817" y="511721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04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5763" y="514799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64987" y="2517448"/>
            <a:ext cx="177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细节设计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11817" y="251744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02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95763" y="254822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64987" y="3817330"/>
            <a:ext cx="177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效果展示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11816" y="3817330"/>
            <a:ext cx="582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03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5763" y="384810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75" y="2705725"/>
            <a:ext cx="2569936" cy="14465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8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目录</a:t>
            </a: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9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2" name="Shape 238"/>
          <p:cNvSpPr/>
          <p:nvPr/>
        </p:nvSpPr>
        <p:spPr>
          <a:xfrm rot="5400000">
            <a:off x="1556515" y="3615119"/>
            <a:ext cx="742480" cy="7424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251"/>
          <p:cNvSpPr/>
          <p:nvPr/>
        </p:nvSpPr>
        <p:spPr>
          <a:xfrm>
            <a:off x="1748650" y="3811082"/>
            <a:ext cx="350554" cy="350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7915" y="0"/>
                  <a:pt x="5204" y="1124"/>
                  <a:pt x="3164" y="3164"/>
                </a:cubicBezTo>
                <a:cubicBezTo>
                  <a:pt x="1124" y="5204"/>
                  <a:pt x="0" y="7915"/>
                  <a:pt x="0" y="10800"/>
                </a:cubicBezTo>
                <a:cubicBezTo>
                  <a:pt x="0" y="13685"/>
                  <a:pt x="1124" y="16396"/>
                  <a:pt x="3164" y="18436"/>
                </a:cubicBezTo>
                <a:cubicBezTo>
                  <a:pt x="5204" y="20476"/>
                  <a:pt x="7915" y="21600"/>
                  <a:pt x="10800" y="21600"/>
                </a:cubicBezTo>
                <a:cubicBezTo>
                  <a:pt x="13685" y="21600"/>
                  <a:pt x="16396" y="20476"/>
                  <a:pt x="18436" y="18436"/>
                </a:cubicBezTo>
                <a:cubicBezTo>
                  <a:pt x="20476" y="16396"/>
                  <a:pt x="21600" y="13685"/>
                  <a:pt x="21600" y="10800"/>
                </a:cubicBezTo>
                <a:cubicBezTo>
                  <a:pt x="21600" y="7915"/>
                  <a:pt x="20476" y="5204"/>
                  <a:pt x="18436" y="3164"/>
                </a:cubicBezTo>
                <a:cubicBezTo>
                  <a:pt x="16396" y="1124"/>
                  <a:pt x="13685" y="0"/>
                  <a:pt x="10800" y="0"/>
                </a:cubicBezTo>
                <a:close/>
                <a:moveTo>
                  <a:pt x="10800" y="675"/>
                </a:moveTo>
                <a:cubicBezTo>
                  <a:pt x="13505" y="675"/>
                  <a:pt x="16049" y="1726"/>
                  <a:pt x="17961" y="3639"/>
                </a:cubicBezTo>
                <a:cubicBezTo>
                  <a:pt x="19874" y="5551"/>
                  <a:pt x="20925" y="8095"/>
                  <a:pt x="20925" y="10800"/>
                </a:cubicBezTo>
                <a:cubicBezTo>
                  <a:pt x="20925" y="13505"/>
                  <a:pt x="19874" y="16049"/>
                  <a:pt x="17961" y="17961"/>
                </a:cubicBezTo>
                <a:cubicBezTo>
                  <a:pt x="16049" y="19874"/>
                  <a:pt x="13505" y="20925"/>
                  <a:pt x="10800" y="20925"/>
                </a:cubicBezTo>
                <a:cubicBezTo>
                  <a:pt x="8095" y="20925"/>
                  <a:pt x="5551" y="19874"/>
                  <a:pt x="3639" y="17961"/>
                </a:cubicBezTo>
                <a:cubicBezTo>
                  <a:pt x="1726" y="16049"/>
                  <a:pt x="675" y="13505"/>
                  <a:pt x="675" y="10800"/>
                </a:cubicBezTo>
                <a:cubicBezTo>
                  <a:pt x="675" y="8095"/>
                  <a:pt x="1726" y="5551"/>
                  <a:pt x="3639" y="3639"/>
                </a:cubicBezTo>
                <a:cubicBezTo>
                  <a:pt x="5551" y="1726"/>
                  <a:pt x="8095" y="675"/>
                  <a:pt x="10800" y="675"/>
                </a:cubicBezTo>
                <a:close/>
                <a:moveTo>
                  <a:pt x="10800" y="2700"/>
                </a:moveTo>
                <a:cubicBezTo>
                  <a:pt x="8636" y="2700"/>
                  <a:pt x="6602" y="3543"/>
                  <a:pt x="5073" y="5073"/>
                </a:cubicBezTo>
                <a:cubicBezTo>
                  <a:pt x="3543" y="6603"/>
                  <a:pt x="2700" y="8637"/>
                  <a:pt x="2700" y="10800"/>
                </a:cubicBezTo>
                <a:cubicBezTo>
                  <a:pt x="2700" y="12963"/>
                  <a:pt x="3543" y="14997"/>
                  <a:pt x="5073" y="16527"/>
                </a:cubicBezTo>
                <a:cubicBezTo>
                  <a:pt x="6602" y="18057"/>
                  <a:pt x="8636" y="18900"/>
                  <a:pt x="10800" y="18900"/>
                </a:cubicBezTo>
                <a:cubicBezTo>
                  <a:pt x="12963" y="18900"/>
                  <a:pt x="14997" y="18057"/>
                  <a:pt x="16527" y="16527"/>
                </a:cubicBezTo>
                <a:cubicBezTo>
                  <a:pt x="18057" y="14997"/>
                  <a:pt x="18900" y="12963"/>
                  <a:pt x="18900" y="10800"/>
                </a:cubicBezTo>
                <a:cubicBezTo>
                  <a:pt x="18900" y="8637"/>
                  <a:pt x="18057" y="6603"/>
                  <a:pt x="16527" y="5073"/>
                </a:cubicBezTo>
                <a:cubicBezTo>
                  <a:pt x="14997" y="3543"/>
                  <a:pt x="12963" y="2700"/>
                  <a:pt x="10800" y="2700"/>
                </a:cubicBezTo>
                <a:close/>
                <a:moveTo>
                  <a:pt x="10800" y="3375"/>
                </a:moveTo>
                <a:cubicBezTo>
                  <a:pt x="12783" y="3375"/>
                  <a:pt x="14650" y="4145"/>
                  <a:pt x="16052" y="5548"/>
                </a:cubicBezTo>
                <a:cubicBezTo>
                  <a:pt x="17455" y="6950"/>
                  <a:pt x="18225" y="8817"/>
                  <a:pt x="18225" y="10800"/>
                </a:cubicBezTo>
                <a:cubicBezTo>
                  <a:pt x="18225" y="12783"/>
                  <a:pt x="17455" y="14650"/>
                  <a:pt x="16052" y="16052"/>
                </a:cubicBezTo>
                <a:cubicBezTo>
                  <a:pt x="14650" y="17455"/>
                  <a:pt x="12783" y="18225"/>
                  <a:pt x="10800" y="18225"/>
                </a:cubicBezTo>
                <a:cubicBezTo>
                  <a:pt x="8817" y="18225"/>
                  <a:pt x="6950" y="17455"/>
                  <a:pt x="5548" y="16052"/>
                </a:cubicBezTo>
                <a:cubicBezTo>
                  <a:pt x="4145" y="14650"/>
                  <a:pt x="3375" y="12783"/>
                  <a:pt x="3375" y="10800"/>
                </a:cubicBezTo>
                <a:cubicBezTo>
                  <a:pt x="3375" y="8817"/>
                  <a:pt x="4145" y="6950"/>
                  <a:pt x="5548" y="5548"/>
                </a:cubicBezTo>
                <a:cubicBezTo>
                  <a:pt x="6950" y="4145"/>
                  <a:pt x="8817" y="3375"/>
                  <a:pt x="10800" y="3375"/>
                </a:cubicBezTo>
                <a:close/>
                <a:moveTo>
                  <a:pt x="10800" y="5400"/>
                </a:moveTo>
                <a:cubicBezTo>
                  <a:pt x="9358" y="5400"/>
                  <a:pt x="8002" y="5962"/>
                  <a:pt x="6982" y="6982"/>
                </a:cubicBezTo>
                <a:cubicBezTo>
                  <a:pt x="5962" y="8001"/>
                  <a:pt x="5400" y="9358"/>
                  <a:pt x="5400" y="10800"/>
                </a:cubicBezTo>
                <a:cubicBezTo>
                  <a:pt x="5400" y="12242"/>
                  <a:pt x="5962" y="13599"/>
                  <a:pt x="6982" y="14618"/>
                </a:cubicBezTo>
                <a:cubicBezTo>
                  <a:pt x="8002" y="15638"/>
                  <a:pt x="9358" y="16200"/>
                  <a:pt x="10800" y="16200"/>
                </a:cubicBezTo>
                <a:cubicBezTo>
                  <a:pt x="12242" y="16200"/>
                  <a:pt x="13599" y="15638"/>
                  <a:pt x="14618" y="14618"/>
                </a:cubicBezTo>
                <a:cubicBezTo>
                  <a:pt x="15638" y="13599"/>
                  <a:pt x="16200" y="12242"/>
                  <a:pt x="16200" y="10800"/>
                </a:cubicBezTo>
                <a:cubicBezTo>
                  <a:pt x="16200" y="9358"/>
                  <a:pt x="15638" y="8001"/>
                  <a:pt x="14618" y="6982"/>
                </a:cubicBezTo>
                <a:cubicBezTo>
                  <a:pt x="13599" y="5962"/>
                  <a:pt x="12242" y="5400"/>
                  <a:pt x="10800" y="5400"/>
                </a:cubicBezTo>
                <a:close/>
                <a:moveTo>
                  <a:pt x="10800" y="6075"/>
                </a:moveTo>
                <a:cubicBezTo>
                  <a:pt x="12062" y="6075"/>
                  <a:pt x="13251" y="6564"/>
                  <a:pt x="14143" y="7457"/>
                </a:cubicBezTo>
                <a:cubicBezTo>
                  <a:pt x="15036" y="8349"/>
                  <a:pt x="15525" y="9538"/>
                  <a:pt x="15525" y="10800"/>
                </a:cubicBezTo>
                <a:cubicBezTo>
                  <a:pt x="15525" y="12062"/>
                  <a:pt x="15036" y="13251"/>
                  <a:pt x="14143" y="14143"/>
                </a:cubicBezTo>
                <a:cubicBezTo>
                  <a:pt x="13251" y="15036"/>
                  <a:pt x="12062" y="15525"/>
                  <a:pt x="10800" y="15525"/>
                </a:cubicBezTo>
                <a:cubicBezTo>
                  <a:pt x="9538" y="15525"/>
                  <a:pt x="8349" y="15036"/>
                  <a:pt x="7457" y="14143"/>
                </a:cubicBezTo>
                <a:cubicBezTo>
                  <a:pt x="6564" y="13251"/>
                  <a:pt x="6075" y="12062"/>
                  <a:pt x="6075" y="10800"/>
                </a:cubicBezTo>
                <a:cubicBezTo>
                  <a:pt x="6075" y="9538"/>
                  <a:pt x="6564" y="8349"/>
                  <a:pt x="7457" y="7457"/>
                </a:cubicBezTo>
                <a:cubicBezTo>
                  <a:pt x="8349" y="6564"/>
                  <a:pt x="9538" y="6075"/>
                  <a:pt x="10800" y="6075"/>
                </a:cubicBezTo>
                <a:close/>
                <a:moveTo>
                  <a:pt x="10800" y="8100"/>
                </a:moveTo>
                <a:cubicBezTo>
                  <a:pt x="10079" y="8100"/>
                  <a:pt x="9401" y="8381"/>
                  <a:pt x="8891" y="8891"/>
                </a:cubicBezTo>
                <a:cubicBezTo>
                  <a:pt x="8380" y="9401"/>
                  <a:pt x="8100" y="10079"/>
                  <a:pt x="8100" y="10800"/>
                </a:cubicBezTo>
                <a:cubicBezTo>
                  <a:pt x="8100" y="11521"/>
                  <a:pt x="8380" y="12199"/>
                  <a:pt x="8891" y="12709"/>
                </a:cubicBezTo>
                <a:cubicBezTo>
                  <a:pt x="9401" y="13219"/>
                  <a:pt x="10079" y="13500"/>
                  <a:pt x="10800" y="13500"/>
                </a:cubicBezTo>
                <a:cubicBezTo>
                  <a:pt x="11521" y="13500"/>
                  <a:pt x="12199" y="13219"/>
                  <a:pt x="12709" y="12709"/>
                </a:cubicBezTo>
                <a:cubicBezTo>
                  <a:pt x="13219" y="12199"/>
                  <a:pt x="13500" y="11521"/>
                  <a:pt x="13500" y="10800"/>
                </a:cubicBezTo>
                <a:cubicBezTo>
                  <a:pt x="13500" y="10079"/>
                  <a:pt x="13219" y="9401"/>
                  <a:pt x="12709" y="8891"/>
                </a:cubicBezTo>
                <a:cubicBezTo>
                  <a:pt x="12199" y="8381"/>
                  <a:pt x="11521" y="8100"/>
                  <a:pt x="10800" y="8100"/>
                </a:cubicBezTo>
                <a:close/>
                <a:moveTo>
                  <a:pt x="10800" y="8775"/>
                </a:moveTo>
                <a:cubicBezTo>
                  <a:pt x="11341" y="8775"/>
                  <a:pt x="11851" y="8983"/>
                  <a:pt x="12234" y="9366"/>
                </a:cubicBezTo>
                <a:cubicBezTo>
                  <a:pt x="12617" y="9749"/>
                  <a:pt x="12825" y="10259"/>
                  <a:pt x="12825" y="10800"/>
                </a:cubicBezTo>
                <a:cubicBezTo>
                  <a:pt x="12825" y="11341"/>
                  <a:pt x="12617" y="11851"/>
                  <a:pt x="12234" y="12234"/>
                </a:cubicBezTo>
                <a:cubicBezTo>
                  <a:pt x="11851" y="12617"/>
                  <a:pt x="11341" y="12825"/>
                  <a:pt x="10800" y="12825"/>
                </a:cubicBezTo>
                <a:cubicBezTo>
                  <a:pt x="10259" y="12825"/>
                  <a:pt x="9748" y="12617"/>
                  <a:pt x="9366" y="12234"/>
                </a:cubicBezTo>
                <a:cubicBezTo>
                  <a:pt x="8983" y="11851"/>
                  <a:pt x="8775" y="11341"/>
                  <a:pt x="8775" y="10800"/>
                </a:cubicBezTo>
                <a:cubicBezTo>
                  <a:pt x="8775" y="10259"/>
                  <a:pt x="8983" y="9749"/>
                  <a:pt x="9366" y="9366"/>
                </a:cubicBezTo>
                <a:cubicBezTo>
                  <a:pt x="9748" y="8983"/>
                  <a:pt x="10259" y="8775"/>
                  <a:pt x="10800" y="877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254"/>
          <p:cNvSpPr/>
          <p:nvPr/>
        </p:nvSpPr>
        <p:spPr>
          <a:xfrm rot="5400000">
            <a:off x="1551603" y="2082745"/>
            <a:ext cx="729026" cy="72902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sp>
        <p:nvSpPr>
          <p:cNvPr id="5" name="Shape 252"/>
          <p:cNvSpPr/>
          <p:nvPr/>
        </p:nvSpPr>
        <p:spPr>
          <a:xfrm>
            <a:off x="1805257" y="2252985"/>
            <a:ext cx="239498" cy="421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58" y="2891"/>
                </a:moveTo>
                <a:lnTo>
                  <a:pt x="5454" y="1526"/>
                </a:lnTo>
                <a:lnTo>
                  <a:pt x="5454" y="675"/>
                </a:lnTo>
                <a:lnTo>
                  <a:pt x="10800" y="675"/>
                </a:lnTo>
                <a:lnTo>
                  <a:pt x="16146" y="675"/>
                </a:lnTo>
                <a:lnTo>
                  <a:pt x="16146" y="1526"/>
                </a:lnTo>
                <a:lnTo>
                  <a:pt x="13141" y="2891"/>
                </a:lnTo>
                <a:lnTo>
                  <a:pt x="14407" y="9006"/>
                </a:lnTo>
                <a:lnTo>
                  <a:pt x="19770" y="10360"/>
                </a:lnTo>
                <a:lnTo>
                  <a:pt x="20196" y="11812"/>
                </a:lnTo>
                <a:lnTo>
                  <a:pt x="10800" y="11812"/>
                </a:lnTo>
                <a:lnTo>
                  <a:pt x="1403" y="11812"/>
                </a:lnTo>
                <a:lnTo>
                  <a:pt x="1828" y="10360"/>
                </a:lnTo>
                <a:lnTo>
                  <a:pt x="7192" y="9005"/>
                </a:lnTo>
                <a:cubicBezTo>
                  <a:pt x="7192" y="9005"/>
                  <a:pt x="8458" y="2891"/>
                  <a:pt x="8458" y="2891"/>
                </a:cubicBezTo>
                <a:close/>
                <a:moveTo>
                  <a:pt x="762" y="9890"/>
                </a:moveTo>
                <a:lnTo>
                  <a:pt x="0" y="12488"/>
                </a:lnTo>
                <a:lnTo>
                  <a:pt x="10206" y="12488"/>
                </a:lnTo>
                <a:lnTo>
                  <a:pt x="10206" y="21600"/>
                </a:lnTo>
                <a:lnTo>
                  <a:pt x="11394" y="21600"/>
                </a:lnTo>
                <a:lnTo>
                  <a:pt x="11394" y="12488"/>
                </a:lnTo>
                <a:lnTo>
                  <a:pt x="21600" y="12488"/>
                </a:lnTo>
                <a:lnTo>
                  <a:pt x="20838" y="9890"/>
                </a:lnTo>
                <a:lnTo>
                  <a:pt x="15508" y="8545"/>
                </a:lnTo>
                <a:lnTo>
                  <a:pt x="14399" y="3184"/>
                </a:lnTo>
                <a:lnTo>
                  <a:pt x="17334" y="1849"/>
                </a:lnTo>
                <a:lnTo>
                  <a:pt x="17334" y="0"/>
                </a:lnTo>
                <a:lnTo>
                  <a:pt x="10800" y="0"/>
                </a:lnTo>
                <a:lnTo>
                  <a:pt x="4265" y="0"/>
                </a:lnTo>
                <a:lnTo>
                  <a:pt x="4265" y="1849"/>
                </a:lnTo>
                <a:lnTo>
                  <a:pt x="7201" y="3184"/>
                </a:lnTo>
                <a:lnTo>
                  <a:pt x="6091" y="8544"/>
                </a:lnTo>
                <a:cubicBezTo>
                  <a:pt x="6091" y="8544"/>
                  <a:pt x="762" y="9890"/>
                  <a:pt x="762" y="989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238"/>
          <p:cNvSpPr/>
          <p:nvPr/>
        </p:nvSpPr>
        <p:spPr>
          <a:xfrm rot="5400000">
            <a:off x="6690810" y="3615119"/>
            <a:ext cx="742480" cy="7424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251"/>
          <p:cNvSpPr/>
          <p:nvPr/>
        </p:nvSpPr>
        <p:spPr>
          <a:xfrm>
            <a:off x="6882945" y="3811082"/>
            <a:ext cx="350554" cy="350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7915" y="0"/>
                  <a:pt x="5204" y="1124"/>
                  <a:pt x="3164" y="3164"/>
                </a:cubicBezTo>
                <a:cubicBezTo>
                  <a:pt x="1124" y="5204"/>
                  <a:pt x="0" y="7915"/>
                  <a:pt x="0" y="10800"/>
                </a:cubicBezTo>
                <a:cubicBezTo>
                  <a:pt x="0" y="13685"/>
                  <a:pt x="1124" y="16396"/>
                  <a:pt x="3164" y="18436"/>
                </a:cubicBezTo>
                <a:cubicBezTo>
                  <a:pt x="5204" y="20476"/>
                  <a:pt x="7915" y="21600"/>
                  <a:pt x="10800" y="21600"/>
                </a:cubicBezTo>
                <a:cubicBezTo>
                  <a:pt x="13685" y="21600"/>
                  <a:pt x="16396" y="20476"/>
                  <a:pt x="18436" y="18436"/>
                </a:cubicBezTo>
                <a:cubicBezTo>
                  <a:pt x="20476" y="16396"/>
                  <a:pt x="21600" y="13685"/>
                  <a:pt x="21600" y="10800"/>
                </a:cubicBezTo>
                <a:cubicBezTo>
                  <a:pt x="21600" y="7915"/>
                  <a:pt x="20476" y="5204"/>
                  <a:pt x="18436" y="3164"/>
                </a:cubicBezTo>
                <a:cubicBezTo>
                  <a:pt x="16396" y="1124"/>
                  <a:pt x="13685" y="0"/>
                  <a:pt x="10800" y="0"/>
                </a:cubicBezTo>
                <a:close/>
                <a:moveTo>
                  <a:pt x="10800" y="675"/>
                </a:moveTo>
                <a:cubicBezTo>
                  <a:pt x="13505" y="675"/>
                  <a:pt x="16049" y="1726"/>
                  <a:pt x="17961" y="3639"/>
                </a:cubicBezTo>
                <a:cubicBezTo>
                  <a:pt x="19874" y="5551"/>
                  <a:pt x="20925" y="8095"/>
                  <a:pt x="20925" y="10800"/>
                </a:cubicBezTo>
                <a:cubicBezTo>
                  <a:pt x="20925" y="13505"/>
                  <a:pt x="19874" y="16049"/>
                  <a:pt x="17961" y="17961"/>
                </a:cubicBezTo>
                <a:cubicBezTo>
                  <a:pt x="16049" y="19874"/>
                  <a:pt x="13505" y="20925"/>
                  <a:pt x="10800" y="20925"/>
                </a:cubicBezTo>
                <a:cubicBezTo>
                  <a:pt x="8095" y="20925"/>
                  <a:pt x="5551" y="19874"/>
                  <a:pt x="3639" y="17961"/>
                </a:cubicBezTo>
                <a:cubicBezTo>
                  <a:pt x="1726" y="16049"/>
                  <a:pt x="675" y="13505"/>
                  <a:pt x="675" y="10800"/>
                </a:cubicBezTo>
                <a:cubicBezTo>
                  <a:pt x="675" y="8095"/>
                  <a:pt x="1726" y="5551"/>
                  <a:pt x="3639" y="3639"/>
                </a:cubicBezTo>
                <a:cubicBezTo>
                  <a:pt x="5551" y="1726"/>
                  <a:pt x="8095" y="675"/>
                  <a:pt x="10800" y="675"/>
                </a:cubicBezTo>
                <a:close/>
                <a:moveTo>
                  <a:pt x="10800" y="2700"/>
                </a:moveTo>
                <a:cubicBezTo>
                  <a:pt x="8636" y="2700"/>
                  <a:pt x="6602" y="3543"/>
                  <a:pt x="5073" y="5073"/>
                </a:cubicBezTo>
                <a:cubicBezTo>
                  <a:pt x="3543" y="6603"/>
                  <a:pt x="2700" y="8637"/>
                  <a:pt x="2700" y="10800"/>
                </a:cubicBezTo>
                <a:cubicBezTo>
                  <a:pt x="2700" y="12963"/>
                  <a:pt x="3543" y="14997"/>
                  <a:pt x="5073" y="16527"/>
                </a:cubicBezTo>
                <a:cubicBezTo>
                  <a:pt x="6602" y="18057"/>
                  <a:pt x="8636" y="18900"/>
                  <a:pt x="10800" y="18900"/>
                </a:cubicBezTo>
                <a:cubicBezTo>
                  <a:pt x="12963" y="18900"/>
                  <a:pt x="14997" y="18057"/>
                  <a:pt x="16527" y="16527"/>
                </a:cubicBezTo>
                <a:cubicBezTo>
                  <a:pt x="18057" y="14997"/>
                  <a:pt x="18900" y="12963"/>
                  <a:pt x="18900" y="10800"/>
                </a:cubicBezTo>
                <a:cubicBezTo>
                  <a:pt x="18900" y="8637"/>
                  <a:pt x="18057" y="6603"/>
                  <a:pt x="16527" y="5073"/>
                </a:cubicBezTo>
                <a:cubicBezTo>
                  <a:pt x="14997" y="3543"/>
                  <a:pt x="12963" y="2700"/>
                  <a:pt x="10800" y="2700"/>
                </a:cubicBezTo>
                <a:close/>
                <a:moveTo>
                  <a:pt x="10800" y="3375"/>
                </a:moveTo>
                <a:cubicBezTo>
                  <a:pt x="12783" y="3375"/>
                  <a:pt x="14650" y="4145"/>
                  <a:pt x="16052" y="5548"/>
                </a:cubicBezTo>
                <a:cubicBezTo>
                  <a:pt x="17455" y="6950"/>
                  <a:pt x="18225" y="8817"/>
                  <a:pt x="18225" y="10800"/>
                </a:cubicBezTo>
                <a:cubicBezTo>
                  <a:pt x="18225" y="12783"/>
                  <a:pt x="17455" y="14650"/>
                  <a:pt x="16052" y="16052"/>
                </a:cubicBezTo>
                <a:cubicBezTo>
                  <a:pt x="14650" y="17455"/>
                  <a:pt x="12783" y="18225"/>
                  <a:pt x="10800" y="18225"/>
                </a:cubicBezTo>
                <a:cubicBezTo>
                  <a:pt x="8817" y="18225"/>
                  <a:pt x="6950" y="17455"/>
                  <a:pt x="5548" y="16052"/>
                </a:cubicBezTo>
                <a:cubicBezTo>
                  <a:pt x="4145" y="14650"/>
                  <a:pt x="3375" y="12783"/>
                  <a:pt x="3375" y="10800"/>
                </a:cubicBezTo>
                <a:cubicBezTo>
                  <a:pt x="3375" y="8817"/>
                  <a:pt x="4145" y="6950"/>
                  <a:pt x="5548" y="5548"/>
                </a:cubicBezTo>
                <a:cubicBezTo>
                  <a:pt x="6950" y="4145"/>
                  <a:pt x="8817" y="3375"/>
                  <a:pt x="10800" y="3375"/>
                </a:cubicBezTo>
                <a:close/>
                <a:moveTo>
                  <a:pt x="10800" y="5400"/>
                </a:moveTo>
                <a:cubicBezTo>
                  <a:pt x="9358" y="5400"/>
                  <a:pt x="8002" y="5962"/>
                  <a:pt x="6982" y="6982"/>
                </a:cubicBezTo>
                <a:cubicBezTo>
                  <a:pt x="5962" y="8001"/>
                  <a:pt x="5400" y="9358"/>
                  <a:pt x="5400" y="10800"/>
                </a:cubicBezTo>
                <a:cubicBezTo>
                  <a:pt x="5400" y="12242"/>
                  <a:pt x="5962" y="13599"/>
                  <a:pt x="6982" y="14618"/>
                </a:cubicBezTo>
                <a:cubicBezTo>
                  <a:pt x="8002" y="15638"/>
                  <a:pt x="9358" y="16200"/>
                  <a:pt x="10800" y="16200"/>
                </a:cubicBezTo>
                <a:cubicBezTo>
                  <a:pt x="12242" y="16200"/>
                  <a:pt x="13599" y="15638"/>
                  <a:pt x="14618" y="14618"/>
                </a:cubicBezTo>
                <a:cubicBezTo>
                  <a:pt x="15638" y="13599"/>
                  <a:pt x="16200" y="12242"/>
                  <a:pt x="16200" y="10800"/>
                </a:cubicBezTo>
                <a:cubicBezTo>
                  <a:pt x="16200" y="9358"/>
                  <a:pt x="15638" y="8001"/>
                  <a:pt x="14618" y="6982"/>
                </a:cubicBezTo>
                <a:cubicBezTo>
                  <a:pt x="13599" y="5962"/>
                  <a:pt x="12242" y="5400"/>
                  <a:pt x="10800" y="5400"/>
                </a:cubicBezTo>
                <a:close/>
                <a:moveTo>
                  <a:pt x="10800" y="6075"/>
                </a:moveTo>
                <a:cubicBezTo>
                  <a:pt x="12062" y="6075"/>
                  <a:pt x="13251" y="6564"/>
                  <a:pt x="14143" y="7457"/>
                </a:cubicBezTo>
                <a:cubicBezTo>
                  <a:pt x="15036" y="8349"/>
                  <a:pt x="15525" y="9538"/>
                  <a:pt x="15525" y="10800"/>
                </a:cubicBezTo>
                <a:cubicBezTo>
                  <a:pt x="15525" y="12062"/>
                  <a:pt x="15036" y="13251"/>
                  <a:pt x="14143" y="14143"/>
                </a:cubicBezTo>
                <a:cubicBezTo>
                  <a:pt x="13251" y="15036"/>
                  <a:pt x="12062" y="15525"/>
                  <a:pt x="10800" y="15525"/>
                </a:cubicBezTo>
                <a:cubicBezTo>
                  <a:pt x="9538" y="15525"/>
                  <a:pt x="8349" y="15036"/>
                  <a:pt x="7457" y="14143"/>
                </a:cubicBezTo>
                <a:cubicBezTo>
                  <a:pt x="6564" y="13251"/>
                  <a:pt x="6075" y="12062"/>
                  <a:pt x="6075" y="10800"/>
                </a:cubicBezTo>
                <a:cubicBezTo>
                  <a:pt x="6075" y="9538"/>
                  <a:pt x="6564" y="8349"/>
                  <a:pt x="7457" y="7457"/>
                </a:cubicBezTo>
                <a:cubicBezTo>
                  <a:pt x="8349" y="6564"/>
                  <a:pt x="9538" y="6075"/>
                  <a:pt x="10800" y="6075"/>
                </a:cubicBezTo>
                <a:close/>
                <a:moveTo>
                  <a:pt x="10800" y="8100"/>
                </a:moveTo>
                <a:cubicBezTo>
                  <a:pt x="10079" y="8100"/>
                  <a:pt x="9401" y="8381"/>
                  <a:pt x="8891" y="8891"/>
                </a:cubicBezTo>
                <a:cubicBezTo>
                  <a:pt x="8380" y="9401"/>
                  <a:pt x="8100" y="10079"/>
                  <a:pt x="8100" y="10800"/>
                </a:cubicBezTo>
                <a:cubicBezTo>
                  <a:pt x="8100" y="11521"/>
                  <a:pt x="8380" y="12199"/>
                  <a:pt x="8891" y="12709"/>
                </a:cubicBezTo>
                <a:cubicBezTo>
                  <a:pt x="9401" y="13219"/>
                  <a:pt x="10079" y="13500"/>
                  <a:pt x="10800" y="13500"/>
                </a:cubicBezTo>
                <a:cubicBezTo>
                  <a:pt x="11521" y="13500"/>
                  <a:pt x="12199" y="13219"/>
                  <a:pt x="12709" y="12709"/>
                </a:cubicBezTo>
                <a:cubicBezTo>
                  <a:pt x="13219" y="12199"/>
                  <a:pt x="13500" y="11521"/>
                  <a:pt x="13500" y="10800"/>
                </a:cubicBezTo>
                <a:cubicBezTo>
                  <a:pt x="13500" y="10079"/>
                  <a:pt x="13219" y="9401"/>
                  <a:pt x="12709" y="8891"/>
                </a:cubicBezTo>
                <a:cubicBezTo>
                  <a:pt x="12199" y="8381"/>
                  <a:pt x="11521" y="8100"/>
                  <a:pt x="10800" y="8100"/>
                </a:cubicBezTo>
                <a:close/>
                <a:moveTo>
                  <a:pt x="10800" y="8775"/>
                </a:moveTo>
                <a:cubicBezTo>
                  <a:pt x="11341" y="8775"/>
                  <a:pt x="11851" y="8983"/>
                  <a:pt x="12234" y="9366"/>
                </a:cubicBezTo>
                <a:cubicBezTo>
                  <a:pt x="12617" y="9749"/>
                  <a:pt x="12825" y="10259"/>
                  <a:pt x="12825" y="10800"/>
                </a:cubicBezTo>
                <a:cubicBezTo>
                  <a:pt x="12825" y="11341"/>
                  <a:pt x="12617" y="11851"/>
                  <a:pt x="12234" y="12234"/>
                </a:cubicBezTo>
                <a:cubicBezTo>
                  <a:pt x="11851" y="12617"/>
                  <a:pt x="11341" y="12825"/>
                  <a:pt x="10800" y="12825"/>
                </a:cubicBezTo>
                <a:cubicBezTo>
                  <a:pt x="10259" y="12825"/>
                  <a:pt x="9748" y="12617"/>
                  <a:pt x="9366" y="12234"/>
                </a:cubicBezTo>
                <a:cubicBezTo>
                  <a:pt x="8983" y="11851"/>
                  <a:pt x="8775" y="11341"/>
                  <a:pt x="8775" y="10800"/>
                </a:cubicBezTo>
                <a:cubicBezTo>
                  <a:pt x="8775" y="10259"/>
                  <a:pt x="8983" y="9749"/>
                  <a:pt x="9366" y="9366"/>
                </a:cubicBezTo>
                <a:cubicBezTo>
                  <a:pt x="9748" y="8983"/>
                  <a:pt x="10259" y="8775"/>
                  <a:pt x="10800" y="877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254"/>
          <p:cNvSpPr/>
          <p:nvPr/>
        </p:nvSpPr>
        <p:spPr>
          <a:xfrm rot="5400000">
            <a:off x="6685898" y="2082745"/>
            <a:ext cx="729026" cy="7290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sp>
        <p:nvSpPr>
          <p:cNvPr id="9" name="Shape 252"/>
          <p:cNvSpPr/>
          <p:nvPr/>
        </p:nvSpPr>
        <p:spPr>
          <a:xfrm>
            <a:off x="6939552" y="2252985"/>
            <a:ext cx="239498" cy="421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58" y="2891"/>
                </a:moveTo>
                <a:lnTo>
                  <a:pt x="5454" y="1526"/>
                </a:lnTo>
                <a:lnTo>
                  <a:pt x="5454" y="675"/>
                </a:lnTo>
                <a:lnTo>
                  <a:pt x="10800" y="675"/>
                </a:lnTo>
                <a:lnTo>
                  <a:pt x="16146" y="675"/>
                </a:lnTo>
                <a:lnTo>
                  <a:pt x="16146" y="1526"/>
                </a:lnTo>
                <a:lnTo>
                  <a:pt x="13141" y="2891"/>
                </a:lnTo>
                <a:lnTo>
                  <a:pt x="14407" y="9006"/>
                </a:lnTo>
                <a:lnTo>
                  <a:pt x="19770" y="10360"/>
                </a:lnTo>
                <a:lnTo>
                  <a:pt x="20196" y="11812"/>
                </a:lnTo>
                <a:lnTo>
                  <a:pt x="10800" y="11812"/>
                </a:lnTo>
                <a:lnTo>
                  <a:pt x="1403" y="11812"/>
                </a:lnTo>
                <a:lnTo>
                  <a:pt x="1828" y="10360"/>
                </a:lnTo>
                <a:lnTo>
                  <a:pt x="7192" y="9005"/>
                </a:lnTo>
                <a:cubicBezTo>
                  <a:pt x="7192" y="9005"/>
                  <a:pt x="8458" y="2891"/>
                  <a:pt x="8458" y="2891"/>
                </a:cubicBezTo>
                <a:close/>
                <a:moveTo>
                  <a:pt x="762" y="9890"/>
                </a:moveTo>
                <a:lnTo>
                  <a:pt x="0" y="12488"/>
                </a:lnTo>
                <a:lnTo>
                  <a:pt x="10206" y="12488"/>
                </a:lnTo>
                <a:lnTo>
                  <a:pt x="10206" y="21600"/>
                </a:lnTo>
                <a:lnTo>
                  <a:pt x="11394" y="21600"/>
                </a:lnTo>
                <a:lnTo>
                  <a:pt x="11394" y="12488"/>
                </a:lnTo>
                <a:lnTo>
                  <a:pt x="21600" y="12488"/>
                </a:lnTo>
                <a:lnTo>
                  <a:pt x="20838" y="9890"/>
                </a:lnTo>
                <a:lnTo>
                  <a:pt x="15508" y="8545"/>
                </a:lnTo>
                <a:lnTo>
                  <a:pt x="14399" y="3184"/>
                </a:lnTo>
                <a:lnTo>
                  <a:pt x="17334" y="1849"/>
                </a:lnTo>
                <a:lnTo>
                  <a:pt x="17334" y="0"/>
                </a:lnTo>
                <a:lnTo>
                  <a:pt x="10800" y="0"/>
                </a:lnTo>
                <a:lnTo>
                  <a:pt x="4265" y="0"/>
                </a:lnTo>
                <a:lnTo>
                  <a:pt x="4265" y="1849"/>
                </a:lnTo>
                <a:lnTo>
                  <a:pt x="7201" y="3184"/>
                </a:lnTo>
                <a:lnTo>
                  <a:pt x="6091" y="8544"/>
                </a:lnTo>
                <a:cubicBezTo>
                  <a:pt x="6091" y="8544"/>
                  <a:pt x="762" y="9890"/>
                  <a:pt x="762" y="989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矩形 9"/>
          <p:cNvSpPr/>
          <p:nvPr/>
        </p:nvSpPr>
        <p:spPr>
          <a:xfrm>
            <a:off x="2755988" y="2257129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755988" y="1906914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5988" y="3811082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55988" y="3460867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02544" y="2257129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02544" y="1906914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02544" y="3811082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17" name="矩形 16"/>
          <p:cNvSpPr/>
          <p:nvPr/>
        </p:nvSpPr>
        <p:spPr>
          <a:xfrm>
            <a:off x="7902544" y="3460867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15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15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31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31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46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46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12"/>
          <p:cNvSpPr/>
          <p:nvPr/>
        </p:nvSpPr>
        <p:spPr>
          <a:xfrm rot="10800000" flipV="1">
            <a:off x="3675326" y="1646620"/>
            <a:ext cx="1255240" cy="3436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468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工作总结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30566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商务汇报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9229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公司简介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07893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商务规划</a:t>
            </a:r>
          </a:p>
        </p:txBody>
      </p:sp>
      <p:sp>
        <p:nvSpPr>
          <p:cNvPr id="14" name="矩形 13"/>
          <p:cNvSpPr/>
          <p:nvPr/>
        </p:nvSpPr>
        <p:spPr>
          <a:xfrm>
            <a:off x="2789658" y="2176674"/>
            <a:ext cx="6659142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9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谢谢观看</a:t>
            </a:r>
          </a:p>
        </p:txBody>
      </p:sp>
      <p:sp>
        <p:nvSpPr>
          <p:cNvPr id="15" name="TextBox 26"/>
          <p:cNvSpPr txBox="1"/>
          <p:nvPr/>
        </p:nvSpPr>
        <p:spPr>
          <a:xfrm>
            <a:off x="3607614" y="3806011"/>
            <a:ext cx="4875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字魂58号-创中黑" panose="00000500000000000000" pitchFamily="2" charset="-122"/>
              </a:rPr>
              <a:t>BUSINESS REPORT OR PLAY FOR WORK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6" name="矩形: 圆角 23"/>
          <p:cNvSpPr/>
          <p:nvPr/>
        </p:nvSpPr>
        <p:spPr>
          <a:xfrm rot="10800000" flipV="1">
            <a:off x="5030995" y="4401571"/>
            <a:ext cx="2344358" cy="4050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32393" y="4449001"/>
            <a:ext cx="188200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优</a:t>
            </a:r>
            <a:r>
              <a:rPr lang="zh-CN" altLang="en-US" sz="1600" dirty="0" smtClean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品</a:t>
            </a:r>
            <a:r>
              <a:rPr lang="en-US" altLang="zh-CN" sz="1600" dirty="0" smtClean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PPT</a:t>
            </a:r>
            <a:endParaRPr lang="en-US" altLang="zh-CN" sz="1600" dirty="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  <a:cs typeface="+mn-ea"/>
              <a:sym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8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总体设计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YouSheBiaoTiHei" pitchFamily="2" charset="-122"/>
                <a:ea typeface="YouSheBiaoTiHei" pitchFamily="2" charset="-122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9471457" y="4059029"/>
            <a:ext cx="2232248" cy="2232248"/>
          </a:xfrm>
          <a:prstGeom prst="rect">
            <a:avLst/>
          </a:prstGeom>
          <a:blipFill dpi="0" rotWithShape="1">
            <a:blip r:embed="rId2"/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1438179" y="5293988"/>
            <a:ext cx="1136073" cy="2909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Main thing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1340722" y="21538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Google Shape;86;p19"/>
          <p:cNvSpPr txBox="1"/>
          <p:nvPr/>
        </p:nvSpPr>
        <p:spPr>
          <a:xfrm>
            <a:off x="1339814" y="1719553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TASK PARTITION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1339814" y="3291910"/>
            <a:ext cx="3467616" cy="13539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7430" y="425513"/>
            <a:ext cx="243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</a:rPr>
              <a:t>https://www.ypppt.com/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1088571" y="1163763"/>
            <a:ext cx="4282829" cy="4264580"/>
          </a:xfrm>
          <a:prstGeom prst="rect">
            <a:avLst/>
          </a:prstGeom>
          <a:blipFill>
            <a:blip r:embed="rId2"/>
            <a:stretch>
              <a:fillRect l="-24714" r="-247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" name="Freeform 5"/>
          <p:cNvSpPr/>
          <p:nvPr/>
        </p:nvSpPr>
        <p:spPr bwMode="auto">
          <a:xfrm rot="10800000" flipH="1">
            <a:off x="556623" y="4353704"/>
            <a:ext cx="2244634" cy="1465164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" name="Freeform 5"/>
          <p:cNvSpPr/>
          <p:nvPr/>
        </p:nvSpPr>
        <p:spPr bwMode="auto">
          <a:xfrm flipH="1">
            <a:off x="8264780" y="0"/>
            <a:ext cx="3927220" cy="2563457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 bwMode="auto">
          <a:xfrm flipH="1">
            <a:off x="4249084" y="4719995"/>
            <a:ext cx="1122317" cy="732582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" name="TextBox 7"/>
          <p:cNvSpPr txBox="1"/>
          <p:nvPr/>
        </p:nvSpPr>
        <p:spPr>
          <a:xfrm>
            <a:off x="5983993" y="225394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添加页面标题内容</a:t>
            </a:r>
          </a:p>
        </p:txBody>
      </p:sp>
      <p:sp>
        <p:nvSpPr>
          <p:cNvPr id="10" name="Google Shape;86;p19"/>
          <p:cNvSpPr txBox="1"/>
          <p:nvPr/>
        </p:nvSpPr>
        <p:spPr>
          <a:xfrm>
            <a:off x="5983993" y="181967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978874" y="3091780"/>
            <a:ext cx="4282830" cy="199706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4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2" name="Freeform: Shape 35"/>
          <p:cNvSpPr/>
          <p:nvPr/>
        </p:nvSpPr>
        <p:spPr>
          <a:xfrm>
            <a:off x="5646738" y="0"/>
            <a:ext cx="6545262" cy="6858000"/>
          </a:xfrm>
          <a:custGeom>
            <a:avLst/>
            <a:gdLst>
              <a:gd name="connsiteX0" fmla="*/ 2841971 w 6546034"/>
              <a:gd name="connsiteY0" fmla="*/ 0 h 6858000"/>
              <a:gd name="connsiteX1" fmla="*/ 6546034 w 6546034"/>
              <a:gd name="connsiteY1" fmla="*/ 0 h 6858000"/>
              <a:gd name="connsiteX2" fmla="*/ 6546034 w 6546034"/>
              <a:gd name="connsiteY2" fmla="*/ 6858000 h 6858000"/>
              <a:gd name="connsiteX3" fmla="*/ 2845470 w 6546034"/>
              <a:gd name="connsiteY3" fmla="*/ 6858000 h 6858000"/>
              <a:gd name="connsiteX4" fmla="*/ 415876 w 6546034"/>
              <a:gd name="connsiteY4" fmla="*/ 4438250 h 6858000"/>
              <a:gd name="connsiteX5" fmla="*/ 411819 w 6546034"/>
              <a:gd name="connsiteY5" fmla="*/ 24400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46034" h="6858000">
                <a:moveTo>
                  <a:pt x="2841971" y="0"/>
                </a:moveTo>
                <a:lnTo>
                  <a:pt x="6546034" y="0"/>
                </a:lnTo>
                <a:lnTo>
                  <a:pt x="6546034" y="6858000"/>
                </a:lnTo>
                <a:lnTo>
                  <a:pt x="2845470" y="6858000"/>
                </a:lnTo>
                <a:lnTo>
                  <a:pt x="415876" y="4438250"/>
                </a:lnTo>
                <a:cubicBezTo>
                  <a:pt x="-137035" y="3887581"/>
                  <a:pt x="-138855" y="2992952"/>
                  <a:pt x="411819" y="244004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: Shape 36"/>
          <p:cNvSpPr/>
          <p:nvPr/>
        </p:nvSpPr>
        <p:spPr>
          <a:xfrm>
            <a:off x="5286375" y="3584575"/>
            <a:ext cx="2432050" cy="2432050"/>
          </a:xfrm>
          <a:custGeom>
            <a:avLst/>
            <a:gdLst>
              <a:gd name="connsiteX0" fmla="*/ 1213419 w 2431775"/>
              <a:gd name="connsiteY0" fmla="*/ 1 h 2431775"/>
              <a:gd name="connsiteX1" fmla="*/ 1438186 w 2431775"/>
              <a:gd name="connsiteY1" fmla="*/ 92569 h 2431775"/>
              <a:gd name="connsiteX2" fmla="*/ 2338296 w 2431775"/>
              <a:gd name="connsiteY2" fmla="*/ 989030 h 2431775"/>
              <a:gd name="connsiteX3" fmla="*/ 2339208 w 2431775"/>
              <a:gd name="connsiteY3" fmla="*/ 1438186 h 2431775"/>
              <a:gd name="connsiteX4" fmla="*/ 1442746 w 2431775"/>
              <a:gd name="connsiteY4" fmla="*/ 2338296 h 2431775"/>
              <a:gd name="connsiteX5" fmla="*/ 993590 w 2431775"/>
              <a:gd name="connsiteY5" fmla="*/ 2339208 h 2431775"/>
              <a:gd name="connsiteX6" fmla="*/ 93481 w 2431775"/>
              <a:gd name="connsiteY6" fmla="*/ 1442746 h 2431775"/>
              <a:gd name="connsiteX7" fmla="*/ 92569 w 2431775"/>
              <a:gd name="connsiteY7" fmla="*/ 993590 h 2431775"/>
              <a:gd name="connsiteX8" fmla="*/ 989030 w 2431775"/>
              <a:gd name="connsiteY8" fmla="*/ 93481 h 2431775"/>
              <a:gd name="connsiteX9" fmla="*/ 1213419 w 2431775"/>
              <a:gd name="connsiteY9" fmla="*/ 1 h 24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1775" h="2431775">
                <a:moveTo>
                  <a:pt x="1213419" y="1"/>
                </a:moveTo>
                <a:cubicBezTo>
                  <a:pt x="1294700" y="-164"/>
                  <a:pt x="1376044" y="30679"/>
                  <a:pt x="1438186" y="92569"/>
                </a:cubicBezTo>
                <a:lnTo>
                  <a:pt x="2338296" y="989030"/>
                </a:lnTo>
                <a:cubicBezTo>
                  <a:pt x="2462579" y="1112809"/>
                  <a:pt x="2462987" y="1313903"/>
                  <a:pt x="2339208" y="1438186"/>
                </a:cubicBezTo>
                <a:lnTo>
                  <a:pt x="1442746" y="2338296"/>
                </a:lnTo>
                <a:cubicBezTo>
                  <a:pt x="1318967" y="2462579"/>
                  <a:pt x="1117873" y="2462987"/>
                  <a:pt x="993590" y="2339208"/>
                </a:cubicBezTo>
                <a:lnTo>
                  <a:pt x="93481" y="1442746"/>
                </a:lnTo>
                <a:cubicBezTo>
                  <a:pt x="-30802" y="1318967"/>
                  <a:pt x="-31211" y="1117873"/>
                  <a:pt x="92569" y="993590"/>
                </a:cubicBezTo>
                <a:lnTo>
                  <a:pt x="989030" y="93481"/>
                </a:lnTo>
                <a:cubicBezTo>
                  <a:pt x="1050920" y="31339"/>
                  <a:pt x="1132138" y="166"/>
                  <a:pt x="12134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52"/>
          <p:cNvGrpSpPr/>
          <p:nvPr/>
        </p:nvGrpSpPr>
        <p:grpSpPr bwMode="auto">
          <a:xfrm>
            <a:off x="1010505" y="1646013"/>
            <a:ext cx="276225" cy="368300"/>
            <a:chOff x="8332164" y="717871"/>
            <a:chExt cx="459026" cy="569605"/>
          </a:xfrm>
        </p:grpSpPr>
        <p:sp>
          <p:nvSpPr>
            <p:cNvPr id="5" name="Freeform: Shape 53"/>
            <p:cNvSpPr/>
            <p:nvPr/>
          </p:nvSpPr>
          <p:spPr>
            <a:xfrm>
              <a:off x="8369097" y="717871"/>
              <a:ext cx="422093" cy="390375"/>
            </a:xfrm>
            <a:custGeom>
              <a:avLst/>
              <a:gdLst>
                <a:gd name="connsiteX0" fmla="*/ 538158 w 1078506"/>
                <a:gd name="connsiteY0" fmla="*/ 1 h 1078507"/>
                <a:gd name="connsiteX1" fmla="*/ 637844 w 1078506"/>
                <a:gd name="connsiteY1" fmla="*/ 41056 h 1078507"/>
                <a:gd name="connsiteX2" fmla="*/ 1037048 w 1078506"/>
                <a:gd name="connsiteY2" fmla="*/ 438641 h 1078507"/>
                <a:gd name="connsiteX3" fmla="*/ 1037452 w 1078506"/>
                <a:gd name="connsiteY3" fmla="*/ 637845 h 1078507"/>
                <a:gd name="connsiteX4" fmla="*/ 639866 w 1078506"/>
                <a:gd name="connsiteY4" fmla="*/ 1037049 h 1078507"/>
                <a:gd name="connsiteX5" fmla="*/ 440663 w 1078506"/>
                <a:gd name="connsiteY5" fmla="*/ 1037453 h 1078507"/>
                <a:gd name="connsiteX6" fmla="*/ 41460 w 1078506"/>
                <a:gd name="connsiteY6" fmla="*/ 639867 h 1078507"/>
                <a:gd name="connsiteX7" fmla="*/ 41055 w 1078506"/>
                <a:gd name="connsiteY7" fmla="*/ 440664 h 1078507"/>
                <a:gd name="connsiteX8" fmla="*/ 438640 w 1078506"/>
                <a:gd name="connsiteY8" fmla="*/ 41460 h 1078507"/>
                <a:gd name="connsiteX9" fmla="*/ 538158 w 1078506"/>
                <a:gd name="connsiteY9" fmla="*/ 1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: Shape 54"/>
            <p:cNvSpPr/>
            <p:nvPr/>
          </p:nvSpPr>
          <p:spPr>
            <a:xfrm>
              <a:off x="8332164" y="897099"/>
              <a:ext cx="422093" cy="390377"/>
            </a:xfrm>
            <a:custGeom>
              <a:avLst/>
              <a:gdLst>
                <a:gd name="connsiteX0" fmla="*/ 538158 w 1078506"/>
                <a:gd name="connsiteY0" fmla="*/ 1 h 1078507"/>
                <a:gd name="connsiteX1" fmla="*/ 637844 w 1078506"/>
                <a:gd name="connsiteY1" fmla="*/ 41056 h 1078507"/>
                <a:gd name="connsiteX2" fmla="*/ 1037048 w 1078506"/>
                <a:gd name="connsiteY2" fmla="*/ 438641 h 1078507"/>
                <a:gd name="connsiteX3" fmla="*/ 1037452 w 1078506"/>
                <a:gd name="connsiteY3" fmla="*/ 637845 h 1078507"/>
                <a:gd name="connsiteX4" fmla="*/ 639866 w 1078506"/>
                <a:gd name="connsiteY4" fmla="*/ 1037049 h 1078507"/>
                <a:gd name="connsiteX5" fmla="*/ 440663 w 1078506"/>
                <a:gd name="connsiteY5" fmla="*/ 1037453 h 1078507"/>
                <a:gd name="connsiteX6" fmla="*/ 41460 w 1078506"/>
                <a:gd name="connsiteY6" fmla="*/ 639867 h 1078507"/>
                <a:gd name="connsiteX7" fmla="*/ 41055 w 1078506"/>
                <a:gd name="connsiteY7" fmla="*/ 440664 h 1078507"/>
                <a:gd name="connsiteX8" fmla="*/ 438640 w 1078506"/>
                <a:gd name="connsiteY8" fmla="*/ 41460 h 1078507"/>
                <a:gd name="connsiteX9" fmla="*/ 538158 w 1078506"/>
                <a:gd name="connsiteY9" fmla="*/ 1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5"/>
          <p:cNvGrpSpPr/>
          <p:nvPr/>
        </p:nvGrpSpPr>
        <p:grpSpPr bwMode="auto">
          <a:xfrm>
            <a:off x="1010505" y="2998563"/>
            <a:ext cx="276225" cy="368300"/>
            <a:chOff x="8332164" y="717871"/>
            <a:chExt cx="459026" cy="569605"/>
          </a:xfrm>
        </p:grpSpPr>
        <p:sp>
          <p:nvSpPr>
            <p:cNvPr id="8" name="Freeform: Shape 56"/>
            <p:cNvSpPr/>
            <p:nvPr/>
          </p:nvSpPr>
          <p:spPr>
            <a:xfrm>
              <a:off x="8369097" y="717871"/>
              <a:ext cx="422093" cy="390375"/>
            </a:xfrm>
            <a:custGeom>
              <a:avLst/>
              <a:gdLst>
                <a:gd name="connsiteX0" fmla="*/ 538158 w 1078506"/>
                <a:gd name="connsiteY0" fmla="*/ 1 h 1078507"/>
                <a:gd name="connsiteX1" fmla="*/ 637844 w 1078506"/>
                <a:gd name="connsiteY1" fmla="*/ 41056 h 1078507"/>
                <a:gd name="connsiteX2" fmla="*/ 1037048 w 1078506"/>
                <a:gd name="connsiteY2" fmla="*/ 438641 h 1078507"/>
                <a:gd name="connsiteX3" fmla="*/ 1037452 w 1078506"/>
                <a:gd name="connsiteY3" fmla="*/ 637845 h 1078507"/>
                <a:gd name="connsiteX4" fmla="*/ 639866 w 1078506"/>
                <a:gd name="connsiteY4" fmla="*/ 1037049 h 1078507"/>
                <a:gd name="connsiteX5" fmla="*/ 440663 w 1078506"/>
                <a:gd name="connsiteY5" fmla="*/ 1037453 h 1078507"/>
                <a:gd name="connsiteX6" fmla="*/ 41460 w 1078506"/>
                <a:gd name="connsiteY6" fmla="*/ 639867 h 1078507"/>
                <a:gd name="connsiteX7" fmla="*/ 41055 w 1078506"/>
                <a:gd name="connsiteY7" fmla="*/ 440664 h 1078507"/>
                <a:gd name="connsiteX8" fmla="*/ 438640 w 1078506"/>
                <a:gd name="connsiteY8" fmla="*/ 41460 h 1078507"/>
                <a:gd name="connsiteX9" fmla="*/ 538158 w 1078506"/>
                <a:gd name="connsiteY9" fmla="*/ 1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: Shape 57"/>
            <p:cNvSpPr/>
            <p:nvPr/>
          </p:nvSpPr>
          <p:spPr>
            <a:xfrm>
              <a:off x="8332164" y="897099"/>
              <a:ext cx="422093" cy="390377"/>
            </a:xfrm>
            <a:custGeom>
              <a:avLst/>
              <a:gdLst>
                <a:gd name="connsiteX0" fmla="*/ 538158 w 1078506"/>
                <a:gd name="connsiteY0" fmla="*/ 1 h 1078507"/>
                <a:gd name="connsiteX1" fmla="*/ 637844 w 1078506"/>
                <a:gd name="connsiteY1" fmla="*/ 41056 h 1078507"/>
                <a:gd name="connsiteX2" fmla="*/ 1037048 w 1078506"/>
                <a:gd name="connsiteY2" fmla="*/ 438641 h 1078507"/>
                <a:gd name="connsiteX3" fmla="*/ 1037452 w 1078506"/>
                <a:gd name="connsiteY3" fmla="*/ 637845 h 1078507"/>
                <a:gd name="connsiteX4" fmla="*/ 639866 w 1078506"/>
                <a:gd name="connsiteY4" fmla="*/ 1037049 h 1078507"/>
                <a:gd name="connsiteX5" fmla="*/ 440663 w 1078506"/>
                <a:gd name="connsiteY5" fmla="*/ 1037453 h 1078507"/>
                <a:gd name="connsiteX6" fmla="*/ 41460 w 1078506"/>
                <a:gd name="connsiteY6" fmla="*/ 639867 h 1078507"/>
                <a:gd name="connsiteX7" fmla="*/ 41055 w 1078506"/>
                <a:gd name="connsiteY7" fmla="*/ 440664 h 1078507"/>
                <a:gd name="connsiteX8" fmla="*/ 438640 w 1078506"/>
                <a:gd name="connsiteY8" fmla="*/ 41460 h 1078507"/>
                <a:gd name="connsiteX9" fmla="*/ 538158 w 1078506"/>
                <a:gd name="connsiteY9" fmla="*/ 1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58"/>
          <p:cNvGrpSpPr/>
          <p:nvPr/>
        </p:nvGrpSpPr>
        <p:grpSpPr bwMode="auto">
          <a:xfrm>
            <a:off x="1010505" y="4511450"/>
            <a:ext cx="276225" cy="368300"/>
            <a:chOff x="8332164" y="717871"/>
            <a:chExt cx="459026" cy="569605"/>
          </a:xfrm>
        </p:grpSpPr>
        <p:sp>
          <p:nvSpPr>
            <p:cNvPr id="11" name="Freeform: Shape 59"/>
            <p:cNvSpPr/>
            <p:nvPr/>
          </p:nvSpPr>
          <p:spPr>
            <a:xfrm>
              <a:off x="8369097" y="717871"/>
              <a:ext cx="422093" cy="390377"/>
            </a:xfrm>
            <a:custGeom>
              <a:avLst/>
              <a:gdLst>
                <a:gd name="connsiteX0" fmla="*/ 538158 w 1078506"/>
                <a:gd name="connsiteY0" fmla="*/ 1 h 1078507"/>
                <a:gd name="connsiteX1" fmla="*/ 637844 w 1078506"/>
                <a:gd name="connsiteY1" fmla="*/ 41056 h 1078507"/>
                <a:gd name="connsiteX2" fmla="*/ 1037048 w 1078506"/>
                <a:gd name="connsiteY2" fmla="*/ 438641 h 1078507"/>
                <a:gd name="connsiteX3" fmla="*/ 1037452 w 1078506"/>
                <a:gd name="connsiteY3" fmla="*/ 637845 h 1078507"/>
                <a:gd name="connsiteX4" fmla="*/ 639866 w 1078506"/>
                <a:gd name="connsiteY4" fmla="*/ 1037049 h 1078507"/>
                <a:gd name="connsiteX5" fmla="*/ 440663 w 1078506"/>
                <a:gd name="connsiteY5" fmla="*/ 1037453 h 1078507"/>
                <a:gd name="connsiteX6" fmla="*/ 41460 w 1078506"/>
                <a:gd name="connsiteY6" fmla="*/ 639867 h 1078507"/>
                <a:gd name="connsiteX7" fmla="*/ 41055 w 1078506"/>
                <a:gd name="connsiteY7" fmla="*/ 440664 h 1078507"/>
                <a:gd name="connsiteX8" fmla="*/ 438640 w 1078506"/>
                <a:gd name="connsiteY8" fmla="*/ 41460 h 1078507"/>
                <a:gd name="connsiteX9" fmla="*/ 538158 w 1078506"/>
                <a:gd name="connsiteY9" fmla="*/ 1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Freeform: Shape 60"/>
            <p:cNvSpPr/>
            <p:nvPr/>
          </p:nvSpPr>
          <p:spPr>
            <a:xfrm>
              <a:off x="8332164" y="897101"/>
              <a:ext cx="422093" cy="390375"/>
            </a:xfrm>
            <a:custGeom>
              <a:avLst/>
              <a:gdLst>
                <a:gd name="connsiteX0" fmla="*/ 538158 w 1078506"/>
                <a:gd name="connsiteY0" fmla="*/ 1 h 1078507"/>
                <a:gd name="connsiteX1" fmla="*/ 637844 w 1078506"/>
                <a:gd name="connsiteY1" fmla="*/ 41056 h 1078507"/>
                <a:gd name="connsiteX2" fmla="*/ 1037048 w 1078506"/>
                <a:gd name="connsiteY2" fmla="*/ 438641 h 1078507"/>
                <a:gd name="connsiteX3" fmla="*/ 1037452 w 1078506"/>
                <a:gd name="connsiteY3" fmla="*/ 637845 h 1078507"/>
                <a:gd name="connsiteX4" fmla="*/ 639866 w 1078506"/>
                <a:gd name="connsiteY4" fmla="*/ 1037049 h 1078507"/>
                <a:gd name="connsiteX5" fmla="*/ 440663 w 1078506"/>
                <a:gd name="connsiteY5" fmla="*/ 1037453 h 1078507"/>
                <a:gd name="connsiteX6" fmla="*/ 41460 w 1078506"/>
                <a:gd name="connsiteY6" fmla="*/ 639867 h 1078507"/>
                <a:gd name="connsiteX7" fmla="*/ 41055 w 1078506"/>
                <a:gd name="connsiteY7" fmla="*/ 440664 h 1078507"/>
                <a:gd name="connsiteX8" fmla="*/ 438640 w 1078506"/>
                <a:gd name="connsiteY8" fmla="*/ 41460 h 1078507"/>
                <a:gd name="connsiteX9" fmla="*/ 538158 w 1078506"/>
                <a:gd name="connsiteY9" fmla="*/ 1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506" h="1078507">
                  <a:moveTo>
                    <a:pt x="538158" y="1"/>
                  </a:moveTo>
                  <a:cubicBezTo>
                    <a:pt x="574207" y="-72"/>
                    <a:pt x="610283" y="13607"/>
                    <a:pt x="637844" y="41056"/>
                  </a:cubicBezTo>
                  <a:lnTo>
                    <a:pt x="1037048" y="438641"/>
                  </a:lnTo>
                  <a:cubicBezTo>
                    <a:pt x="1092168" y="493538"/>
                    <a:pt x="1092349" y="582725"/>
                    <a:pt x="1037452" y="637845"/>
                  </a:cubicBezTo>
                  <a:lnTo>
                    <a:pt x="639866" y="1037049"/>
                  </a:lnTo>
                  <a:cubicBezTo>
                    <a:pt x="584969" y="1092169"/>
                    <a:pt x="495783" y="1092350"/>
                    <a:pt x="440663" y="1037453"/>
                  </a:cubicBezTo>
                  <a:lnTo>
                    <a:pt x="41460" y="639867"/>
                  </a:lnTo>
                  <a:cubicBezTo>
                    <a:pt x="-13661" y="584970"/>
                    <a:pt x="-13842" y="495784"/>
                    <a:pt x="41055" y="440664"/>
                  </a:cubicBezTo>
                  <a:lnTo>
                    <a:pt x="438640" y="41460"/>
                  </a:lnTo>
                  <a:cubicBezTo>
                    <a:pt x="466089" y="13900"/>
                    <a:pt x="502110" y="75"/>
                    <a:pt x="53815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Shape 4868"/>
          <p:cNvSpPr/>
          <p:nvPr/>
        </p:nvSpPr>
        <p:spPr bwMode="auto">
          <a:xfrm>
            <a:off x="6224588" y="4152900"/>
            <a:ext cx="512762" cy="523875"/>
          </a:xfrm>
          <a:custGeom>
            <a:avLst/>
            <a:gdLst>
              <a:gd name="T0" fmla="*/ 1093713 w 120000"/>
              <a:gd name="T1" fmla="*/ 2283270 h 120000"/>
              <a:gd name="T2" fmla="*/ 1093713 w 120000"/>
              <a:gd name="T3" fmla="*/ 2283270 h 120000"/>
              <a:gd name="T4" fmla="*/ 0 w 120000"/>
              <a:gd name="T5" fmla="*/ 1141633 h 120000"/>
              <a:gd name="T6" fmla="*/ 1093713 w 120000"/>
              <a:gd name="T7" fmla="*/ 0 h 120000"/>
              <a:gd name="T8" fmla="*/ 2187426 w 120000"/>
              <a:gd name="T9" fmla="*/ 1141633 h 120000"/>
              <a:gd name="T10" fmla="*/ 1093713 w 120000"/>
              <a:gd name="T11" fmla="*/ 2283270 h 120000"/>
              <a:gd name="T12" fmla="*/ 1093713 w 120000"/>
              <a:gd name="T13" fmla="*/ 214047 h 120000"/>
              <a:gd name="T14" fmla="*/ 1093713 w 120000"/>
              <a:gd name="T15" fmla="*/ 214047 h 120000"/>
              <a:gd name="T16" fmla="*/ 201464 w 120000"/>
              <a:gd name="T17" fmla="*/ 1141633 h 120000"/>
              <a:gd name="T18" fmla="*/ 1093713 w 120000"/>
              <a:gd name="T19" fmla="*/ 2069219 h 120000"/>
              <a:gd name="T20" fmla="*/ 1982364 w 120000"/>
              <a:gd name="T21" fmla="*/ 1141633 h 120000"/>
              <a:gd name="T22" fmla="*/ 1093713 w 120000"/>
              <a:gd name="T23" fmla="*/ 214047 h 120000"/>
              <a:gd name="T24" fmla="*/ 863453 w 120000"/>
              <a:gd name="T25" fmla="*/ 1355701 h 120000"/>
              <a:gd name="T26" fmla="*/ 863453 w 120000"/>
              <a:gd name="T27" fmla="*/ 1355701 h 120000"/>
              <a:gd name="T28" fmla="*/ 557637 w 120000"/>
              <a:gd name="T29" fmla="*/ 585828 h 120000"/>
              <a:gd name="T30" fmla="*/ 1320375 w 120000"/>
              <a:gd name="T31" fmla="*/ 901283 h 120000"/>
              <a:gd name="T32" fmla="*/ 1626190 w 120000"/>
              <a:gd name="T33" fmla="*/ 1697442 h 120000"/>
              <a:gd name="T34" fmla="*/ 863453 w 120000"/>
              <a:gd name="T35" fmla="*/ 1355701 h 120000"/>
              <a:gd name="T36" fmla="*/ 1093713 w 120000"/>
              <a:gd name="T37" fmla="*/ 1036487 h 120000"/>
              <a:gd name="T38" fmla="*/ 1093713 w 120000"/>
              <a:gd name="T39" fmla="*/ 1036487 h 120000"/>
              <a:gd name="T40" fmla="*/ 992981 w 120000"/>
              <a:gd name="T41" fmla="*/ 1141633 h 120000"/>
              <a:gd name="T42" fmla="*/ 1093713 w 120000"/>
              <a:gd name="T43" fmla="*/ 1246779 h 120000"/>
              <a:gd name="T44" fmla="*/ 1194445 w 120000"/>
              <a:gd name="T45" fmla="*/ 1141633 h 120000"/>
              <a:gd name="T46" fmla="*/ 1093713 w 120000"/>
              <a:gd name="T47" fmla="*/ 1036487 h 12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000"/>
              <a:gd name="T73" fmla="*/ 0 h 120000"/>
              <a:gd name="T74" fmla="*/ 120000 w 120000"/>
              <a:gd name="T75" fmla="*/ 120000 h 12000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000" h="120000" extrusionOk="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/>
          <a:lstStyle/>
          <a:p>
            <a:endParaRPr lang="zh-CN" altLang="en-US"/>
          </a:p>
        </p:txBody>
      </p:sp>
      <p:sp>
        <p:nvSpPr>
          <p:cNvPr id="14" name="Rectangle 29"/>
          <p:cNvSpPr/>
          <p:nvPr/>
        </p:nvSpPr>
        <p:spPr>
          <a:xfrm>
            <a:off x="5937391" y="4800600"/>
            <a:ext cx="1130020" cy="56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请在此处添加具体内容。</a:t>
            </a:r>
          </a:p>
        </p:txBody>
      </p:sp>
      <p:sp>
        <p:nvSpPr>
          <p:cNvPr id="15" name="Rectangle 29"/>
          <p:cNvSpPr/>
          <p:nvPr/>
        </p:nvSpPr>
        <p:spPr>
          <a:xfrm>
            <a:off x="1545174" y="1725163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16" name="Rectangle 30"/>
          <p:cNvSpPr/>
          <p:nvPr/>
        </p:nvSpPr>
        <p:spPr>
          <a:xfrm>
            <a:off x="1545174" y="139829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7" name="Rectangle 29"/>
          <p:cNvSpPr/>
          <p:nvPr/>
        </p:nvSpPr>
        <p:spPr>
          <a:xfrm>
            <a:off x="1545174" y="3077713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18" name="Rectangle 30"/>
          <p:cNvSpPr/>
          <p:nvPr/>
        </p:nvSpPr>
        <p:spPr>
          <a:xfrm>
            <a:off x="1545174" y="275084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9" name="Rectangle 29"/>
          <p:cNvSpPr/>
          <p:nvPr/>
        </p:nvSpPr>
        <p:spPr>
          <a:xfrm>
            <a:off x="1545174" y="4511450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20" name="Rectangle 30"/>
          <p:cNvSpPr/>
          <p:nvPr/>
        </p:nvSpPr>
        <p:spPr>
          <a:xfrm>
            <a:off x="1545174" y="418458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2" name="Freeform: Shape 15"/>
          <p:cNvSpPr/>
          <p:nvPr/>
        </p:nvSpPr>
        <p:spPr>
          <a:xfrm>
            <a:off x="7429801" y="1027681"/>
            <a:ext cx="4423063" cy="4425950"/>
          </a:xfrm>
          <a:custGeom>
            <a:avLst/>
            <a:gdLst>
              <a:gd name="connsiteX0" fmla="*/ 1213419 w 2431775"/>
              <a:gd name="connsiteY0" fmla="*/ 1 h 2431775"/>
              <a:gd name="connsiteX1" fmla="*/ 1438186 w 2431775"/>
              <a:gd name="connsiteY1" fmla="*/ 92569 h 2431775"/>
              <a:gd name="connsiteX2" fmla="*/ 2338296 w 2431775"/>
              <a:gd name="connsiteY2" fmla="*/ 989030 h 2431775"/>
              <a:gd name="connsiteX3" fmla="*/ 2339208 w 2431775"/>
              <a:gd name="connsiteY3" fmla="*/ 1438186 h 2431775"/>
              <a:gd name="connsiteX4" fmla="*/ 1442746 w 2431775"/>
              <a:gd name="connsiteY4" fmla="*/ 2338296 h 2431775"/>
              <a:gd name="connsiteX5" fmla="*/ 993590 w 2431775"/>
              <a:gd name="connsiteY5" fmla="*/ 2339208 h 2431775"/>
              <a:gd name="connsiteX6" fmla="*/ 93481 w 2431775"/>
              <a:gd name="connsiteY6" fmla="*/ 1442746 h 2431775"/>
              <a:gd name="connsiteX7" fmla="*/ 92569 w 2431775"/>
              <a:gd name="connsiteY7" fmla="*/ 993590 h 2431775"/>
              <a:gd name="connsiteX8" fmla="*/ 989030 w 2431775"/>
              <a:gd name="connsiteY8" fmla="*/ 93481 h 2431775"/>
              <a:gd name="connsiteX9" fmla="*/ 1213419 w 2431775"/>
              <a:gd name="connsiteY9" fmla="*/ 1 h 24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1775" h="2431775">
                <a:moveTo>
                  <a:pt x="1213419" y="1"/>
                </a:moveTo>
                <a:cubicBezTo>
                  <a:pt x="1294700" y="-164"/>
                  <a:pt x="1376044" y="30679"/>
                  <a:pt x="1438186" y="92569"/>
                </a:cubicBezTo>
                <a:lnTo>
                  <a:pt x="2338296" y="989030"/>
                </a:lnTo>
                <a:cubicBezTo>
                  <a:pt x="2462579" y="1112809"/>
                  <a:pt x="2462987" y="1313903"/>
                  <a:pt x="2339208" y="1438186"/>
                </a:cubicBezTo>
                <a:lnTo>
                  <a:pt x="1442746" y="2338296"/>
                </a:lnTo>
                <a:cubicBezTo>
                  <a:pt x="1318967" y="2462579"/>
                  <a:pt x="1117873" y="2462987"/>
                  <a:pt x="993590" y="2339208"/>
                </a:cubicBezTo>
                <a:lnTo>
                  <a:pt x="93481" y="1442746"/>
                </a:lnTo>
                <a:cubicBezTo>
                  <a:pt x="-30802" y="1318967"/>
                  <a:pt x="-31211" y="1117873"/>
                  <a:pt x="92569" y="993590"/>
                </a:cubicBezTo>
                <a:lnTo>
                  <a:pt x="989030" y="93481"/>
                </a:lnTo>
                <a:cubicBezTo>
                  <a:pt x="1050920" y="31339"/>
                  <a:pt x="1132138" y="166"/>
                  <a:pt x="1213419" y="1"/>
                </a:cubicBezTo>
                <a:close/>
              </a:path>
            </a:pathLst>
          </a:custGeom>
          <a:blipFill>
            <a:blip r:embed="rId2"/>
            <a:stretch>
              <a:fillRect l="-25082" r="-250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7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2" name="Picture Placeholder 1"/>
          <p:cNvSpPr txBox="1"/>
          <p:nvPr/>
        </p:nvSpPr>
        <p:spPr>
          <a:xfrm>
            <a:off x="1016005" y="955898"/>
            <a:ext cx="5194290" cy="4946939"/>
          </a:xfrm>
          <a:custGeom>
            <a:avLst/>
            <a:gdLst>
              <a:gd name="connsiteX0" fmla="*/ 2597145 w 5194290"/>
              <a:gd name="connsiteY0" fmla="*/ 0 h 4946939"/>
              <a:gd name="connsiteX1" fmla="*/ 5194290 w 5194290"/>
              <a:gd name="connsiteY1" fmla="*/ 1889563 h 4946939"/>
              <a:gd name="connsiteX2" fmla="*/ 4202269 w 5194290"/>
              <a:gd name="connsiteY2" fmla="*/ 4946939 h 4946939"/>
              <a:gd name="connsiteX3" fmla="*/ 992021 w 5194290"/>
              <a:gd name="connsiteY3" fmla="*/ 4946939 h 4946939"/>
              <a:gd name="connsiteX4" fmla="*/ 0 w 5194290"/>
              <a:gd name="connsiteY4" fmla="*/ 1889563 h 494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290" h="4946939">
                <a:moveTo>
                  <a:pt x="2597145" y="0"/>
                </a:moveTo>
                <a:lnTo>
                  <a:pt x="5194290" y="1889563"/>
                </a:lnTo>
                <a:lnTo>
                  <a:pt x="4202269" y="4946939"/>
                </a:lnTo>
                <a:lnTo>
                  <a:pt x="992021" y="4946939"/>
                </a:lnTo>
                <a:lnTo>
                  <a:pt x="0" y="1889563"/>
                </a:lnTo>
                <a:close/>
              </a:path>
            </a:pathLst>
          </a:custGeom>
          <a:blipFill>
            <a:blip r:embed="rId2"/>
            <a:stretch>
              <a:fillRect l="-21429" r="-21429"/>
            </a:stretch>
          </a:blipFill>
        </p:spPr>
      </p:sp>
      <p:cxnSp>
        <p:nvCxnSpPr>
          <p:cNvPr id="3" name="Straight Connector 13"/>
          <p:cNvCxnSpPr/>
          <p:nvPr/>
        </p:nvCxnSpPr>
        <p:spPr>
          <a:xfrm flipH="1">
            <a:off x="1507286" y="1767303"/>
            <a:ext cx="2" cy="389021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4"/>
          <p:cNvCxnSpPr/>
          <p:nvPr/>
        </p:nvCxnSpPr>
        <p:spPr>
          <a:xfrm>
            <a:off x="5763851" y="1767303"/>
            <a:ext cx="0" cy="38902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0"/>
          <p:cNvGrpSpPr/>
          <p:nvPr/>
        </p:nvGrpSpPr>
        <p:grpSpPr>
          <a:xfrm>
            <a:off x="1507287" y="1767303"/>
            <a:ext cx="4224422" cy="3890211"/>
            <a:chOff x="1735887" y="1767303"/>
            <a:chExt cx="3818023" cy="3890211"/>
          </a:xfrm>
        </p:grpSpPr>
        <p:cxnSp>
          <p:nvCxnSpPr>
            <p:cNvPr id="6" name="Straight Connector 11"/>
            <p:cNvCxnSpPr/>
            <p:nvPr/>
          </p:nvCxnSpPr>
          <p:spPr>
            <a:xfrm flipH="1">
              <a:off x="1735889" y="1767303"/>
              <a:ext cx="381802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2"/>
            <p:cNvCxnSpPr/>
            <p:nvPr/>
          </p:nvCxnSpPr>
          <p:spPr>
            <a:xfrm flipH="1">
              <a:off x="1735887" y="5657514"/>
              <a:ext cx="381802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7"/>
          <p:cNvSpPr txBox="1"/>
          <p:nvPr/>
        </p:nvSpPr>
        <p:spPr>
          <a:xfrm>
            <a:off x="6701576" y="14472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页面标题内容</a:t>
            </a:r>
          </a:p>
        </p:txBody>
      </p:sp>
      <p:sp>
        <p:nvSpPr>
          <p:cNvPr id="18" name="TextBox 24"/>
          <p:cNvSpPr txBox="1"/>
          <p:nvPr/>
        </p:nvSpPr>
        <p:spPr>
          <a:xfrm>
            <a:off x="6701576" y="2172036"/>
            <a:ext cx="4313296" cy="84047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6701576" y="3597321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01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6701576" y="4907372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02</a:t>
            </a:r>
          </a:p>
        </p:txBody>
      </p:sp>
      <p:sp>
        <p:nvSpPr>
          <p:cNvPr id="21" name="矩形 20"/>
          <p:cNvSpPr/>
          <p:nvPr/>
        </p:nvSpPr>
        <p:spPr>
          <a:xfrm>
            <a:off x="7491830" y="3893142"/>
            <a:ext cx="3577055" cy="57790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491830" y="3542927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91830" y="5196325"/>
            <a:ext cx="3577055" cy="57790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24" name="矩形 23"/>
          <p:cNvSpPr/>
          <p:nvPr/>
        </p:nvSpPr>
        <p:spPr>
          <a:xfrm>
            <a:off x="7491830" y="4846110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5" name="Google Shape;67;p18"/>
          <p:cNvSpPr txBox="1"/>
          <p:nvPr/>
        </p:nvSpPr>
        <p:spPr>
          <a:xfrm>
            <a:off x="2118125" y="3312298"/>
            <a:ext cx="30027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Creative Slides</a:t>
            </a:r>
            <a:endParaRPr sz="2800" b="0" i="0" u="none" strike="noStrike" cap="none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15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15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4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2" name="Picture Placeholder 1"/>
          <p:cNvSpPr txBox="1"/>
          <p:nvPr/>
        </p:nvSpPr>
        <p:spPr>
          <a:xfrm>
            <a:off x="5865813" y="0"/>
            <a:ext cx="6323012" cy="6858000"/>
          </a:xfrm>
          <a:prstGeom prst="rect">
            <a:avLst/>
          </a:prstGeom>
          <a:blipFill>
            <a:blip r:embed="rId2"/>
            <a:stretch>
              <a:fillRect t="-19149" b="-19149"/>
            </a:stretch>
          </a:blipFill>
        </p:spPr>
      </p:sp>
      <p:sp>
        <p:nvSpPr>
          <p:cNvPr id="3" name="Rectangle 7"/>
          <p:cNvSpPr/>
          <p:nvPr/>
        </p:nvSpPr>
        <p:spPr>
          <a:xfrm>
            <a:off x="4265612" y="6477000"/>
            <a:ext cx="3581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1"/>
          <p:cNvSpPr/>
          <p:nvPr/>
        </p:nvSpPr>
        <p:spPr>
          <a:xfrm>
            <a:off x="6428177" y="5901307"/>
            <a:ext cx="3422073" cy="37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</a:rPr>
              <a:t>OUR HEADQUARTERS BUILDING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1066688" y="2561944"/>
            <a:ext cx="3730928" cy="13539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1066688" y="4110525"/>
            <a:ext cx="3730928" cy="13539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066688" y="178253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</a:p>
        </p:txBody>
      </p:sp>
      <p:sp>
        <p:nvSpPr>
          <p:cNvPr id="12" name="Google Shape;86;p19"/>
          <p:cNvSpPr txBox="1"/>
          <p:nvPr/>
        </p:nvSpPr>
        <p:spPr>
          <a:xfrm>
            <a:off x="1066688" y="134826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7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  <p:sp>
        <p:nvSpPr>
          <p:cNvPr id="2" name="Picture Placeholder 1"/>
          <p:cNvSpPr txBox="1"/>
          <p:nvPr/>
        </p:nvSpPr>
        <p:spPr>
          <a:xfrm>
            <a:off x="721893" y="846235"/>
            <a:ext cx="5245770" cy="5245770"/>
          </a:xfrm>
          <a:custGeom>
            <a:avLst/>
            <a:gdLst>
              <a:gd name="connsiteX0" fmla="*/ 2622884 w 5245770"/>
              <a:gd name="connsiteY0" fmla="*/ 417094 h 5245770"/>
              <a:gd name="connsiteX1" fmla="*/ 4828674 w 5245770"/>
              <a:gd name="connsiteY1" fmla="*/ 2622884 h 5245770"/>
              <a:gd name="connsiteX2" fmla="*/ 2622884 w 5245770"/>
              <a:gd name="connsiteY2" fmla="*/ 4828674 h 5245770"/>
              <a:gd name="connsiteX3" fmla="*/ 417094 w 5245770"/>
              <a:gd name="connsiteY3" fmla="*/ 2622884 h 5245770"/>
              <a:gd name="connsiteX4" fmla="*/ 2622884 w 5245770"/>
              <a:gd name="connsiteY4" fmla="*/ 417094 h 5245770"/>
              <a:gd name="connsiteX5" fmla="*/ 2622884 w 5245770"/>
              <a:gd name="connsiteY5" fmla="*/ 283902 h 5245770"/>
              <a:gd name="connsiteX6" fmla="*/ 283901 w 5245770"/>
              <a:gd name="connsiteY6" fmla="*/ 2622885 h 5245770"/>
              <a:gd name="connsiteX7" fmla="*/ 2622884 w 5245770"/>
              <a:gd name="connsiteY7" fmla="*/ 4961868 h 5245770"/>
              <a:gd name="connsiteX8" fmla="*/ 4961867 w 5245770"/>
              <a:gd name="connsiteY8" fmla="*/ 2622885 h 5245770"/>
              <a:gd name="connsiteX9" fmla="*/ 2622884 w 5245770"/>
              <a:gd name="connsiteY9" fmla="*/ 283902 h 5245770"/>
              <a:gd name="connsiteX10" fmla="*/ 2622885 w 5245770"/>
              <a:gd name="connsiteY10" fmla="*/ 0 h 5245770"/>
              <a:gd name="connsiteX11" fmla="*/ 5245770 w 5245770"/>
              <a:gd name="connsiteY11" fmla="*/ 2622885 h 5245770"/>
              <a:gd name="connsiteX12" fmla="*/ 2622885 w 5245770"/>
              <a:gd name="connsiteY12" fmla="*/ 5245770 h 5245770"/>
              <a:gd name="connsiteX13" fmla="*/ 0 w 5245770"/>
              <a:gd name="connsiteY13" fmla="*/ 2622885 h 5245770"/>
              <a:gd name="connsiteX14" fmla="*/ 2622885 w 5245770"/>
              <a:gd name="connsiteY14" fmla="*/ 0 h 52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45770" h="5245770">
                <a:moveTo>
                  <a:pt x="2622884" y="417094"/>
                </a:moveTo>
                <a:cubicBezTo>
                  <a:pt x="3841108" y="417094"/>
                  <a:pt x="4828674" y="1404660"/>
                  <a:pt x="4828674" y="2622884"/>
                </a:cubicBezTo>
                <a:cubicBezTo>
                  <a:pt x="4828674" y="3841108"/>
                  <a:pt x="3841108" y="4828674"/>
                  <a:pt x="2622884" y="4828674"/>
                </a:cubicBezTo>
                <a:cubicBezTo>
                  <a:pt x="1404660" y="4828674"/>
                  <a:pt x="417094" y="3841108"/>
                  <a:pt x="417094" y="2622884"/>
                </a:cubicBezTo>
                <a:cubicBezTo>
                  <a:pt x="417094" y="1404660"/>
                  <a:pt x="1404660" y="417094"/>
                  <a:pt x="2622884" y="417094"/>
                </a:cubicBezTo>
                <a:close/>
                <a:moveTo>
                  <a:pt x="2622884" y="283902"/>
                </a:moveTo>
                <a:cubicBezTo>
                  <a:pt x="1331099" y="283902"/>
                  <a:pt x="283901" y="1331100"/>
                  <a:pt x="283901" y="2622885"/>
                </a:cubicBezTo>
                <a:cubicBezTo>
                  <a:pt x="283901" y="3914670"/>
                  <a:pt x="1331099" y="4961868"/>
                  <a:pt x="2622884" y="4961868"/>
                </a:cubicBezTo>
                <a:cubicBezTo>
                  <a:pt x="3914669" y="4961868"/>
                  <a:pt x="4961867" y="3914670"/>
                  <a:pt x="4961867" y="2622885"/>
                </a:cubicBezTo>
                <a:cubicBezTo>
                  <a:pt x="4961867" y="1331100"/>
                  <a:pt x="3914669" y="283902"/>
                  <a:pt x="2622884" y="283902"/>
                </a:cubicBezTo>
                <a:close/>
                <a:moveTo>
                  <a:pt x="2622885" y="0"/>
                </a:moveTo>
                <a:cubicBezTo>
                  <a:pt x="4071464" y="0"/>
                  <a:pt x="5245770" y="1174306"/>
                  <a:pt x="5245770" y="2622885"/>
                </a:cubicBezTo>
                <a:cubicBezTo>
                  <a:pt x="5245770" y="4071464"/>
                  <a:pt x="4071464" y="5245770"/>
                  <a:pt x="2622885" y="5245770"/>
                </a:cubicBezTo>
                <a:cubicBezTo>
                  <a:pt x="1174306" y="5245770"/>
                  <a:pt x="0" y="4071464"/>
                  <a:pt x="0" y="2622885"/>
                </a:cubicBezTo>
                <a:cubicBezTo>
                  <a:pt x="0" y="1174306"/>
                  <a:pt x="1174306" y="0"/>
                  <a:pt x="2622885" y="0"/>
                </a:cubicBezTo>
                <a:close/>
              </a:path>
            </a:pathLst>
          </a:custGeom>
          <a:blipFill>
            <a:blip r:embed="rId2"/>
            <a:stretch>
              <a:fillRect l="-36796" r="-36796"/>
            </a:stretch>
          </a:blipFill>
        </p:spPr>
      </p:sp>
      <p:cxnSp>
        <p:nvCxnSpPr>
          <p:cNvPr id="4" name="Straight Connector 15"/>
          <p:cNvCxnSpPr/>
          <p:nvPr/>
        </p:nvCxnSpPr>
        <p:spPr>
          <a:xfrm>
            <a:off x="1299407" y="125930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7"/>
          <p:cNvCxnSpPr/>
          <p:nvPr/>
        </p:nvCxnSpPr>
        <p:spPr>
          <a:xfrm flipH="1">
            <a:off x="1299407" y="5831304"/>
            <a:ext cx="39784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1"/>
          <p:cNvCxnSpPr/>
          <p:nvPr/>
        </p:nvCxnSpPr>
        <p:spPr>
          <a:xfrm flipH="1">
            <a:off x="1299407" y="1259304"/>
            <a:ext cx="39784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2"/>
          <p:cNvCxnSpPr/>
          <p:nvPr/>
        </p:nvCxnSpPr>
        <p:spPr>
          <a:xfrm flipH="1">
            <a:off x="5277852" y="1259304"/>
            <a:ext cx="1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/>
          <p:cNvSpPr txBox="1"/>
          <p:nvPr/>
        </p:nvSpPr>
        <p:spPr>
          <a:xfrm>
            <a:off x="6689013" y="12922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页面标题内容</a:t>
            </a:r>
          </a:p>
        </p:txBody>
      </p:sp>
      <p:sp>
        <p:nvSpPr>
          <p:cNvPr id="18" name="TextBox 24"/>
          <p:cNvSpPr txBox="1"/>
          <p:nvPr/>
        </p:nvSpPr>
        <p:spPr>
          <a:xfrm>
            <a:off x="6689013" y="2017053"/>
            <a:ext cx="4313296" cy="84047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6689013" y="3442338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01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6689013" y="4752389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02</a:t>
            </a:r>
          </a:p>
        </p:txBody>
      </p:sp>
      <p:sp>
        <p:nvSpPr>
          <p:cNvPr id="21" name="矩形 20"/>
          <p:cNvSpPr/>
          <p:nvPr/>
        </p:nvSpPr>
        <p:spPr>
          <a:xfrm>
            <a:off x="7479267" y="3738159"/>
            <a:ext cx="3577055" cy="57790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479267" y="3387944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79267" y="5041342"/>
            <a:ext cx="3577055" cy="57790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24" name="矩形 23"/>
          <p:cNvSpPr/>
          <p:nvPr/>
        </p:nvSpPr>
        <p:spPr>
          <a:xfrm>
            <a:off x="7479267" y="4691127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5" name="Google Shape;67;p18"/>
          <p:cNvSpPr txBox="1"/>
          <p:nvPr/>
        </p:nvSpPr>
        <p:spPr>
          <a:xfrm>
            <a:off x="1789769" y="3269065"/>
            <a:ext cx="30027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Creative Slides</a:t>
            </a:r>
            <a:endParaRPr sz="2800" b="0" i="0" u="none" strike="noStrike" cap="none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15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15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89249" y="1735466"/>
            <a:ext cx="2742773" cy="3725734"/>
          </a:xfrm>
          <a:custGeom>
            <a:avLst/>
            <a:gdLst>
              <a:gd name="connsiteX0" fmla="*/ 130631 w 2510971"/>
              <a:gd name="connsiteY0" fmla="*/ 0 h 3410858"/>
              <a:gd name="connsiteX1" fmla="*/ 2380340 w 2510971"/>
              <a:gd name="connsiteY1" fmla="*/ 0 h 3410858"/>
              <a:gd name="connsiteX2" fmla="*/ 2510971 w 2510971"/>
              <a:gd name="connsiteY2" fmla="*/ 130631 h 3410858"/>
              <a:gd name="connsiteX3" fmla="*/ 2510971 w 2510971"/>
              <a:gd name="connsiteY3" fmla="*/ 406400 h 3410858"/>
              <a:gd name="connsiteX4" fmla="*/ 2510971 w 2510971"/>
              <a:gd name="connsiteY4" fmla="*/ 653141 h 3410858"/>
              <a:gd name="connsiteX5" fmla="*/ 2510971 w 2510971"/>
              <a:gd name="connsiteY5" fmla="*/ 2757717 h 3410858"/>
              <a:gd name="connsiteX6" fmla="*/ 2510971 w 2510971"/>
              <a:gd name="connsiteY6" fmla="*/ 2960914 h 3410858"/>
              <a:gd name="connsiteX7" fmla="*/ 2510971 w 2510971"/>
              <a:gd name="connsiteY7" fmla="*/ 3280227 h 3410858"/>
              <a:gd name="connsiteX8" fmla="*/ 2380340 w 2510971"/>
              <a:gd name="connsiteY8" fmla="*/ 3410858 h 3410858"/>
              <a:gd name="connsiteX9" fmla="*/ 130631 w 2510971"/>
              <a:gd name="connsiteY9" fmla="*/ 3410858 h 3410858"/>
              <a:gd name="connsiteX10" fmla="*/ 0 w 2510971"/>
              <a:gd name="connsiteY10" fmla="*/ 3280227 h 3410858"/>
              <a:gd name="connsiteX11" fmla="*/ 0 w 2510971"/>
              <a:gd name="connsiteY11" fmla="*/ 2960914 h 3410858"/>
              <a:gd name="connsiteX12" fmla="*/ 0 w 2510971"/>
              <a:gd name="connsiteY12" fmla="*/ 2757717 h 3410858"/>
              <a:gd name="connsiteX13" fmla="*/ 0 w 2510971"/>
              <a:gd name="connsiteY13" fmla="*/ 653141 h 3410858"/>
              <a:gd name="connsiteX14" fmla="*/ 0 w 2510971"/>
              <a:gd name="connsiteY14" fmla="*/ 406400 h 3410858"/>
              <a:gd name="connsiteX15" fmla="*/ 0 w 2510971"/>
              <a:gd name="connsiteY15" fmla="*/ 130631 h 3410858"/>
              <a:gd name="connsiteX16" fmla="*/ 130631 w 2510971"/>
              <a:gd name="connsiteY16" fmla="*/ 0 h 341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10971" h="3410858">
                <a:moveTo>
                  <a:pt x="130631" y="0"/>
                </a:moveTo>
                <a:lnTo>
                  <a:pt x="2380340" y="0"/>
                </a:lnTo>
                <a:cubicBezTo>
                  <a:pt x="2452486" y="0"/>
                  <a:pt x="2510971" y="58485"/>
                  <a:pt x="2510971" y="130631"/>
                </a:cubicBezTo>
                <a:lnTo>
                  <a:pt x="2510971" y="406400"/>
                </a:lnTo>
                <a:lnTo>
                  <a:pt x="2510971" y="653141"/>
                </a:lnTo>
                <a:lnTo>
                  <a:pt x="2510971" y="2757717"/>
                </a:lnTo>
                <a:lnTo>
                  <a:pt x="2510971" y="2960914"/>
                </a:lnTo>
                <a:lnTo>
                  <a:pt x="2510971" y="3280227"/>
                </a:lnTo>
                <a:cubicBezTo>
                  <a:pt x="2510971" y="3352373"/>
                  <a:pt x="2452486" y="3410858"/>
                  <a:pt x="2380340" y="3410858"/>
                </a:cubicBezTo>
                <a:lnTo>
                  <a:pt x="130631" y="3410858"/>
                </a:lnTo>
                <a:cubicBezTo>
                  <a:pt x="58485" y="3410858"/>
                  <a:pt x="0" y="3352373"/>
                  <a:pt x="0" y="3280227"/>
                </a:cubicBezTo>
                <a:lnTo>
                  <a:pt x="0" y="2960914"/>
                </a:lnTo>
                <a:lnTo>
                  <a:pt x="0" y="2757717"/>
                </a:lnTo>
                <a:lnTo>
                  <a:pt x="0" y="653141"/>
                </a:lnTo>
                <a:lnTo>
                  <a:pt x="0" y="406400"/>
                </a:lnTo>
                <a:lnTo>
                  <a:pt x="0" y="130631"/>
                </a:lnTo>
                <a:cubicBezTo>
                  <a:pt x="0" y="58485"/>
                  <a:pt x="58485" y="0"/>
                  <a:pt x="13063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45383" y="2820171"/>
            <a:ext cx="2153621" cy="2252875"/>
            <a:chOff x="1460436" y="2521765"/>
            <a:chExt cx="2153621" cy="2252875"/>
          </a:xfrm>
        </p:grpSpPr>
        <p:sp>
          <p:nvSpPr>
            <p:cNvPr id="4" name="TextBox 3"/>
            <p:cNvSpPr txBox="1"/>
            <p:nvPr/>
          </p:nvSpPr>
          <p:spPr>
            <a:xfrm>
              <a:off x="1537383" y="2521765"/>
              <a:ext cx="193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$50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2877" y="3267214"/>
              <a:ext cx="1600200" cy="339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20 GB Data Bases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3857" y="3636546"/>
              <a:ext cx="1159649" cy="34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2 Year Suport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13857" y="4434611"/>
              <a:ext cx="1379220" cy="34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50 CMS Items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2877" y="4020831"/>
              <a:ext cx="1821180" cy="339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2 Unlimited Download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Shape 2539"/>
            <p:cNvSpPr/>
            <p:nvPr/>
          </p:nvSpPr>
          <p:spPr>
            <a:xfrm>
              <a:off x="1460436" y="3400566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Shape 2539"/>
            <p:cNvSpPr/>
            <p:nvPr/>
          </p:nvSpPr>
          <p:spPr>
            <a:xfrm>
              <a:off x="1681416" y="3777375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1" name="Shape 2539"/>
            <p:cNvSpPr/>
            <p:nvPr/>
          </p:nvSpPr>
          <p:spPr>
            <a:xfrm>
              <a:off x="1681416" y="4582917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" name="Shape 2539"/>
            <p:cNvSpPr/>
            <p:nvPr/>
          </p:nvSpPr>
          <p:spPr>
            <a:xfrm>
              <a:off x="1460436" y="4172326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607812" y="2038222"/>
            <a:ext cx="1505645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Premium</a:t>
            </a:r>
          </a:p>
        </p:txBody>
      </p:sp>
      <p:sp>
        <p:nvSpPr>
          <p:cNvPr id="14" name="Freeform 13"/>
          <p:cNvSpPr/>
          <p:nvPr/>
        </p:nvSpPr>
        <p:spPr>
          <a:xfrm>
            <a:off x="4187579" y="1735466"/>
            <a:ext cx="2742773" cy="3725734"/>
          </a:xfrm>
          <a:custGeom>
            <a:avLst/>
            <a:gdLst>
              <a:gd name="connsiteX0" fmla="*/ 130631 w 2510971"/>
              <a:gd name="connsiteY0" fmla="*/ 0 h 3410858"/>
              <a:gd name="connsiteX1" fmla="*/ 2380340 w 2510971"/>
              <a:gd name="connsiteY1" fmla="*/ 0 h 3410858"/>
              <a:gd name="connsiteX2" fmla="*/ 2510971 w 2510971"/>
              <a:gd name="connsiteY2" fmla="*/ 130631 h 3410858"/>
              <a:gd name="connsiteX3" fmla="*/ 2510971 w 2510971"/>
              <a:gd name="connsiteY3" fmla="*/ 406400 h 3410858"/>
              <a:gd name="connsiteX4" fmla="*/ 2510971 w 2510971"/>
              <a:gd name="connsiteY4" fmla="*/ 653141 h 3410858"/>
              <a:gd name="connsiteX5" fmla="*/ 2510971 w 2510971"/>
              <a:gd name="connsiteY5" fmla="*/ 2757717 h 3410858"/>
              <a:gd name="connsiteX6" fmla="*/ 2510971 w 2510971"/>
              <a:gd name="connsiteY6" fmla="*/ 2960914 h 3410858"/>
              <a:gd name="connsiteX7" fmla="*/ 2510971 w 2510971"/>
              <a:gd name="connsiteY7" fmla="*/ 3280227 h 3410858"/>
              <a:gd name="connsiteX8" fmla="*/ 2380340 w 2510971"/>
              <a:gd name="connsiteY8" fmla="*/ 3410858 h 3410858"/>
              <a:gd name="connsiteX9" fmla="*/ 130631 w 2510971"/>
              <a:gd name="connsiteY9" fmla="*/ 3410858 h 3410858"/>
              <a:gd name="connsiteX10" fmla="*/ 0 w 2510971"/>
              <a:gd name="connsiteY10" fmla="*/ 3280227 h 3410858"/>
              <a:gd name="connsiteX11" fmla="*/ 0 w 2510971"/>
              <a:gd name="connsiteY11" fmla="*/ 2960914 h 3410858"/>
              <a:gd name="connsiteX12" fmla="*/ 0 w 2510971"/>
              <a:gd name="connsiteY12" fmla="*/ 2757717 h 3410858"/>
              <a:gd name="connsiteX13" fmla="*/ 0 w 2510971"/>
              <a:gd name="connsiteY13" fmla="*/ 653141 h 3410858"/>
              <a:gd name="connsiteX14" fmla="*/ 0 w 2510971"/>
              <a:gd name="connsiteY14" fmla="*/ 406400 h 3410858"/>
              <a:gd name="connsiteX15" fmla="*/ 0 w 2510971"/>
              <a:gd name="connsiteY15" fmla="*/ 130631 h 3410858"/>
              <a:gd name="connsiteX16" fmla="*/ 130631 w 2510971"/>
              <a:gd name="connsiteY16" fmla="*/ 0 h 341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10971" h="3410858">
                <a:moveTo>
                  <a:pt x="130631" y="0"/>
                </a:moveTo>
                <a:lnTo>
                  <a:pt x="2380340" y="0"/>
                </a:lnTo>
                <a:cubicBezTo>
                  <a:pt x="2452486" y="0"/>
                  <a:pt x="2510971" y="58485"/>
                  <a:pt x="2510971" y="130631"/>
                </a:cubicBezTo>
                <a:lnTo>
                  <a:pt x="2510971" y="406400"/>
                </a:lnTo>
                <a:lnTo>
                  <a:pt x="2510971" y="653141"/>
                </a:lnTo>
                <a:lnTo>
                  <a:pt x="2510971" y="2757717"/>
                </a:lnTo>
                <a:lnTo>
                  <a:pt x="2510971" y="2960914"/>
                </a:lnTo>
                <a:lnTo>
                  <a:pt x="2510971" y="3280227"/>
                </a:lnTo>
                <a:cubicBezTo>
                  <a:pt x="2510971" y="3352373"/>
                  <a:pt x="2452486" y="3410858"/>
                  <a:pt x="2380340" y="3410858"/>
                </a:cubicBezTo>
                <a:lnTo>
                  <a:pt x="130631" y="3410858"/>
                </a:lnTo>
                <a:cubicBezTo>
                  <a:pt x="58485" y="3410858"/>
                  <a:pt x="0" y="3352373"/>
                  <a:pt x="0" y="3280227"/>
                </a:cubicBezTo>
                <a:lnTo>
                  <a:pt x="0" y="2960914"/>
                </a:lnTo>
                <a:lnTo>
                  <a:pt x="0" y="2757717"/>
                </a:lnTo>
                <a:lnTo>
                  <a:pt x="0" y="653141"/>
                </a:lnTo>
                <a:lnTo>
                  <a:pt x="0" y="406400"/>
                </a:lnTo>
                <a:lnTo>
                  <a:pt x="0" y="130631"/>
                </a:lnTo>
                <a:cubicBezTo>
                  <a:pt x="0" y="58485"/>
                  <a:pt x="58485" y="0"/>
                  <a:pt x="13063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43713" y="2820171"/>
            <a:ext cx="2153621" cy="2252875"/>
            <a:chOff x="1460436" y="2521765"/>
            <a:chExt cx="2153621" cy="2252875"/>
          </a:xfrm>
        </p:grpSpPr>
        <p:sp>
          <p:nvSpPr>
            <p:cNvPr id="16" name="TextBox 15"/>
            <p:cNvSpPr txBox="1"/>
            <p:nvPr/>
          </p:nvSpPr>
          <p:spPr>
            <a:xfrm>
              <a:off x="1537383" y="2521765"/>
              <a:ext cx="193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accent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$44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877" y="3267214"/>
              <a:ext cx="1600200" cy="339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20 GB Data Bases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3857" y="3636546"/>
              <a:ext cx="1159649" cy="34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2 Year Suport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13857" y="4434611"/>
              <a:ext cx="1379220" cy="34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50 CMS Items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92877" y="4020831"/>
              <a:ext cx="1821180" cy="339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2 Unlimited Download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Shape 2539"/>
            <p:cNvSpPr/>
            <p:nvPr/>
          </p:nvSpPr>
          <p:spPr>
            <a:xfrm>
              <a:off x="1460436" y="3400566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Shape 2539"/>
            <p:cNvSpPr/>
            <p:nvPr/>
          </p:nvSpPr>
          <p:spPr>
            <a:xfrm>
              <a:off x="1681416" y="3777375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Shape 2539"/>
            <p:cNvSpPr/>
            <p:nvPr/>
          </p:nvSpPr>
          <p:spPr>
            <a:xfrm>
              <a:off x="1681416" y="4582917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Shape 2539"/>
            <p:cNvSpPr/>
            <p:nvPr/>
          </p:nvSpPr>
          <p:spPr>
            <a:xfrm>
              <a:off x="1460436" y="4172326"/>
              <a:ext cx="150519" cy="1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2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4806142" y="2038222"/>
            <a:ext cx="1505645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Gold</a:t>
            </a:r>
          </a:p>
        </p:txBody>
      </p:sp>
      <p:sp>
        <p:nvSpPr>
          <p:cNvPr id="26" name="TextBox 7"/>
          <p:cNvSpPr txBox="1"/>
          <p:nvPr/>
        </p:nvSpPr>
        <p:spPr>
          <a:xfrm>
            <a:off x="7729418" y="236334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在这添加</a:t>
            </a:r>
            <a:endParaRPr lang="en-US" altLang="zh-CN" sz="36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</a:p>
        </p:txBody>
      </p:sp>
      <p:sp>
        <p:nvSpPr>
          <p:cNvPr id="27" name="Google Shape;86;p19"/>
          <p:cNvSpPr txBox="1"/>
          <p:nvPr/>
        </p:nvSpPr>
        <p:spPr>
          <a:xfrm>
            <a:off x="7729417" y="1891209"/>
            <a:ext cx="3841259" cy="44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 dirty="0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7729418" y="3894784"/>
            <a:ext cx="3473333" cy="13571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30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添加标题内容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www.2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1815</Words>
  <Application>Microsoft Office PowerPoint</Application>
  <PresentationFormat>自定义</PresentationFormat>
  <Paragraphs>194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www.2ppt.com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Administrator</cp:lastModifiedBy>
  <cp:revision>12</cp:revision>
  <dcterms:created xsi:type="dcterms:W3CDTF">2021-05-18T08:51:17Z</dcterms:created>
  <dcterms:modified xsi:type="dcterms:W3CDTF">2021-10-06T08:41:45Z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FB7780AF960E4B5CBA7C46FFDD115AA0</vt:lpwstr>
  </property>
</Properties>
</file>