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February 27, 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iBudget</a:t>
            </a:r>
            <a:br>
              <a:rPr lang="en-US" dirty="0" smtClean="0"/>
            </a:br>
            <a:r>
              <a:rPr lang="en-US" sz="2400" dirty="0" smtClean="0"/>
              <a:t>(Phase II)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your information private</a:t>
            </a:r>
            <a:r>
              <a:rPr lang="en-US" dirty="0"/>
              <a:t> </a:t>
            </a:r>
            <a:r>
              <a:rPr lang="en-US" dirty="0" smtClean="0"/>
              <a:t>while letting us make sense of your expenses.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641" y="4726236"/>
            <a:ext cx="21659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Churk Leung</a:t>
            </a:r>
          </a:p>
          <a:p>
            <a:r>
              <a:rPr lang="en-US" dirty="0" smtClean="0"/>
              <a:t>Vanya Dineva</a:t>
            </a:r>
          </a:p>
          <a:p>
            <a:r>
              <a:rPr lang="en-US" dirty="0" smtClean="0"/>
              <a:t>Quan Pham</a:t>
            </a:r>
          </a:p>
          <a:p>
            <a:r>
              <a:rPr lang="en-US" dirty="0" smtClean="0"/>
              <a:t>Jonathan Reimels</a:t>
            </a:r>
          </a:p>
          <a:p>
            <a:r>
              <a:rPr lang="en-US" dirty="0" smtClean="0"/>
              <a:t>Laurene Assayah</a:t>
            </a:r>
          </a:p>
          <a:p>
            <a:r>
              <a:rPr lang="en-US" dirty="0" smtClean="0"/>
              <a:t>Vladimir Velev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Non-Functional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6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UCase</a:t>
            </a:r>
            <a:endParaRPr lang="en-US" dirty="0"/>
          </a:p>
        </p:txBody>
      </p:sp>
      <p:pic>
        <p:nvPicPr>
          <p:cNvPr id="4" name="Content Placeholder 3" descr="UseCase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7492" y="1729999"/>
            <a:ext cx="6539966" cy="45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79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2565"/>
            <a:ext cx="7024744" cy="1143000"/>
          </a:xfrm>
        </p:spPr>
        <p:txBody>
          <a:bodyPr/>
          <a:lstStyle/>
          <a:p>
            <a:r>
              <a:rPr lang="en-US" dirty="0" smtClean="0"/>
              <a:t>GUI Mock-Ups</a:t>
            </a:r>
            <a:endParaRPr lang="en-US" dirty="0"/>
          </a:p>
        </p:txBody>
      </p:sp>
      <p:pic>
        <p:nvPicPr>
          <p:cNvPr id="4" name="Picture" descr="A description...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6525" y="1772915"/>
            <a:ext cx="3246128" cy="15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" descr="A description...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490" y="3748055"/>
            <a:ext cx="3289163" cy="216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8789" y="2711473"/>
            <a:ext cx="3569335" cy="224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4592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main features.</a:t>
            </a:r>
          </a:p>
          <a:p>
            <a:endParaRPr lang="en-US" dirty="0" smtClean="0"/>
          </a:p>
          <a:p>
            <a:r>
              <a:rPr lang="en-US" dirty="0" smtClean="0"/>
              <a:t>Team communication to achieve consensus on issues is critical.</a:t>
            </a:r>
          </a:p>
          <a:p>
            <a:endParaRPr lang="en-US" dirty="0" smtClean="0"/>
          </a:p>
          <a:p>
            <a:r>
              <a:rPr lang="en-US" dirty="0" smtClean="0"/>
              <a:t>Avoid Scope Creep.</a:t>
            </a:r>
          </a:p>
          <a:p>
            <a:endParaRPr lang="en-US" dirty="0" smtClean="0"/>
          </a:p>
          <a:p>
            <a:r>
              <a:rPr lang="en-US" dirty="0" smtClean="0"/>
              <a:t>Avoid Code &amp; Fix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327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291</TotalTime>
  <Words>57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iBudget (Phase II)</vt:lpstr>
      <vt:lpstr>Requirements</vt:lpstr>
      <vt:lpstr>UCase</vt:lpstr>
      <vt:lpstr>GUI Mock-Ups</vt:lpstr>
      <vt:lpstr>Scheduling Impact</vt:lpstr>
    </vt:vector>
  </TitlesOfParts>
  <Company>SimpleFunctions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iBudget</dc:title>
  <dc:creator>Churk Leung</dc:creator>
  <cp:lastModifiedBy>Ivan</cp:lastModifiedBy>
  <cp:revision>14</cp:revision>
  <dcterms:created xsi:type="dcterms:W3CDTF">2012-02-11T22:55:44Z</dcterms:created>
  <dcterms:modified xsi:type="dcterms:W3CDTF">2012-02-27T05:10:16Z</dcterms:modified>
</cp:coreProperties>
</file>