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budget.simplefunction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(Final Presentation)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M</a:t>
            </a:r>
            <a:r>
              <a:rPr lang="en-US" dirty="0" smtClean="0"/>
              <a:t>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http://ibudget.simplefunctions.com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each take turn to show the pages or functionalities that we worked on.</a:t>
            </a:r>
            <a:endParaRPr lang="en-US" dirty="0"/>
          </a:p>
        </p:txBody>
      </p:sp>
      <p:pic>
        <p:nvPicPr>
          <p:cNvPr id="1026" name="Picture 2" descr="HTML5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02" y="485633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We can pick out section of source code that we want to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37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SDD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SPMP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399</TotalTime>
  <Words>77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iBudget (Final Presentation)</vt:lpstr>
      <vt:lpstr>Online Demonstation</vt:lpstr>
      <vt:lpstr>Source Code</vt:lpstr>
      <vt:lpstr>API Document</vt:lpstr>
      <vt:lpstr>STD</vt:lpstr>
      <vt:lpstr>SRS</vt:lpstr>
      <vt:lpstr>SDD</vt:lpstr>
      <vt:lpstr>SPMP</vt:lpstr>
      <vt:lpstr>User Manual</vt:lpstr>
      <vt:lpstr>System Manual</vt:lpstr>
      <vt:lpstr>Q &amp; A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Quan C. Pham</cp:lastModifiedBy>
  <cp:revision>25</cp:revision>
  <dcterms:created xsi:type="dcterms:W3CDTF">2012-02-11T22:55:44Z</dcterms:created>
  <dcterms:modified xsi:type="dcterms:W3CDTF">2012-04-06T19:07:52Z</dcterms:modified>
</cp:coreProperties>
</file>