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4" d="100"/>
          <a:sy n="18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(Phase II)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726236"/>
            <a:ext cx="2165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err="1" smtClean="0"/>
              <a:t>Vanya</a:t>
            </a:r>
            <a:r>
              <a:rPr lang="en-US" dirty="0" smtClean="0"/>
              <a:t> </a:t>
            </a:r>
            <a:r>
              <a:rPr lang="en-US" dirty="0" err="1" smtClean="0"/>
              <a:t>Dineva</a:t>
            </a:r>
            <a:endParaRPr lang="en-US" dirty="0" smtClean="0"/>
          </a:p>
          <a:p>
            <a:r>
              <a:rPr lang="en-US" dirty="0" err="1" smtClean="0"/>
              <a:t>Quan</a:t>
            </a:r>
            <a:r>
              <a:rPr lang="en-US" dirty="0" smtClean="0"/>
              <a:t> Pham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Reimels</a:t>
            </a:r>
            <a:endParaRPr lang="en-US" dirty="0" smtClean="0"/>
          </a:p>
          <a:p>
            <a:r>
              <a:rPr lang="en-US" dirty="0" err="1" smtClean="0"/>
              <a:t>Laurene</a:t>
            </a:r>
            <a:r>
              <a:rPr lang="en-US" dirty="0" smtClean="0"/>
              <a:t> </a:t>
            </a:r>
            <a:r>
              <a:rPr lang="en-US" dirty="0" err="1" smtClean="0"/>
              <a:t>Assayah</a:t>
            </a:r>
            <a:endParaRPr lang="en-US" dirty="0" smtClean="0"/>
          </a:p>
          <a:p>
            <a:r>
              <a:rPr lang="en-US" dirty="0" smtClean="0"/>
              <a:t>Vladimir </a:t>
            </a:r>
            <a:r>
              <a:rPr lang="en-US" dirty="0" err="1" smtClean="0"/>
              <a:t>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276</TotalTime>
  <Words>29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iBudget (Phase II)</vt:lpstr>
      <vt:lpstr>Requirements</vt:lpstr>
      <vt:lpstr>UCase</vt:lpstr>
      <vt:lpstr>Schedule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Quan C. Pham</cp:lastModifiedBy>
  <cp:revision>11</cp:revision>
  <dcterms:created xsi:type="dcterms:W3CDTF">2012-02-11T22:55:44Z</dcterms:created>
  <dcterms:modified xsi:type="dcterms:W3CDTF">2012-02-26T20:01:25Z</dcterms:modified>
</cp:coreProperties>
</file>