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2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25,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r>
              <a:rPr lang="en-US" sz="2400" dirty="0" smtClean="0"/>
              <a:t>(Phase </a:t>
            </a:r>
            <a:r>
              <a:rPr lang="en-US" sz="2400" dirty="0" smtClean="0"/>
              <a:t>III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209000"/>
            <a:ext cx="2165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iTeam:</a:t>
            </a:r>
          </a:p>
          <a:p>
            <a:r>
              <a:rPr lang="en-US" dirty="0" err="1" smtClean="0"/>
              <a:t>Churk</a:t>
            </a:r>
            <a:r>
              <a:rPr lang="en-US" dirty="0" smtClean="0"/>
              <a:t> </a:t>
            </a:r>
            <a:r>
              <a:rPr lang="en-US" dirty="0" smtClean="0"/>
              <a:t>Leung</a:t>
            </a:r>
          </a:p>
          <a:p>
            <a:r>
              <a:rPr lang="en-US" dirty="0" smtClean="0"/>
              <a:t>Vanya Dineva</a:t>
            </a:r>
          </a:p>
          <a:p>
            <a:r>
              <a:rPr lang="en-US" dirty="0" smtClean="0"/>
              <a:t>Quan Pham</a:t>
            </a:r>
          </a:p>
          <a:p>
            <a:r>
              <a:rPr lang="en-US" dirty="0" smtClean="0"/>
              <a:t>Jonathan Reimels</a:t>
            </a:r>
          </a:p>
          <a:p>
            <a:r>
              <a:rPr lang="en-US" dirty="0" smtClean="0"/>
              <a:t>Laurene Assayah</a:t>
            </a:r>
          </a:p>
          <a:p>
            <a:r>
              <a:rPr lang="en-US" dirty="0" smtClean="0"/>
              <a:t>Vladimir Velev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436" y="1749483"/>
            <a:ext cx="5943600" cy="380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" descr="A description..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9055" y="1279873"/>
            <a:ext cx="2586182" cy="518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09" y="3079691"/>
            <a:ext cx="7430925" cy="638582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 &amp; A</a:t>
            </a:r>
            <a:endParaRPr lang="en-US" sz="7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64631" y="3316287"/>
            <a:ext cx="3333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817091"/>
            <a:ext cx="6777317" cy="3015538"/>
          </a:xfrm>
        </p:spPr>
        <p:txBody>
          <a:bodyPr/>
          <a:lstStyle/>
          <a:p>
            <a:r>
              <a:rPr lang="en-US" dirty="0" smtClean="0"/>
              <a:t>Factory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5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617" y="1439603"/>
            <a:ext cx="6705600" cy="503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51527" y="5747666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/>
              <a:t>A = Auto </a:t>
            </a:r>
            <a:r>
              <a:rPr lang="en-US" sz="1200" b="1" dirty="0" smtClean="0"/>
              <a:t>Increment;  N </a:t>
            </a:r>
            <a:r>
              <a:rPr lang="en-US" sz="1200" b="1" dirty="0"/>
              <a:t>= NOT </a:t>
            </a:r>
            <a:r>
              <a:rPr lang="en-US" sz="1200" b="1" dirty="0" smtClean="0"/>
              <a:t>NULL;  P </a:t>
            </a:r>
            <a:r>
              <a:rPr lang="en-US" sz="1200" b="1" dirty="0"/>
              <a:t>= Primary Key</a:t>
            </a:r>
          </a:p>
          <a:p>
            <a:r>
              <a:rPr lang="en-US" sz="1200" b="1" dirty="0"/>
              <a:t>U = </a:t>
            </a:r>
            <a:r>
              <a:rPr lang="en-US" sz="1200" b="1" dirty="0" smtClean="0"/>
              <a:t>Unique;  I  </a:t>
            </a:r>
            <a:r>
              <a:rPr lang="en-US" sz="1200" b="1" dirty="0"/>
              <a:t>= </a:t>
            </a:r>
            <a:r>
              <a:rPr lang="en-US" sz="1200" b="1" dirty="0" smtClean="0"/>
              <a:t>Indexed;  D </a:t>
            </a:r>
            <a:r>
              <a:rPr lang="en-US" sz="1200" b="1" dirty="0"/>
              <a:t>= Has default value assigned</a:t>
            </a:r>
          </a:p>
          <a:p>
            <a:r>
              <a:rPr lang="en-US" sz="1200" b="1" dirty="0"/>
              <a:t>F = Foreign Key</a:t>
            </a:r>
          </a:p>
        </p:txBody>
      </p:sp>
    </p:spTree>
    <p:extLst>
      <p:ext uri="{BB962C8B-B14F-4D97-AF65-F5344CB8AC3E}">
        <p14:creationId xmlns:p14="http://schemas.microsoft.com/office/powerpoint/2010/main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2565"/>
            <a:ext cx="7024744" cy="1143000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890" y="2009615"/>
            <a:ext cx="6777317" cy="3508977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Source Objects</a:t>
            </a:r>
            <a:r>
              <a:rPr lang="en-US" dirty="0" smtClean="0"/>
              <a:t>: </a:t>
            </a:r>
            <a:r>
              <a:rPr lang="en-US" dirty="0" err="1" smtClean="0"/>
              <a:t>activitySource</a:t>
            </a:r>
            <a:r>
              <a:rPr lang="en-US" dirty="0" smtClean="0"/>
              <a:t>, </a:t>
            </a:r>
            <a:r>
              <a:rPr lang="en-US" dirty="0" err="1" smtClean="0"/>
              <a:t>budgetSource</a:t>
            </a:r>
            <a:r>
              <a:rPr lang="en-US" dirty="0" smtClean="0"/>
              <a:t>, </a:t>
            </a:r>
            <a:r>
              <a:rPr lang="en-US" dirty="0" err="1" smtClean="0"/>
              <a:t>categorySource</a:t>
            </a:r>
            <a:r>
              <a:rPr lang="en-US" dirty="0" smtClean="0"/>
              <a:t>, </a:t>
            </a:r>
            <a:r>
              <a:rPr lang="en-US" dirty="0" err="1" smtClean="0"/>
              <a:t>commonSource</a:t>
            </a:r>
            <a:r>
              <a:rPr lang="en-US" dirty="0" smtClean="0"/>
              <a:t>, </a:t>
            </a:r>
            <a:r>
              <a:rPr lang="en-US" dirty="0" err="1" smtClean="0"/>
              <a:t>ContactSource</a:t>
            </a:r>
            <a:r>
              <a:rPr lang="en-US" dirty="0" smtClean="0"/>
              <a:t>, </a:t>
            </a:r>
            <a:r>
              <a:rPr lang="en-US" dirty="0" err="1" smtClean="0"/>
              <a:t>mappingDetailSource</a:t>
            </a:r>
            <a:r>
              <a:rPr lang="en-US" dirty="0" smtClean="0"/>
              <a:t>, </a:t>
            </a:r>
            <a:r>
              <a:rPr lang="en-US" dirty="0" err="1" smtClean="0"/>
              <a:t>mappingSource</a:t>
            </a:r>
            <a:r>
              <a:rPr lang="en-US" dirty="0" smtClean="0"/>
              <a:t>, </a:t>
            </a:r>
            <a:r>
              <a:rPr lang="en-US" dirty="0" err="1" smtClean="0"/>
              <a:t>phoneSource</a:t>
            </a:r>
            <a:r>
              <a:rPr lang="en-US" dirty="0" smtClean="0"/>
              <a:t>, </a:t>
            </a:r>
            <a:r>
              <a:rPr lang="en-US" dirty="0" err="1" smtClean="0"/>
              <a:t>preferenceTypeSource</a:t>
            </a:r>
            <a:r>
              <a:rPr lang="en-US" dirty="0" smtClean="0"/>
              <a:t>, </a:t>
            </a:r>
            <a:r>
              <a:rPr lang="en-US" dirty="0" err="1" smtClean="0"/>
              <a:t>userPreferenceSource</a:t>
            </a:r>
            <a:r>
              <a:rPr lang="en-US" dirty="0" smtClean="0"/>
              <a:t>, </a:t>
            </a:r>
            <a:r>
              <a:rPr lang="en-US" dirty="0" err="1" smtClean="0"/>
              <a:t>userSource</a:t>
            </a:r>
            <a:r>
              <a:rPr lang="en-US" dirty="0" smtClean="0"/>
              <a:t>.</a:t>
            </a:r>
          </a:p>
          <a:p>
            <a:pPr marL="68580" lvl="0" indent="0">
              <a:buNone/>
            </a:pPr>
            <a:endParaRPr lang="en-US" dirty="0" smtClean="0"/>
          </a:p>
          <a:p>
            <a:pPr lvl="0"/>
            <a:r>
              <a:rPr lang="en-US" b="1" dirty="0" smtClean="0"/>
              <a:t>General Methods</a:t>
            </a:r>
            <a:r>
              <a:rPr lang="en-US" dirty="0" smtClean="0"/>
              <a:t>: read(), insert(), update(), delete()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pic>
        <p:nvPicPr>
          <p:cNvPr id="7" name="Picture" descr="A description..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36" y="1708727"/>
            <a:ext cx="4054765" cy="40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9930"/>
              </p:ext>
            </p:extLst>
          </p:nvPr>
        </p:nvGraphicFramePr>
        <p:xfrm>
          <a:off x="4399912" y="1279872"/>
          <a:ext cx="4282558" cy="523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4580844" imgH="5596830" progId="Visio.Drawing.11">
                  <p:embed/>
                </p:oleObj>
              </mc:Choice>
              <mc:Fallback>
                <p:oleObj name="Visio" r:id="rId4" imgW="4580844" imgH="55968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912" y="1279872"/>
                        <a:ext cx="4282558" cy="5235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" descr="A description..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1551710"/>
            <a:ext cx="6851073" cy="462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80796"/>
              </p:ext>
            </p:extLst>
          </p:nvPr>
        </p:nvGraphicFramePr>
        <p:xfrm>
          <a:off x="7213600" y="933016"/>
          <a:ext cx="1447800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1447108" imgH="5311032" progId="Visio.Drawing.11">
                  <p:embed/>
                </p:oleObj>
              </mc:Choice>
              <mc:Fallback>
                <p:oleObj name="Visio" r:id="rId4" imgW="1447108" imgH="53110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933016"/>
                        <a:ext cx="1447800" cy="532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9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990" y="1175904"/>
            <a:ext cx="594296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" descr="A description..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0854" y="2434012"/>
            <a:ext cx="5943600" cy="405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291"/>
            <a:ext cx="7024744" cy="638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73" y="2419927"/>
            <a:ext cx="4981518" cy="2767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41668"/>
              </p:ext>
            </p:extLst>
          </p:nvPr>
        </p:nvGraphicFramePr>
        <p:xfrm>
          <a:off x="5458691" y="1279873"/>
          <a:ext cx="3209925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3204214" imgH="5082432" progId="Visio.Drawing.11">
                  <p:embed/>
                </p:oleObj>
              </mc:Choice>
              <mc:Fallback>
                <p:oleObj name="Visio" r:id="rId4" imgW="3204214" imgH="50824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691" y="1279873"/>
                        <a:ext cx="3209925" cy="508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391</TotalTime>
  <Words>125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Austin</vt:lpstr>
      <vt:lpstr>Microsoft Visio Drawing</vt:lpstr>
      <vt:lpstr>iBudget (Phase III)</vt:lpstr>
      <vt:lpstr>System Architecture</vt:lpstr>
      <vt:lpstr>Design Patterns</vt:lpstr>
      <vt:lpstr>Data Description</vt:lpstr>
      <vt:lpstr>Data Dictionary</vt:lpstr>
      <vt:lpstr>Human Interface Design</vt:lpstr>
      <vt:lpstr>Human Interface Design</vt:lpstr>
      <vt:lpstr>Human Interface Design</vt:lpstr>
      <vt:lpstr>Human Interface Design</vt:lpstr>
      <vt:lpstr>Human Interface Design</vt:lpstr>
      <vt:lpstr>Q &amp; A</vt:lpstr>
    </vt:vector>
  </TitlesOfParts>
  <Company>SimpleFunctions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Quan C. Pham</cp:lastModifiedBy>
  <cp:revision>22</cp:revision>
  <dcterms:created xsi:type="dcterms:W3CDTF">2012-02-11T22:55:44Z</dcterms:created>
  <dcterms:modified xsi:type="dcterms:W3CDTF">2012-03-26T02:29:46Z</dcterms:modified>
</cp:coreProperties>
</file>