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2" r:id="rId3"/>
    <p:sldId id="267" r:id="rId4"/>
    <p:sldId id="274" r:id="rId5"/>
    <p:sldId id="268" r:id="rId6"/>
    <p:sldId id="269" r:id="rId7"/>
    <p:sldId id="270" r:id="rId8"/>
    <p:sldId id="271" r:id="rId9"/>
    <p:sldId id="259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26,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26,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26,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26,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26,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26,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26,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budget.simplefunction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r>
              <a:rPr lang="en-US" sz="2400" dirty="0" smtClean="0"/>
              <a:t>(Final Presentation)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your information private</a:t>
            </a:r>
            <a:r>
              <a:rPr lang="en-US" dirty="0"/>
              <a:t> </a:t>
            </a:r>
            <a:r>
              <a:rPr lang="en-US" dirty="0" smtClean="0"/>
              <a:t>while letting us make sense of your expenses.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641" y="4209000"/>
            <a:ext cx="21659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iTeam:</a:t>
            </a:r>
          </a:p>
          <a:p>
            <a:r>
              <a:rPr lang="en-US" dirty="0" err="1" smtClean="0"/>
              <a:t>Churk</a:t>
            </a:r>
            <a:r>
              <a:rPr lang="en-US" dirty="0" smtClean="0"/>
              <a:t> Leung</a:t>
            </a:r>
          </a:p>
          <a:p>
            <a:r>
              <a:rPr lang="en-US" dirty="0" smtClean="0"/>
              <a:t>Vanya Dineva</a:t>
            </a:r>
          </a:p>
          <a:p>
            <a:r>
              <a:rPr lang="en-US" dirty="0" smtClean="0"/>
              <a:t>Quan Pham</a:t>
            </a:r>
          </a:p>
          <a:p>
            <a:r>
              <a:rPr lang="en-US" dirty="0" smtClean="0"/>
              <a:t>Jonathan Reimels</a:t>
            </a:r>
          </a:p>
          <a:p>
            <a:r>
              <a:rPr lang="en-US" dirty="0" smtClean="0"/>
              <a:t>Laurene Assayah</a:t>
            </a:r>
          </a:p>
          <a:p>
            <a:r>
              <a:rPr lang="en-US" dirty="0" smtClean="0"/>
              <a:t>Vladimir Velev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9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817091"/>
            <a:ext cx="6777317" cy="3015538"/>
          </a:xfrm>
        </p:spPr>
        <p:txBody>
          <a:bodyPr/>
          <a:lstStyle/>
          <a:p>
            <a:r>
              <a:rPr lang="en-US" dirty="0" smtClean="0"/>
              <a:t>We can pick out section of source code that we want to show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2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37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API Document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79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256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92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SRS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4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SDD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89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SPMP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24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75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M</a:t>
            </a:r>
            <a:r>
              <a:rPr lang="en-US" dirty="0" smtClean="0"/>
              <a:t>anual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6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09" y="3079691"/>
            <a:ext cx="7430925" cy="63858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Q &amp; A</a:t>
            </a:r>
            <a:endParaRPr lang="en-US" sz="7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9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286439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iBudget?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065" y="1726841"/>
            <a:ext cx="6777317" cy="437650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web-based personal financial management service designed to:</a:t>
            </a:r>
          </a:p>
          <a:p>
            <a:pPr>
              <a:buNone/>
            </a:pPr>
            <a:endParaRPr lang="en-US" dirty="0" smtClean="0"/>
          </a:p>
          <a:p>
            <a:pPr marL="525780" indent="-457200">
              <a:buFont typeface="Wingdings" pitchFamily="2" charset="2"/>
              <a:buChar char="Ø"/>
            </a:pPr>
            <a:r>
              <a:rPr lang="en-US" dirty="0" smtClean="0"/>
              <a:t>Keep track of all your financial accounts into one place</a:t>
            </a:r>
          </a:p>
          <a:p>
            <a:pPr marL="525780" indent="-457200">
              <a:buFont typeface="Wingdings" pitchFamily="2" charset="2"/>
              <a:buChar char="Ø"/>
            </a:pPr>
            <a:r>
              <a:rPr lang="en-US" dirty="0" smtClean="0"/>
              <a:t>Allow you to set a budget</a:t>
            </a:r>
          </a:p>
          <a:p>
            <a:pPr marL="525780" indent="-457200">
              <a:buFont typeface="Wingdings" pitchFamily="2" charset="2"/>
              <a:buChar char="Ø"/>
            </a:pPr>
            <a:r>
              <a:rPr lang="en-US" dirty="0" smtClean="0"/>
              <a:t>Manage individual transactions</a:t>
            </a:r>
          </a:p>
          <a:p>
            <a:pPr marL="525780" indent="-457200">
              <a:buFont typeface="+mj-lt"/>
              <a:buAutoNum type="alphaUcPeriod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286439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Competition: Mint.com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605" y="1795749"/>
            <a:ext cx="5640636" cy="2448552"/>
          </a:xfrm>
        </p:spPr>
        <p:txBody>
          <a:bodyPr>
            <a:normAutofit/>
          </a:bodyPr>
          <a:lstStyle/>
          <a:p>
            <a:r>
              <a:rPr lang="en-US" dirty="0" smtClean="0"/>
              <a:t>See all accounts</a:t>
            </a:r>
            <a:endParaRPr lang="en-US" dirty="0" smtClean="0"/>
          </a:p>
          <a:p>
            <a:r>
              <a:rPr lang="en-US" dirty="0" smtClean="0"/>
              <a:t>Auto categorization</a:t>
            </a:r>
            <a:endParaRPr lang="en-US" dirty="0" smtClean="0"/>
          </a:p>
          <a:p>
            <a:r>
              <a:rPr lang="en-US" dirty="0" smtClean="0"/>
              <a:t>Timely alerts to email and phone</a:t>
            </a:r>
          </a:p>
          <a:p>
            <a:r>
              <a:rPr lang="en-US" dirty="0" smtClean="0"/>
              <a:t>Helpful graphs</a:t>
            </a:r>
            <a:endParaRPr lang="en-US" dirty="0"/>
          </a:p>
        </p:txBody>
      </p:sp>
      <p:pic>
        <p:nvPicPr>
          <p:cNvPr id="16386" name="Picture 2" descr="File:Mint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3322" y="2310735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286439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Competitive Advantage</a:t>
            </a:r>
            <a:endParaRPr lang="en-US" dirty="0"/>
          </a:p>
        </p:txBody>
      </p:sp>
      <p:pic>
        <p:nvPicPr>
          <p:cNvPr id="16386" name="Picture 2" descr="File:Mint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3789" y="1293519"/>
            <a:ext cx="2747020" cy="206026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4639733" y="1738489"/>
            <a:ext cx="0" cy="43123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46829" y="1894901"/>
            <a:ext cx="20970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iBudget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6065" y="2984452"/>
            <a:ext cx="3434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NOT require: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A secure connection to a financial institution</a:t>
            </a:r>
          </a:p>
          <a:p>
            <a:pPr marL="342900" indent="-342900">
              <a:buFont typeface="+mj-lt"/>
              <a:buAutoNum type="alphaLcParenR"/>
            </a:pPr>
            <a:endParaRPr lang="en-US" dirty="0" smtClean="0"/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Login credentials to a financial institution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3789" y="2984451"/>
            <a:ext cx="301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Requires:</a:t>
            </a:r>
          </a:p>
          <a:p>
            <a:endParaRPr lang="en-US" dirty="0" smtClean="0"/>
          </a:p>
          <a:p>
            <a:r>
              <a:rPr lang="en-US" dirty="0" smtClean="0"/>
              <a:t>Account credentials to</a:t>
            </a:r>
            <a:r>
              <a:rPr lang="en-US" dirty="0" smtClean="0"/>
              <a:t> </a:t>
            </a:r>
            <a:r>
              <a:rPr lang="en-US" dirty="0" smtClean="0"/>
              <a:t>financial institutions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Model – Unified Process</a:t>
            </a:r>
          </a:p>
          <a:p>
            <a:r>
              <a:rPr lang="en-US" dirty="0" smtClean="0"/>
              <a:t>Organizational Structure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Objectives and Priorities</a:t>
            </a:r>
          </a:p>
          <a:p>
            <a:r>
              <a:rPr lang="en-US" dirty="0" smtClean="0"/>
              <a:t>Risk management</a:t>
            </a:r>
          </a:p>
          <a:p>
            <a:r>
              <a:rPr lang="en-US" dirty="0" smtClean="0"/>
              <a:t>Monitoring and controlling mechanism</a:t>
            </a:r>
          </a:p>
          <a:p>
            <a:r>
              <a:rPr lang="en-US" dirty="0" smtClean="0"/>
              <a:t>Staffing Plan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and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 and resource allocation</a:t>
            </a:r>
          </a:p>
          <a:p>
            <a:r>
              <a:rPr lang="en-US" dirty="0" smtClean="0"/>
              <a:t>Schedule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Demonstation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http://ibudget.simplefunctions.com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each take turn to show the pages or functionalities that we worked on.</a:t>
            </a:r>
            <a:endParaRPr lang="en-US" dirty="0"/>
          </a:p>
        </p:txBody>
      </p:sp>
      <p:pic>
        <p:nvPicPr>
          <p:cNvPr id="1026" name="Picture 2" descr="HTML5-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602" y="485633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327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776</TotalTime>
  <Words>184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iBudget (Final Presentation)</vt:lpstr>
      <vt:lpstr>What is iBudget?</vt:lpstr>
      <vt:lpstr>Competition: Mint.com</vt:lpstr>
      <vt:lpstr>Competitive Advantage</vt:lpstr>
      <vt:lpstr>Project Organization</vt:lpstr>
      <vt:lpstr>Management Process</vt:lpstr>
      <vt:lpstr>Resources and Schedule</vt:lpstr>
      <vt:lpstr>Slide 8</vt:lpstr>
      <vt:lpstr>Online Demonstation</vt:lpstr>
      <vt:lpstr>Source Code</vt:lpstr>
      <vt:lpstr>API Document</vt:lpstr>
      <vt:lpstr>STD</vt:lpstr>
      <vt:lpstr>SRS</vt:lpstr>
      <vt:lpstr>SDD</vt:lpstr>
      <vt:lpstr>SPMP</vt:lpstr>
      <vt:lpstr>User Manual</vt:lpstr>
      <vt:lpstr>System Manual</vt:lpstr>
      <vt:lpstr>Q &amp; A</vt:lpstr>
    </vt:vector>
  </TitlesOfParts>
  <Company>SimpleFunctions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</dc:title>
  <dc:creator>Churk Leung</dc:creator>
  <cp:lastModifiedBy>Ivan</cp:lastModifiedBy>
  <cp:revision>46</cp:revision>
  <dcterms:created xsi:type="dcterms:W3CDTF">2012-02-11T22:55:44Z</dcterms:created>
  <dcterms:modified xsi:type="dcterms:W3CDTF">2012-04-27T04:13:24Z</dcterms:modified>
</cp:coreProperties>
</file>