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272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February 12, 2012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February 12,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February 12,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12,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February 12,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February 12,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February 12,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February 12,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February 12,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February 12, 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February 12,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February 12,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iBudget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Keeping you information private, and let us make sense of you expenses.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924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SPMP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iTeam</a:t>
            </a:r>
            <a:r>
              <a:rPr lang="en-US" dirty="0" smtClean="0"/>
              <a:t> uses Microsoft Project to show </a:t>
            </a:r>
            <a:r>
              <a:rPr lang="en-US" dirty="0"/>
              <a:t>how the project is to be formed as well as when milestones and deliverables should be </a:t>
            </a:r>
            <a:r>
              <a:rPr lang="en-US" dirty="0" smtClean="0"/>
              <a:t>done.</a:t>
            </a:r>
          </a:p>
          <a:p>
            <a:endParaRPr lang="en-US" dirty="0" smtClean="0"/>
          </a:p>
          <a:p>
            <a:r>
              <a:rPr lang="en-US" dirty="0" smtClean="0"/>
              <a:t>The Team Leader is responsible for maintaining and updating this documents.  All </a:t>
            </a:r>
            <a:r>
              <a:rPr lang="en-US" dirty="0" err="1" smtClean="0"/>
              <a:t>iTeam</a:t>
            </a:r>
            <a:r>
              <a:rPr lang="en-US" dirty="0" smtClean="0"/>
              <a:t> members refer to this document on a regular basis as well as updating it when necessary.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467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SPMP – Keeping Track Of: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Deliverables</a:t>
            </a:r>
          </a:p>
          <a:p>
            <a:r>
              <a:rPr lang="en-US" dirty="0"/>
              <a:t>Budget and </a:t>
            </a:r>
            <a:r>
              <a:rPr lang="en-US" dirty="0" smtClean="0"/>
              <a:t>Schedule</a:t>
            </a:r>
          </a:p>
          <a:p>
            <a:r>
              <a:rPr lang="en-US" dirty="0"/>
              <a:t>Roles and Responsibilities</a:t>
            </a:r>
          </a:p>
          <a:p>
            <a:r>
              <a:rPr lang="en-US" dirty="0"/>
              <a:t>Requirements Control Plan</a:t>
            </a:r>
          </a:p>
          <a:p>
            <a:r>
              <a:rPr lang="en-US" dirty="0"/>
              <a:t>Schedule Control Plan</a:t>
            </a:r>
          </a:p>
          <a:p>
            <a:r>
              <a:rPr lang="en-US" dirty="0"/>
              <a:t>Quality Control Plan</a:t>
            </a:r>
          </a:p>
          <a:p>
            <a:r>
              <a:rPr lang="en-US" dirty="0"/>
              <a:t>Risk Management </a:t>
            </a:r>
            <a:r>
              <a:rPr lang="en-US" dirty="0" smtClean="0"/>
              <a:t>Plan</a:t>
            </a:r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1546467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346</TotalTime>
  <Words>100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Austin</vt:lpstr>
      <vt:lpstr>iBudget </vt:lpstr>
      <vt:lpstr>SPMP - Overview</vt:lpstr>
      <vt:lpstr>SPMP – Keeping Track Of:</vt:lpstr>
    </vt:vector>
  </TitlesOfParts>
  <Company>SimpleFunctions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iBudget</dc:title>
  <dc:creator>Churk Leung</dc:creator>
  <cp:lastModifiedBy>Ivan</cp:lastModifiedBy>
  <cp:revision>5</cp:revision>
  <dcterms:created xsi:type="dcterms:W3CDTF">2012-02-11T22:55:44Z</dcterms:created>
  <dcterms:modified xsi:type="dcterms:W3CDTF">2012-02-13T03:24:32Z</dcterms:modified>
</cp:coreProperties>
</file>