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(Phase II)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726236"/>
            <a:ext cx="2165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Churk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Functoinal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UCase</a:t>
            </a:r>
            <a:endParaRPr lang="en-US" dirty="0"/>
          </a:p>
        </p:txBody>
      </p:sp>
      <p:pic>
        <p:nvPicPr>
          <p:cNvPr id="4" name="Content Placeholder 3" descr="UseCase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492" y="1729999"/>
            <a:ext cx="6539966" cy="45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/>
          <a:lstStyle/>
          <a:p>
            <a:r>
              <a:rPr lang="en-US" dirty="0" smtClean="0"/>
              <a:t>GUI Mock-Ups</a:t>
            </a:r>
            <a:endParaRPr lang="en-US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525" y="1772915"/>
            <a:ext cx="3246128" cy="15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490" y="3748055"/>
            <a:ext cx="3289163" cy="216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89" y="2711473"/>
            <a:ext cx="3569335" cy="224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main features.</a:t>
            </a:r>
          </a:p>
          <a:p>
            <a:endParaRPr lang="en-US" dirty="0" smtClean="0"/>
          </a:p>
          <a:p>
            <a:r>
              <a:rPr lang="en-US" dirty="0" smtClean="0"/>
              <a:t>Team communication to achieve consensus on issues is critical.</a:t>
            </a:r>
          </a:p>
          <a:p>
            <a:endParaRPr lang="en-US" dirty="0" smtClean="0"/>
          </a:p>
          <a:p>
            <a:r>
              <a:rPr lang="en-US" dirty="0" smtClean="0"/>
              <a:t>Avoid Scope Creep.</a:t>
            </a:r>
          </a:p>
          <a:p>
            <a:endParaRPr lang="en-US" dirty="0" smtClean="0"/>
          </a:p>
          <a:p>
            <a:r>
              <a:rPr lang="en-US" dirty="0" smtClean="0"/>
              <a:t>Avoid Code &amp; Fix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289</TotalTime>
  <Words>57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iBudget (Phase II)</vt:lpstr>
      <vt:lpstr>Requirements</vt:lpstr>
      <vt:lpstr>UCase</vt:lpstr>
      <vt:lpstr>GUI Mock-Ups</vt:lpstr>
      <vt:lpstr>Scheduling Impact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Quan C. Pham</cp:lastModifiedBy>
  <cp:revision>13</cp:revision>
  <dcterms:created xsi:type="dcterms:W3CDTF">2012-02-11T22:55:44Z</dcterms:created>
  <dcterms:modified xsi:type="dcterms:W3CDTF">2012-02-27T04:20:18Z</dcterms:modified>
</cp:coreProperties>
</file>