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59" r:id="rId8"/>
    <p:sldId id="257" r:id="rId9"/>
    <p:sldId id="258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06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April 22,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April 22,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April 22,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April 22,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April 22,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April 22,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April 22, 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22,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April 22, 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April 22, 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April 22,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April 22,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budget.simplefunction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iBudget</a:t>
            </a:r>
            <a:br>
              <a:rPr lang="en-US" dirty="0" smtClean="0"/>
            </a:br>
            <a:r>
              <a:rPr lang="en-US" sz="2400" dirty="0" smtClean="0"/>
              <a:t>(Final Presentation)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Keeping your information private</a:t>
            </a:r>
            <a:r>
              <a:rPr lang="en-US" dirty="0"/>
              <a:t> </a:t>
            </a:r>
            <a:r>
              <a:rPr lang="en-US" dirty="0" smtClean="0"/>
              <a:t>while letting us make sense of your expenses.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641" y="4209000"/>
            <a:ext cx="21659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iTeam:</a:t>
            </a:r>
          </a:p>
          <a:p>
            <a:r>
              <a:rPr lang="en-US" dirty="0" err="1" smtClean="0"/>
              <a:t>Churk</a:t>
            </a:r>
            <a:r>
              <a:rPr lang="en-US" dirty="0" smtClean="0"/>
              <a:t> Leung</a:t>
            </a:r>
          </a:p>
          <a:p>
            <a:r>
              <a:rPr lang="en-US" dirty="0" smtClean="0"/>
              <a:t>Vanya Dineva</a:t>
            </a:r>
          </a:p>
          <a:p>
            <a:r>
              <a:rPr lang="en-US" dirty="0" smtClean="0"/>
              <a:t>Quan Pham</a:t>
            </a:r>
          </a:p>
          <a:p>
            <a:r>
              <a:rPr lang="en-US" dirty="0" smtClean="0"/>
              <a:t>Jonathan Reimels</a:t>
            </a:r>
          </a:p>
          <a:p>
            <a:r>
              <a:rPr lang="en-US" dirty="0" smtClean="0"/>
              <a:t>Laurene Assayah</a:t>
            </a:r>
          </a:p>
          <a:p>
            <a:r>
              <a:rPr lang="en-US" dirty="0" smtClean="0"/>
              <a:t>Vladimir Velev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92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02565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924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SRS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4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SDD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89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SPMP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248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Manual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75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</a:t>
            </a:r>
            <a:r>
              <a:rPr lang="en-US" dirty="0"/>
              <a:t>M</a:t>
            </a:r>
            <a:r>
              <a:rPr lang="en-US" dirty="0" smtClean="0"/>
              <a:t>anual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6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509" y="3079691"/>
            <a:ext cx="7430925" cy="638582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Q &amp; A</a:t>
            </a:r>
            <a:endParaRPr lang="en-US" sz="7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iBudget</a:t>
            </a:r>
            <a:r>
              <a:rPr lang="en-US" dirty="0" smtClean="0"/>
              <a:t>? -1 slide</a:t>
            </a:r>
          </a:p>
          <a:p>
            <a:r>
              <a:rPr lang="en-US" dirty="0" smtClean="0"/>
              <a:t>Example of competition – Mint 1 slide</a:t>
            </a:r>
          </a:p>
          <a:p>
            <a:r>
              <a:rPr lang="en-US" dirty="0" smtClean="0"/>
              <a:t>Competitive advantage – 1 slide</a:t>
            </a:r>
          </a:p>
          <a:p>
            <a:r>
              <a:rPr lang="en-US" dirty="0" smtClean="0"/>
              <a:t>What is the expected outcome of the project – 1 slide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Model – Unified Process</a:t>
            </a:r>
          </a:p>
          <a:p>
            <a:r>
              <a:rPr lang="en-US" dirty="0" smtClean="0"/>
              <a:t>Organizational Structure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anagement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Management Objectives and Priorities</a:t>
            </a:r>
          </a:p>
          <a:p>
            <a:r>
              <a:rPr lang="en-US" dirty="0" smtClean="0"/>
              <a:t>Risk management</a:t>
            </a:r>
          </a:p>
          <a:p>
            <a:r>
              <a:rPr lang="en-US" dirty="0" smtClean="0"/>
              <a:t>Monitoring and controlling mechanism</a:t>
            </a:r>
          </a:p>
          <a:p>
            <a:r>
              <a:rPr lang="en-US" dirty="0" smtClean="0"/>
              <a:t>Staffing Plan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and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Budget and resource allocation</a:t>
            </a:r>
          </a:p>
          <a:p>
            <a:r>
              <a:rPr lang="en-US" dirty="0" smtClean="0"/>
              <a:t>Schedule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err="1" smtClean="0"/>
              <a:t>Demonstation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http://ibudget.simplefunctions.com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each take turn to show the pages or functionalities that we worked on.</a:t>
            </a:r>
            <a:endParaRPr lang="en-US" dirty="0"/>
          </a:p>
        </p:txBody>
      </p:sp>
      <p:pic>
        <p:nvPicPr>
          <p:cNvPr id="1026" name="Picture 2" descr="HTML5-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62602" y="4856334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327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817091"/>
            <a:ext cx="6777317" cy="3015538"/>
          </a:xfrm>
        </p:spPr>
        <p:txBody>
          <a:bodyPr/>
          <a:lstStyle/>
          <a:p>
            <a:r>
              <a:rPr lang="en-US" dirty="0" smtClean="0"/>
              <a:t>We can pick out section of source code that we want to show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26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37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API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79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605</TotalTime>
  <Words>141</Words>
  <Application>Microsoft Office PowerPoint</Application>
  <PresentationFormat>On-screen Show (4:3)</PresentationFormat>
  <Paragraphs>41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iBudget (Final Presentation)</vt:lpstr>
      <vt:lpstr>Project Overview</vt:lpstr>
      <vt:lpstr>Project Organization</vt:lpstr>
      <vt:lpstr>Management Process</vt:lpstr>
      <vt:lpstr>Resources and Schedule</vt:lpstr>
      <vt:lpstr>Slide 6</vt:lpstr>
      <vt:lpstr>Online Demonstation</vt:lpstr>
      <vt:lpstr>Source Code</vt:lpstr>
      <vt:lpstr>API Document</vt:lpstr>
      <vt:lpstr>STD</vt:lpstr>
      <vt:lpstr>SRS</vt:lpstr>
      <vt:lpstr>SDD</vt:lpstr>
      <vt:lpstr>SPMP</vt:lpstr>
      <vt:lpstr>User Manual</vt:lpstr>
      <vt:lpstr>System Manual</vt:lpstr>
      <vt:lpstr>Q &amp; A</vt:lpstr>
    </vt:vector>
  </TitlesOfParts>
  <Company>SimpleFunctions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iBudget</dc:title>
  <dc:creator>Churk Leung</dc:creator>
  <cp:lastModifiedBy>Ivan</cp:lastModifiedBy>
  <cp:revision>41</cp:revision>
  <dcterms:created xsi:type="dcterms:W3CDTF">2012-02-11T22:55:44Z</dcterms:created>
  <dcterms:modified xsi:type="dcterms:W3CDTF">2012-04-23T03:25:26Z</dcterms:modified>
</cp:coreProperties>
</file>