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13,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13,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13,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13,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13,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13,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13,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13,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13,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13,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cs679-b1-class-project/w/l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your information private</a:t>
            </a:r>
            <a:r>
              <a:rPr lang="en-US" dirty="0"/>
              <a:t> </a:t>
            </a:r>
            <a:r>
              <a:rPr lang="en-US" dirty="0" smtClean="0"/>
              <a:t>while letting us make sense of your expenses.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641" y="4726236"/>
            <a:ext cx="2165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Churk</a:t>
            </a:r>
            <a:r>
              <a:rPr lang="en-US" dirty="0" smtClean="0"/>
              <a:t> Leung</a:t>
            </a:r>
          </a:p>
          <a:p>
            <a:r>
              <a:rPr lang="en-US" dirty="0" err="1" smtClean="0"/>
              <a:t>Vanya</a:t>
            </a:r>
            <a:r>
              <a:rPr lang="en-US" dirty="0" smtClean="0"/>
              <a:t> </a:t>
            </a:r>
            <a:r>
              <a:rPr lang="en-US" dirty="0" err="1" smtClean="0"/>
              <a:t>Dineva</a:t>
            </a:r>
            <a:endParaRPr lang="en-US" dirty="0" smtClean="0"/>
          </a:p>
          <a:p>
            <a:r>
              <a:rPr lang="en-US" dirty="0" err="1" smtClean="0"/>
              <a:t>Quan</a:t>
            </a:r>
            <a:r>
              <a:rPr lang="en-US" dirty="0" smtClean="0"/>
              <a:t> Pham</a:t>
            </a:r>
          </a:p>
          <a:p>
            <a:r>
              <a:rPr lang="en-US" dirty="0" smtClean="0"/>
              <a:t>Jonathan </a:t>
            </a:r>
            <a:r>
              <a:rPr lang="en-US" dirty="0" err="1" smtClean="0"/>
              <a:t>Reimels</a:t>
            </a:r>
            <a:endParaRPr lang="en-US" dirty="0" smtClean="0"/>
          </a:p>
          <a:p>
            <a:r>
              <a:rPr lang="en-US" dirty="0" err="1" smtClean="0"/>
              <a:t>Laurene</a:t>
            </a:r>
            <a:r>
              <a:rPr lang="en-US" dirty="0" smtClean="0"/>
              <a:t> </a:t>
            </a:r>
            <a:r>
              <a:rPr lang="en-US" dirty="0" err="1" smtClean="0"/>
              <a:t>Assayah</a:t>
            </a:r>
            <a:endParaRPr lang="en-US" dirty="0" smtClean="0"/>
          </a:p>
          <a:p>
            <a:r>
              <a:rPr lang="en-US" dirty="0" smtClean="0"/>
              <a:t>Vladimir </a:t>
            </a:r>
            <a:r>
              <a:rPr lang="en-US" dirty="0" err="1" smtClean="0"/>
              <a:t>Velev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9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SQAP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Use of checklists to control quality of documents and code</a:t>
            </a:r>
          </a:p>
          <a:p>
            <a:r>
              <a:rPr lang="en-US" dirty="0" smtClean="0"/>
              <a:t>Form to fill when a defect is found: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4572" y="2865549"/>
            <a:ext cx="4567237" cy="34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only the data you want</a:t>
            </a:r>
          </a:p>
          <a:p>
            <a:r>
              <a:rPr lang="en-US" dirty="0" smtClean="0"/>
              <a:t>Even when your account is compromised you loose nothing</a:t>
            </a:r>
          </a:p>
          <a:p>
            <a:r>
              <a:rPr lang="en-US" dirty="0" smtClean="0"/>
              <a:t>We don’t store any of your banking information</a:t>
            </a:r>
          </a:p>
          <a:p>
            <a:r>
              <a:rPr lang="en-US" dirty="0" smtClean="0"/>
              <a:t>Create anonymous account and no one will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your expense categorizations</a:t>
            </a:r>
          </a:p>
          <a:p>
            <a:r>
              <a:rPr lang="en-US" dirty="0" smtClean="0"/>
              <a:t>Load data from any financial institution</a:t>
            </a:r>
          </a:p>
          <a:p>
            <a:r>
              <a:rPr lang="en-US" dirty="0" smtClean="0"/>
              <a:t>Set up budgets</a:t>
            </a:r>
          </a:p>
          <a:p>
            <a:r>
              <a:rPr lang="en-US" dirty="0" smtClean="0"/>
              <a:t>Visualize your expenses and incomes</a:t>
            </a:r>
          </a:p>
          <a:p>
            <a:r>
              <a:rPr lang="en-US" dirty="0" smtClean="0"/>
              <a:t>Set up customize alerts / reminders</a:t>
            </a:r>
          </a:p>
        </p:txBody>
      </p:sp>
    </p:spTree>
    <p:extLst>
      <p:ext uri="{BB962C8B-B14F-4D97-AF65-F5344CB8AC3E}">
        <p14:creationId xmlns:p14="http://schemas.microsoft.com/office/powerpoint/2010/main" xmlns="" val="30379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Project Hosting</a:t>
            </a:r>
          </a:p>
          <a:p>
            <a:pPr lvl="1"/>
            <a:r>
              <a:rPr lang="en-US" dirty="0" smtClean="0"/>
              <a:t>Contain all project documents</a:t>
            </a:r>
          </a:p>
          <a:p>
            <a:r>
              <a:rPr lang="en-US" dirty="0" smtClean="0"/>
              <a:t>Configuration summary will be managed in the project wiki </a:t>
            </a:r>
          </a:p>
          <a:p>
            <a:pPr lvl="1"/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code.google.com/p/cs679-b1-class-project/w/list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56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 (from Google Project Hosting)</a:t>
            </a:r>
          </a:p>
          <a:p>
            <a:pPr lvl="1"/>
            <a:r>
              <a:rPr lang="en-US" dirty="0" smtClean="0"/>
              <a:t>Used to control versions of all project documents</a:t>
            </a:r>
            <a:endParaRPr lang="en-US" dirty="0"/>
          </a:p>
          <a:p>
            <a:r>
              <a:rPr lang="en-US" dirty="0"/>
              <a:t>All </a:t>
            </a:r>
            <a:r>
              <a:rPr lang="en-US" dirty="0" smtClean="0"/>
              <a:t>project documents </a:t>
            </a:r>
            <a:r>
              <a:rPr lang="en-US" dirty="0"/>
              <a:t>will be managed in trunk/Documents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64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SPMP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iTeam</a:t>
            </a:r>
            <a:r>
              <a:rPr lang="en-US" dirty="0" smtClean="0"/>
              <a:t> uses Microsoft Project to show </a:t>
            </a:r>
            <a:r>
              <a:rPr lang="en-US" dirty="0"/>
              <a:t>how the project is to be formed as well as when milestones and deliverables should be </a:t>
            </a:r>
            <a:r>
              <a:rPr lang="en-US" dirty="0" smtClean="0"/>
              <a:t>done.</a:t>
            </a:r>
          </a:p>
          <a:p>
            <a:endParaRPr lang="en-US" dirty="0" smtClean="0"/>
          </a:p>
          <a:p>
            <a:r>
              <a:rPr lang="en-US" dirty="0" smtClean="0"/>
              <a:t>The Team Leader is responsible for maintaining and updating this documents.  All </a:t>
            </a:r>
            <a:r>
              <a:rPr lang="en-US" dirty="0" err="1" smtClean="0"/>
              <a:t>iTeam</a:t>
            </a:r>
            <a:r>
              <a:rPr lang="en-US" dirty="0" smtClean="0"/>
              <a:t> members refer to this document on a regular basis as well as updating it when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46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SPMP – Keeping Track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Deliverables</a:t>
            </a:r>
          </a:p>
          <a:p>
            <a:r>
              <a:rPr lang="en-US" dirty="0"/>
              <a:t>Budget and </a:t>
            </a:r>
            <a:r>
              <a:rPr lang="en-US" dirty="0" smtClean="0"/>
              <a:t>Schedule</a:t>
            </a:r>
          </a:p>
          <a:p>
            <a:r>
              <a:rPr lang="en-US" dirty="0"/>
              <a:t>Roles and Responsibilities</a:t>
            </a:r>
          </a:p>
          <a:p>
            <a:r>
              <a:rPr lang="en-US" dirty="0"/>
              <a:t>Requirements Control Plan</a:t>
            </a:r>
          </a:p>
          <a:p>
            <a:r>
              <a:rPr lang="en-US" dirty="0"/>
              <a:t>Schedule Control Plan</a:t>
            </a:r>
          </a:p>
          <a:p>
            <a:r>
              <a:rPr lang="en-US" dirty="0"/>
              <a:t>Quality Control Plan</a:t>
            </a:r>
          </a:p>
          <a:p>
            <a:r>
              <a:rPr lang="en-US" dirty="0"/>
              <a:t>Risk Management </a:t>
            </a:r>
            <a:r>
              <a:rPr lang="en-US" dirty="0" smtClean="0"/>
              <a:t>Plan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5464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584" y="1300765"/>
            <a:ext cx="721216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Software </a:t>
            </a: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Quality</a:t>
            </a:r>
            <a:endParaRPr lang="en-US" sz="4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/>
              <a:t>and SQAP for the </a:t>
            </a:r>
            <a:r>
              <a:rPr lang="en-US" sz="2400" dirty="0" err="1" smtClean="0"/>
              <a:t>iBudget</a:t>
            </a:r>
            <a:r>
              <a:rPr lang="en-US" sz="2400" dirty="0" smtClean="0"/>
              <a:t> </a:t>
            </a:r>
            <a:r>
              <a:rPr lang="en-US" sz="2400" dirty="0" smtClean="0"/>
              <a:t>project</a:t>
            </a:r>
          </a:p>
          <a:p>
            <a:pPr algn="ctr"/>
            <a:endParaRPr lang="en-US" sz="2400" dirty="0" smtClean="0"/>
          </a:p>
          <a:p>
            <a:r>
              <a:rPr lang="en-US" dirty="0" smtClean="0"/>
              <a:t>Software quality metrics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	A </a:t>
            </a:r>
            <a:r>
              <a:rPr lang="en-US" dirty="0" smtClean="0"/>
              <a:t>measure of some property of a piece of software </a:t>
            </a:r>
            <a:r>
              <a:rPr lang="en-US" dirty="0" smtClean="0"/>
              <a:t>	or </a:t>
            </a:r>
            <a:r>
              <a:rPr lang="en-US" dirty="0" smtClean="0"/>
              <a:t>its </a:t>
            </a:r>
            <a:r>
              <a:rPr lang="en-US" dirty="0" smtClean="0"/>
              <a:t>specifications</a:t>
            </a:r>
          </a:p>
          <a:p>
            <a:endParaRPr lang="en-US" dirty="0" smtClean="0"/>
          </a:p>
          <a:p>
            <a:r>
              <a:rPr lang="en-US" dirty="0" smtClean="0"/>
              <a:t>Three categories:</a:t>
            </a:r>
          </a:p>
          <a:p>
            <a:r>
              <a:rPr lang="en-US" dirty="0" smtClean="0"/>
              <a:t>	● </a:t>
            </a:r>
            <a:r>
              <a:rPr lang="en-US" dirty="0" smtClean="0"/>
              <a:t>product metrics</a:t>
            </a:r>
          </a:p>
          <a:p>
            <a:r>
              <a:rPr lang="en-US" dirty="0" smtClean="0"/>
              <a:t>	● </a:t>
            </a:r>
            <a:r>
              <a:rPr lang="en-US" dirty="0" smtClean="0"/>
              <a:t>process metrics</a:t>
            </a:r>
          </a:p>
          <a:p>
            <a:r>
              <a:rPr lang="en-US" dirty="0" smtClean="0"/>
              <a:t>	● </a:t>
            </a:r>
            <a:r>
              <a:rPr lang="en-US" dirty="0" smtClean="0"/>
              <a:t>project </a:t>
            </a:r>
            <a:r>
              <a:rPr lang="en-US" dirty="0" smtClean="0"/>
              <a:t>metrics</a:t>
            </a:r>
          </a:p>
          <a:p>
            <a:endParaRPr lang="en-US" dirty="0" smtClean="0"/>
          </a:p>
          <a:p>
            <a:r>
              <a:rPr lang="en-US" dirty="0" smtClean="0"/>
              <a:t>Can be divided into:</a:t>
            </a:r>
          </a:p>
          <a:p>
            <a:r>
              <a:rPr lang="en-US" dirty="0" smtClean="0"/>
              <a:t>	- </a:t>
            </a:r>
            <a:r>
              <a:rPr lang="en-US" dirty="0" smtClean="0"/>
              <a:t>end-product quality metrics</a:t>
            </a:r>
          </a:p>
          <a:p>
            <a:r>
              <a:rPr lang="en-US" dirty="0" smtClean="0"/>
              <a:t>	- </a:t>
            </a:r>
            <a:r>
              <a:rPr lang="en-US" dirty="0" smtClean="0"/>
              <a:t>in-process quality metrics.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0158" y="1197734"/>
            <a:ext cx="72250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SQAP</a:t>
            </a:r>
            <a:endParaRPr lang="en-US" sz="40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defect </a:t>
            </a:r>
            <a:r>
              <a:rPr lang="en-US" dirty="0" smtClean="0"/>
              <a:t>density (number of defects per KLOC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defect </a:t>
            </a:r>
            <a:r>
              <a:rPr lang="en-US" dirty="0" smtClean="0"/>
              <a:t>removal </a:t>
            </a:r>
            <a:r>
              <a:rPr lang="en-US" dirty="0" smtClean="0"/>
              <a:t>effectiveness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DRE = </a:t>
            </a:r>
            <a:r>
              <a:rPr lang="en-US" dirty="0" smtClean="0"/>
              <a:t>100% x (Defects </a:t>
            </a:r>
            <a:r>
              <a:rPr lang="en-US" dirty="0" smtClean="0"/>
              <a:t>removed during a development phase </a:t>
            </a:r>
            <a:r>
              <a:rPr lang="en-US" dirty="0" smtClean="0"/>
              <a:t>/ </a:t>
            </a:r>
            <a:endParaRPr lang="en-US" dirty="0" smtClean="0"/>
          </a:p>
          <a:p>
            <a:r>
              <a:rPr lang="en-US" dirty="0" smtClean="0"/>
              <a:t>		Defects </a:t>
            </a:r>
            <a:r>
              <a:rPr lang="en-US" dirty="0" smtClean="0"/>
              <a:t>latent in the </a:t>
            </a:r>
            <a:r>
              <a:rPr lang="en-US" dirty="0" smtClean="0"/>
              <a:t>product)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quality self-assessment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time </a:t>
            </a:r>
            <a:r>
              <a:rPr lang="en-US" dirty="0" smtClean="0"/>
              <a:t>spent by individuals on </a:t>
            </a:r>
            <a:r>
              <a:rPr lang="en-US" dirty="0" smtClean="0"/>
              <a:t>subtasks</a:t>
            </a:r>
          </a:p>
          <a:p>
            <a:pPr>
              <a:buFontTx/>
              <a:buChar char="-"/>
            </a:pPr>
            <a:endParaRPr lang="en-US" dirty="0" smtClean="0"/>
          </a:p>
          <a:p>
            <a:pPr algn="ctr"/>
            <a:r>
              <a:rPr lang="en-US" sz="2400" dirty="0" smtClean="0"/>
              <a:t>We can only control what we can</a:t>
            </a:r>
          </a:p>
          <a:p>
            <a:pPr algn="ctr"/>
            <a:r>
              <a:rPr lang="en-US" sz="2400" dirty="0" smtClean="0"/>
              <a:t>measure.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274</TotalTime>
  <Words>273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iBudget </vt:lpstr>
      <vt:lpstr>Privacy</vt:lpstr>
      <vt:lpstr>Features</vt:lpstr>
      <vt:lpstr>Configuration Management</vt:lpstr>
      <vt:lpstr>Version Control</vt:lpstr>
      <vt:lpstr>SPMP - Overview</vt:lpstr>
      <vt:lpstr>SPMP – Keeping Track Of:</vt:lpstr>
      <vt:lpstr>Slide 8</vt:lpstr>
      <vt:lpstr>Slide 9</vt:lpstr>
      <vt:lpstr>SQAP</vt:lpstr>
    </vt:vector>
  </TitlesOfParts>
  <Company>SimpleFunctions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Vladimir</cp:lastModifiedBy>
  <cp:revision>10</cp:revision>
  <dcterms:created xsi:type="dcterms:W3CDTF">2012-02-11T22:55:44Z</dcterms:created>
  <dcterms:modified xsi:type="dcterms:W3CDTF">2012-02-13T22:56:15Z</dcterms:modified>
</cp:coreProperties>
</file>