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12,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12,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s679-b1-class-project/w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</a:t>
            </a:r>
            <a:r>
              <a:rPr lang="en-US" dirty="0" smtClean="0"/>
              <a:t>your </a:t>
            </a:r>
            <a:r>
              <a:rPr lang="en-US" dirty="0" smtClean="0"/>
              <a:t>information </a:t>
            </a:r>
            <a:r>
              <a:rPr lang="en-US" dirty="0" smtClean="0"/>
              <a:t>private</a:t>
            </a:r>
            <a:r>
              <a:rPr lang="en-US" dirty="0"/>
              <a:t> </a:t>
            </a:r>
            <a:r>
              <a:rPr lang="en-US" dirty="0" smtClean="0"/>
              <a:t>while</a:t>
            </a:r>
            <a:r>
              <a:rPr lang="en-US" dirty="0" smtClean="0"/>
              <a:t> letting </a:t>
            </a:r>
            <a:r>
              <a:rPr lang="en-US" dirty="0" smtClean="0"/>
              <a:t>us make sense of </a:t>
            </a:r>
            <a:r>
              <a:rPr lang="en-US" dirty="0" smtClean="0"/>
              <a:t>your </a:t>
            </a:r>
            <a:r>
              <a:rPr lang="en-US" dirty="0" smtClean="0"/>
              <a:t>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only the data you want</a:t>
            </a:r>
          </a:p>
          <a:p>
            <a:r>
              <a:rPr lang="en-US" dirty="0" smtClean="0"/>
              <a:t>Even when </a:t>
            </a:r>
            <a:r>
              <a:rPr lang="en-US" dirty="0" smtClean="0"/>
              <a:t>your </a:t>
            </a:r>
            <a:r>
              <a:rPr lang="en-US" dirty="0" smtClean="0"/>
              <a:t>account is </a:t>
            </a:r>
            <a:r>
              <a:rPr lang="en-US" dirty="0" smtClean="0"/>
              <a:t>compromised </a:t>
            </a:r>
            <a:r>
              <a:rPr lang="en-US" dirty="0" smtClean="0"/>
              <a:t>you loose nothing</a:t>
            </a:r>
          </a:p>
          <a:p>
            <a:r>
              <a:rPr lang="en-US" dirty="0" smtClean="0"/>
              <a:t>We don’t store any of </a:t>
            </a:r>
            <a:r>
              <a:rPr lang="en-US" dirty="0" smtClean="0"/>
              <a:t>your </a:t>
            </a:r>
            <a:r>
              <a:rPr lang="en-US" dirty="0" smtClean="0"/>
              <a:t>banking information</a:t>
            </a:r>
          </a:p>
          <a:p>
            <a:r>
              <a:rPr lang="en-US" dirty="0" smtClean="0"/>
              <a:t>Create anonymous account and no one will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</a:t>
            </a:r>
            <a:r>
              <a:rPr lang="en-US" dirty="0" smtClean="0"/>
              <a:t>your </a:t>
            </a:r>
            <a:r>
              <a:rPr lang="en-US" dirty="0" smtClean="0"/>
              <a:t>expense categorizations</a:t>
            </a:r>
          </a:p>
          <a:p>
            <a:r>
              <a:rPr lang="en-US" dirty="0" smtClean="0"/>
              <a:t>Load data from any financial institution</a:t>
            </a:r>
          </a:p>
          <a:p>
            <a:r>
              <a:rPr lang="en-US" dirty="0" smtClean="0"/>
              <a:t>Set up budgets</a:t>
            </a:r>
          </a:p>
          <a:p>
            <a:r>
              <a:rPr lang="en-US" dirty="0" smtClean="0"/>
              <a:t>Visualize your expenses and incomes</a:t>
            </a:r>
          </a:p>
          <a:p>
            <a:r>
              <a:rPr lang="en-US" dirty="0" smtClean="0"/>
              <a:t>Set up customize alerts / reminders</a:t>
            </a:r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Project Hosting</a:t>
            </a:r>
          </a:p>
          <a:p>
            <a:pPr lvl="1"/>
            <a:r>
              <a:rPr lang="en-US" dirty="0" smtClean="0"/>
              <a:t>Contain all project documents</a:t>
            </a:r>
          </a:p>
          <a:p>
            <a:r>
              <a:rPr lang="en-US" dirty="0" smtClean="0"/>
              <a:t>Configuration summary will be managed in the project wiki </a:t>
            </a:r>
          </a:p>
          <a:p>
            <a:pPr lvl="1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code.google.com/p/cs679-b1-class-project/w/list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(from Google Project Hosting)</a:t>
            </a:r>
          </a:p>
          <a:p>
            <a:pPr lvl="1"/>
            <a:r>
              <a:rPr lang="en-US" dirty="0" smtClean="0"/>
              <a:t>Used to control versions of all project documents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smtClean="0"/>
              <a:t>project documents </a:t>
            </a:r>
            <a:r>
              <a:rPr lang="en-US" dirty="0"/>
              <a:t>will be managed in trunk/Documents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33</TotalTime>
  <Words>118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iBudget </vt:lpstr>
      <vt:lpstr>Privacy</vt:lpstr>
      <vt:lpstr>Features</vt:lpstr>
      <vt:lpstr>Configuration Management</vt:lpstr>
      <vt:lpstr>Version Control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 </dc:title>
  <dc:creator>Churk Leung</dc:creator>
  <cp:lastModifiedBy>Windows User</cp:lastModifiedBy>
  <cp:revision>5</cp:revision>
  <dcterms:created xsi:type="dcterms:W3CDTF">2012-02-11T22:55:44Z</dcterms:created>
  <dcterms:modified xsi:type="dcterms:W3CDTF">2012-02-12T19:12:05Z</dcterms:modified>
</cp:coreProperties>
</file>