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2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February 11, 2012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February 11,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February 11,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February 11,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February 11,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February 11,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February 11, 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February 11, 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February 11,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February 11, 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February 11,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February 11,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iBudget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Keeping you information private, and let us make sense of you expenses.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248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only the data you want</a:t>
            </a:r>
          </a:p>
          <a:p>
            <a:r>
              <a:rPr lang="en-US" dirty="0" smtClean="0"/>
              <a:t>Even when you account is compromise you loose nothing</a:t>
            </a:r>
          </a:p>
          <a:p>
            <a:r>
              <a:rPr lang="en-US" dirty="0" smtClean="0"/>
              <a:t>We don’t store any of you banking information</a:t>
            </a:r>
          </a:p>
          <a:p>
            <a:r>
              <a:rPr lang="en-US" dirty="0" smtClean="0"/>
              <a:t>Create anonymous account and no one will know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677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Customize you expense categorizations</a:t>
            </a:r>
          </a:p>
          <a:p>
            <a:r>
              <a:rPr lang="en-US" dirty="0" smtClean="0"/>
              <a:t>Load data from any financial institution</a:t>
            </a:r>
          </a:p>
          <a:p>
            <a:r>
              <a:rPr lang="en-US" dirty="0" smtClean="0"/>
              <a:t>Set up budgets</a:t>
            </a:r>
          </a:p>
          <a:p>
            <a:r>
              <a:rPr lang="en-US" dirty="0" smtClean="0"/>
              <a:t>Visualize your expenses and incomes</a:t>
            </a:r>
          </a:p>
          <a:p>
            <a:r>
              <a:rPr lang="en-US" dirty="0" smtClean="0"/>
              <a:t>Set up customize alerts / reminders</a:t>
            </a:r>
          </a:p>
        </p:txBody>
      </p:sp>
    </p:spTree>
    <p:extLst>
      <p:ext uri="{BB962C8B-B14F-4D97-AF65-F5344CB8AC3E}">
        <p14:creationId xmlns:p14="http://schemas.microsoft.com/office/powerpoint/2010/main" val="30379955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10</TotalTime>
  <Words>73</Words>
  <Application>Microsoft Macintosh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Austin</vt:lpstr>
      <vt:lpstr>iBudget </vt:lpstr>
      <vt:lpstr>Privacy</vt:lpstr>
      <vt:lpstr>Features</vt:lpstr>
    </vt:vector>
  </TitlesOfParts>
  <Company>SimpleFunctions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iBudget </dc:title>
  <dc:creator>Churk Leung</dc:creator>
  <cp:lastModifiedBy>Churk Leung</cp:lastModifiedBy>
  <cp:revision>2</cp:revision>
  <dcterms:created xsi:type="dcterms:W3CDTF">2012-02-11T22:55:44Z</dcterms:created>
  <dcterms:modified xsi:type="dcterms:W3CDTF">2012-02-11T23:06:43Z</dcterms:modified>
</cp:coreProperties>
</file>