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12,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 information private, and let us make sense of you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iTeam</a:t>
            </a:r>
            <a:r>
              <a:rPr lang="en-US" dirty="0" smtClean="0"/>
              <a:t> uses Microsoft Project to show </a:t>
            </a:r>
            <a:r>
              <a:rPr lang="en-US" dirty="0"/>
              <a:t>how the project is to be formed as well as when milestones and deliverables should be </a:t>
            </a:r>
            <a:r>
              <a:rPr lang="en-US" dirty="0" smtClean="0"/>
              <a:t>done.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iTeam</a:t>
            </a:r>
            <a:r>
              <a:rPr lang="en-US" dirty="0" smtClean="0"/>
              <a:t> members refer to this document on a regular basis as well as updating it when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– Keeping Track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Deliverables</a:t>
            </a:r>
          </a:p>
          <a:p>
            <a:r>
              <a:rPr lang="en-US" dirty="0"/>
              <a:t>Budget and </a:t>
            </a:r>
            <a:r>
              <a:rPr lang="en-US" dirty="0" smtClean="0"/>
              <a:t>Schedule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Requirements Control Plan</a:t>
            </a:r>
          </a:p>
          <a:p>
            <a:r>
              <a:rPr lang="en-US" dirty="0"/>
              <a:t>Schedule Control Plan</a:t>
            </a:r>
          </a:p>
          <a:p>
            <a:r>
              <a:rPr lang="en-US" dirty="0"/>
              <a:t>Quality Control Plan</a:t>
            </a:r>
          </a:p>
          <a:p>
            <a:r>
              <a:rPr lang="en-US" dirty="0"/>
              <a:t>Risk Management </a:t>
            </a:r>
            <a:r>
              <a:rPr lang="en-US" dirty="0" smtClean="0"/>
              <a:t>Plan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646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137</TotalTime>
  <Words>88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iBudget </vt:lpstr>
      <vt:lpstr>SPMP - Overview</vt:lpstr>
      <vt:lpstr>SPMP – Keeping Track Of: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Quan C. Pham</cp:lastModifiedBy>
  <cp:revision>4</cp:revision>
  <dcterms:created xsi:type="dcterms:W3CDTF">2012-02-11T22:55:44Z</dcterms:created>
  <dcterms:modified xsi:type="dcterms:W3CDTF">2012-02-12T16:54:28Z</dcterms:modified>
</cp:coreProperties>
</file>