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3" autoAdjust="0"/>
    <p:restoredTop sz="94660"/>
  </p:normalViewPr>
  <p:slideViewPr>
    <p:cSldViewPr snapToGrid="0">
      <p:cViewPr varScale="1">
        <p:scale>
          <a:sx n="63" d="100"/>
          <a:sy n="63" d="100"/>
        </p:scale>
        <p:origin x="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latin typeface="Bariol Bold" panose="02000506040000020003" pitchFamily="50"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latin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16BC61-BF9E-4C1A-B5FA-68504211B3D4}"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19835571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16BC61-BF9E-4C1A-B5FA-68504211B3D4}"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30579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16BC61-BF9E-4C1A-B5FA-68504211B3D4}"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309578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08641" y="6247376"/>
            <a:ext cx="2837760" cy="470930"/>
          </a:xfrm>
        </p:spPr>
        <p:txBody>
          <a:bodyPr/>
          <a:lstStyle>
            <a:lvl1pPr>
              <a:defRPr/>
            </a:lvl1pPr>
          </a:lstStyle>
          <a:p>
            <a:fld id="{5F16BC61-BF9E-4C1A-B5FA-68504211B3D4}" type="datetimeFigureOut">
              <a:rPr lang="en-US" smtClean="0"/>
              <a:t>6/19/2014</a:t>
            </a:fld>
            <a:endParaRPr lang="en-US"/>
          </a:p>
        </p:txBody>
      </p:sp>
      <p:sp>
        <p:nvSpPr>
          <p:cNvPr id="4" name="Footer Placeholder 3"/>
          <p:cNvSpPr>
            <a:spLocks noGrp="1"/>
          </p:cNvSpPr>
          <p:nvPr>
            <p:ph type="ftr" idx="11"/>
          </p:nvPr>
        </p:nvSpPr>
        <p:spPr>
          <a:xfrm>
            <a:off x="4170240" y="6247376"/>
            <a:ext cx="3863040" cy="470930"/>
          </a:xfrm>
        </p:spPr>
        <p:txBody>
          <a:bodyPr/>
          <a:lstStyle>
            <a:lvl1pPr>
              <a:defRPr/>
            </a:lvl1pPr>
          </a:lstStyle>
          <a:p>
            <a:endParaRPr lang="en-US"/>
          </a:p>
        </p:txBody>
      </p:sp>
      <p:sp>
        <p:nvSpPr>
          <p:cNvPr id="5" name="Slide Number Placeholder 4"/>
          <p:cNvSpPr>
            <a:spLocks noGrp="1"/>
          </p:cNvSpPr>
          <p:nvPr>
            <p:ph type="sldNum" idx="12"/>
          </p:nvPr>
        </p:nvSpPr>
        <p:spPr>
          <a:xfrm>
            <a:off x="8741761" y="6247376"/>
            <a:ext cx="2837760" cy="470930"/>
          </a:xfrm>
        </p:spPr>
        <p:txBody>
          <a:bodyPr/>
          <a:lstStyle>
            <a:lvl1pPr>
              <a:defRPr/>
            </a:lvl1pPr>
          </a:lstStyle>
          <a:p>
            <a:fld id="{F50172D4-EB89-4F09-92EE-BF7536C02980}" type="slidenum">
              <a:rPr lang="en-US" smtClean="0"/>
              <a:t>‹#›</a:t>
            </a:fld>
            <a:endParaRPr lang="en-US"/>
          </a:p>
        </p:txBody>
      </p:sp>
    </p:spTree>
    <p:extLst>
      <p:ext uri="{BB962C8B-B14F-4D97-AF65-F5344CB8AC3E}">
        <p14:creationId xmlns:p14="http://schemas.microsoft.com/office/powerpoint/2010/main" val="316374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latin typeface="Bariol Bold" panose="02000506040000020003" pitchFamily="50"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aseline="0">
                <a:latin typeface="Open Sans" panose="020B0606030504020204" pitchFamily="34" charset="0"/>
              </a:defRPr>
            </a:lvl1pPr>
            <a:lvl2pPr>
              <a:defRPr baseline="0">
                <a:latin typeface="Open Sans" panose="020B0606030504020204" pitchFamily="34" charset="0"/>
              </a:defRPr>
            </a:lvl2pPr>
            <a:lvl3pPr>
              <a:defRPr baseline="0">
                <a:latin typeface="Open Sans" panose="020B0606030504020204" pitchFamily="34" charset="0"/>
              </a:defRPr>
            </a:lvl3pPr>
            <a:lvl4pPr>
              <a:defRPr baseline="0">
                <a:latin typeface="Open Sans" panose="020B0606030504020204" pitchFamily="34" charset="0"/>
              </a:defRPr>
            </a:lvl4pPr>
            <a:lvl5pPr>
              <a:defRPr baseline="0">
                <a:latin typeface="Open Sans" panose="020B0606030504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16BC61-BF9E-4C1A-B5FA-68504211B3D4}"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1054270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aseline="0">
                <a:solidFill>
                  <a:schemeClr val="accent1"/>
                </a:solidFill>
                <a:latin typeface="Bariol Bold" panose="02000506040000020003" pitchFamily="50"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tint val="75000"/>
                  </a:schemeClr>
                </a:solidFill>
                <a:latin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16BC61-BF9E-4C1A-B5FA-68504211B3D4}" type="datetimeFigureOut">
              <a:rPr lang="en-US" smtClean="0"/>
              <a:t>6/19/2014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2096405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latin typeface="Bariol Bold" panose="02000506040000020003" pitchFamily="50"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baseline="0">
                <a:latin typeface="Open Sans" panose="020B0606030504020204" pitchFamily="34" charset="0"/>
              </a:defRPr>
            </a:lvl1pPr>
            <a:lvl2pPr>
              <a:defRPr baseline="0">
                <a:latin typeface="Open Sans" panose="020B0606030504020204" pitchFamily="34" charset="0"/>
              </a:defRPr>
            </a:lvl2pPr>
            <a:lvl3pPr>
              <a:defRPr baseline="0">
                <a:latin typeface="Open Sans" panose="020B0606030504020204" pitchFamily="34" charset="0"/>
              </a:defRPr>
            </a:lvl3pPr>
            <a:lvl4pPr>
              <a:defRPr baseline="0">
                <a:latin typeface="Open Sans" panose="020B0606030504020204" pitchFamily="34" charset="0"/>
              </a:defRPr>
            </a:lvl4pPr>
            <a:lvl5pPr>
              <a:defRPr baseline="0">
                <a:latin typeface="Open Sans" panose="020B0606030504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baseline="0">
                <a:latin typeface="Open Sans" panose="020B0606030504020204" pitchFamily="34" charset="0"/>
              </a:defRPr>
            </a:lvl1pPr>
            <a:lvl2pPr>
              <a:defRPr baseline="0">
                <a:latin typeface="Open Sans" panose="020B0606030504020204" pitchFamily="34" charset="0"/>
              </a:defRPr>
            </a:lvl2pPr>
            <a:lvl3pPr>
              <a:defRPr baseline="0">
                <a:latin typeface="Open Sans" panose="020B0606030504020204" pitchFamily="34" charset="0"/>
              </a:defRPr>
            </a:lvl3pPr>
            <a:lvl4pPr>
              <a:defRPr baseline="0">
                <a:latin typeface="Open Sans" panose="020B0606030504020204" pitchFamily="34" charset="0"/>
              </a:defRPr>
            </a:lvl4pPr>
            <a:lvl5pPr>
              <a:defRPr baseline="0">
                <a:latin typeface="Open Sans" panose="020B0606030504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16BC61-BF9E-4C1A-B5FA-68504211B3D4}"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39220788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aseline="0">
                <a:solidFill>
                  <a:schemeClr val="accent1"/>
                </a:solidFill>
                <a:latin typeface="Bariol Bold" panose="02000506040000020003" pitchFamily="50"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latin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baseline="0">
                <a:latin typeface="Open Sans" panose="020B0606030504020204" pitchFamily="34" charset="0"/>
              </a:defRPr>
            </a:lvl1pPr>
            <a:lvl2pPr>
              <a:defRPr baseline="0">
                <a:latin typeface="Open Sans" panose="020B0606030504020204" pitchFamily="34" charset="0"/>
              </a:defRPr>
            </a:lvl2pPr>
            <a:lvl3pPr>
              <a:defRPr baseline="0">
                <a:latin typeface="Open Sans" panose="020B0606030504020204" pitchFamily="34" charset="0"/>
              </a:defRPr>
            </a:lvl3pPr>
            <a:lvl4pPr>
              <a:defRPr baseline="0">
                <a:latin typeface="Open Sans" panose="020B0606030504020204" pitchFamily="34" charset="0"/>
              </a:defRPr>
            </a:lvl4pPr>
            <a:lvl5pPr>
              <a:defRPr baseline="0">
                <a:latin typeface="Open Sans" panose="020B0606030504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latin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baseline="0">
                <a:latin typeface="Open Sans" panose="020B0606030504020204" pitchFamily="34" charset="0"/>
              </a:defRPr>
            </a:lvl1pPr>
            <a:lvl2pPr>
              <a:defRPr baseline="0">
                <a:latin typeface="Open Sans" panose="020B0606030504020204" pitchFamily="34" charset="0"/>
              </a:defRPr>
            </a:lvl2pPr>
            <a:lvl3pPr>
              <a:defRPr baseline="0">
                <a:latin typeface="Open Sans" panose="020B0606030504020204" pitchFamily="34" charset="0"/>
              </a:defRPr>
            </a:lvl3pPr>
            <a:lvl4pPr>
              <a:defRPr baseline="0">
                <a:latin typeface="Open Sans" panose="020B0606030504020204" pitchFamily="34" charset="0"/>
              </a:defRPr>
            </a:lvl4pPr>
            <a:lvl5pPr>
              <a:defRPr baseline="0">
                <a:latin typeface="Open Sans" panose="020B0606030504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16BC61-BF9E-4C1A-B5FA-68504211B3D4}" type="datetimeFigureOut">
              <a:rPr lang="en-US" smtClean="0"/>
              <a:t>6/19/2014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6994297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latin typeface="Bariol Bold" panose="02000506040000020003" pitchFamily="50"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16BC61-BF9E-4C1A-B5FA-68504211B3D4}" type="datetimeFigureOut">
              <a:rPr lang="en-US" smtClean="0"/>
              <a:t>6/19/2014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18594523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6BC61-BF9E-4C1A-B5FA-68504211B3D4}" type="datetimeFigureOut">
              <a:rPr lang="en-US" smtClean="0"/>
              <a:t>6/19/2014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325111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16BC61-BF9E-4C1A-B5FA-68504211B3D4}"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378520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16BC61-BF9E-4C1A-B5FA-68504211B3D4}" type="datetimeFigureOut">
              <a:rPr lang="en-US" smtClean="0"/>
              <a:t>6/19/2014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172D4-EB89-4F09-92EE-BF7536C02980}" type="slidenum">
              <a:rPr lang="en-US" smtClean="0"/>
              <a:t>‹#›</a:t>
            </a:fld>
            <a:endParaRPr lang="en-US"/>
          </a:p>
        </p:txBody>
      </p:sp>
    </p:spTree>
    <p:extLst>
      <p:ext uri="{BB962C8B-B14F-4D97-AF65-F5344CB8AC3E}">
        <p14:creationId xmlns:p14="http://schemas.microsoft.com/office/powerpoint/2010/main" val="206215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6BC61-BF9E-4C1A-B5FA-68504211B3D4}" type="datetimeFigureOut">
              <a:rPr lang="en-US" smtClean="0"/>
              <a:t>6/19/2014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172D4-EB89-4F09-92EE-BF7536C02980}" type="slidenum">
              <a:rPr lang="en-US" smtClean="0"/>
              <a:t>‹#›</a:t>
            </a:fld>
            <a:endParaRPr lang="en-US"/>
          </a:p>
        </p:txBody>
      </p:sp>
    </p:spTree>
    <p:extLst>
      <p:ext uri="{BB962C8B-B14F-4D97-AF65-F5344CB8AC3E}">
        <p14:creationId xmlns:p14="http://schemas.microsoft.com/office/powerpoint/2010/main" val="846632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accent1"/>
          </a:solidFill>
          <a:latin typeface="Bariol Bold" panose="02000506040000020003"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Open Sans" panose="020B06060305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Open Sans" panose="020B06060305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Open Sans" panose="020B06060305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Open Sans" panose="020B06060305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penframeworks.cc/download/old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pport.apple.com/kb/ht146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en-us/kinectforwindowsdev/Downloads.aspx" TargetMode="External"/><Relationship Id="rId2" Type="http://schemas.openxmlformats.org/officeDocument/2006/relationships/hyperlink" Target="https://github.com/joshuajnoble/ofxKinectCommonBrid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sz="5400" dirty="0" smtClean="0">
                <a:latin typeface="Open Sans" panose="020B0606030504020204" pitchFamily="34" charset="0"/>
              </a:rPr>
              <a:t>Code Liberation Foundation</a:t>
            </a:r>
            <a:endParaRPr lang="en-US" sz="5400" dirty="0">
              <a:latin typeface="Open Sans" panose="020B0606030504020204" pitchFamily="34" charset="0"/>
            </a:endParaRPr>
          </a:p>
        </p:txBody>
      </p:sp>
      <p:sp>
        <p:nvSpPr>
          <p:cNvPr id="3" name="Subtitle 2"/>
          <p:cNvSpPr>
            <a:spLocks noGrp="1"/>
          </p:cNvSpPr>
          <p:nvPr>
            <p:ph type="subTitle" idx="1"/>
          </p:nvPr>
        </p:nvSpPr>
        <p:spPr/>
        <p:txBody>
          <a:bodyPr/>
          <a:lstStyle/>
          <a:p>
            <a:r>
              <a:rPr lang="en-US" dirty="0" smtClean="0"/>
              <a:t>Physical Games: Class 2</a:t>
            </a:r>
          </a:p>
          <a:p>
            <a:r>
              <a:rPr lang="en-US" dirty="0" smtClean="0"/>
              <a:t>Kinect Introduction</a:t>
            </a:r>
            <a:endParaRPr lang="en-US" dirty="0"/>
          </a:p>
        </p:txBody>
      </p:sp>
    </p:spTree>
    <p:extLst>
      <p:ext uri="{BB962C8B-B14F-4D97-AF65-F5344CB8AC3E}">
        <p14:creationId xmlns:p14="http://schemas.microsoft.com/office/powerpoint/2010/main" val="2979994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you have all of that installed you can add code into your project 	</a:t>
            </a:r>
            <a:endParaRPr lang="en-US" dirty="0"/>
          </a:p>
        </p:txBody>
      </p:sp>
      <p:sp>
        <p:nvSpPr>
          <p:cNvPr id="3" name="Content Placeholder 2"/>
          <p:cNvSpPr>
            <a:spLocks noGrp="1"/>
          </p:cNvSpPr>
          <p:nvPr>
            <p:ph idx="1"/>
          </p:nvPr>
        </p:nvSpPr>
        <p:spPr>
          <a:xfrm>
            <a:off x="838200" y="1825624"/>
            <a:ext cx="4946374" cy="4694445"/>
          </a:xfrm>
        </p:spPr>
        <p:txBody>
          <a:bodyPr/>
          <a:lstStyle/>
          <a:p>
            <a:r>
              <a:rPr lang="en-US" dirty="0" smtClean="0"/>
              <a:t>Kinect does video, skeleton tracking and depth map tracking</a:t>
            </a:r>
          </a:p>
          <a:p>
            <a:r>
              <a:rPr lang="en-US" dirty="0" smtClean="0"/>
              <a:t>Also you are going to want to use the 8.0 release of open frameworks: </a:t>
            </a:r>
          </a:p>
          <a:p>
            <a:r>
              <a:rPr lang="en-US" dirty="0">
                <a:hlinkClick r:id="rId2"/>
              </a:rPr>
              <a:t>http://</a:t>
            </a:r>
            <a:r>
              <a:rPr lang="en-US" dirty="0" smtClean="0">
                <a:hlinkClick r:id="rId2"/>
              </a:rPr>
              <a:t>openframeworks.cc/download/older.html</a:t>
            </a:r>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346" y="1825624"/>
            <a:ext cx="10807604" cy="4354550"/>
          </a:xfrm>
          <a:prstGeom prst="rect">
            <a:avLst/>
          </a:prstGeom>
        </p:spPr>
      </p:pic>
    </p:spTree>
    <p:extLst>
      <p:ext uri="{BB962C8B-B14F-4D97-AF65-F5344CB8AC3E}">
        <p14:creationId xmlns:p14="http://schemas.microsoft.com/office/powerpoint/2010/main" val="391522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there’s a bit of setup</a:t>
            </a:r>
            <a:endParaRPr lang="en-US" dirty="0"/>
          </a:p>
        </p:txBody>
      </p:sp>
      <p:sp>
        <p:nvSpPr>
          <p:cNvPr id="3" name="Content Placeholder 2"/>
          <p:cNvSpPr>
            <a:spLocks noGrp="1"/>
          </p:cNvSpPr>
          <p:nvPr>
            <p:ph idx="1"/>
          </p:nvPr>
        </p:nvSpPr>
        <p:spPr>
          <a:xfrm>
            <a:off x="838200" y="1825625"/>
            <a:ext cx="3985009" cy="3952177"/>
          </a:xfrm>
        </p:spPr>
        <p:txBody>
          <a:bodyPr>
            <a:normAutofit fontScale="85000" lnSpcReduction="20000"/>
          </a:bodyPr>
          <a:lstStyle/>
          <a:p>
            <a:r>
              <a:rPr lang="en-US" dirty="0" smtClean="0"/>
              <a:t>You need to add 1 environmental variable to do this hit the windows key and s and search for environmental variables. Choose edit environmental variables… </a:t>
            </a:r>
          </a:p>
          <a:p>
            <a:pPr marL="0" indent="0">
              <a:buNone/>
            </a:pPr>
            <a:r>
              <a:rPr lang="en-US" dirty="0" smtClean="0"/>
              <a:t>KINECT_TOOLKIT_DIR</a:t>
            </a:r>
            <a:endParaRPr lang="en-US" dirty="0"/>
          </a:p>
          <a:p>
            <a:pPr marL="0" indent="0">
              <a:buNone/>
            </a:pPr>
            <a:r>
              <a:rPr lang="en-US" dirty="0" smtClean="0"/>
              <a:t>C</a:t>
            </a:r>
            <a:r>
              <a:rPr lang="en-US" dirty="0"/>
              <a:t>:\Program Files\Microsoft SDKs\Kinect\Developer Toolkit v1.8.0</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701" y="897653"/>
            <a:ext cx="5006651" cy="5506454"/>
          </a:xfrm>
          <a:prstGeom prst="rect">
            <a:avLst/>
          </a:prstGeom>
        </p:spPr>
      </p:pic>
    </p:spTree>
    <p:extLst>
      <p:ext uri="{BB962C8B-B14F-4D97-AF65-F5344CB8AC3E}">
        <p14:creationId xmlns:p14="http://schemas.microsoft.com/office/powerpoint/2010/main" val="4115838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you need to load a property sheet </a:t>
            </a:r>
            <a:endParaRPr lang="en-US" dirty="0"/>
          </a:p>
        </p:txBody>
      </p:sp>
      <p:sp>
        <p:nvSpPr>
          <p:cNvPr id="3" name="Content Placeholder 2"/>
          <p:cNvSpPr>
            <a:spLocks noGrp="1"/>
          </p:cNvSpPr>
          <p:nvPr>
            <p:ph idx="1"/>
          </p:nvPr>
        </p:nvSpPr>
        <p:spPr/>
        <p:txBody>
          <a:bodyPr/>
          <a:lstStyle/>
          <a:p>
            <a:pPr marL="0" indent="0">
              <a:buNone/>
            </a:pPr>
            <a:r>
              <a:rPr lang="en-US" dirty="0" smtClean="0"/>
              <a:t>In visual studio </a:t>
            </a:r>
          </a:p>
          <a:p>
            <a:r>
              <a:rPr lang="en-US" dirty="0"/>
              <a:t>Open the Property Manager for your Solution (View &gt; Other Windows &gt; Property Manager)</a:t>
            </a:r>
          </a:p>
          <a:p>
            <a:r>
              <a:rPr lang="en-US" dirty="0"/>
              <a:t>Right click on your project (e.g. </a:t>
            </a:r>
            <a:r>
              <a:rPr lang="en-US" dirty="0" err="1"/>
              <a:t>emptyExample</a:t>
            </a:r>
            <a:r>
              <a:rPr lang="en-US" dirty="0"/>
              <a:t>) and select Add Existing Property Sheet...</a:t>
            </a:r>
          </a:p>
          <a:p>
            <a:r>
              <a:rPr lang="en-US" dirty="0"/>
              <a:t>Select the file </a:t>
            </a:r>
            <a:r>
              <a:rPr lang="en-US" dirty="0" err="1"/>
              <a:t>addons</a:t>
            </a:r>
            <a:r>
              <a:rPr lang="en-US" dirty="0"/>
              <a:t>\</a:t>
            </a:r>
            <a:r>
              <a:rPr lang="en-US" dirty="0" err="1"/>
              <a:t>ofxKinectCommonBridge</a:t>
            </a:r>
            <a:r>
              <a:rPr lang="en-US" dirty="0"/>
              <a:t>\</a:t>
            </a:r>
            <a:r>
              <a:rPr lang="en-US" dirty="0" err="1"/>
              <a:t>ofxKinectCommonBridge.props</a:t>
            </a:r>
            <a:endParaRPr lang="en-US" dirty="0"/>
          </a:p>
        </p:txBody>
      </p:sp>
    </p:spTree>
    <p:extLst>
      <p:ext uri="{BB962C8B-B14F-4D97-AF65-F5344CB8AC3E}">
        <p14:creationId xmlns:p14="http://schemas.microsoft.com/office/powerpoint/2010/main" val="612101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endParaRPr lang="en-US" dirty="0"/>
          </a:p>
        </p:txBody>
      </p:sp>
      <p:sp>
        <p:nvSpPr>
          <p:cNvPr id="3" name="Content Placeholder 2"/>
          <p:cNvSpPr>
            <a:spLocks noGrp="1"/>
          </p:cNvSpPr>
          <p:nvPr>
            <p:ph idx="1"/>
          </p:nvPr>
        </p:nvSpPr>
        <p:spPr/>
        <p:txBody>
          <a:bodyPr/>
          <a:lstStyle/>
          <a:p>
            <a:r>
              <a:rPr lang="en-US" dirty="0" smtClean="0"/>
              <a:t>It’s very easy to use the open Kinect bridge</a:t>
            </a:r>
          </a:p>
          <a:p>
            <a:r>
              <a:rPr lang="en-US" dirty="0" smtClean="0"/>
              <a:t>We’ll cover the basics but know the </a:t>
            </a:r>
            <a:r>
              <a:rPr lang="en-US" dirty="0" err="1" smtClean="0"/>
              <a:t>sdk</a:t>
            </a:r>
            <a:r>
              <a:rPr lang="en-US" dirty="0" smtClean="0"/>
              <a:t> is here:</a:t>
            </a:r>
          </a:p>
          <a:p>
            <a:r>
              <a:rPr lang="en-US" dirty="0"/>
              <a:t>http://msdn.microsoft.com/en-us/library/microsoft.kinect.jointtype.aspx</a:t>
            </a:r>
            <a:endParaRPr lang="en-US" dirty="0" smtClean="0"/>
          </a:p>
        </p:txBody>
      </p:sp>
    </p:spTree>
    <p:extLst>
      <p:ext uri="{BB962C8B-B14F-4D97-AF65-F5344CB8AC3E}">
        <p14:creationId xmlns:p14="http://schemas.microsoft.com/office/powerpoint/2010/main" val="146064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The Kinect</a:t>
            </a:r>
            <a:endParaRPr lang="en-US" dirty="0"/>
          </a:p>
        </p:txBody>
      </p:sp>
      <p:sp>
        <p:nvSpPr>
          <p:cNvPr id="3" name="Content Placeholder 2"/>
          <p:cNvSpPr>
            <a:spLocks noGrp="1"/>
          </p:cNvSpPr>
          <p:nvPr>
            <p:ph idx="1"/>
          </p:nvPr>
        </p:nvSpPr>
        <p:spPr>
          <a:xfrm>
            <a:off x="838200" y="5686885"/>
            <a:ext cx="10712116" cy="965702"/>
          </a:xfrm>
        </p:spPr>
        <p:txBody>
          <a:bodyPr>
            <a:normAutofit fontScale="77500" lnSpcReduction="20000"/>
          </a:bodyPr>
          <a:lstStyle/>
          <a:p>
            <a:pPr marL="0" indent="0">
              <a:buNone/>
            </a:pPr>
            <a:endParaRPr lang="en-US" dirty="0" smtClean="0"/>
          </a:p>
          <a:p>
            <a:pPr marL="0" indent="0">
              <a:buNone/>
            </a:pPr>
            <a:r>
              <a:rPr lang="en-US" dirty="0" smtClean="0"/>
              <a:t>The Kinect 1 uses a reflected light IR grid to track distortion of a grid projected out in IR light into physical space.  </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70030"/>
            <a:ext cx="8029964" cy="4516855"/>
          </a:xfrm>
          <a:prstGeom prst="rect">
            <a:avLst/>
          </a:prstGeom>
        </p:spPr>
      </p:pic>
    </p:spTree>
    <p:extLst>
      <p:ext uri="{BB962C8B-B14F-4D97-AF65-F5344CB8AC3E}">
        <p14:creationId xmlns:p14="http://schemas.microsoft.com/office/powerpoint/2010/main" val="405949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One Skeleton tracking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206" y="2024580"/>
            <a:ext cx="5639587" cy="3953427"/>
          </a:xfrm>
        </p:spPr>
      </p:pic>
    </p:spTree>
    <p:extLst>
      <p:ext uri="{BB962C8B-B14F-4D97-AF65-F5344CB8AC3E}">
        <p14:creationId xmlns:p14="http://schemas.microsoft.com/office/powerpoint/2010/main" val="1478494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One Depth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220" y="1690688"/>
            <a:ext cx="6198770" cy="4856517"/>
          </a:xfrm>
        </p:spPr>
      </p:pic>
    </p:spTree>
    <p:extLst>
      <p:ext uri="{BB962C8B-B14F-4D97-AF65-F5344CB8AC3E}">
        <p14:creationId xmlns:p14="http://schemas.microsoft.com/office/powerpoint/2010/main" val="672817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two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Updated the number of users, added orientation, reduced latency, upped the number a joints and changed the tracking methodology to time of flight. </a:t>
            </a:r>
          </a:p>
          <a:p>
            <a:endParaRPr lang="en-US" dirty="0"/>
          </a:p>
          <a:p>
            <a:r>
              <a:rPr lang="en-US" dirty="0" smtClean="0"/>
              <a:t>Time of flight is a process of sending an IR blast signal into the world and measuring the bounce back time the light takes to return to the camera. This is FAR more accurate than the first way of tracking and will allow for muscle tracking, as well as skeleton tracking </a:t>
            </a:r>
          </a:p>
          <a:p>
            <a:endParaRPr lang="en-US" dirty="0"/>
          </a:p>
          <a:p>
            <a:r>
              <a:rPr lang="en-US" dirty="0" smtClean="0"/>
              <a:t>The Kinect 2 is 1080p where as the Kinect 1 is 640x480</a:t>
            </a:r>
          </a:p>
        </p:txBody>
      </p:sp>
    </p:spTree>
    <p:extLst>
      <p:ext uri="{BB962C8B-B14F-4D97-AF65-F5344CB8AC3E}">
        <p14:creationId xmlns:p14="http://schemas.microsoft.com/office/powerpoint/2010/main" val="1027347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of Flight in 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695" y="1825625"/>
            <a:ext cx="8256609" cy="4351338"/>
          </a:xfrm>
        </p:spPr>
      </p:pic>
    </p:spTree>
    <p:extLst>
      <p:ext uri="{BB962C8B-B14F-4D97-AF65-F5344CB8AC3E}">
        <p14:creationId xmlns:p14="http://schemas.microsoft.com/office/powerpoint/2010/main" val="1372208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SDK options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 – </a:t>
            </a:r>
          </a:p>
          <a:p>
            <a:pPr lvl="1"/>
            <a:r>
              <a:rPr lang="en-US" dirty="0" smtClean="0"/>
              <a:t>Very limited options in </a:t>
            </a:r>
            <a:r>
              <a:rPr lang="en-US" dirty="0" err="1" smtClean="0"/>
              <a:t>ofxKinect</a:t>
            </a:r>
            <a:r>
              <a:rPr lang="en-US" dirty="0" smtClean="0"/>
              <a:t> which comes with open frameworks has no skeleton tracking but can do video and depth map </a:t>
            </a:r>
          </a:p>
          <a:p>
            <a:pPr lvl="1"/>
            <a:r>
              <a:rPr lang="en-US" dirty="0" err="1" smtClean="0"/>
              <a:t>OpenNI</a:t>
            </a:r>
            <a:r>
              <a:rPr lang="en-US" dirty="0" smtClean="0"/>
              <a:t> is dying. It’s very popular still but it’s days are numbered. </a:t>
            </a:r>
          </a:p>
          <a:p>
            <a:pPr lvl="1"/>
            <a:r>
              <a:rPr lang="en-US" dirty="0"/>
              <a:t>https://github.com/gameoverhack/ofxOpenNI</a:t>
            </a:r>
            <a:endParaRPr lang="en-US" dirty="0" smtClean="0"/>
          </a:p>
          <a:p>
            <a:pPr marL="457200" lvl="1" indent="0">
              <a:buNone/>
            </a:pPr>
            <a:endParaRPr lang="en-US" dirty="0" smtClean="0"/>
          </a:p>
          <a:p>
            <a:pPr marL="457200" lvl="1" indent="0">
              <a:buNone/>
            </a:pPr>
            <a:r>
              <a:rPr lang="en-US" dirty="0" smtClean="0"/>
              <a:t>Open NI was an initiative started by Prime Sense, the developers of the first Kinect. It has been slowly losing support as Microsoft has moved to systems that allow for faster, better tracking. </a:t>
            </a:r>
          </a:p>
          <a:p>
            <a:pPr marL="457200" lvl="1" indent="0">
              <a:buNone/>
            </a:pPr>
            <a:endParaRPr lang="en-US" dirty="0"/>
          </a:p>
          <a:p>
            <a:pPr marL="457200" lvl="1" indent="0">
              <a:buNone/>
            </a:pPr>
            <a:r>
              <a:rPr lang="en-US" dirty="0" smtClean="0"/>
              <a:t>WARNING: You can not use a Kinect that has been plugged into an </a:t>
            </a:r>
            <a:r>
              <a:rPr lang="en-US" dirty="0" err="1" smtClean="0"/>
              <a:t>xbox</a:t>
            </a:r>
            <a:r>
              <a:rPr lang="en-US" dirty="0" smtClean="0"/>
              <a:t> on a mac ever again. It installs a firmware update that breaks the open source implementation </a:t>
            </a:r>
          </a:p>
          <a:p>
            <a:pPr marL="457200" lvl="1" indent="0">
              <a:buNone/>
            </a:pPr>
            <a:endParaRPr lang="en-US" dirty="0" smtClean="0"/>
          </a:p>
        </p:txBody>
      </p:sp>
    </p:spTree>
    <p:extLst>
      <p:ext uri="{BB962C8B-B14F-4D97-AF65-F5344CB8AC3E}">
        <p14:creationId xmlns:p14="http://schemas.microsoft.com/office/powerpoint/2010/main" val="1073627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Bootcamp</a:t>
            </a:r>
            <a:endParaRPr lang="en-US" dirty="0"/>
          </a:p>
        </p:txBody>
      </p:sp>
      <p:sp>
        <p:nvSpPr>
          <p:cNvPr id="3" name="Content Placeholder 2"/>
          <p:cNvSpPr>
            <a:spLocks noGrp="1"/>
          </p:cNvSpPr>
          <p:nvPr>
            <p:ph idx="1"/>
          </p:nvPr>
        </p:nvSpPr>
        <p:spPr/>
        <p:txBody>
          <a:bodyPr/>
          <a:lstStyle/>
          <a:p>
            <a:r>
              <a:rPr lang="en-US" dirty="0" err="1" smtClean="0"/>
              <a:t>Bootcamp</a:t>
            </a:r>
            <a:r>
              <a:rPr lang="en-US" dirty="0" smtClean="0"/>
              <a:t> is the process of installing Windows on your Mac. It’s highly encouraged if you want to work with modern releases of the Kinect SDK</a:t>
            </a:r>
          </a:p>
          <a:p>
            <a:r>
              <a:rPr lang="en-US" dirty="0" smtClean="0"/>
              <a:t>It does require wiping and reformatting your hard disk to have 2 partitions </a:t>
            </a:r>
          </a:p>
          <a:p>
            <a:pPr marL="0" indent="0">
              <a:buNone/>
            </a:pPr>
            <a:r>
              <a:rPr lang="en-US" b="1" dirty="0">
                <a:hlinkClick r:id="rId2"/>
              </a:rPr>
              <a:t>http://</a:t>
            </a:r>
            <a:r>
              <a:rPr lang="en-US" b="1" dirty="0" smtClean="0">
                <a:hlinkClick r:id="rId2"/>
              </a:rPr>
              <a:t>support.apple.com/kb/ht1461</a:t>
            </a:r>
            <a:endParaRPr lang="en-US" b="1" dirty="0"/>
          </a:p>
          <a:p>
            <a:pPr marL="0" indent="0">
              <a:buNone/>
            </a:pPr>
            <a:endParaRPr lang="en-US" b="1" dirty="0" smtClean="0"/>
          </a:p>
          <a:p>
            <a:pPr marL="0" indent="0">
              <a:buNone/>
            </a:pPr>
            <a:endParaRPr lang="en-US" b="1" dirty="0" smtClean="0"/>
          </a:p>
          <a:p>
            <a:pPr marL="0" indent="0">
              <a:buNone/>
            </a:pPr>
            <a:endParaRPr lang="en-US" b="1" dirty="0" smtClean="0"/>
          </a:p>
        </p:txBody>
      </p:sp>
    </p:spTree>
    <p:extLst>
      <p:ext uri="{BB962C8B-B14F-4D97-AF65-F5344CB8AC3E}">
        <p14:creationId xmlns:p14="http://schemas.microsoft.com/office/powerpoint/2010/main" val="2496269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windows </a:t>
            </a:r>
            <a:r>
              <a:rPr lang="en-US" dirty="0" err="1" smtClean="0"/>
              <a:t>sdk</a:t>
            </a:r>
            <a:r>
              <a:rPr lang="en-US" dirty="0" smtClean="0"/>
              <a:t>	</a:t>
            </a:r>
            <a:endParaRPr lang="en-US" dirty="0"/>
          </a:p>
        </p:txBody>
      </p:sp>
      <p:sp>
        <p:nvSpPr>
          <p:cNvPr id="3" name="Content Placeholder 2"/>
          <p:cNvSpPr>
            <a:spLocks noGrp="1"/>
          </p:cNvSpPr>
          <p:nvPr>
            <p:ph idx="1"/>
          </p:nvPr>
        </p:nvSpPr>
        <p:spPr/>
        <p:txBody>
          <a:bodyPr/>
          <a:lstStyle/>
          <a:p>
            <a:r>
              <a:rPr lang="en-US" dirty="0" smtClean="0"/>
              <a:t>The best way to go </a:t>
            </a:r>
          </a:p>
          <a:p>
            <a:r>
              <a:rPr lang="en-US" dirty="0" smtClean="0"/>
              <a:t>The v1 sensor </a:t>
            </a:r>
            <a:r>
              <a:rPr lang="en-US" dirty="0" err="1" smtClean="0"/>
              <a:t>sdk</a:t>
            </a:r>
            <a:r>
              <a:rPr lang="en-US" dirty="0" smtClean="0"/>
              <a:t> is open source and works with open frameworks </a:t>
            </a:r>
          </a:p>
          <a:p>
            <a:r>
              <a:rPr lang="en-US" dirty="0" smtClean="0"/>
              <a:t>You must download a few things to make this possible: </a:t>
            </a:r>
          </a:p>
          <a:p>
            <a:r>
              <a:rPr lang="en-US" dirty="0">
                <a:hlinkClick r:id="rId2"/>
              </a:rPr>
              <a:t>https://</a:t>
            </a:r>
            <a:r>
              <a:rPr lang="en-US" dirty="0" smtClean="0">
                <a:hlinkClick r:id="rId2"/>
              </a:rPr>
              <a:t>github.com/joshuajnoble/ofxKinectCommonBridge</a:t>
            </a:r>
            <a:endParaRPr lang="en-US" dirty="0"/>
          </a:p>
          <a:p>
            <a:pPr lvl="1"/>
            <a:r>
              <a:rPr lang="en-US" dirty="0" smtClean="0"/>
              <a:t>the of </a:t>
            </a:r>
            <a:r>
              <a:rPr lang="en-US" dirty="0" err="1" smtClean="0"/>
              <a:t>addon</a:t>
            </a:r>
            <a:r>
              <a:rPr lang="en-US" dirty="0" smtClean="0"/>
              <a:t>. Place this in your </a:t>
            </a:r>
            <a:r>
              <a:rPr lang="en-US" dirty="0" err="1" smtClean="0"/>
              <a:t>addons</a:t>
            </a:r>
            <a:r>
              <a:rPr lang="en-US" dirty="0" smtClean="0"/>
              <a:t> folder </a:t>
            </a:r>
          </a:p>
          <a:p>
            <a:r>
              <a:rPr lang="en-US" dirty="0" smtClean="0"/>
              <a:t>The Kinect </a:t>
            </a:r>
            <a:r>
              <a:rPr lang="en-US" dirty="0" err="1" smtClean="0"/>
              <a:t>sdk</a:t>
            </a:r>
            <a:r>
              <a:rPr lang="en-US" dirty="0" smtClean="0"/>
              <a:t> itself</a:t>
            </a:r>
          </a:p>
          <a:p>
            <a:pPr lvl="1"/>
            <a:r>
              <a:rPr lang="en-US" dirty="0">
                <a:hlinkClick r:id="rId3"/>
              </a:rPr>
              <a:t>http://</a:t>
            </a:r>
            <a:r>
              <a:rPr lang="en-US" dirty="0" smtClean="0">
                <a:hlinkClick r:id="rId3"/>
              </a:rPr>
              <a:t>www.microsoft.com/en-us/kinectforwindowsdev/Downloads.aspx</a:t>
            </a: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4133615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deLib">
  <a:themeElements>
    <a:clrScheme name="Custom 2">
      <a:dk1>
        <a:sysClr val="windowText" lastClr="000000"/>
      </a:dk1>
      <a:lt1>
        <a:sysClr val="window" lastClr="FFFFFF"/>
      </a:lt1>
      <a:dk2>
        <a:srgbClr val="44546A"/>
      </a:dk2>
      <a:lt2>
        <a:srgbClr val="E7E6E6"/>
      </a:lt2>
      <a:accent1>
        <a:srgbClr val="5DCAE6"/>
      </a:accent1>
      <a:accent2>
        <a:srgbClr val="EE418D"/>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Lib" id="{36EA9B42-6E34-4E73-9D46-181B03757308}" vid="{9C21F5D5-AA40-48B0-8F95-F9A39DBD958A}"/>
    </a:ext>
  </a:extLst>
</a:theme>
</file>

<file path=docProps/app.xml><?xml version="1.0" encoding="utf-8"?>
<Properties xmlns="http://schemas.openxmlformats.org/officeDocument/2006/extended-properties" xmlns:vt="http://schemas.openxmlformats.org/officeDocument/2006/docPropsVTypes">
  <Template>CodeLib</Template>
  <TotalTime>110</TotalTime>
  <Words>506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Bariol Bold</vt:lpstr>
      <vt:lpstr>Calibri</vt:lpstr>
      <vt:lpstr>Open Sans</vt:lpstr>
      <vt:lpstr>CodeLib</vt:lpstr>
      <vt:lpstr>Code Liberation Foundation</vt:lpstr>
      <vt:lpstr>The Kinect</vt:lpstr>
      <vt:lpstr>Kinect One Skeleton tracking</vt:lpstr>
      <vt:lpstr>Kinect One Depth Map</vt:lpstr>
      <vt:lpstr>Kinect two </vt:lpstr>
      <vt:lpstr>Time of Flight in action</vt:lpstr>
      <vt:lpstr>Kinect SDK options </vt:lpstr>
      <vt:lpstr>Bootcamp</vt:lpstr>
      <vt:lpstr>The windows sdk </vt:lpstr>
      <vt:lpstr>Once you have all of that installed you can add code into your project  </vt:lpstr>
      <vt:lpstr>And there’s a bit of setup</vt:lpstr>
      <vt:lpstr>Also you need to load a property sheet </vt:lpstr>
      <vt:lpstr>Getting started!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Liberation Foundation</dc:title>
  <dc:creator>Phoenix Perry</dc:creator>
  <cp:lastModifiedBy>Phoenix Perry</cp:lastModifiedBy>
  <cp:revision>13</cp:revision>
  <dcterms:created xsi:type="dcterms:W3CDTF">2014-06-19T17:38:01Z</dcterms:created>
  <dcterms:modified xsi:type="dcterms:W3CDTF">2014-06-19T20:30:06Z</dcterms:modified>
</cp:coreProperties>
</file>