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70" r:id="rId11"/>
    <p:sldId id="265" r:id="rId12"/>
    <p:sldId id="266" r:id="rId13"/>
    <p:sldId id="268" r:id="rId14"/>
    <p:sldId id="269" r:id="rId15"/>
    <p:sldId id="267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48" d="100"/>
          <a:sy n="48" d="100"/>
        </p:scale>
        <p:origin x="3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346D-6EFE-4E52-BC4C-CA3C01F3CE18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1129-6F59-44BA-A0EC-9690257E7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2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346D-6EFE-4E52-BC4C-CA3C01F3CE18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1129-6F59-44BA-A0EC-9690257E7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8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346D-6EFE-4E52-BC4C-CA3C01F3CE18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1129-6F59-44BA-A0EC-9690257E7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346D-6EFE-4E52-BC4C-CA3C01F3CE18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1129-6F59-44BA-A0EC-9690257E7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7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346D-6EFE-4E52-BC4C-CA3C01F3CE18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1129-6F59-44BA-A0EC-9690257E7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7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346D-6EFE-4E52-BC4C-CA3C01F3CE18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1129-6F59-44BA-A0EC-9690257E7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0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346D-6EFE-4E52-BC4C-CA3C01F3CE18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1129-6F59-44BA-A0EC-9690257E7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8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346D-6EFE-4E52-BC4C-CA3C01F3CE18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1129-6F59-44BA-A0EC-9690257E7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1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346D-6EFE-4E52-BC4C-CA3C01F3CE18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1129-6F59-44BA-A0EC-9690257E7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346D-6EFE-4E52-BC4C-CA3C01F3CE18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1129-6F59-44BA-A0EC-9690257E7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4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346D-6EFE-4E52-BC4C-CA3C01F3CE18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1129-6F59-44BA-A0EC-9690257E7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6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E346D-6EFE-4E52-BC4C-CA3C01F3CE18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F1129-6F59-44BA-A0EC-9690257E7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0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Jagiello" TargetMode="External"/><Relationship Id="rId2" Type="http://schemas.openxmlformats.org/officeDocument/2006/relationships/hyperlink" Target="http://en.wikipedia.org/wiki/De_Medici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http://mathandfiber.wordpress.com/2012/03/19/crocheting-hyperbolic-plane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Textile Design and code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 what does math have to do with it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8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10" y="293953"/>
            <a:ext cx="6324581" cy="6167773"/>
          </a:xfrm>
        </p:spPr>
      </p:pic>
    </p:spTree>
    <p:extLst>
      <p:ext uri="{BB962C8B-B14F-4D97-AF65-F5344CB8AC3E}">
        <p14:creationId xmlns:p14="http://schemas.microsoft.com/office/powerpoint/2010/main" val="418742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830" y="0"/>
            <a:ext cx="8812341" cy="6609254"/>
          </a:xfrm>
        </p:spPr>
      </p:pic>
    </p:spTree>
    <p:extLst>
      <p:ext uri="{BB962C8B-B14F-4D97-AF65-F5344CB8AC3E}">
        <p14:creationId xmlns:p14="http://schemas.microsoft.com/office/powerpoint/2010/main" val="424085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805" y="285961"/>
            <a:ext cx="8494391" cy="6370794"/>
          </a:xfrm>
        </p:spPr>
      </p:pic>
    </p:spTree>
    <p:extLst>
      <p:ext uri="{BB962C8B-B14F-4D97-AF65-F5344CB8AC3E}">
        <p14:creationId xmlns:p14="http://schemas.microsoft.com/office/powerpoint/2010/main" val="34879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However this has been gong on for a VERY long time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207336" cy="4346575"/>
          </a:xfrm>
        </p:spPr>
        <p:txBody>
          <a:bodyPr>
            <a:normAutofit/>
          </a:bodyPr>
          <a:lstStyle/>
          <a:p>
            <a:r>
              <a:rPr lang="en-US" dirty="0" smtClean="0"/>
              <a:t>There are "legends</a:t>
            </a:r>
            <a:r>
              <a:rPr lang="en-US" dirty="0"/>
              <a:t>" of Hungarian noblewomen practicing the </a:t>
            </a:r>
            <a:r>
              <a:rPr lang="en-US" dirty="0" smtClean="0"/>
              <a:t>craft of sewing </a:t>
            </a:r>
            <a:r>
              <a:rPr lang="en-US" dirty="0" err="1"/>
              <a:t>Bargello</a:t>
            </a:r>
            <a:r>
              <a:rPr lang="en-US" dirty="0"/>
              <a:t> patterns </a:t>
            </a:r>
            <a:r>
              <a:rPr lang="en-US" dirty="0" smtClean="0"/>
              <a:t>, </a:t>
            </a:r>
            <a:r>
              <a:rPr lang="en-US" dirty="0"/>
              <a:t>including a Hungarian princess marrying into the </a:t>
            </a:r>
            <a:r>
              <a:rPr lang="en-US" dirty="0">
                <a:hlinkClick r:id="rId2" tooltip="De Medici"/>
              </a:rPr>
              <a:t>de Medici family</a:t>
            </a:r>
            <a:r>
              <a:rPr lang="en-US" dirty="0"/>
              <a:t>, and a princess Jadwiga (Hedwig) of Hungary who married into the </a:t>
            </a:r>
            <a:r>
              <a:rPr lang="en-US" dirty="0" err="1">
                <a:hlinkClick r:id="rId3" tooltip="Jagiello"/>
              </a:rPr>
              <a:t>Jagiełło</a:t>
            </a:r>
            <a:r>
              <a:rPr lang="en-US" dirty="0"/>
              <a:t> dynasty of Poland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r>
              <a:rPr lang="en-US" dirty="0" err="1"/>
              <a:t>Bargello</a:t>
            </a:r>
            <a:r>
              <a:rPr lang="en-US" dirty="0"/>
              <a:t> is considered particularly challenging, as it requires very precise counting of squares for the mathematical pattern connected with the various motifs to accurately execute designs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I like to think of them as the first pixel artists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28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549" y="-56046"/>
            <a:ext cx="4302901" cy="6867768"/>
          </a:xfrm>
        </p:spPr>
      </p:pic>
    </p:spTree>
    <p:extLst>
      <p:ext uri="{BB962C8B-B14F-4D97-AF65-F5344CB8AC3E}">
        <p14:creationId xmlns:p14="http://schemas.microsoft.com/office/powerpoint/2010/main" val="119534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33002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How many undiscovered female mathematicians lurk in our history? 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51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can even knit 3D geometry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860964" cy="3910157"/>
          </a:xfrm>
        </p:spPr>
        <p:txBody>
          <a:bodyPr/>
          <a:lstStyle/>
          <a:p>
            <a:r>
              <a:rPr lang="en-US" b="1" dirty="0">
                <a:hlinkClick r:id="rId2" tooltip="Permalink to Crocheting Hyperbolic Planes"/>
              </a:rPr>
              <a:t>Crocheting Hyperbolic Planes</a:t>
            </a:r>
            <a:endParaRPr lang="en-US" b="1" dirty="0"/>
          </a:p>
          <a:p>
            <a:r>
              <a:rPr lang="en-US" dirty="0" smtClean="0"/>
              <a:t>Here’s a rad class on it by </a:t>
            </a:r>
            <a:r>
              <a:rPr lang="en-US" dirty="0" err="1" smtClean="0"/>
              <a:t>Daina</a:t>
            </a:r>
            <a:r>
              <a:rPr lang="en-US" dirty="0" smtClean="0"/>
              <a:t> </a:t>
            </a:r>
            <a:r>
              <a:rPr lang="en-US" dirty="0" err="1"/>
              <a:t>Taimina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08" y="1681902"/>
            <a:ext cx="5355093" cy="349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77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this ask the question….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you do it easily? What’s the dirty hack? </a:t>
            </a:r>
          </a:p>
          <a:p>
            <a:r>
              <a:rPr lang="en-US" dirty="0" smtClean="0"/>
              <a:t>Now let’s talk about </a:t>
            </a:r>
            <a:r>
              <a:rPr lang="en-US" dirty="0" err="1" smtClean="0"/>
              <a:t>Splunky</a:t>
            </a:r>
            <a:r>
              <a:rPr lang="en-US" dirty="0" smtClean="0"/>
              <a:t>…. </a:t>
            </a:r>
          </a:p>
          <a:p>
            <a:r>
              <a:rPr lang="en-US" dirty="0" smtClean="0"/>
              <a:t>How do you make a tile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68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Tile map 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3" cy="4351338"/>
          </a:xfrm>
        </p:spPr>
      </p:pic>
    </p:spTree>
    <p:extLst>
      <p:ext uri="{BB962C8B-B14F-4D97-AF65-F5344CB8AC3E}">
        <p14:creationId xmlns:p14="http://schemas.microsoft.com/office/powerpoint/2010/main" val="95526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Fun glitch 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250" y="1442689"/>
            <a:ext cx="7683500" cy="5117211"/>
          </a:xfrm>
        </p:spPr>
      </p:pic>
    </p:spTree>
    <p:extLst>
      <p:ext uri="{BB962C8B-B14F-4D97-AF65-F5344CB8AC3E}">
        <p14:creationId xmlns:p14="http://schemas.microsoft.com/office/powerpoint/2010/main" val="216831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Programming and fiber arts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share a history of being “</a:t>
            </a:r>
            <a:r>
              <a:rPr lang="en-US" dirty="0" err="1" smtClean="0"/>
              <a:t>womens</a:t>
            </a:r>
            <a:r>
              <a:rPr lang="en-US" dirty="0" smtClean="0"/>
              <a:t>’ work” </a:t>
            </a:r>
          </a:p>
          <a:p>
            <a:endParaRPr lang="en-US" dirty="0" smtClean="0"/>
          </a:p>
          <a:p>
            <a:r>
              <a:rPr lang="en-US" dirty="0" smtClean="0"/>
              <a:t>The fiber arts have long attracted women who were interested in the sciences yet bared out by their male counter parts </a:t>
            </a:r>
          </a:p>
          <a:p>
            <a:endParaRPr lang="en-US" dirty="0" smtClean="0"/>
          </a:p>
          <a:p>
            <a:r>
              <a:rPr lang="en-US" dirty="0" smtClean="0"/>
              <a:t>Both have contributed extremely expressive ideas into human culture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127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Philip Sterns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190" y="1926041"/>
            <a:ext cx="7411621" cy="4150507"/>
          </a:xfrm>
        </p:spPr>
      </p:pic>
    </p:spTree>
    <p:extLst>
      <p:ext uri="{BB962C8B-B14F-4D97-AF65-F5344CB8AC3E}">
        <p14:creationId xmlns:p14="http://schemas.microsoft.com/office/powerpoint/2010/main" val="46228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Women have had a long linage of contributing to the field of mathematics using fiber arts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same principles you need to code you need to knit</a:t>
            </a:r>
          </a:p>
          <a:p>
            <a:r>
              <a:rPr lang="en-US" dirty="0" smtClean="0"/>
              <a:t>You create a pattern using repeating steps </a:t>
            </a:r>
          </a:p>
          <a:p>
            <a:r>
              <a:rPr lang="en-US" dirty="0" smtClean="0"/>
              <a:t>This is much like running a loop in an algorithm</a:t>
            </a:r>
          </a:p>
          <a:p>
            <a:r>
              <a:rPr lang="en-US" dirty="0" smtClean="0"/>
              <a:t>This tradition has been under documented and needs further academic exploration </a:t>
            </a:r>
          </a:p>
          <a:p>
            <a:r>
              <a:rPr lang="en-US" dirty="0" smtClean="0"/>
              <a:t>The first modern examples I know of start with the Bauhaus 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127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Gunta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Stölzl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71655" cy="36607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She applied mathematical principles as well as artistic expression in her work </a:t>
            </a:r>
          </a:p>
          <a:p>
            <a:r>
              <a:rPr lang="en-US" dirty="0" smtClean="0"/>
              <a:t>She led the Bauhaus school of weaving and transitioned it from </a:t>
            </a:r>
            <a:r>
              <a:rPr lang="en-US" dirty="0"/>
              <a:t>individual pictorial works to modern industrial </a:t>
            </a:r>
            <a:r>
              <a:rPr lang="en-US" dirty="0" smtClean="0"/>
              <a:t>designs</a:t>
            </a:r>
          </a:p>
          <a:p>
            <a:r>
              <a:rPr lang="en-US" dirty="0" smtClean="0"/>
              <a:t>Under her guidance the school flourished 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869" y="205116"/>
            <a:ext cx="4325911" cy="613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Other examples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581" y="1845187"/>
            <a:ext cx="5906836" cy="4312215"/>
          </a:xfrm>
        </p:spPr>
      </p:pic>
    </p:spTree>
    <p:extLst>
      <p:ext uri="{BB962C8B-B14F-4D97-AF65-F5344CB8AC3E}">
        <p14:creationId xmlns:p14="http://schemas.microsoft.com/office/powerpoint/2010/main" val="165855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</a:rPr>
              <a:t>Anni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Albers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617027" cy="40036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 </a:t>
            </a:r>
            <a:r>
              <a:rPr lang="en-US" dirty="0" smtClean="0"/>
              <a:t>At </a:t>
            </a:r>
            <a:r>
              <a:rPr lang="en-US" dirty="0"/>
              <a:t>Bauhaus she began her first year under Georg </a:t>
            </a:r>
            <a:r>
              <a:rPr lang="en-US" dirty="0" err="1"/>
              <a:t>Muche</a:t>
            </a:r>
            <a:r>
              <a:rPr lang="en-US" dirty="0"/>
              <a:t> and then Johannes </a:t>
            </a:r>
            <a:r>
              <a:rPr lang="en-US" dirty="0" err="1"/>
              <a:t>Itten</a:t>
            </a:r>
            <a:r>
              <a:rPr lang="en-US" dirty="0"/>
              <a:t>. </a:t>
            </a:r>
            <a:r>
              <a:rPr lang="en-US" b="1" dirty="0"/>
              <a:t>Women were barred from certain disciplines taught at the school, especially architecture,</a:t>
            </a:r>
            <a:r>
              <a:rPr lang="en-US" dirty="0"/>
              <a:t> and during her second year, unable to get into a glass workshop with future husband Josef Albers, </a:t>
            </a:r>
            <a:r>
              <a:rPr lang="en-US" dirty="0" err="1"/>
              <a:t>Anni</a:t>
            </a:r>
            <a:r>
              <a:rPr lang="en-US" dirty="0"/>
              <a:t> Albers deferred reluctantly to weaving.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302" y="0"/>
            <a:ext cx="5869698" cy="693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4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95" y="-329026"/>
            <a:ext cx="6535702" cy="718702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365" y="-37357"/>
            <a:ext cx="3666633" cy="693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1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056" y="0"/>
            <a:ext cx="7887888" cy="6932715"/>
          </a:xfrm>
        </p:spPr>
      </p:pic>
    </p:spTree>
    <p:extLst>
      <p:ext uri="{BB962C8B-B14F-4D97-AF65-F5344CB8AC3E}">
        <p14:creationId xmlns:p14="http://schemas.microsoft.com/office/powerpoint/2010/main" val="179702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Irena Swanson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2029691" cy="387898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Fiber artist who quilts mathematical formulas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777" y="555487"/>
            <a:ext cx="6389918" cy="588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8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</TotalTime>
  <Words>264</Words>
  <Application>Microsoft Office PowerPoint</Application>
  <PresentationFormat>Widescreen</PresentationFormat>
  <Paragraphs>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Textile Design and code </vt:lpstr>
      <vt:lpstr>Programming and fiber arts </vt:lpstr>
      <vt:lpstr>Women have had a long linage of contributing to the field of mathematics using fiber arts</vt:lpstr>
      <vt:lpstr>Gunta Stölzl</vt:lpstr>
      <vt:lpstr>Other examples</vt:lpstr>
      <vt:lpstr>Anni Albers</vt:lpstr>
      <vt:lpstr>PowerPoint Presentation</vt:lpstr>
      <vt:lpstr>PowerPoint Presentation</vt:lpstr>
      <vt:lpstr>Irena Swanson</vt:lpstr>
      <vt:lpstr>PowerPoint Presentation</vt:lpstr>
      <vt:lpstr>PowerPoint Presentation</vt:lpstr>
      <vt:lpstr>PowerPoint Presentation</vt:lpstr>
      <vt:lpstr>However this has been gong on for a VERY long time </vt:lpstr>
      <vt:lpstr>PowerPoint Presentation</vt:lpstr>
      <vt:lpstr>How many undiscovered female mathematicians lurk in our history? </vt:lpstr>
      <vt:lpstr>You can even knit 3D geometry </vt:lpstr>
      <vt:lpstr>And this ask the question…. </vt:lpstr>
      <vt:lpstr>Tile map </vt:lpstr>
      <vt:lpstr>Fun glitch </vt:lpstr>
      <vt:lpstr>Philip Sterns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Textile Design and code</dc:title>
  <dc:creator>Phoenix Perry</dc:creator>
  <cp:lastModifiedBy>Phoenix Perry</cp:lastModifiedBy>
  <cp:revision>25</cp:revision>
  <dcterms:created xsi:type="dcterms:W3CDTF">2014-03-28T19:26:45Z</dcterms:created>
  <dcterms:modified xsi:type="dcterms:W3CDTF">2014-03-28T22:34:36Z</dcterms:modified>
</cp:coreProperties>
</file>