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8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9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8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5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1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9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66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1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9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0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34DD86A-4931-43E1-90B7-93BB704DE53C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195D089-E4D2-44EC-AE9F-4DFD4866AF3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4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«Платформы и лестницы»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Проект подготовили Купцов Игорь, Крупенько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4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игры-</a:t>
            </a:r>
            <a:r>
              <a:rPr lang="ru-RU" dirty="0" err="1" smtClean="0"/>
              <a:t>платформера</a:t>
            </a:r>
            <a:r>
              <a:rPr lang="ru-RU" dirty="0" smtClean="0"/>
              <a:t> на основе </a:t>
            </a:r>
            <a:r>
              <a:rPr lang="en-US" dirty="0" err="1" smtClean="0"/>
              <a:t>PyGame</a:t>
            </a:r>
            <a:r>
              <a:rPr lang="ru-RU" dirty="0" smtClean="0"/>
              <a:t>, цель которой пройти уровень.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8" y="2871592"/>
            <a:ext cx="3381103" cy="3597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93" y="2871592"/>
            <a:ext cx="3367607" cy="35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работе над проектом использовались библиотеки: </a:t>
            </a:r>
            <a:r>
              <a:rPr lang="en-US" dirty="0" err="1" smtClean="0"/>
              <a:t>pygame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os</a:t>
            </a:r>
            <a:r>
              <a:rPr lang="ru-RU" dirty="0" smtClean="0"/>
              <a:t>, </a:t>
            </a:r>
            <a:r>
              <a:rPr lang="en-US" dirty="0" smtClean="0"/>
              <a:t>sys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83178"/>
            <a:ext cx="5125920" cy="35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184" b="1766"/>
          <a:stretch/>
        </p:blipFill>
        <p:spPr>
          <a:xfrm>
            <a:off x="1024128" y="2084832"/>
            <a:ext cx="4297079" cy="45601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08" t="1231"/>
          <a:stretch/>
        </p:blipFill>
        <p:spPr>
          <a:xfrm>
            <a:off x="7095380" y="2084832"/>
            <a:ext cx="4321558" cy="45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761" t="13839" r="31795" b="17589"/>
          <a:stretch/>
        </p:blipFill>
        <p:spPr>
          <a:xfrm>
            <a:off x="1024128" y="2084832"/>
            <a:ext cx="4260330" cy="45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" b="492"/>
          <a:stretch/>
        </p:blipFill>
        <p:spPr bwMode="auto">
          <a:xfrm>
            <a:off x="3581941" y="2224008"/>
            <a:ext cx="4004479" cy="400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91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реализации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Новые уровни </a:t>
            </a:r>
          </a:p>
          <a:p>
            <a:r>
              <a:rPr lang="ru-RU" dirty="0"/>
              <a:t>С</a:t>
            </a:r>
            <a:r>
              <a:rPr lang="ru-RU" dirty="0" smtClean="0"/>
              <a:t>пособности «стрельбы»</a:t>
            </a:r>
          </a:p>
          <a:p>
            <a:r>
              <a:rPr lang="ru-RU" dirty="0" smtClean="0"/>
              <a:t>Рейтинг </a:t>
            </a:r>
          </a:p>
          <a:p>
            <a:r>
              <a:rPr lang="ru-RU" dirty="0" smtClean="0"/>
              <a:t>Способность выбирать разные </a:t>
            </a:r>
            <a:r>
              <a:rPr lang="ru-RU" dirty="0" smtClean="0"/>
              <a:t>изображения персонажа</a:t>
            </a:r>
            <a:endParaRPr lang="ru-RU" dirty="0" smtClean="0"/>
          </a:p>
          <a:p>
            <a:r>
              <a:rPr lang="ru-RU" dirty="0" smtClean="0"/>
              <a:t>Сохранение прогресса </a:t>
            </a:r>
          </a:p>
          <a:p>
            <a:r>
              <a:rPr lang="ru-RU" dirty="0" smtClean="0"/>
              <a:t>Создание </a:t>
            </a:r>
            <a:r>
              <a:rPr lang="ru-RU" dirty="0" smtClean="0"/>
              <a:t>меню </a:t>
            </a:r>
            <a:r>
              <a:rPr lang="ru-RU" dirty="0" smtClean="0"/>
              <a:t>паузы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8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реализована </a:t>
            </a:r>
            <a:r>
              <a:rPr lang="ru-RU" dirty="0" smtClean="0"/>
              <a:t>игра-</a:t>
            </a:r>
            <a:r>
              <a:rPr lang="ru-RU" dirty="0" err="1" smtClean="0"/>
              <a:t>платформер</a:t>
            </a:r>
            <a:r>
              <a:rPr lang="ru-RU" dirty="0" smtClean="0"/>
              <a:t> </a:t>
            </a:r>
            <a:r>
              <a:rPr lang="ru-RU" dirty="0" smtClean="0"/>
              <a:t>на основе библиотеки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2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69</Words>
  <Application>Microsoft Office PowerPoint</Application>
  <PresentationFormat>Произвольный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Интеграл</vt:lpstr>
      <vt:lpstr>Проект  «Платформы и лестницы»</vt:lpstr>
      <vt:lpstr>Идея проекта</vt:lpstr>
      <vt:lpstr>Описание реализации </vt:lpstr>
      <vt:lpstr>Описание реализации </vt:lpstr>
      <vt:lpstr>Описание реализации </vt:lpstr>
      <vt:lpstr>Описание реализации </vt:lpstr>
      <vt:lpstr>Перспективы реализации </vt:lpstr>
      <vt:lpstr>Итог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Пользователь</dc:creator>
  <cp:lastModifiedBy>Игорь</cp:lastModifiedBy>
  <cp:revision>13</cp:revision>
  <dcterms:created xsi:type="dcterms:W3CDTF">2021-01-19T07:47:09Z</dcterms:created>
  <dcterms:modified xsi:type="dcterms:W3CDTF">2021-01-19T09:07:18Z</dcterms:modified>
</cp:coreProperties>
</file>